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29"/>
  </p:notesMasterIdLst>
  <p:sldIdLst>
    <p:sldId id="256" r:id="rId3"/>
    <p:sldId id="257" r:id="rId4"/>
    <p:sldId id="258" r:id="rId5"/>
    <p:sldId id="294" r:id="rId6"/>
    <p:sldId id="305" r:id="rId7"/>
    <p:sldId id="323" r:id="rId8"/>
    <p:sldId id="341" r:id="rId9"/>
    <p:sldId id="259" r:id="rId10"/>
    <p:sldId id="320" r:id="rId11"/>
    <p:sldId id="321" r:id="rId12"/>
    <p:sldId id="301" r:id="rId13"/>
    <p:sldId id="280" r:id="rId14"/>
    <p:sldId id="260" r:id="rId15"/>
    <p:sldId id="308" r:id="rId16"/>
    <p:sldId id="309" r:id="rId17"/>
    <p:sldId id="311" r:id="rId18"/>
    <p:sldId id="319" r:id="rId19"/>
    <p:sldId id="261" r:id="rId20"/>
    <p:sldId id="326" r:id="rId21"/>
    <p:sldId id="324" r:id="rId22"/>
    <p:sldId id="325" r:id="rId23"/>
    <p:sldId id="342" r:id="rId24"/>
    <p:sldId id="266" r:id="rId25"/>
    <p:sldId id="331" r:id="rId26"/>
    <p:sldId id="332" r:id="rId27"/>
    <p:sldId id="343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45E"/>
    <a:srgbClr val="213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B1BD0-9BDA-464C-9571-ADE56584CAAA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3AF32-94D3-4B32-B723-610F38E711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95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211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552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846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791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30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887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490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21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141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324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42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128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594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222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62A66-D23F-4CE6-A0DE-6313D9DF9F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661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62A66-D23F-4CE6-A0DE-6313D9DF9F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760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62A66-D23F-4CE6-A0DE-6313D9DF9F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54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62A66-D23F-4CE6-A0DE-6313D9DF9F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7158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460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22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62A66-D23F-4CE6-A0DE-6313D9DF9F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66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239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32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62A66-D23F-4CE6-A0DE-6313D9DF9F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64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508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AF32-94D3-4B32-B723-610F38E711E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4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3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533899-3DAC-488B-848D-4BB2D3CAF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23626" y="1969269"/>
            <a:ext cx="5484945" cy="3411263"/>
          </a:xfrm>
          <a:custGeom>
            <a:avLst/>
            <a:gdLst>
              <a:gd name="connsiteX0" fmla="*/ 0 w 5484945"/>
              <a:gd name="connsiteY0" fmla="*/ 0 h 3411263"/>
              <a:gd name="connsiteX1" fmla="*/ 5484945 w 5484945"/>
              <a:gd name="connsiteY1" fmla="*/ 0 h 3411263"/>
              <a:gd name="connsiteX2" fmla="*/ 5484945 w 5484945"/>
              <a:gd name="connsiteY2" fmla="*/ 3411263 h 3411263"/>
              <a:gd name="connsiteX3" fmla="*/ 0 w 5484945"/>
              <a:gd name="connsiteY3" fmla="*/ 3411263 h 341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4945" h="3411263">
                <a:moveTo>
                  <a:pt x="0" y="0"/>
                </a:moveTo>
                <a:lnTo>
                  <a:pt x="5484945" y="0"/>
                </a:lnTo>
                <a:lnTo>
                  <a:pt x="5484945" y="3411263"/>
                </a:lnTo>
                <a:lnTo>
                  <a:pt x="0" y="34112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A4364-B9C8-429C-B70E-7953469E1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098" y="1730187"/>
            <a:ext cx="8739445" cy="48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5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8EC32E-1DD5-4544-A403-18F44384D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0" y="2072641"/>
            <a:ext cx="1975304" cy="3196046"/>
          </a:xfrm>
          <a:custGeom>
            <a:avLst/>
            <a:gdLst>
              <a:gd name="connsiteX0" fmla="*/ 0 w 1975304"/>
              <a:gd name="connsiteY0" fmla="*/ 0 h 3196046"/>
              <a:gd name="connsiteX1" fmla="*/ 1975304 w 1975304"/>
              <a:gd name="connsiteY1" fmla="*/ 0 h 3196046"/>
              <a:gd name="connsiteX2" fmla="*/ 1975304 w 1975304"/>
              <a:gd name="connsiteY2" fmla="*/ 3196046 h 3196046"/>
              <a:gd name="connsiteX3" fmla="*/ 0 w 1975304"/>
              <a:gd name="connsiteY3" fmla="*/ 3196046 h 319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5304" h="3196046">
                <a:moveTo>
                  <a:pt x="0" y="0"/>
                </a:moveTo>
                <a:lnTo>
                  <a:pt x="1975304" y="0"/>
                </a:lnTo>
                <a:lnTo>
                  <a:pt x="1975304" y="3196046"/>
                </a:lnTo>
                <a:lnTo>
                  <a:pt x="0" y="3196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695FE13-DCC5-4CE8-B658-31D58EF3C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701" y="1438275"/>
            <a:ext cx="2238375" cy="3971925"/>
          </a:xfrm>
          <a:custGeom>
            <a:avLst/>
            <a:gdLst>
              <a:gd name="connsiteX0" fmla="*/ 0 w 2238375"/>
              <a:gd name="connsiteY0" fmla="*/ 0 h 3971925"/>
              <a:gd name="connsiteX1" fmla="*/ 2238375 w 2238375"/>
              <a:gd name="connsiteY1" fmla="*/ 0 h 3971925"/>
              <a:gd name="connsiteX2" fmla="*/ 2238375 w 2238375"/>
              <a:gd name="connsiteY2" fmla="*/ 3971925 h 3971925"/>
              <a:gd name="connsiteX3" fmla="*/ 0 w 2238375"/>
              <a:gd name="connsiteY3" fmla="*/ 3971925 h 397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375" h="3971925">
                <a:moveTo>
                  <a:pt x="0" y="0"/>
                </a:moveTo>
                <a:lnTo>
                  <a:pt x="2238375" y="0"/>
                </a:lnTo>
                <a:lnTo>
                  <a:pt x="2238375" y="3971925"/>
                </a:lnTo>
                <a:lnTo>
                  <a:pt x="0" y="39719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6B1910-C282-49B5-BC6C-D695E6FCE1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0050" y="0"/>
            <a:ext cx="3771900" cy="6858000"/>
          </a:xfrm>
          <a:custGeom>
            <a:avLst/>
            <a:gdLst>
              <a:gd name="connsiteX0" fmla="*/ 0 w 5093110"/>
              <a:gd name="connsiteY0" fmla="*/ 0 h 6858000"/>
              <a:gd name="connsiteX1" fmla="*/ 5093110 w 5093110"/>
              <a:gd name="connsiteY1" fmla="*/ 0 h 6858000"/>
              <a:gd name="connsiteX2" fmla="*/ 5093110 w 5093110"/>
              <a:gd name="connsiteY2" fmla="*/ 6858000 h 6858000"/>
              <a:gd name="connsiteX3" fmla="*/ 0 w 50931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3110" h="6858000">
                <a:moveTo>
                  <a:pt x="0" y="0"/>
                </a:moveTo>
                <a:lnTo>
                  <a:pt x="5093110" y="0"/>
                </a:lnTo>
                <a:lnTo>
                  <a:pt x="509311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AA4C1B-AA06-4C22-95F0-23827323FC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1050" y="1777661"/>
            <a:ext cx="2487475" cy="1978702"/>
          </a:xfrm>
          <a:custGeom>
            <a:avLst/>
            <a:gdLst>
              <a:gd name="connsiteX0" fmla="*/ 0 w 2487475"/>
              <a:gd name="connsiteY0" fmla="*/ 0 h 1978702"/>
              <a:gd name="connsiteX1" fmla="*/ 2487475 w 2487475"/>
              <a:gd name="connsiteY1" fmla="*/ 0 h 1978702"/>
              <a:gd name="connsiteX2" fmla="*/ 2487475 w 2487475"/>
              <a:gd name="connsiteY2" fmla="*/ 1978702 h 1978702"/>
              <a:gd name="connsiteX3" fmla="*/ 0 w 2487475"/>
              <a:gd name="connsiteY3" fmla="*/ 1978702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475" h="1978702">
                <a:moveTo>
                  <a:pt x="0" y="0"/>
                </a:moveTo>
                <a:lnTo>
                  <a:pt x="2487475" y="0"/>
                </a:lnTo>
                <a:lnTo>
                  <a:pt x="2487475" y="1978702"/>
                </a:lnTo>
                <a:lnTo>
                  <a:pt x="0" y="19787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87EC717-D4FE-4EE1-8D72-F1A9730971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8525" y="3756363"/>
            <a:ext cx="2487475" cy="1978702"/>
          </a:xfrm>
          <a:custGeom>
            <a:avLst/>
            <a:gdLst>
              <a:gd name="connsiteX0" fmla="*/ 0 w 2487475"/>
              <a:gd name="connsiteY0" fmla="*/ 0 h 1978702"/>
              <a:gd name="connsiteX1" fmla="*/ 2487475 w 2487475"/>
              <a:gd name="connsiteY1" fmla="*/ 0 h 1978702"/>
              <a:gd name="connsiteX2" fmla="*/ 2487475 w 2487475"/>
              <a:gd name="connsiteY2" fmla="*/ 1978702 h 1978702"/>
              <a:gd name="connsiteX3" fmla="*/ 0 w 2487475"/>
              <a:gd name="connsiteY3" fmla="*/ 1978702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475" h="1978702">
                <a:moveTo>
                  <a:pt x="0" y="0"/>
                </a:moveTo>
                <a:lnTo>
                  <a:pt x="2487475" y="0"/>
                </a:lnTo>
                <a:lnTo>
                  <a:pt x="2487475" y="1978702"/>
                </a:lnTo>
                <a:lnTo>
                  <a:pt x="0" y="19787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02ADA7-48ED-4100-9193-A3F7562F34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777661"/>
            <a:ext cx="2487475" cy="1978702"/>
          </a:xfrm>
          <a:custGeom>
            <a:avLst/>
            <a:gdLst>
              <a:gd name="connsiteX0" fmla="*/ 0 w 2487475"/>
              <a:gd name="connsiteY0" fmla="*/ 0 h 1978702"/>
              <a:gd name="connsiteX1" fmla="*/ 2487475 w 2487475"/>
              <a:gd name="connsiteY1" fmla="*/ 0 h 1978702"/>
              <a:gd name="connsiteX2" fmla="*/ 2487475 w 2487475"/>
              <a:gd name="connsiteY2" fmla="*/ 1978702 h 1978702"/>
              <a:gd name="connsiteX3" fmla="*/ 0 w 2487475"/>
              <a:gd name="connsiteY3" fmla="*/ 1978702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475" h="1978702">
                <a:moveTo>
                  <a:pt x="0" y="0"/>
                </a:moveTo>
                <a:lnTo>
                  <a:pt x="2487475" y="0"/>
                </a:lnTo>
                <a:lnTo>
                  <a:pt x="2487475" y="1978702"/>
                </a:lnTo>
                <a:lnTo>
                  <a:pt x="0" y="19787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7B97D45-593D-4610-8AFB-7AB087AE10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83475" y="3756363"/>
            <a:ext cx="2487475" cy="1978702"/>
          </a:xfrm>
          <a:custGeom>
            <a:avLst/>
            <a:gdLst>
              <a:gd name="connsiteX0" fmla="*/ 0 w 2487475"/>
              <a:gd name="connsiteY0" fmla="*/ 0 h 1978702"/>
              <a:gd name="connsiteX1" fmla="*/ 2487475 w 2487475"/>
              <a:gd name="connsiteY1" fmla="*/ 0 h 1978702"/>
              <a:gd name="connsiteX2" fmla="*/ 2487475 w 2487475"/>
              <a:gd name="connsiteY2" fmla="*/ 1978702 h 1978702"/>
              <a:gd name="connsiteX3" fmla="*/ 0 w 2487475"/>
              <a:gd name="connsiteY3" fmla="*/ 1978702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475" h="1978702">
                <a:moveTo>
                  <a:pt x="0" y="0"/>
                </a:moveTo>
                <a:lnTo>
                  <a:pt x="2487475" y="0"/>
                </a:lnTo>
                <a:lnTo>
                  <a:pt x="2487475" y="1978702"/>
                </a:lnTo>
                <a:lnTo>
                  <a:pt x="0" y="19787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3B9DA4-60C5-4B3A-A91E-BCE814DE80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66259" y="1842360"/>
            <a:ext cx="2163631" cy="2163630"/>
          </a:xfrm>
          <a:custGeom>
            <a:avLst/>
            <a:gdLst>
              <a:gd name="connsiteX0" fmla="*/ 1081816 w 2163631"/>
              <a:gd name="connsiteY0" fmla="*/ 0 h 2163630"/>
              <a:gd name="connsiteX1" fmla="*/ 1281631 w 2163631"/>
              <a:gd name="connsiteY1" fmla="*/ 82766 h 2163630"/>
              <a:gd name="connsiteX2" fmla="*/ 2080866 w 2163631"/>
              <a:gd name="connsiteY2" fmla="*/ 882000 h 2163630"/>
              <a:gd name="connsiteX3" fmla="*/ 2080866 w 2163631"/>
              <a:gd name="connsiteY3" fmla="*/ 1281630 h 2163630"/>
              <a:gd name="connsiteX4" fmla="*/ 1281631 w 2163631"/>
              <a:gd name="connsiteY4" fmla="*/ 2080864 h 2163630"/>
              <a:gd name="connsiteX5" fmla="*/ 882001 w 2163631"/>
              <a:gd name="connsiteY5" fmla="*/ 2080864 h 2163630"/>
              <a:gd name="connsiteX6" fmla="*/ 82767 w 2163631"/>
              <a:gd name="connsiteY6" fmla="*/ 1281630 h 2163630"/>
              <a:gd name="connsiteX7" fmla="*/ 82767 w 2163631"/>
              <a:gd name="connsiteY7" fmla="*/ 882000 h 2163630"/>
              <a:gd name="connsiteX8" fmla="*/ 882001 w 2163631"/>
              <a:gd name="connsiteY8" fmla="*/ 82766 h 2163630"/>
              <a:gd name="connsiteX9" fmla="*/ 1081816 w 2163631"/>
              <a:gd name="connsiteY9" fmla="*/ 0 h 216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3631" h="2163630">
                <a:moveTo>
                  <a:pt x="1081816" y="0"/>
                </a:moveTo>
                <a:cubicBezTo>
                  <a:pt x="1154135" y="0"/>
                  <a:pt x="1226454" y="27589"/>
                  <a:pt x="1281631" y="82766"/>
                </a:cubicBezTo>
                <a:lnTo>
                  <a:pt x="2080866" y="882000"/>
                </a:lnTo>
                <a:cubicBezTo>
                  <a:pt x="2191220" y="992355"/>
                  <a:pt x="2191220" y="1171275"/>
                  <a:pt x="2080866" y="1281630"/>
                </a:cubicBezTo>
                <a:lnTo>
                  <a:pt x="1281631" y="2080864"/>
                </a:lnTo>
                <a:cubicBezTo>
                  <a:pt x="1171276" y="2191219"/>
                  <a:pt x="992356" y="2191219"/>
                  <a:pt x="882001" y="2080864"/>
                </a:cubicBezTo>
                <a:lnTo>
                  <a:pt x="82767" y="1281630"/>
                </a:lnTo>
                <a:cubicBezTo>
                  <a:pt x="-27588" y="1171275"/>
                  <a:pt x="-27588" y="992355"/>
                  <a:pt x="82767" y="882000"/>
                </a:cubicBezTo>
                <a:lnTo>
                  <a:pt x="882001" y="82766"/>
                </a:lnTo>
                <a:cubicBezTo>
                  <a:pt x="937179" y="27589"/>
                  <a:pt x="1009497" y="0"/>
                  <a:pt x="10818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701E216-DAB3-4E96-B2C7-67754558BD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9909" y="1842360"/>
            <a:ext cx="2163631" cy="2163630"/>
          </a:xfrm>
          <a:custGeom>
            <a:avLst/>
            <a:gdLst>
              <a:gd name="connsiteX0" fmla="*/ 1081816 w 2163631"/>
              <a:gd name="connsiteY0" fmla="*/ 0 h 2163630"/>
              <a:gd name="connsiteX1" fmla="*/ 1281631 w 2163631"/>
              <a:gd name="connsiteY1" fmla="*/ 82766 h 2163630"/>
              <a:gd name="connsiteX2" fmla="*/ 2080866 w 2163631"/>
              <a:gd name="connsiteY2" fmla="*/ 882000 h 2163630"/>
              <a:gd name="connsiteX3" fmla="*/ 2080866 w 2163631"/>
              <a:gd name="connsiteY3" fmla="*/ 1281630 h 2163630"/>
              <a:gd name="connsiteX4" fmla="*/ 1281631 w 2163631"/>
              <a:gd name="connsiteY4" fmla="*/ 2080864 h 2163630"/>
              <a:gd name="connsiteX5" fmla="*/ 882001 w 2163631"/>
              <a:gd name="connsiteY5" fmla="*/ 2080864 h 2163630"/>
              <a:gd name="connsiteX6" fmla="*/ 82767 w 2163631"/>
              <a:gd name="connsiteY6" fmla="*/ 1281630 h 2163630"/>
              <a:gd name="connsiteX7" fmla="*/ 82767 w 2163631"/>
              <a:gd name="connsiteY7" fmla="*/ 882000 h 2163630"/>
              <a:gd name="connsiteX8" fmla="*/ 882001 w 2163631"/>
              <a:gd name="connsiteY8" fmla="*/ 82766 h 2163630"/>
              <a:gd name="connsiteX9" fmla="*/ 1081816 w 2163631"/>
              <a:gd name="connsiteY9" fmla="*/ 0 h 216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3631" h="2163630">
                <a:moveTo>
                  <a:pt x="1081816" y="0"/>
                </a:moveTo>
                <a:cubicBezTo>
                  <a:pt x="1154135" y="0"/>
                  <a:pt x="1226454" y="27589"/>
                  <a:pt x="1281631" y="82766"/>
                </a:cubicBezTo>
                <a:lnTo>
                  <a:pt x="2080866" y="882000"/>
                </a:lnTo>
                <a:cubicBezTo>
                  <a:pt x="2191220" y="992355"/>
                  <a:pt x="2191220" y="1171275"/>
                  <a:pt x="2080866" y="1281630"/>
                </a:cubicBezTo>
                <a:lnTo>
                  <a:pt x="1281631" y="2080864"/>
                </a:lnTo>
                <a:cubicBezTo>
                  <a:pt x="1171277" y="2191219"/>
                  <a:pt x="992356" y="2191219"/>
                  <a:pt x="882001" y="2080864"/>
                </a:cubicBezTo>
                <a:lnTo>
                  <a:pt x="82767" y="1281630"/>
                </a:lnTo>
                <a:cubicBezTo>
                  <a:pt x="-27588" y="1171275"/>
                  <a:pt x="-27588" y="992355"/>
                  <a:pt x="82767" y="882000"/>
                </a:cubicBezTo>
                <a:lnTo>
                  <a:pt x="882001" y="82766"/>
                </a:lnTo>
                <a:cubicBezTo>
                  <a:pt x="937179" y="27589"/>
                  <a:pt x="1009497" y="0"/>
                  <a:pt x="10818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39DCD88-25A6-4944-9F7E-9C16FE44F3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33559" y="1842360"/>
            <a:ext cx="2163631" cy="2163630"/>
          </a:xfrm>
          <a:custGeom>
            <a:avLst/>
            <a:gdLst>
              <a:gd name="connsiteX0" fmla="*/ 1081816 w 2163631"/>
              <a:gd name="connsiteY0" fmla="*/ 0 h 2163630"/>
              <a:gd name="connsiteX1" fmla="*/ 1281631 w 2163631"/>
              <a:gd name="connsiteY1" fmla="*/ 82766 h 2163630"/>
              <a:gd name="connsiteX2" fmla="*/ 2080865 w 2163631"/>
              <a:gd name="connsiteY2" fmla="*/ 882000 h 2163630"/>
              <a:gd name="connsiteX3" fmla="*/ 2080865 w 2163631"/>
              <a:gd name="connsiteY3" fmla="*/ 1281630 h 2163630"/>
              <a:gd name="connsiteX4" fmla="*/ 1281631 w 2163631"/>
              <a:gd name="connsiteY4" fmla="*/ 2080864 h 2163630"/>
              <a:gd name="connsiteX5" fmla="*/ 882001 w 2163631"/>
              <a:gd name="connsiteY5" fmla="*/ 2080864 h 2163630"/>
              <a:gd name="connsiteX6" fmla="*/ 82767 w 2163631"/>
              <a:gd name="connsiteY6" fmla="*/ 1281630 h 2163630"/>
              <a:gd name="connsiteX7" fmla="*/ 82767 w 2163631"/>
              <a:gd name="connsiteY7" fmla="*/ 882000 h 2163630"/>
              <a:gd name="connsiteX8" fmla="*/ 882001 w 2163631"/>
              <a:gd name="connsiteY8" fmla="*/ 82766 h 2163630"/>
              <a:gd name="connsiteX9" fmla="*/ 1081816 w 2163631"/>
              <a:gd name="connsiteY9" fmla="*/ 0 h 216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3631" h="2163630">
                <a:moveTo>
                  <a:pt x="1081816" y="0"/>
                </a:moveTo>
                <a:cubicBezTo>
                  <a:pt x="1154135" y="0"/>
                  <a:pt x="1226454" y="27589"/>
                  <a:pt x="1281631" y="82766"/>
                </a:cubicBezTo>
                <a:lnTo>
                  <a:pt x="2080865" y="882000"/>
                </a:lnTo>
                <a:cubicBezTo>
                  <a:pt x="2191220" y="992355"/>
                  <a:pt x="2191220" y="1171275"/>
                  <a:pt x="2080865" y="1281630"/>
                </a:cubicBezTo>
                <a:lnTo>
                  <a:pt x="1281631" y="2080864"/>
                </a:lnTo>
                <a:cubicBezTo>
                  <a:pt x="1171276" y="2191219"/>
                  <a:pt x="992356" y="2191219"/>
                  <a:pt x="882001" y="2080864"/>
                </a:cubicBezTo>
                <a:lnTo>
                  <a:pt x="82767" y="1281630"/>
                </a:lnTo>
                <a:cubicBezTo>
                  <a:pt x="-27588" y="1171275"/>
                  <a:pt x="-27588" y="992355"/>
                  <a:pt x="82767" y="882000"/>
                </a:cubicBezTo>
                <a:lnTo>
                  <a:pt x="882001" y="82766"/>
                </a:lnTo>
                <a:cubicBezTo>
                  <a:pt x="937179" y="27589"/>
                  <a:pt x="1009497" y="0"/>
                  <a:pt x="108181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8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90900"/>
          </a:xfrm>
          <a:custGeom>
            <a:avLst/>
            <a:gdLst>
              <a:gd name="connsiteX0" fmla="*/ 0 w 12192000"/>
              <a:gd name="connsiteY0" fmla="*/ 0 h 3390900"/>
              <a:gd name="connsiteX1" fmla="*/ 12192000 w 12192000"/>
              <a:gd name="connsiteY1" fmla="*/ 0 h 3390900"/>
              <a:gd name="connsiteX2" fmla="*/ 12192000 w 12192000"/>
              <a:gd name="connsiteY2" fmla="*/ 3390900 h 3390900"/>
              <a:gd name="connsiteX3" fmla="*/ 0 w 12192000"/>
              <a:gd name="connsiteY3" fmla="*/ 3390900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390900">
                <a:moveTo>
                  <a:pt x="0" y="0"/>
                </a:moveTo>
                <a:lnTo>
                  <a:pt x="12192000" y="0"/>
                </a:lnTo>
                <a:lnTo>
                  <a:pt x="12192000" y="3390900"/>
                </a:lnTo>
                <a:lnTo>
                  <a:pt x="0" y="3390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3467100"/>
            <a:ext cx="12192000" cy="3390900"/>
          </a:xfrm>
          <a:custGeom>
            <a:avLst/>
            <a:gdLst>
              <a:gd name="connsiteX0" fmla="*/ 0 w 12192000"/>
              <a:gd name="connsiteY0" fmla="*/ 0 h 3390900"/>
              <a:gd name="connsiteX1" fmla="*/ 12192000 w 12192000"/>
              <a:gd name="connsiteY1" fmla="*/ 0 h 3390900"/>
              <a:gd name="connsiteX2" fmla="*/ 12192000 w 12192000"/>
              <a:gd name="connsiteY2" fmla="*/ 3390900 h 3390900"/>
              <a:gd name="connsiteX3" fmla="*/ 0 w 12192000"/>
              <a:gd name="connsiteY3" fmla="*/ 3390900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390900">
                <a:moveTo>
                  <a:pt x="0" y="0"/>
                </a:moveTo>
                <a:lnTo>
                  <a:pt x="12192000" y="0"/>
                </a:lnTo>
                <a:lnTo>
                  <a:pt x="12192000" y="3390900"/>
                </a:lnTo>
                <a:lnTo>
                  <a:pt x="0" y="3390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5534"/>
            <a:ext cx="8667750" cy="6852466"/>
          </a:xfrm>
          <a:custGeom>
            <a:avLst/>
            <a:gdLst>
              <a:gd name="connsiteX0" fmla="*/ 0 w 8667750"/>
              <a:gd name="connsiteY0" fmla="*/ 0 h 6852466"/>
              <a:gd name="connsiteX1" fmla="*/ 8667750 w 8667750"/>
              <a:gd name="connsiteY1" fmla="*/ 6852466 h 6852466"/>
              <a:gd name="connsiteX2" fmla="*/ 0 w 8667750"/>
              <a:gd name="connsiteY2" fmla="*/ 6852466 h 685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67750" h="6852466">
                <a:moveTo>
                  <a:pt x="0" y="0"/>
                </a:moveTo>
                <a:lnTo>
                  <a:pt x="8667750" y="6852466"/>
                </a:lnTo>
                <a:lnTo>
                  <a:pt x="0" y="68524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689446" y="0"/>
            <a:ext cx="2805258" cy="3214842"/>
          </a:xfrm>
          <a:custGeom>
            <a:avLst/>
            <a:gdLst>
              <a:gd name="connsiteX0" fmla="*/ 0 w 2805258"/>
              <a:gd name="connsiteY0" fmla="*/ 0 h 3214842"/>
              <a:gd name="connsiteX1" fmla="*/ 2191840 w 2805258"/>
              <a:gd name="connsiteY1" fmla="*/ 0 h 3214842"/>
              <a:gd name="connsiteX2" fmla="*/ 2805258 w 2805258"/>
              <a:gd name="connsiteY2" fmla="*/ 3214842 h 3214842"/>
              <a:gd name="connsiteX3" fmla="*/ 613417 w 2805258"/>
              <a:gd name="connsiteY3" fmla="*/ 3214842 h 321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5258" h="3214842">
                <a:moveTo>
                  <a:pt x="0" y="0"/>
                </a:moveTo>
                <a:lnTo>
                  <a:pt x="2191840" y="0"/>
                </a:lnTo>
                <a:lnTo>
                  <a:pt x="2805258" y="3214842"/>
                </a:lnTo>
                <a:lnTo>
                  <a:pt x="613417" y="32148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9297960" y="1300317"/>
            <a:ext cx="2922454" cy="3829050"/>
          </a:xfrm>
          <a:custGeom>
            <a:avLst/>
            <a:gdLst>
              <a:gd name="connsiteX0" fmla="*/ 0 w 2922454"/>
              <a:gd name="connsiteY0" fmla="*/ 0 h 3829050"/>
              <a:gd name="connsiteX1" fmla="*/ 2191840 w 2922454"/>
              <a:gd name="connsiteY1" fmla="*/ 0 h 3829050"/>
              <a:gd name="connsiteX2" fmla="*/ 2922454 w 2922454"/>
              <a:gd name="connsiteY2" fmla="*/ 3829050 h 3829050"/>
              <a:gd name="connsiteX3" fmla="*/ 730613 w 2922454"/>
              <a:gd name="connsiteY3" fmla="*/ 3829050 h 382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454" h="3829050">
                <a:moveTo>
                  <a:pt x="0" y="0"/>
                </a:moveTo>
                <a:lnTo>
                  <a:pt x="2191840" y="0"/>
                </a:lnTo>
                <a:lnTo>
                  <a:pt x="2922454" y="3829050"/>
                </a:lnTo>
                <a:lnTo>
                  <a:pt x="730613" y="38290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7349727" y="3375314"/>
            <a:ext cx="2856365" cy="3482686"/>
          </a:xfrm>
          <a:custGeom>
            <a:avLst/>
            <a:gdLst>
              <a:gd name="connsiteX0" fmla="*/ 0 w 2856365"/>
              <a:gd name="connsiteY0" fmla="*/ 0 h 3482686"/>
              <a:gd name="connsiteX1" fmla="*/ 2191840 w 2856365"/>
              <a:gd name="connsiteY1" fmla="*/ 0 h 3482686"/>
              <a:gd name="connsiteX2" fmla="*/ 2856365 w 2856365"/>
              <a:gd name="connsiteY2" fmla="*/ 3482686 h 3482686"/>
              <a:gd name="connsiteX3" fmla="*/ 664524 w 2856365"/>
              <a:gd name="connsiteY3" fmla="*/ 3482686 h 348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365" h="3482686">
                <a:moveTo>
                  <a:pt x="0" y="0"/>
                </a:moveTo>
                <a:lnTo>
                  <a:pt x="2191840" y="0"/>
                </a:lnTo>
                <a:lnTo>
                  <a:pt x="2856365" y="3482686"/>
                </a:lnTo>
                <a:lnTo>
                  <a:pt x="664524" y="3482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3415" y="1553029"/>
            <a:ext cx="3871368" cy="3871368"/>
          </a:xfrm>
          <a:custGeom>
            <a:avLst/>
            <a:gdLst>
              <a:gd name="connsiteX0" fmla="*/ 2356648 w 4713296"/>
              <a:gd name="connsiteY0" fmla="*/ 0 h 4713296"/>
              <a:gd name="connsiteX1" fmla="*/ 4713296 w 4713296"/>
              <a:gd name="connsiteY1" fmla="*/ 2356648 h 4713296"/>
              <a:gd name="connsiteX2" fmla="*/ 2356648 w 4713296"/>
              <a:gd name="connsiteY2" fmla="*/ 4713296 h 4713296"/>
              <a:gd name="connsiteX3" fmla="*/ 0 w 4713296"/>
              <a:gd name="connsiteY3" fmla="*/ 2356648 h 4713296"/>
              <a:gd name="connsiteX4" fmla="*/ 2356648 w 4713296"/>
              <a:gd name="connsiteY4" fmla="*/ 0 h 471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3296" h="4713296">
                <a:moveTo>
                  <a:pt x="2356648" y="0"/>
                </a:moveTo>
                <a:cubicBezTo>
                  <a:pt x="3658189" y="0"/>
                  <a:pt x="4713296" y="1055107"/>
                  <a:pt x="4713296" y="2356648"/>
                </a:cubicBezTo>
                <a:cubicBezTo>
                  <a:pt x="4713296" y="3658189"/>
                  <a:pt x="3658189" y="4713296"/>
                  <a:pt x="2356648" y="4713296"/>
                </a:cubicBezTo>
                <a:cubicBezTo>
                  <a:pt x="1055107" y="4713296"/>
                  <a:pt x="0" y="3658189"/>
                  <a:pt x="0" y="2356648"/>
                </a:cubicBezTo>
                <a:cubicBezTo>
                  <a:pt x="0" y="1055107"/>
                  <a:pt x="1055107" y="0"/>
                  <a:pt x="23566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6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E41236-F328-4BAC-A044-6F6677873CDB}"/>
              </a:ext>
            </a:extLst>
          </p:cNvPr>
          <p:cNvSpPr/>
          <p:nvPr userDrawn="1"/>
        </p:nvSpPr>
        <p:spPr>
          <a:xfrm>
            <a:off x="0" y="2792360"/>
            <a:ext cx="6921500" cy="263689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53D1A8-FAFD-4C28-A074-0F7B5952E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48500" y="1697295"/>
            <a:ext cx="5143500" cy="3473589"/>
          </a:xfrm>
          <a:custGeom>
            <a:avLst/>
            <a:gdLst>
              <a:gd name="connsiteX0" fmla="*/ 0 w 5143500"/>
              <a:gd name="connsiteY0" fmla="*/ 0 h 3473589"/>
              <a:gd name="connsiteX1" fmla="*/ 5143500 w 5143500"/>
              <a:gd name="connsiteY1" fmla="*/ 0 h 3473589"/>
              <a:gd name="connsiteX2" fmla="*/ 5143500 w 5143500"/>
              <a:gd name="connsiteY2" fmla="*/ 3473589 h 3473589"/>
              <a:gd name="connsiteX3" fmla="*/ 0 w 5143500"/>
              <a:gd name="connsiteY3" fmla="*/ 3473589 h 347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3473589">
                <a:moveTo>
                  <a:pt x="0" y="0"/>
                </a:moveTo>
                <a:lnTo>
                  <a:pt x="5143500" y="0"/>
                </a:lnTo>
                <a:lnTo>
                  <a:pt x="5143500" y="3473589"/>
                </a:lnTo>
                <a:lnTo>
                  <a:pt x="0" y="34735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6767A-D2B0-41D9-B8DD-50980E10F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248" y="1463487"/>
            <a:ext cx="8739445" cy="48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123815" y="1553029"/>
            <a:ext cx="3871368" cy="3871368"/>
          </a:xfrm>
          <a:custGeom>
            <a:avLst/>
            <a:gdLst>
              <a:gd name="connsiteX0" fmla="*/ 2356648 w 4713296"/>
              <a:gd name="connsiteY0" fmla="*/ 0 h 4713296"/>
              <a:gd name="connsiteX1" fmla="*/ 4713296 w 4713296"/>
              <a:gd name="connsiteY1" fmla="*/ 2356648 h 4713296"/>
              <a:gd name="connsiteX2" fmla="*/ 2356648 w 4713296"/>
              <a:gd name="connsiteY2" fmla="*/ 4713296 h 4713296"/>
              <a:gd name="connsiteX3" fmla="*/ 0 w 4713296"/>
              <a:gd name="connsiteY3" fmla="*/ 2356648 h 4713296"/>
              <a:gd name="connsiteX4" fmla="*/ 2356648 w 4713296"/>
              <a:gd name="connsiteY4" fmla="*/ 0 h 471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3296" h="4713296">
                <a:moveTo>
                  <a:pt x="2356648" y="0"/>
                </a:moveTo>
                <a:cubicBezTo>
                  <a:pt x="3658189" y="0"/>
                  <a:pt x="4713296" y="1055107"/>
                  <a:pt x="4713296" y="2356648"/>
                </a:cubicBezTo>
                <a:cubicBezTo>
                  <a:pt x="4713296" y="3658189"/>
                  <a:pt x="3658189" y="4713296"/>
                  <a:pt x="2356648" y="4713296"/>
                </a:cubicBezTo>
                <a:cubicBezTo>
                  <a:pt x="1055107" y="4713296"/>
                  <a:pt x="0" y="3658189"/>
                  <a:pt x="0" y="2356648"/>
                </a:cubicBezTo>
                <a:cubicBezTo>
                  <a:pt x="0" y="1055107"/>
                  <a:pt x="1055107" y="0"/>
                  <a:pt x="23566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609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B9C7E7-259E-4570-925E-FFB6B8979F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62500" cy="6858000"/>
          </a:xfrm>
          <a:custGeom>
            <a:avLst/>
            <a:gdLst>
              <a:gd name="connsiteX0" fmla="*/ 0 w 2990850"/>
              <a:gd name="connsiteY0" fmla="*/ 0 h 6858000"/>
              <a:gd name="connsiteX1" fmla="*/ 2990850 w 2990850"/>
              <a:gd name="connsiteY1" fmla="*/ 0 h 6858000"/>
              <a:gd name="connsiteX2" fmla="*/ 2990850 w 2990850"/>
              <a:gd name="connsiteY2" fmla="*/ 6858000 h 6858000"/>
              <a:gd name="connsiteX3" fmla="*/ 0 w 2990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850" h="6858000">
                <a:moveTo>
                  <a:pt x="0" y="0"/>
                </a:moveTo>
                <a:lnTo>
                  <a:pt x="2990850" y="0"/>
                </a:lnTo>
                <a:lnTo>
                  <a:pt x="29908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7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BE53E5-6BEF-44F1-88F2-17A3E039EB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219450"/>
          </a:xfrm>
          <a:custGeom>
            <a:avLst/>
            <a:gdLst>
              <a:gd name="connsiteX0" fmla="*/ 0 w 12192000"/>
              <a:gd name="connsiteY0" fmla="*/ 0 h 3219450"/>
              <a:gd name="connsiteX1" fmla="*/ 12192000 w 12192000"/>
              <a:gd name="connsiteY1" fmla="*/ 0 h 3219450"/>
              <a:gd name="connsiteX2" fmla="*/ 12192000 w 12192000"/>
              <a:gd name="connsiteY2" fmla="*/ 3219450 h 3219450"/>
              <a:gd name="connsiteX3" fmla="*/ 0 w 12192000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19450">
                <a:moveTo>
                  <a:pt x="0" y="0"/>
                </a:moveTo>
                <a:lnTo>
                  <a:pt x="12192000" y="0"/>
                </a:lnTo>
                <a:lnTo>
                  <a:pt x="12192000" y="3219450"/>
                </a:lnTo>
                <a:lnTo>
                  <a:pt x="0" y="3219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D39179-7834-4D39-B2B6-04025EC484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2450" y="1990725"/>
            <a:ext cx="3314700" cy="2133600"/>
          </a:xfrm>
          <a:custGeom>
            <a:avLst/>
            <a:gdLst>
              <a:gd name="connsiteX0" fmla="*/ 0 w 3314700"/>
              <a:gd name="connsiteY0" fmla="*/ 0 h 2133600"/>
              <a:gd name="connsiteX1" fmla="*/ 3314700 w 3314700"/>
              <a:gd name="connsiteY1" fmla="*/ 0 h 2133600"/>
              <a:gd name="connsiteX2" fmla="*/ 3314700 w 3314700"/>
              <a:gd name="connsiteY2" fmla="*/ 2133600 h 2133600"/>
              <a:gd name="connsiteX3" fmla="*/ 0 w 33147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700" h="2133600">
                <a:moveTo>
                  <a:pt x="0" y="0"/>
                </a:moveTo>
                <a:lnTo>
                  <a:pt x="3314700" y="0"/>
                </a:lnTo>
                <a:lnTo>
                  <a:pt x="33147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0EFDB57-17DC-417C-8371-38ED8BFBA7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94295" y="1990725"/>
            <a:ext cx="3314700" cy="2133600"/>
          </a:xfrm>
          <a:custGeom>
            <a:avLst/>
            <a:gdLst>
              <a:gd name="connsiteX0" fmla="*/ 0 w 3314700"/>
              <a:gd name="connsiteY0" fmla="*/ 0 h 2133600"/>
              <a:gd name="connsiteX1" fmla="*/ 3314700 w 3314700"/>
              <a:gd name="connsiteY1" fmla="*/ 0 h 2133600"/>
              <a:gd name="connsiteX2" fmla="*/ 3314700 w 3314700"/>
              <a:gd name="connsiteY2" fmla="*/ 2133600 h 2133600"/>
              <a:gd name="connsiteX3" fmla="*/ 0 w 3314700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4700" h="2133600">
                <a:moveTo>
                  <a:pt x="0" y="0"/>
                </a:moveTo>
                <a:lnTo>
                  <a:pt x="3314700" y="0"/>
                </a:lnTo>
                <a:lnTo>
                  <a:pt x="3314700" y="2133600"/>
                </a:lnTo>
                <a:lnTo>
                  <a:pt x="0" y="2133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8FDC46A-2B58-444D-8B3C-ED36B8EDD6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05835" y="1924050"/>
            <a:ext cx="3980330" cy="2225675"/>
          </a:xfrm>
          <a:custGeom>
            <a:avLst/>
            <a:gdLst>
              <a:gd name="connsiteX0" fmla="*/ 0 w 3980330"/>
              <a:gd name="connsiteY0" fmla="*/ 0 h 2225675"/>
              <a:gd name="connsiteX1" fmla="*/ 3980330 w 3980330"/>
              <a:gd name="connsiteY1" fmla="*/ 0 h 2225675"/>
              <a:gd name="connsiteX2" fmla="*/ 3980330 w 3980330"/>
              <a:gd name="connsiteY2" fmla="*/ 2225675 h 2225675"/>
              <a:gd name="connsiteX3" fmla="*/ 0 w 3980330"/>
              <a:gd name="connsiteY3" fmla="*/ 2225675 h 222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0330" h="2225675">
                <a:moveTo>
                  <a:pt x="0" y="0"/>
                </a:moveTo>
                <a:lnTo>
                  <a:pt x="3980330" y="0"/>
                </a:lnTo>
                <a:lnTo>
                  <a:pt x="3980330" y="2225675"/>
                </a:lnTo>
                <a:lnTo>
                  <a:pt x="0" y="2225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F7C31A7-A950-4DBB-86A2-4011CDA34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0200" y="0"/>
            <a:ext cx="6153150" cy="3733800"/>
          </a:xfrm>
          <a:custGeom>
            <a:avLst/>
            <a:gdLst>
              <a:gd name="connsiteX0" fmla="*/ 0 w 6153150"/>
              <a:gd name="connsiteY0" fmla="*/ 0 h 3733800"/>
              <a:gd name="connsiteX1" fmla="*/ 6153150 w 6153150"/>
              <a:gd name="connsiteY1" fmla="*/ 0 h 3733800"/>
              <a:gd name="connsiteX2" fmla="*/ 6153150 w 6153150"/>
              <a:gd name="connsiteY2" fmla="*/ 3733800 h 3733800"/>
              <a:gd name="connsiteX3" fmla="*/ 0 w 6153150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150" h="3733800">
                <a:moveTo>
                  <a:pt x="0" y="0"/>
                </a:moveTo>
                <a:lnTo>
                  <a:pt x="6153150" y="0"/>
                </a:lnTo>
                <a:lnTo>
                  <a:pt x="6153150" y="3733800"/>
                </a:lnTo>
                <a:lnTo>
                  <a:pt x="0" y="3733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68730" y="1045623"/>
            <a:ext cx="5177557" cy="2478627"/>
          </a:xfrm>
          <a:custGeom>
            <a:avLst/>
            <a:gdLst>
              <a:gd name="connsiteX0" fmla="*/ 0 w 5177557"/>
              <a:gd name="connsiteY0" fmla="*/ 0 h 2478627"/>
              <a:gd name="connsiteX1" fmla="*/ 5177557 w 5177557"/>
              <a:gd name="connsiteY1" fmla="*/ 0 h 2478627"/>
              <a:gd name="connsiteX2" fmla="*/ 5177557 w 5177557"/>
              <a:gd name="connsiteY2" fmla="*/ 2478627 h 2478627"/>
              <a:gd name="connsiteX3" fmla="*/ 0 w 5177557"/>
              <a:gd name="connsiteY3" fmla="*/ 2478627 h 24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557" h="2478627">
                <a:moveTo>
                  <a:pt x="0" y="0"/>
                </a:moveTo>
                <a:lnTo>
                  <a:pt x="5177557" y="0"/>
                </a:lnTo>
                <a:lnTo>
                  <a:pt x="5177557" y="2478627"/>
                </a:lnTo>
                <a:lnTo>
                  <a:pt x="0" y="24786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52443" y="1045623"/>
            <a:ext cx="5177557" cy="2478627"/>
          </a:xfrm>
          <a:custGeom>
            <a:avLst/>
            <a:gdLst>
              <a:gd name="connsiteX0" fmla="*/ 0 w 5177557"/>
              <a:gd name="connsiteY0" fmla="*/ 0 h 2478627"/>
              <a:gd name="connsiteX1" fmla="*/ 5177557 w 5177557"/>
              <a:gd name="connsiteY1" fmla="*/ 0 h 2478627"/>
              <a:gd name="connsiteX2" fmla="*/ 5177557 w 5177557"/>
              <a:gd name="connsiteY2" fmla="*/ 2478627 h 2478627"/>
              <a:gd name="connsiteX3" fmla="*/ 0 w 5177557"/>
              <a:gd name="connsiteY3" fmla="*/ 2478627 h 24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7557" h="2478627">
                <a:moveTo>
                  <a:pt x="0" y="0"/>
                </a:moveTo>
                <a:lnTo>
                  <a:pt x="5177557" y="0"/>
                </a:lnTo>
                <a:lnTo>
                  <a:pt x="5177557" y="2478627"/>
                </a:lnTo>
                <a:lnTo>
                  <a:pt x="0" y="24786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905454" y="941746"/>
            <a:ext cx="3126658" cy="3126658"/>
          </a:xfrm>
          <a:custGeom>
            <a:avLst/>
            <a:gdLst>
              <a:gd name="connsiteX0" fmla="*/ 1563329 w 3126658"/>
              <a:gd name="connsiteY0" fmla="*/ 0 h 3126658"/>
              <a:gd name="connsiteX1" fmla="*/ 3126658 w 3126658"/>
              <a:gd name="connsiteY1" fmla="*/ 1563329 h 3126658"/>
              <a:gd name="connsiteX2" fmla="*/ 1563329 w 3126658"/>
              <a:gd name="connsiteY2" fmla="*/ 3126658 h 3126658"/>
              <a:gd name="connsiteX3" fmla="*/ 0 w 3126658"/>
              <a:gd name="connsiteY3" fmla="*/ 1563329 h 312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6658" h="3126658">
                <a:moveTo>
                  <a:pt x="1563329" y="0"/>
                </a:moveTo>
                <a:lnTo>
                  <a:pt x="3126658" y="1563329"/>
                </a:lnTo>
                <a:lnTo>
                  <a:pt x="1563329" y="3126658"/>
                </a:lnTo>
                <a:lnTo>
                  <a:pt x="0" y="156332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33562" y="542471"/>
            <a:ext cx="3925208" cy="3925208"/>
          </a:xfrm>
          <a:custGeom>
            <a:avLst/>
            <a:gdLst>
              <a:gd name="connsiteX0" fmla="*/ 1962604 w 3925208"/>
              <a:gd name="connsiteY0" fmla="*/ 0 h 3925208"/>
              <a:gd name="connsiteX1" fmla="*/ 3925208 w 3925208"/>
              <a:gd name="connsiteY1" fmla="*/ 1962604 h 3925208"/>
              <a:gd name="connsiteX2" fmla="*/ 1962604 w 3925208"/>
              <a:gd name="connsiteY2" fmla="*/ 3925208 h 3925208"/>
              <a:gd name="connsiteX3" fmla="*/ 0 w 3925208"/>
              <a:gd name="connsiteY3" fmla="*/ 1962604 h 392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5208" h="3925208">
                <a:moveTo>
                  <a:pt x="1962604" y="0"/>
                </a:moveTo>
                <a:lnTo>
                  <a:pt x="3925208" y="1962604"/>
                </a:lnTo>
                <a:lnTo>
                  <a:pt x="1962604" y="3925208"/>
                </a:lnTo>
                <a:lnTo>
                  <a:pt x="0" y="19626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360220" y="941746"/>
            <a:ext cx="3126658" cy="3126658"/>
          </a:xfrm>
          <a:custGeom>
            <a:avLst/>
            <a:gdLst>
              <a:gd name="connsiteX0" fmla="*/ 1563329 w 3126658"/>
              <a:gd name="connsiteY0" fmla="*/ 0 h 3126658"/>
              <a:gd name="connsiteX1" fmla="*/ 3126658 w 3126658"/>
              <a:gd name="connsiteY1" fmla="*/ 1563329 h 3126658"/>
              <a:gd name="connsiteX2" fmla="*/ 1563329 w 3126658"/>
              <a:gd name="connsiteY2" fmla="*/ 3126658 h 3126658"/>
              <a:gd name="connsiteX3" fmla="*/ 0 w 3126658"/>
              <a:gd name="connsiteY3" fmla="*/ 1563329 h 312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6658" h="3126658">
                <a:moveTo>
                  <a:pt x="1563329" y="0"/>
                </a:moveTo>
                <a:lnTo>
                  <a:pt x="3126658" y="1563329"/>
                </a:lnTo>
                <a:lnTo>
                  <a:pt x="1563329" y="3126658"/>
                </a:lnTo>
                <a:lnTo>
                  <a:pt x="0" y="15633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47094" y="1836770"/>
            <a:ext cx="2527251" cy="3411505"/>
          </a:xfrm>
          <a:custGeom>
            <a:avLst/>
            <a:gdLst>
              <a:gd name="connsiteX0" fmla="*/ 631813 w 2527251"/>
              <a:gd name="connsiteY0" fmla="*/ 0 h 3411505"/>
              <a:gd name="connsiteX1" fmla="*/ 2527251 w 2527251"/>
              <a:gd name="connsiteY1" fmla="*/ 0 h 3411505"/>
              <a:gd name="connsiteX2" fmla="*/ 1895438 w 2527251"/>
              <a:gd name="connsiteY2" fmla="*/ 3411505 h 3411505"/>
              <a:gd name="connsiteX3" fmla="*/ 0 w 2527251"/>
              <a:gd name="connsiteY3" fmla="*/ 3411505 h 341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251" h="3411505">
                <a:moveTo>
                  <a:pt x="631813" y="0"/>
                </a:moveTo>
                <a:lnTo>
                  <a:pt x="2527251" y="0"/>
                </a:lnTo>
                <a:lnTo>
                  <a:pt x="1895438" y="3411505"/>
                </a:lnTo>
                <a:lnTo>
                  <a:pt x="0" y="34115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372724" y="1390650"/>
            <a:ext cx="2527251" cy="3411505"/>
          </a:xfrm>
          <a:custGeom>
            <a:avLst/>
            <a:gdLst>
              <a:gd name="connsiteX0" fmla="*/ 631813 w 2527251"/>
              <a:gd name="connsiteY0" fmla="*/ 0 h 3411505"/>
              <a:gd name="connsiteX1" fmla="*/ 2527251 w 2527251"/>
              <a:gd name="connsiteY1" fmla="*/ 0 h 3411505"/>
              <a:gd name="connsiteX2" fmla="*/ 1895438 w 2527251"/>
              <a:gd name="connsiteY2" fmla="*/ 3411505 h 3411505"/>
              <a:gd name="connsiteX3" fmla="*/ 0 w 2527251"/>
              <a:gd name="connsiteY3" fmla="*/ 3411505 h 341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251" h="3411505">
                <a:moveTo>
                  <a:pt x="631813" y="0"/>
                </a:moveTo>
                <a:lnTo>
                  <a:pt x="2527251" y="0"/>
                </a:lnTo>
                <a:lnTo>
                  <a:pt x="1895438" y="3411505"/>
                </a:lnTo>
                <a:lnTo>
                  <a:pt x="0" y="34115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9340900" y="1836770"/>
            <a:ext cx="2527251" cy="3411505"/>
          </a:xfrm>
          <a:custGeom>
            <a:avLst/>
            <a:gdLst>
              <a:gd name="connsiteX0" fmla="*/ 631813 w 2527251"/>
              <a:gd name="connsiteY0" fmla="*/ 0 h 3411505"/>
              <a:gd name="connsiteX1" fmla="*/ 2527251 w 2527251"/>
              <a:gd name="connsiteY1" fmla="*/ 0 h 3411505"/>
              <a:gd name="connsiteX2" fmla="*/ 1895438 w 2527251"/>
              <a:gd name="connsiteY2" fmla="*/ 3411505 h 3411505"/>
              <a:gd name="connsiteX3" fmla="*/ 0 w 2527251"/>
              <a:gd name="connsiteY3" fmla="*/ 3411505 h 341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251" h="3411505">
                <a:moveTo>
                  <a:pt x="631813" y="0"/>
                </a:moveTo>
                <a:lnTo>
                  <a:pt x="2527251" y="0"/>
                </a:lnTo>
                <a:lnTo>
                  <a:pt x="1895438" y="3411505"/>
                </a:lnTo>
                <a:lnTo>
                  <a:pt x="0" y="34115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959566" y="2675265"/>
            <a:ext cx="1655404" cy="2265290"/>
          </a:xfrm>
          <a:custGeom>
            <a:avLst/>
            <a:gdLst>
              <a:gd name="connsiteX0" fmla="*/ 0 w 1655404"/>
              <a:gd name="connsiteY0" fmla="*/ 0 h 2265290"/>
              <a:gd name="connsiteX1" fmla="*/ 1655404 w 1655404"/>
              <a:gd name="connsiteY1" fmla="*/ 0 h 2265290"/>
              <a:gd name="connsiteX2" fmla="*/ 1655404 w 1655404"/>
              <a:gd name="connsiteY2" fmla="*/ 2265290 h 2265290"/>
              <a:gd name="connsiteX3" fmla="*/ 0 w 1655404"/>
              <a:gd name="connsiteY3" fmla="*/ 2265290 h 226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5404" h="2265290">
                <a:moveTo>
                  <a:pt x="0" y="0"/>
                </a:moveTo>
                <a:lnTo>
                  <a:pt x="1655404" y="0"/>
                </a:lnTo>
                <a:lnTo>
                  <a:pt x="1655404" y="2265290"/>
                </a:lnTo>
                <a:lnTo>
                  <a:pt x="0" y="22652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7688229" y="1542620"/>
            <a:ext cx="1655404" cy="2265290"/>
          </a:xfrm>
          <a:custGeom>
            <a:avLst/>
            <a:gdLst>
              <a:gd name="connsiteX0" fmla="*/ 0 w 1655404"/>
              <a:gd name="connsiteY0" fmla="*/ 0 h 2265290"/>
              <a:gd name="connsiteX1" fmla="*/ 1655404 w 1655404"/>
              <a:gd name="connsiteY1" fmla="*/ 0 h 2265290"/>
              <a:gd name="connsiteX2" fmla="*/ 1655404 w 1655404"/>
              <a:gd name="connsiteY2" fmla="*/ 2265290 h 2265290"/>
              <a:gd name="connsiteX3" fmla="*/ 0 w 1655404"/>
              <a:gd name="connsiteY3" fmla="*/ 2265290 h 226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5404" h="2265290">
                <a:moveTo>
                  <a:pt x="0" y="0"/>
                </a:moveTo>
                <a:lnTo>
                  <a:pt x="1655404" y="0"/>
                </a:lnTo>
                <a:lnTo>
                  <a:pt x="1655404" y="2265290"/>
                </a:lnTo>
                <a:lnTo>
                  <a:pt x="0" y="22652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7688229" y="3876770"/>
            <a:ext cx="1655404" cy="2265290"/>
          </a:xfrm>
          <a:custGeom>
            <a:avLst/>
            <a:gdLst>
              <a:gd name="connsiteX0" fmla="*/ 0 w 1655404"/>
              <a:gd name="connsiteY0" fmla="*/ 0 h 2265290"/>
              <a:gd name="connsiteX1" fmla="*/ 1655404 w 1655404"/>
              <a:gd name="connsiteY1" fmla="*/ 0 h 2265290"/>
              <a:gd name="connsiteX2" fmla="*/ 1655404 w 1655404"/>
              <a:gd name="connsiteY2" fmla="*/ 2265290 h 2265290"/>
              <a:gd name="connsiteX3" fmla="*/ 0 w 1655404"/>
              <a:gd name="connsiteY3" fmla="*/ 2265290 h 226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5404" h="2265290">
                <a:moveTo>
                  <a:pt x="0" y="0"/>
                </a:moveTo>
                <a:lnTo>
                  <a:pt x="1655404" y="0"/>
                </a:lnTo>
                <a:lnTo>
                  <a:pt x="1655404" y="2265290"/>
                </a:lnTo>
                <a:lnTo>
                  <a:pt x="0" y="22652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416892" y="715939"/>
            <a:ext cx="1655404" cy="2265290"/>
          </a:xfrm>
          <a:custGeom>
            <a:avLst/>
            <a:gdLst>
              <a:gd name="connsiteX0" fmla="*/ 0 w 1655404"/>
              <a:gd name="connsiteY0" fmla="*/ 0 h 2265290"/>
              <a:gd name="connsiteX1" fmla="*/ 1655404 w 1655404"/>
              <a:gd name="connsiteY1" fmla="*/ 0 h 2265290"/>
              <a:gd name="connsiteX2" fmla="*/ 1655404 w 1655404"/>
              <a:gd name="connsiteY2" fmla="*/ 2265290 h 2265290"/>
              <a:gd name="connsiteX3" fmla="*/ 0 w 1655404"/>
              <a:gd name="connsiteY3" fmla="*/ 2265290 h 226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5404" h="2265290">
                <a:moveTo>
                  <a:pt x="0" y="0"/>
                </a:moveTo>
                <a:lnTo>
                  <a:pt x="1655404" y="0"/>
                </a:lnTo>
                <a:lnTo>
                  <a:pt x="1655404" y="2265290"/>
                </a:lnTo>
                <a:lnTo>
                  <a:pt x="0" y="22652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9416892" y="3050089"/>
            <a:ext cx="1655404" cy="2265290"/>
          </a:xfrm>
          <a:custGeom>
            <a:avLst/>
            <a:gdLst>
              <a:gd name="connsiteX0" fmla="*/ 0 w 1655404"/>
              <a:gd name="connsiteY0" fmla="*/ 0 h 2265290"/>
              <a:gd name="connsiteX1" fmla="*/ 1655404 w 1655404"/>
              <a:gd name="connsiteY1" fmla="*/ 0 h 2265290"/>
              <a:gd name="connsiteX2" fmla="*/ 1655404 w 1655404"/>
              <a:gd name="connsiteY2" fmla="*/ 2265290 h 2265290"/>
              <a:gd name="connsiteX3" fmla="*/ 0 w 1655404"/>
              <a:gd name="connsiteY3" fmla="*/ 2265290 h 226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5404" h="2265290">
                <a:moveTo>
                  <a:pt x="0" y="0"/>
                </a:moveTo>
                <a:lnTo>
                  <a:pt x="1655404" y="0"/>
                </a:lnTo>
                <a:lnTo>
                  <a:pt x="1655404" y="2265290"/>
                </a:lnTo>
                <a:lnTo>
                  <a:pt x="0" y="22652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86A58F0-F59C-4AF9-8E2A-5F3A6CD52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3367" y="939334"/>
            <a:ext cx="5190791" cy="5330685"/>
          </a:xfrm>
          <a:custGeom>
            <a:avLst/>
            <a:gdLst/>
            <a:ahLst/>
            <a:cxnLst/>
            <a:rect l="l" t="t" r="r" b="b"/>
            <a:pathLst>
              <a:path w="5190791" h="5330685">
                <a:moveTo>
                  <a:pt x="3077661" y="0"/>
                </a:moveTo>
                <a:cubicBezTo>
                  <a:pt x="3534156" y="0"/>
                  <a:pt x="3937885" y="68719"/>
                  <a:pt x="4288846" y="206159"/>
                </a:cubicBezTo>
                <a:cubicBezTo>
                  <a:pt x="4639807" y="343598"/>
                  <a:pt x="4940456" y="530123"/>
                  <a:pt x="5190791" y="765734"/>
                </a:cubicBezTo>
                <a:lnTo>
                  <a:pt x="4307253" y="1752352"/>
                </a:lnTo>
                <a:cubicBezTo>
                  <a:pt x="4110911" y="1580553"/>
                  <a:pt x="3901070" y="1443113"/>
                  <a:pt x="3677731" y="1340034"/>
                </a:cubicBezTo>
                <a:cubicBezTo>
                  <a:pt x="3454392" y="1236955"/>
                  <a:pt x="3210192" y="1185415"/>
                  <a:pt x="2945130" y="1185415"/>
                </a:cubicBezTo>
                <a:cubicBezTo>
                  <a:pt x="2773331" y="1185415"/>
                  <a:pt x="2637119" y="1221001"/>
                  <a:pt x="2536493" y="1292176"/>
                </a:cubicBezTo>
                <a:cubicBezTo>
                  <a:pt x="2435868" y="1363349"/>
                  <a:pt x="2385556" y="1450476"/>
                  <a:pt x="2385556" y="1553556"/>
                </a:cubicBezTo>
                <a:cubicBezTo>
                  <a:pt x="2385556" y="1607550"/>
                  <a:pt x="2397827" y="1652954"/>
                  <a:pt x="2422370" y="1689768"/>
                </a:cubicBezTo>
                <a:cubicBezTo>
                  <a:pt x="2446913" y="1726582"/>
                  <a:pt x="2489863" y="1764623"/>
                  <a:pt x="2551219" y="1803892"/>
                </a:cubicBezTo>
                <a:cubicBezTo>
                  <a:pt x="2612576" y="1843160"/>
                  <a:pt x="2699703" y="1887337"/>
                  <a:pt x="2812599" y="1936423"/>
                </a:cubicBezTo>
                <a:cubicBezTo>
                  <a:pt x="2925496" y="1985508"/>
                  <a:pt x="3070299" y="2044411"/>
                  <a:pt x="3247006" y="2113131"/>
                </a:cubicBezTo>
                <a:cubicBezTo>
                  <a:pt x="3443348" y="2186759"/>
                  <a:pt x="3623737" y="2267750"/>
                  <a:pt x="3788174" y="2356104"/>
                </a:cubicBezTo>
                <a:cubicBezTo>
                  <a:pt x="3952610" y="2444458"/>
                  <a:pt x="4093731" y="2543856"/>
                  <a:pt x="4211536" y="2654298"/>
                </a:cubicBezTo>
                <a:cubicBezTo>
                  <a:pt x="4329341" y="2764741"/>
                  <a:pt x="4421377" y="2893590"/>
                  <a:pt x="4487642" y="3040846"/>
                </a:cubicBezTo>
                <a:cubicBezTo>
                  <a:pt x="4553908" y="3188103"/>
                  <a:pt x="4587040" y="3357448"/>
                  <a:pt x="4587040" y="3548882"/>
                </a:cubicBezTo>
                <a:cubicBezTo>
                  <a:pt x="4587040" y="3813943"/>
                  <a:pt x="4533046" y="4055689"/>
                  <a:pt x="4425058" y="4274120"/>
                </a:cubicBezTo>
                <a:cubicBezTo>
                  <a:pt x="4317070" y="4492550"/>
                  <a:pt x="4166132" y="4680302"/>
                  <a:pt x="3972244" y="4837376"/>
                </a:cubicBezTo>
                <a:cubicBezTo>
                  <a:pt x="3778357" y="4994450"/>
                  <a:pt x="3546427" y="5115936"/>
                  <a:pt x="3276458" y="5201836"/>
                </a:cubicBezTo>
                <a:cubicBezTo>
                  <a:pt x="3006487" y="5287735"/>
                  <a:pt x="2711975" y="5330685"/>
                  <a:pt x="2392919" y="5330685"/>
                </a:cubicBezTo>
                <a:cubicBezTo>
                  <a:pt x="1887338" y="5330685"/>
                  <a:pt x="1432070" y="5248467"/>
                  <a:pt x="1027114" y="5084030"/>
                </a:cubicBezTo>
                <a:cubicBezTo>
                  <a:pt x="622159" y="4919594"/>
                  <a:pt x="279788" y="4687665"/>
                  <a:pt x="0" y="4388244"/>
                </a:cubicBezTo>
                <a:lnTo>
                  <a:pt x="920353" y="3438439"/>
                </a:lnTo>
                <a:cubicBezTo>
                  <a:pt x="1425934" y="3904751"/>
                  <a:pt x="1956058" y="4137907"/>
                  <a:pt x="2510724" y="4137907"/>
                </a:cubicBezTo>
                <a:cubicBezTo>
                  <a:pt x="2682523" y="4137907"/>
                  <a:pt x="2822417" y="4103548"/>
                  <a:pt x="2930405" y="4034828"/>
                </a:cubicBezTo>
                <a:cubicBezTo>
                  <a:pt x="3038392" y="3966108"/>
                  <a:pt x="3092387" y="3872846"/>
                  <a:pt x="3092387" y="3755041"/>
                </a:cubicBezTo>
                <a:cubicBezTo>
                  <a:pt x="3092387" y="3705955"/>
                  <a:pt x="3081342" y="3660551"/>
                  <a:pt x="3059254" y="3618828"/>
                </a:cubicBezTo>
                <a:cubicBezTo>
                  <a:pt x="3037166" y="3577105"/>
                  <a:pt x="2994216" y="3535383"/>
                  <a:pt x="2930405" y="3493661"/>
                </a:cubicBezTo>
                <a:cubicBezTo>
                  <a:pt x="2866594" y="3451938"/>
                  <a:pt x="2779467" y="3405307"/>
                  <a:pt x="2669025" y="3353767"/>
                </a:cubicBezTo>
                <a:cubicBezTo>
                  <a:pt x="2558582" y="3302227"/>
                  <a:pt x="2412553" y="3242097"/>
                  <a:pt x="2230936" y="3173377"/>
                </a:cubicBezTo>
                <a:cubicBezTo>
                  <a:pt x="2024777" y="3094841"/>
                  <a:pt x="1839480" y="3012622"/>
                  <a:pt x="1675043" y="2926722"/>
                </a:cubicBezTo>
                <a:cubicBezTo>
                  <a:pt x="1510607" y="2840823"/>
                  <a:pt x="1370713" y="2742652"/>
                  <a:pt x="1255362" y="2632210"/>
                </a:cubicBezTo>
                <a:cubicBezTo>
                  <a:pt x="1140011" y="2521767"/>
                  <a:pt x="1050430" y="2395372"/>
                  <a:pt x="986619" y="2253024"/>
                </a:cubicBezTo>
                <a:cubicBezTo>
                  <a:pt x="922808" y="2110676"/>
                  <a:pt x="890902" y="1943786"/>
                  <a:pt x="890902" y="1752352"/>
                </a:cubicBezTo>
                <a:cubicBezTo>
                  <a:pt x="890902" y="1497108"/>
                  <a:pt x="946123" y="1261497"/>
                  <a:pt x="1056566" y="1045521"/>
                </a:cubicBezTo>
                <a:cubicBezTo>
                  <a:pt x="1167008" y="829545"/>
                  <a:pt x="1319173" y="644247"/>
                  <a:pt x="1513061" y="489628"/>
                </a:cubicBezTo>
                <a:cubicBezTo>
                  <a:pt x="1706949" y="335008"/>
                  <a:pt x="1937651" y="214749"/>
                  <a:pt x="2205167" y="128849"/>
                </a:cubicBezTo>
                <a:cubicBezTo>
                  <a:pt x="2472682" y="42950"/>
                  <a:pt x="2763514" y="0"/>
                  <a:pt x="30776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943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162760" y="1008115"/>
            <a:ext cx="2351032" cy="3042099"/>
          </a:xfrm>
          <a:custGeom>
            <a:avLst/>
            <a:gdLst>
              <a:gd name="connsiteX0" fmla="*/ 0 w 2351032"/>
              <a:gd name="connsiteY0" fmla="*/ 0 h 3042099"/>
              <a:gd name="connsiteX1" fmla="*/ 2351032 w 2351032"/>
              <a:gd name="connsiteY1" fmla="*/ 0 h 3042099"/>
              <a:gd name="connsiteX2" fmla="*/ 2351032 w 2351032"/>
              <a:gd name="connsiteY2" fmla="*/ 3042099 h 3042099"/>
              <a:gd name="connsiteX3" fmla="*/ 0 w 2351032"/>
              <a:gd name="connsiteY3" fmla="*/ 3042099 h 304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032" h="3042099">
                <a:moveTo>
                  <a:pt x="0" y="0"/>
                </a:moveTo>
                <a:lnTo>
                  <a:pt x="2351032" y="0"/>
                </a:lnTo>
                <a:lnTo>
                  <a:pt x="2351032" y="3042099"/>
                </a:lnTo>
                <a:lnTo>
                  <a:pt x="0" y="30420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726879" y="1008115"/>
            <a:ext cx="2196938" cy="2354517"/>
          </a:xfrm>
          <a:custGeom>
            <a:avLst/>
            <a:gdLst>
              <a:gd name="connsiteX0" fmla="*/ 0 w 2196938"/>
              <a:gd name="connsiteY0" fmla="*/ 0 h 2411825"/>
              <a:gd name="connsiteX1" fmla="*/ 2196938 w 2196938"/>
              <a:gd name="connsiteY1" fmla="*/ 0 h 2411825"/>
              <a:gd name="connsiteX2" fmla="*/ 2196938 w 2196938"/>
              <a:gd name="connsiteY2" fmla="*/ 2411825 h 2411825"/>
              <a:gd name="connsiteX3" fmla="*/ 0 w 2196938"/>
              <a:gd name="connsiteY3" fmla="*/ 2411825 h 241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6938" h="2411825">
                <a:moveTo>
                  <a:pt x="0" y="0"/>
                </a:moveTo>
                <a:lnTo>
                  <a:pt x="2196938" y="0"/>
                </a:lnTo>
                <a:lnTo>
                  <a:pt x="2196938" y="2411825"/>
                </a:lnTo>
                <a:lnTo>
                  <a:pt x="0" y="2411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1688409" y="4277727"/>
            <a:ext cx="2226614" cy="1702438"/>
          </a:xfrm>
          <a:custGeom>
            <a:avLst/>
            <a:gdLst>
              <a:gd name="connsiteX0" fmla="*/ 0 w 2226614"/>
              <a:gd name="connsiteY0" fmla="*/ 0 h 1702438"/>
              <a:gd name="connsiteX1" fmla="*/ 2226614 w 2226614"/>
              <a:gd name="connsiteY1" fmla="*/ 0 h 1702438"/>
              <a:gd name="connsiteX2" fmla="*/ 2226614 w 2226614"/>
              <a:gd name="connsiteY2" fmla="*/ 1702438 h 1702438"/>
              <a:gd name="connsiteX3" fmla="*/ 0 w 2226614"/>
              <a:gd name="connsiteY3" fmla="*/ 1702438 h 170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614" h="1702438">
                <a:moveTo>
                  <a:pt x="0" y="0"/>
                </a:moveTo>
                <a:lnTo>
                  <a:pt x="2226614" y="0"/>
                </a:lnTo>
                <a:lnTo>
                  <a:pt x="2226614" y="1702438"/>
                </a:lnTo>
                <a:lnTo>
                  <a:pt x="0" y="17024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4119914" y="4277727"/>
            <a:ext cx="4393879" cy="1702438"/>
          </a:xfrm>
          <a:custGeom>
            <a:avLst/>
            <a:gdLst>
              <a:gd name="connsiteX0" fmla="*/ 0 w 4393879"/>
              <a:gd name="connsiteY0" fmla="*/ 0 h 1702438"/>
              <a:gd name="connsiteX1" fmla="*/ 4393879 w 4393879"/>
              <a:gd name="connsiteY1" fmla="*/ 0 h 1702438"/>
              <a:gd name="connsiteX2" fmla="*/ 4393879 w 4393879"/>
              <a:gd name="connsiteY2" fmla="*/ 1702438 h 1702438"/>
              <a:gd name="connsiteX3" fmla="*/ 0 w 4393879"/>
              <a:gd name="connsiteY3" fmla="*/ 1702438 h 170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879" h="1702438">
                <a:moveTo>
                  <a:pt x="0" y="0"/>
                </a:moveTo>
                <a:lnTo>
                  <a:pt x="4393879" y="0"/>
                </a:lnTo>
                <a:lnTo>
                  <a:pt x="4393879" y="1702438"/>
                </a:lnTo>
                <a:lnTo>
                  <a:pt x="0" y="17024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8726879" y="3598606"/>
            <a:ext cx="2196938" cy="2381559"/>
          </a:xfrm>
          <a:custGeom>
            <a:avLst/>
            <a:gdLst>
              <a:gd name="connsiteX0" fmla="*/ 0 w 2196938"/>
              <a:gd name="connsiteY0" fmla="*/ 0 h 2411825"/>
              <a:gd name="connsiteX1" fmla="*/ 2196938 w 2196938"/>
              <a:gd name="connsiteY1" fmla="*/ 0 h 2411825"/>
              <a:gd name="connsiteX2" fmla="*/ 2196938 w 2196938"/>
              <a:gd name="connsiteY2" fmla="*/ 2411825 h 2411825"/>
              <a:gd name="connsiteX3" fmla="*/ 0 w 2196938"/>
              <a:gd name="connsiteY3" fmla="*/ 2411825 h 241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6938" h="2411825">
                <a:moveTo>
                  <a:pt x="0" y="0"/>
                </a:moveTo>
                <a:lnTo>
                  <a:pt x="2196938" y="0"/>
                </a:lnTo>
                <a:lnTo>
                  <a:pt x="2196938" y="2411825"/>
                </a:lnTo>
                <a:lnTo>
                  <a:pt x="0" y="2411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Freeform: Shape 28"/>
          <p:cNvSpPr/>
          <p:nvPr userDrawn="1"/>
        </p:nvSpPr>
        <p:spPr>
          <a:xfrm>
            <a:off x="1718082" y="1008116"/>
            <a:ext cx="4233540" cy="3042099"/>
          </a:xfrm>
          <a:custGeom>
            <a:avLst/>
            <a:gdLst>
              <a:gd name="connsiteX0" fmla="*/ 0 w 4233540"/>
              <a:gd name="connsiteY0" fmla="*/ 0 h 3042099"/>
              <a:gd name="connsiteX1" fmla="*/ 4233540 w 4233540"/>
              <a:gd name="connsiteY1" fmla="*/ 0 h 3042099"/>
              <a:gd name="connsiteX2" fmla="*/ 4233540 w 4233540"/>
              <a:gd name="connsiteY2" fmla="*/ 3042099 h 3042099"/>
              <a:gd name="connsiteX3" fmla="*/ 0 w 4233540"/>
              <a:gd name="connsiteY3" fmla="*/ 3042099 h 3042099"/>
              <a:gd name="connsiteX4" fmla="*/ 0 w 4233540"/>
              <a:gd name="connsiteY4" fmla="*/ 0 h 304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3540" h="3042099">
                <a:moveTo>
                  <a:pt x="0" y="0"/>
                </a:moveTo>
                <a:lnTo>
                  <a:pt x="4233540" y="0"/>
                </a:lnTo>
                <a:lnTo>
                  <a:pt x="4233540" y="3042099"/>
                </a:lnTo>
                <a:lnTo>
                  <a:pt x="0" y="30420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3" grpId="0"/>
      <p:bldP spid="2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442234" y="2"/>
            <a:ext cx="10034901" cy="6857999"/>
          </a:xfrm>
          <a:custGeom>
            <a:avLst/>
            <a:gdLst>
              <a:gd name="connsiteX0" fmla="*/ 0 w 10034901"/>
              <a:gd name="connsiteY0" fmla="*/ 0 h 6857999"/>
              <a:gd name="connsiteX1" fmla="*/ 10034901 w 10034901"/>
              <a:gd name="connsiteY1" fmla="*/ 0 h 6857999"/>
              <a:gd name="connsiteX2" fmla="*/ 10034901 w 10034901"/>
              <a:gd name="connsiteY2" fmla="*/ 6857999 h 6857999"/>
              <a:gd name="connsiteX3" fmla="*/ 6857999 w 10034901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4901" h="6857999">
                <a:moveTo>
                  <a:pt x="0" y="0"/>
                </a:moveTo>
                <a:lnTo>
                  <a:pt x="10034901" y="0"/>
                </a:lnTo>
                <a:lnTo>
                  <a:pt x="10034901" y="6857999"/>
                </a:lnTo>
                <a:lnTo>
                  <a:pt x="6857999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922547" y="1786643"/>
            <a:ext cx="1885950" cy="1885950"/>
          </a:xfrm>
          <a:custGeom>
            <a:avLst/>
            <a:gdLst>
              <a:gd name="connsiteX0" fmla="*/ 942975 w 1885950"/>
              <a:gd name="connsiteY0" fmla="*/ 0 h 1885950"/>
              <a:gd name="connsiteX1" fmla="*/ 1885950 w 1885950"/>
              <a:gd name="connsiteY1" fmla="*/ 942975 h 1885950"/>
              <a:gd name="connsiteX2" fmla="*/ 942975 w 1885950"/>
              <a:gd name="connsiteY2" fmla="*/ 1885950 h 1885950"/>
              <a:gd name="connsiteX3" fmla="*/ 0 w 1885950"/>
              <a:gd name="connsiteY3" fmla="*/ 942975 h 1885950"/>
              <a:gd name="connsiteX4" fmla="*/ 942975 w 1885950"/>
              <a:gd name="connsiteY4" fmla="*/ 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885950">
                <a:moveTo>
                  <a:pt x="942975" y="0"/>
                </a:moveTo>
                <a:cubicBezTo>
                  <a:pt x="1463766" y="0"/>
                  <a:pt x="1885950" y="422184"/>
                  <a:pt x="1885950" y="942975"/>
                </a:cubicBezTo>
                <a:cubicBezTo>
                  <a:pt x="1885950" y="1463766"/>
                  <a:pt x="1463766" y="1885950"/>
                  <a:pt x="942975" y="1885950"/>
                </a:cubicBezTo>
                <a:cubicBezTo>
                  <a:pt x="422184" y="1885950"/>
                  <a:pt x="0" y="1463766"/>
                  <a:pt x="0" y="942975"/>
                </a:cubicBezTo>
                <a:cubicBezTo>
                  <a:pt x="0" y="422184"/>
                  <a:pt x="422184" y="0"/>
                  <a:pt x="9429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350991" y="1786643"/>
            <a:ext cx="1885950" cy="1885950"/>
          </a:xfrm>
          <a:custGeom>
            <a:avLst/>
            <a:gdLst>
              <a:gd name="connsiteX0" fmla="*/ 942975 w 1885950"/>
              <a:gd name="connsiteY0" fmla="*/ 0 h 1885950"/>
              <a:gd name="connsiteX1" fmla="*/ 1885950 w 1885950"/>
              <a:gd name="connsiteY1" fmla="*/ 942975 h 1885950"/>
              <a:gd name="connsiteX2" fmla="*/ 942975 w 1885950"/>
              <a:gd name="connsiteY2" fmla="*/ 1885950 h 1885950"/>
              <a:gd name="connsiteX3" fmla="*/ 0 w 1885950"/>
              <a:gd name="connsiteY3" fmla="*/ 942975 h 1885950"/>
              <a:gd name="connsiteX4" fmla="*/ 942975 w 1885950"/>
              <a:gd name="connsiteY4" fmla="*/ 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885950">
                <a:moveTo>
                  <a:pt x="942975" y="0"/>
                </a:moveTo>
                <a:cubicBezTo>
                  <a:pt x="1463766" y="0"/>
                  <a:pt x="1885950" y="422184"/>
                  <a:pt x="1885950" y="942975"/>
                </a:cubicBezTo>
                <a:cubicBezTo>
                  <a:pt x="1885950" y="1463766"/>
                  <a:pt x="1463766" y="1885950"/>
                  <a:pt x="942975" y="1885950"/>
                </a:cubicBezTo>
                <a:cubicBezTo>
                  <a:pt x="422184" y="1885950"/>
                  <a:pt x="0" y="1463766"/>
                  <a:pt x="0" y="942975"/>
                </a:cubicBezTo>
                <a:cubicBezTo>
                  <a:pt x="0" y="422184"/>
                  <a:pt x="422184" y="0"/>
                  <a:pt x="9429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9802157" y="1786643"/>
            <a:ext cx="1885950" cy="1885950"/>
          </a:xfrm>
          <a:custGeom>
            <a:avLst/>
            <a:gdLst>
              <a:gd name="connsiteX0" fmla="*/ 942975 w 1885950"/>
              <a:gd name="connsiteY0" fmla="*/ 0 h 1885950"/>
              <a:gd name="connsiteX1" fmla="*/ 1885950 w 1885950"/>
              <a:gd name="connsiteY1" fmla="*/ 942975 h 1885950"/>
              <a:gd name="connsiteX2" fmla="*/ 942975 w 1885950"/>
              <a:gd name="connsiteY2" fmla="*/ 1885950 h 1885950"/>
              <a:gd name="connsiteX3" fmla="*/ 0 w 1885950"/>
              <a:gd name="connsiteY3" fmla="*/ 942975 h 1885950"/>
              <a:gd name="connsiteX4" fmla="*/ 942975 w 1885950"/>
              <a:gd name="connsiteY4" fmla="*/ 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885950">
                <a:moveTo>
                  <a:pt x="942975" y="0"/>
                </a:moveTo>
                <a:cubicBezTo>
                  <a:pt x="1463766" y="0"/>
                  <a:pt x="1885950" y="422184"/>
                  <a:pt x="1885950" y="942975"/>
                </a:cubicBezTo>
                <a:cubicBezTo>
                  <a:pt x="1885950" y="1463766"/>
                  <a:pt x="1463766" y="1885950"/>
                  <a:pt x="942975" y="1885950"/>
                </a:cubicBezTo>
                <a:cubicBezTo>
                  <a:pt x="422184" y="1885950"/>
                  <a:pt x="0" y="1463766"/>
                  <a:pt x="0" y="942975"/>
                </a:cubicBezTo>
                <a:cubicBezTo>
                  <a:pt x="0" y="422184"/>
                  <a:pt x="422184" y="0"/>
                  <a:pt x="9429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DC0C55-8930-4CC4-8AEC-291E38D1E0ED}"/>
              </a:ext>
            </a:extLst>
          </p:cNvPr>
          <p:cNvSpPr/>
          <p:nvPr userDrawn="1"/>
        </p:nvSpPr>
        <p:spPr>
          <a:xfrm>
            <a:off x="4738487" y="1603700"/>
            <a:ext cx="2244384" cy="224438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C748EB-84C0-482D-8C1A-EC50FE207243}"/>
              </a:ext>
            </a:extLst>
          </p:cNvPr>
          <p:cNvSpPr/>
          <p:nvPr userDrawn="1"/>
        </p:nvSpPr>
        <p:spPr>
          <a:xfrm>
            <a:off x="7166931" y="1603700"/>
            <a:ext cx="2244384" cy="224438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6C56DE-5494-4869-9D9F-99AA8440B212}"/>
              </a:ext>
            </a:extLst>
          </p:cNvPr>
          <p:cNvSpPr/>
          <p:nvPr userDrawn="1"/>
        </p:nvSpPr>
        <p:spPr>
          <a:xfrm>
            <a:off x="9618097" y="1603700"/>
            <a:ext cx="2244384" cy="224438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5" grpId="0" animBg="1"/>
      <p:bldP spid="6" grpId="0" animBg="1"/>
      <p:bldP spid="7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13405" y="0"/>
            <a:ext cx="2979174" cy="3192652"/>
          </a:xfrm>
          <a:custGeom>
            <a:avLst/>
            <a:gdLst>
              <a:gd name="connsiteX0" fmla="*/ 0 w 2979174"/>
              <a:gd name="connsiteY0" fmla="*/ 0 h 3192652"/>
              <a:gd name="connsiteX1" fmla="*/ 2979174 w 2979174"/>
              <a:gd name="connsiteY1" fmla="*/ 0 h 3192652"/>
              <a:gd name="connsiteX2" fmla="*/ 2979174 w 2979174"/>
              <a:gd name="connsiteY2" fmla="*/ 3192652 h 3192652"/>
              <a:gd name="connsiteX3" fmla="*/ 0 w 2979174"/>
              <a:gd name="connsiteY3" fmla="*/ 3192652 h 319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174" h="3192652">
                <a:moveTo>
                  <a:pt x="0" y="0"/>
                </a:moveTo>
                <a:lnTo>
                  <a:pt x="2979174" y="0"/>
                </a:lnTo>
                <a:lnTo>
                  <a:pt x="2979174" y="3192652"/>
                </a:lnTo>
                <a:lnTo>
                  <a:pt x="0" y="31926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013405" y="3505200"/>
            <a:ext cx="2979174" cy="3352800"/>
          </a:xfrm>
          <a:custGeom>
            <a:avLst/>
            <a:gdLst>
              <a:gd name="connsiteX0" fmla="*/ 0 w 2979174"/>
              <a:gd name="connsiteY0" fmla="*/ 0 h 3352800"/>
              <a:gd name="connsiteX1" fmla="*/ 2979174 w 2979174"/>
              <a:gd name="connsiteY1" fmla="*/ 0 h 3352800"/>
              <a:gd name="connsiteX2" fmla="*/ 2979174 w 2979174"/>
              <a:gd name="connsiteY2" fmla="*/ 3352800 h 3352800"/>
              <a:gd name="connsiteX3" fmla="*/ 0 w 2979174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174" h="3352800">
                <a:moveTo>
                  <a:pt x="0" y="0"/>
                </a:moveTo>
                <a:lnTo>
                  <a:pt x="2979174" y="0"/>
                </a:lnTo>
                <a:lnTo>
                  <a:pt x="2979174" y="3352800"/>
                </a:lnTo>
                <a:lnTo>
                  <a:pt x="0" y="3352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776757" y="1"/>
            <a:ext cx="2979174" cy="6858000"/>
          </a:xfrm>
          <a:custGeom>
            <a:avLst/>
            <a:gdLst>
              <a:gd name="connsiteX0" fmla="*/ 0 w 2979174"/>
              <a:gd name="connsiteY0" fmla="*/ 0 h 6858000"/>
              <a:gd name="connsiteX1" fmla="*/ 2979174 w 2979174"/>
              <a:gd name="connsiteY1" fmla="*/ 0 h 6858000"/>
              <a:gd name="connsiteX2" fmla="*/ 2979174 w 2979174"/>
              <a:gd name="connsiteY2" fmla="*/ 6858000 h 6858000"/>
              <a:gd name="connsiteX3" fmla="*/ 0 w 29791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9174" h="6858000">
                <a:moveTo>
                  <a:pt x="0" y="0"/>
                </a:moveTo>
                <a:lnTo>
                  <a:pt x="2979174" y="0"/>
                </a:lnTo>
                <a:lnTo>
                  <a:pt x="297917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391406" y="0"/>
            <a:ext cx="7800594" cy="6724650"/>
          </a:xfrm>
          <a:custGeom>
            <a:avLst/>
            <a:gdLst>
              <a:gd name="connsiteX0" fmla="*/ 0 w 7800594"/>
              <a:gd name="connsiteY0" fmla="*/ 0 h 6724650"/>
              <a:gd name="connsiteX1" fmla="*/ 7800594 w 7800594"/>
              <a:gd name="connsiteY1" fmla="*/ 0 h 6724650"/>
              <a:gd name="connsiteX2" fmla="*/ 3900297 w 7800594"/>
              <a:gd name="connsiteY2" fmla="*/ 6724650 h 672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00594" h="6724650">
                <a:moveTo>
                  <a:pt x="0" y="0"/>
                </a:moveTo>
                <a:lnTo>
                  <a:pt x="7800594" y="0"/>
                </a:lnTo>
                <a:lnTo>
                  <a:pt x="3900297" y="67246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5636667" cy="6887498"/>
          </a:xfrm>
          <a:custGeom>
            <a:avLst/>
            <a:gdLst>
              <a:gd name="connsiteX0" fmla="*/ 0 w 5576342"/>
              <a:gd name="connsiteY0" fmla="*/ 0 h 6858001"/>
              <a:gd name="connsiteX1" fmla="*/ 5576342 w 5576342"/>
              <a:gd name="connsiteY1" fmla="*/ 0 h 6858001"/>
              <a:gd name="connsiteX2" fmla="*/ 5576342 w 5576342"/>
              <a:gd name="connsiteY2" fmla="*/ 1 h 6858001"/>
              <a:gd name="connsiteX3" fmla="*/ 4014242 w 5576342"/>
              <a:gd name="connsiteY3" fmla="*/ 1 h 6858001"/>
              <a:gd name="connsiteX4" fmla="*/ 5576342 w 5576342"/>
              <a:gd name="connsiteY4" fmla="*/ 2857501 h 6858001"/>
              <a:gd name="connsiteX5" fmla="*/ 5576342 w 5576342"/>
              <a:gd name="connsiteY5" fmla="*/ 6858001 h 6858001"/>
              <a:gd name="connsiteX6" fmla="*/ 0 w 5576342"/>
              <a:gd name="connsiteY6" fmla="*/ 6858001 h 6858001"/>
              <a:gd name="connsiteX7" fmla="*/ 0 w 5576342"/>
              <a:gd name="connsiteY7" fmla="*/ 6858000 h 6858001"/>
              <a:gd name="connsiteX8" fmla="*/ 1562100 w 5576342"/>
              <a:gd name="connsiteY8" fmla="*/ 6858000 h 6858001"/>
              <a:gd name="connsiteX9" fmla="*/ 0 w 5576342"/>
              <a:gd name="connsiteY9" fmla="*/ 4000500 h 6858001"/>
              <a:gd name="connsiteX0" fmla="*/ 0 w 5576342"/>
              <a:gd name="connsiteY0" fmla="*/ 0 h 6858001"/>
              <a:gd name="connsiteX1" fmla="*/ 5576342 w 5576342"/>
              <a:gd name="connsiteY1" fmla="*/ 0 h 6858001"/>
              <a:gd name="connsiteX2" fmla="*/ 5576342 w 5576342"/>
              <a:gd name="connsiteY2" fmla="*/ 1 h 6858001"/>
              <a:gd name="connsiteX3" fmla="*/ 4014242 w 5576342"/>
              <a:gd name="connsiteY3" fmla="*/ 1 h 6858001"/>
              <a:gd name="connsiteX4" fmla="*/ 5576342 w 5576342"/>
              <a:gd name="connsiteY4" fmla="*/ 2857501 h 6858001"/>
              <a:gd name="connsiteX5" fmla="*/ 5576342 w 5576342"/>
              <a:gd name="connsiteY5" fmla="*/ 6858001 h 6858001"/>
              <a:gd name="connsiteX6" fmla="*/ 0 w 5576342"/>
              <a:gd name="connsiteY6" fmla="*/ 6858001 h 6858001"/>
              <a:gd name="connsiteX7" fmla="*/ 0 w 5576342"/>
              <a:gd name="connsiteY7" fmla="*/ 6858000 h 6858001"/>
              <a:gd name="connsiteX8" fmla="*/ 1562100 w 5576342"/>
              <a:gd name="connsiteY8" fmla="*/ 6858000 h 6858001"/>
              <a:gd name="connsiteX9" fmla="*/ 14749 w 5576342"/>
              <a:gd name="connsiteY9" fmla="*/ 5283610 h 6858001"/>
              <a:gd name="connsiteX10" fmla="*/ 0 w 5576342"/>
              <a:gd name="connsiteY10" fmla="*/ 0 h 6858001"/>
              <a:gd name="connsiteX0" fmla="*/ 0 w 5576342"/>
              <a:gd name="connsiteY0" fmla="*/ 0 h 6946491"/>
              <a:gd name="connsiteX1" fmla="*/ 5576342 w 5576342"/>
              <a:gd name="connsiteY1" fmla="*/ 0 h 6946491"/>
              <a:gd name="connsiteX2" fmla="*/ 5576342 w 5576342"/>
              <a:gd name="connsiteY2" fmla="*/ 1 h 6946491"/>
              <a:gd name="connsiteX3" fmla="*/ 4014242 w 5576342"/>
              <a:gd name="connsiteY3" fmla="*/ 1 h 6946491"/>
              <a:gd name="connsiteX4" fmla="*/ 5576342 w 5576342"/>
              <a:gd name="connsiteY4" fmla="*/ 2857501 h 6946491"/>
              <a:gd name="connsiteX5" fmla="*/ 5576342 w 5576342"/>
              <a:gd name="connsiteY5" fmla="*/ 6858001 h 6946491"/>
              <a:gd name="connsiteX6" fmla="*/ 0 w 5576342"/>
              <a:gd name="connsiteY6" fmla="*/ 6858001 h 6946491"/>
              <a:gd name="connsiteX7" fmla="*/ 0 w 5576342"/>
              <a:gd name="connsiteY7" fmla="*/ 6858000 h 6946491"/>
              <a:gd name="connsiteX8" fmla="*/ 1606345 w 5576342"/>
              <a:gd name="connsiteY8" fmla="*/ 6946491 h 6946491"/>
              <a:gd name="connsiteX9" fmla="*/ 14749 w 5576342"/>
              <a:gd name="connsiteY9" fmla="*/ 5283610 h 6946491"/>
              <a:gd name="connsiteX10" fmla="*/ 0 w 5576342"/>
              <a:gd name="connsiteY10" fmla="*/ 0 h 6946491"/>
              <a:gd name="connsiteX0" fmla="*/ 0 w 5576342"/>
              <a:gd name="connsiteY0" fmla="*/ 0 h 6858001"/>
              <a:gd name="connsiteX1" fmla="*/ 5576342 w 5576342"/>
              <a:gd name="connsiteY1" fmla="*/ 0 h 6858001"/>
              <a:gd name="connsiteX2" fmla="*/ 5576342 w 5576342"/>
              <a:gd name="connsiteY2" fmla="*/ 1 h 6858001"/>
              <a:gd name="connsiteX3" fmla="*/ 4014242 w 5576342"/>
              <a:gd name="connsiteY3" fmla="*/ 1 h 6858001"/>
              <a:gd name="connsiteX4" fmla="*/ 5576342 w 5576342"/>
              <a:gd name="connsiteY4" fmla="*/ 2857501 h 6858001"/>
              <a:gd name="connsiteX5" fmla="*/ 5576342 w 5576342"/>
              <a:gd name="connsiteY5" fmla="*/ 6858001 h 6858001"/>
              <a:gd name="connsiteX6" fmla="*/ 0 w 5576342"/>
              <a:gd name="connsiteY6" fmla="*/ 6858001 h 6858001"/>
              <a:gd name="connsiteX7" fmla="*/ 0 w 5576342"/>
              <a:gd name="connsiteY7" fmla="*/ 6858000 h 6858001"/>
              <a:gd name="connsiteX8" fmla="*/ 14749 w 5576342"/>
              <a:gd name="connsiteY8" fmla="*/ 5283610 h 6858001"/>
              <a:gd name="connsiteX9" fmla="*/ 0 w 5576342"/>
              <a:gd name="connsiteY9" fmla="*/ 0 h 6858001"/>
              <a:gd name="connsiteX0" fmla="*/ 0 w 5576342"/>
              <a:gd name="connsiteY0" fmla="*/ 0 h 6858001"/>
              <a:gd name="connsiteX1" fmla="*/ 5576342 w 5576342"/>
              <a:gd name="connsiteY1" fmla="*/ 0 h 6858001"/>
              <a:gd name="connsiteX2" fmla="*/ 5576342 w 5576342"/>
              <a:gd name="connsiteY2" fmla="*/ 1 h 6858001"/>
              <a:gd name="connsiteX3" fmla="*/ 4014242 w 5576342"/>
              <a:gd name="connsiteY3" fmla="*/ 1 h 6858001"/>
              <a:gd name="connsiteX4" fmla="*/ 5576342 w 5576342"/>
              <a:gd name="connsiteY4" fmla="*/ 2857501 h 6858001"/>
              <a:gd name="connsiteX5" fmla="*/ 5576342 w 5576342"/>
              <a:gd name="connsiteY5" fmla="*/ 6858001 h 6858001"/>
              <a:gd name="connsiteX6" fmla="*/ 0 w 5576342"/>
              <a:gd name="connsiteY6" fmla="*/ 6858001 h 6858001"/>
              <a:gd name="connsiteX7" fmla="*/ 752168 w 5576342"/>
              <a:gd name="connsiteY7" fmla="*/ 6504039 h 6858001"/>
              <a:gd name="connsiteX8" fmla="*/ 14749 w 5576342"/>
              <a:gd name="connsiteY8" fmla="*/ 5283610 h 6858001"/>
              <a:gd name="connsiteX9" fmla="*/ 0 w 5576342"/>
              <a:gd name="connsiteY9" fmla="*/ 0 h 6858001"/>
              <a:gd name="connsiteX0" fmla="*/ 0 w 5576342"/>
              <a:gd name="connsiteY0" fmla="*/ 0 h 6858001"/>
              <a:gd name="connsiteX1" fmla="*/ 5576342 w 5576342"/>
              <a:gd name="connsiteY1" fmla="*/ 0 h 6858001"/>
              <a:gd name="connsiteX2" fmla="*/ 5576342 w 5576342"/>
              <a:gd name="connsiteY2" fmla="*/ 1 h 6858001"/>
              <a:gd name="connsiteX3" fmla="*/ 4014242 w 5576342"/>
              <a:gd name="connsiteY3" fmla="*/ 1 h 6858001"/>
              <a:gd name="connsiteX4" fmla="*/ 5576342 w 5576342"/>
              <a:gd name="connsiteY4" fmla="*/ 2857501 h 6858001"/>
              <a:gd name="connsiteX5" fmla="*/ 5576342 w 5576342"/>
              <a:gd name="connsiteY5" fmla="*/ 6858001 h 6858001"/>
              <a:gd name="connsiteX6" fmla="*/ 0 w 5576342"/>
              <a:gd name="connsiteY6" fmla="*/ 6858001 h 6858001"/>
              <a:gd name="connsiteX7" fmla="*/ 14749 w 5576342"/>
              <a:gd name="connsiteY7" fmla="*/ 5283610 h 6858001"/>
              <a:gd name="connsiteX8" fmla="*/ 0 w 5576342"/>
              <a:gd name="connsiteY8" fmla="*/ 0 h 6858001"/>
              <a:gd name="connsiteX0" fmla="*/ 0 w 5576342"/>
              <a:gd name="connsiteY0" fmla="*/ 0 h 6887498"/>
              <a:gd name="connsiteX1" fmla="*/ 5576342 w 5576342"/>
              <a:gd name="connsiteY1" fmla="*/ 0 h 6887498"/>
              <a:gd name="connsiteX2" fmla="*/ 5576342 w 5576342"/>
              <a:gd name="connsiteY2" fmla="*/ 1 h 6887498"/>
              <a:gd name="connsiteX3" fmla="*/ 4014242 w 5576342"/>
              <a:gd name="connsiteY3" fmla="*/ 1 h 6887498"/>
              <a:gd name="connsiteX4" fmla="*/ 5576342 w 5576342"/>
              <a:gd name="connsiteY4" fmla="*/ 2857501 h 6887498"/>
              <a:gd name="connsiteX5" fmla="*/ 5576342 w 5576342"/>
              <a:gd name="connsiteY5" fmla="*/ 6858001 h 6887498"/>
              <a:gd name="connsiteX6" fmla="*/ 1637071 w 5576342"/>
              <a:gd name="connsiteY6" fmla="*/ 6887498 h 6887498"/>
              <a:gd name="connsiteX7" fmla="*/ 14749 w 5576342"/>
              <a:gd name="connsiteY7" fmla="*/ 5283610 h 6887498"/>
              <a:gd name="connsiteX8" fmla="*/ 0 w 5576342"/>
              <a:gd name="connsiteY8" fmla="*/ 0 h 6887498"/>
              <a:gd name="connsiteX0" fmla="*/ 14748 w 5591090"/>
              <a:gd name="connsiteY0" fmla="*/ 0 h 6887498"/>
              <a:gd name="connsiteX1" fmla="*/ 5591090 w 5591090"/>
              <a:gd name="connsiteY1" fmla="*/ 0 h 6887498"/>
              <a:gd name="connsiteX2" fmla="*/ 5591090 w 5591090"/>
              <a:gd name="connsiteY2" fmla="*/ 1 h 6887498"/>
              <a:gd name="connsiteX3" fmla="*/ 4028990 w 5591090"/>
              <a:gd name="connsiteY3" fmla="*/ 1 h 6887498"/>
              <a:gd name="connsiteX4" fmla="*/ 5591090 w 5591090"/>
              <a:gd name="connsiteY4" fmla="*/ 2857501 h 6887498"/>
              <a:gd name="connsiteX5" fmla="*/ 5591090 w 5591090"/>
              <a:gd name="connsiteY5" fmla="*/ 6858001 h 6887498"/>
              <a:gd name="connsiteX6" fmla="*/ 1651819 w 5591090"/>
              <a:gd name="connsiteY6" fmla="*/ 6887498 h 6887498"/>
              <a:gd name="connsiteX7" fmla="*/ 0 w 5591090"/>
              <a:gd name="connsiteY7" fmla="*/ 5283610 h 6887498"/>
              <a:gd name="connsiteX8" fmla="*/ 14748 w 5591090"/>
              <a:gd name="connsiteY8" fmla="*/ 0 h 6887498"/>
              <a:gd name="connsiteX0" fmla="*/ 0 w 5576342"/>
              <a:gd name="connsiteY0" fmla="*/ 0 h 6887498"/>
              <a:gd name="connsiteX1" fmla="*/ 5576342 w 5576342"/>
              <a:gd name="connsiteY1" fmla="*/ 0 h 6887498"/>
              <a:gd name="connsiteX2" fmla="*/ 5576342 w 5576342"/>
              <a:gd name="connsiteY2" fmla="*/ 1 h 6887498"/>
              <a:gd name="connsiteX3" fmla="*/ 4014242 w 5576342"/>
              <a:gd name="connsiteY3" fmla="*/ 1 h 6887498"/>
              <a:gd name="connsiteX4" fmla="*/ 5576342 w 5576342"/>
              <a:gd name="connsiteY4" fmla="*/ 2857501 h 6887498"/>
              <a:gd name="connsiteX5" fmla="*/ 5576342 w 5576342"/>
              <a:gd name="connsiteY5" fmla="*/ 6858001 h 6887498"/>
              <a:gd name="connsiteX6" fmla="*/ 1637071 w 5576342"/>
              <a:gd name="connsiteY6" fmla="*/ 6887498 h 6887498"/>
              <a:gd name="connsiteX7" fmla="*/ 0 w 5576342"/>
              <a:gd name="connsiteY7" fmla="*/ 5165623 h 6887498"/>
              <a:gd name="connsiteX8" fmla="*/ 0 w 5576342"/>
              <a:gd name="connsiteY8" fmla="*/ 0 h 6887498"/>
              <a:gd name="connsiteX0" fmla="*/ 0 w 5576342"/>
              <a:gd name="connsiteY0" fmla="*/ 0 h 6887498"/>
              <a:gd name="connsiteX1" fmla="*/ 5576342 w 5576342"/>
              <a:gd name="connsiteY1" fmla="*/ 0 h 6887498"/>
              <a:gd name="connsiteX2" fmla="*/ 4014242 w 5576342"/>
              <a:gd name="connsiteY2" fmla="*/ 1 h 6887498"/>
              <a:gd name="connsiteX3" fmla="*/ 5576342 w 5576342"/>
              <a:gd name="connsiteY3" fmla="*/ 2857501 h 6887498"/>
              <a:gd name="connsiteX4" fmla="*/ 5576342 w 5576342"/>
              <a:gd name="connsiteY4" fmla="*/ 6858001 h 6887498"/>
              <a:gd name="connsiteX5" fmla="*/ 1637071 w 5576342"/>
              <a:gd name="connsiteY5" fmla="*/ 6887498 h 6887498"/>
              <a:gd name="connsiteX6" fmla="*/ 0 w 5576342"/>
              <a:gd name="connsiteY6" fmla="*/ 5165623 h 6887498"/>
              <a:gd name="connsiteX7" fmla="*/ 0 w 5576342"/>
              <a:gd name="connsiteY7" fmla="*/ 0 h 6887498"/>
              <a:gd name="connsiteX0" fmla="*/ 0 w 5576342"/>
              <a:gd name="connsiteY0" fmla="*/ 0 h 6887498"/>
              <a:gd name="connsiteX1" fmla="*/ 4014242 w 5576342"/>
              <a:gd name="connsiteY1" fmla="*/ 1 h 6887498"/>
              <a:gd name="connsiteX2" fmla="*/ 5576342 w 5576342"/>
              <a:gd name="connsiteY2" fmla="*/ 2857501 h 6887498"/>
              <a:gd name="connsiteX3" fmla="*/ 5576342 w 5576342"/>
              <a:gd name="connsiteY3" fmla="*/ 6858001 h 6887498"/>
              <a:gd name="connsiteX4" fmla="*/ 1637071 w 5576342"/>
              <a:gd name="connsiteY4" fmla="*/ 6887498 h 6887498"/>
              <a:gd name="connsiteX5" fmla="*/ 0 w 5576342"/>
              <a:gd name="connsiteY5" fmla="*/ 5165623 h 6887498"/>
              <a:gd name="connsiteX6" fmla="*/ 0 w 5576342"/>
              <a:gd name="connsiteY6" fmla="*/ 0 h 6887498"/>
              <a:gd name="connsiteX0" fmla="*/ 0 w 5595392"/>
              <a:gd name="connsiteY0" fmla="*/ 0 h 6887498"/>
              <a:gd name="connsiteX1" fmla="*/ 4014242 w 5595392"/>
              <a:gd name="connsiteY1" fmla="*/ 1 h 6887498"/>
              <a:gd name="connsiteX2" fmla="*/ 5595392 w 5595392"/>
              <a:gd name="connsiteY2" fmla="*/ 2305051 h 6887498"/>
              <a:gd name="connsiteX3" fmla="*/ 5576342 w 5595392"/>
              <a:gd name="connsiteY3" fmla="*/ 6858001 h 6887498"/>
              <a:gd name="connsiteX4" fmla="*/ 1637071 w 5595392"/>
              <a:gd name="connsiteY4" fmla="*/ 6887498 h 6887498"/>
              <a:gd name="connsiteX5" fmla="*/ 0 w 5595392"/>
              <a:gd name="connsiteY5" fmla="*/ 5165623 h 6887498"/>
              <a:gd name="connsiteX6" fmla="*/ 0 w 5595392"/>
              <a:gd name="connsiteY6" fmla="*/ 0 h 6887498"/>
              <a:gd name="connsiteX0" fmla="*/ 0 w 5614442"/>
              <a:gd name="connsiteY0" fmla="*/ 0 h 6887498"/>
              <a:gd name="connsiteX1" fmla="*/ 4014242 w 5614442"/>
              <a:gd name="connsiteY1" fmla="*/ 1 h 6887498"/>
              <a:gd name="connsiteX2" fmla="*/ 5614442 w 5614442"/>
              <a:gd name="connsiteY2" fmla="*/ 1638301 h 6887498"/>
              <a:gd name="connsiteX3" fmla="*/ 5576342 w 5614442"/>
              <a:gd name="connsiteY3" fmla="*/ 6858001 h 6887498"/>
              <a:gd name="connsiteX4" fmla="*/ 1637071 w 5614442"/>
              <a:gd name="connsiteY4" fmla="*/ 6887498 h 6887498"/>
              <a:gd name="connsiteX5" fmla="*/ 0 w 5614442"/>
              <a:gd name="connsiteY5" fmla="*/ 5165623 h 6887498"/>
              <a:gd name="connsiteX6" fmla="*/ 0 w 5614442"/>
              <a:gd name="connsiteY6" fmla="*/ 0 h 6887498"/>
              <a:gd name="connsiteX0" fmla="*/ 0 w 5614442"/>
              <a:gd name="connsiteY0" fmla="*/ 0 h 6887498"/>
              <a:gd name="connsiteX1" fmla="*/ 4014242 w 5614442"/>
              <a:gd name="connsiteY1" fmla="*/ 1 h 6887498"/>
              <a:gd name="connsiteX2" fmla="*/ 5614442 w 5614442"/>
              <a:gd name="connsiteY2" fmla="*/ 1657351 h 6887498"/>
              <a:gd name="connsiteX3" fmla="*/ 5576342 w 5614442"/>
              <a:gd name="connsiteY3" fmla="*/ 6858001 h 6887498"/>
              <a:gd name="connsiteX4" fmla="*/ 1637071 w 5614442"/>
              <a:gd name="connsiteY4" fmla="*/ 6887498 h 6887498"/>
              <a:gd name="connsiteX5" fmla="*/ 0 w 5614442"/>
              <a:gd name="connsiteY5" fmla="*/ 5165623 h 6887498"/>
              <a:gd name="connsiteX6" fmla="*/ 0 w 5614442"/>
              <a:gd name="connsiteY6" fmla="*/ 0 h 6887498"/>
              <a:gd name="connsiteX0" fmla="*/ 0 w 5614442"/>
              <a:gd name="connsiteY0" fmla="*/ 0 h 6887498"/>
              <a:gd name="connsiteX1" fmla="*/ 4039642 w 5614442"/>
              <a:gd name="connsiteY1" fmla="*/ 1 h 6887498"/>
              <a:gd name="connsiteX2" fmla="*/ 5614442 w 5614442"/>
              <a:gd name="connsiteY2" fmla="*/ 1657351 h 6887498"/>
              <a:gd name="connsiteX3" fmla="*/ 5576342 w 5614442"/>
              <a:gd name="connsiteY3" fmla="*/ 6858001 h 6887498"/>
              <a:gd name="connsiteX4" fmla="*/ 1637071 w 5614442"/>
              <a:gd name="connsiteY4" fmla="*/ 6887498 h 6887498"/>
              <a:gd name="connsiteX5" fmla="*/ 0 w 5614442"/>
              <a:gd name="connsiteY5" fmla="*/ 5165623 h 6887498"/>
              <a:gd name="connsiteX6" fmla="*/ 0 w 5614442"/>
              <a:gd name="connsiteY6" fmla="*/ 0 h 6887498"/>
              <a:gd name="connsiteX0" fmla="*/ 0 w 5617617"/>
              <a:gd name="connsiteY0" fmla="*/ 0 h 6887498"/>
              <a:gd name="connsiteX1" fmla="*/ 4039642 w 5617617"/>
              <a:gd name="connsiteY1" fmla="*/ 1 h 6887498"/>
              <a:gd name="connsiteX2" fmla="*/ 5617617 w 5617617"/>
              <a:gd name="connsiteY2" fmla="*/ 1584326 h 6887498"/>
              <a:gd name="connsiteX3" fmla="*/ 5576342 w 5617617"/>
              <a:gd name="connsiteY3" fmla="*/ 6858001 h 6887498"/>
              <a:gd name="connsiteX4" fmla="*/ 1637071 w 5617617"/>
              <a:gd name="connsiteY4" fmla="*/ 6887498 h 6887498"/>
              <a:gd name="connsiteX5" fmla="*/ 0 w 5617617"/>
              <a:gd name="connsiteY5" fmla="*/ 5165623 h 6887498"/>
              <a:gd name="connsiteX6" fmla="*/ 0 w 5617617"/>
              <a:gd name="connsiteY6" fmla="*/ 0 h 6887498"/>
              <a:gd name="connsiteX0" fmla="*/ 0 w 5636667"/>
              <a:gd name="connsiteY0" fmla="*/ 0 h 6887498"/>
              <a:gd name="connsiteX1" fmla="*/ 4039642 w 5636667"/>
              <a:gd name="connsiteY1" fmla="*/ 1 h 6887498"/>
              <a:gd name="connsiteX2" fmla="*/ 5636667 w 5636667"/>
              <a:gd name="connsiteY2" fmla="*/ 1698626 h 6887498"/>
              <a:gd name="connsiteX3" fmla="*/ 5576342 w 5636667"/>
              <a:gd name="connsiteY3" fmla="*/ 6858001 h 6887498"/>
              <a:gd name="connsiteX4" fmla="*/ 1637071 w 5636667"/>
              <a:gd name="connsiteY4" fmla="*/ 6887498 h 6887498"/>
              <a:gd name="connsiteX5" fmla="*/ 0 w 5636667"/>
              <a:gd name="connsiteY5" fmla="*/ 5165623 h 6887498"/>
              <a:gd name="connsiteX6" fmla="*/ 0 w 5636667"/>
              <a:gd name="connsiteY6" fmla="*/ 0 h 6887498"/>
              <a:gd name="connsiteX0" fmla="*/ 0 w 5636667"/>
              <a:gd name="connsiteY0" fmla="*/ 0 h 6887498"/>
              <a:gd name="connsiteX1" fmla="*/ 4039642 w 5636667"/>
              <a:gd name="connsiteY1" fmla="*/ 1 h 6887498"/>
              <a:gd name="connsiteX2" fmla="*/ 5636667 w 5636667"/>
              <a:gd name="connsiteY2" fmla="*/ 1698626 h 6887498"/>
              <a:gd name="connsiteX3" fmla="*/ 5576342 w 5636667"/>
              <a:gd name="connsiteY3" fmla="*/ 6858001 h 6887498"/>
              <a:gd name="connsiteX4" fmla="*/ 1637071 w 5636667"/>
              <a:gd name="connsiteY4" fmla="*/ 6887498 h 6887498"/>
              <a:gd name="connsiteX5" fmla="*/ 0 w 5636667"/>
              <a:gd name="connsiteY5" fmla="*/ 5165623 h 6887498"/>
              <a:gd name="connsiteX6" fmla="*/ 0 w 5636667"/>
              <a:gd name="connsiteY6" fmla="*/ 0 h 6887498"/>
              <a:gd name="connsiteX0" fmla="*/ 0 w 5636667"/>
              <a:gd name="connsiteY0" fmla="*/ 0 h 6887498"/>
              <a:gd name="connsiteX1" fmla="*/ 4039642 w 5636667"/>
              <a:gd name="connsiteY1" fmla="*/ 1 h 6887498"/>
              <a:gd name="connsiteX2" fmla="*/ 5636667 w 5636667"/>
              <a:gd name="connsiteY2" fmla="*/ 1703389 h 6887498"/>
              <a:gd name="connsiteX3" fmla="*/ 5576342 w 5636667"/>
              <a:gd name="connsiteY3" fmla="*/ 6858001 h 6887498"/>
              <a:gd name="connsiteX4" fmla="*/ 1637071 w 5636667"/>
              <a:gd name="connsiteY4" fmla="*/ 6887498 h 6887498"/>
              <a:gd name="connsiteX5" fmla="*/ 0 w 5636667"/>
              <a:gd name="connsiteY5" fmla="*/ 5165623 h 6887498"/>
              <a:gd name="connsiteX6" fmla="*/ 0 w 5636667"/>
              <a:gd name="connsiteY6" fmla="*/ 0 h 688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6667" h="6887498">
                <a:moveTo>
                  <a:pt x="0" y="0"/>
                </a:moveTo>
                <a:lnTo>
                  <a:pt x="4039642" y="1"/>
                </a:lnTo>
                <a:lnTo>
                  <a:pt x="5636667" y="1703389"/>
                </a:lnTo>
                <a:lnTo>
                  <a:pt x="5576342" y="6858001"/>
                </a:lnTo>
                <a:lnTo>
                  <a:pt x="1637071" y="6887498"/>
                </a:lnTo>
                <a:lnTo>
                  <a:pt x="0" y="516562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546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89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4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8B9659-7F76-47AC-B22A-2AB41FA07C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9131" y="1244646"/>
            <a:ext cx="6698437" cy="4336809"/>
          </a:xfrm>
          <a:custGeom>
            <a:avLst/>
            <a:gdLst/>
            <a:ahLst/>
            <a:cxnLst/>
            <a:rect l="l" t="t" r="r" b="b"/>
            <a:pathLst>
              <a:path w="6698437" h="4336809">
                <a:moveTo>
                  <a:pt x="2797149" y="0"/>
                </a:moveTo>
                <a:lnTo>
                  <a:pt x="3827679" y="0"/>
                </a:lnTo>
                <a:lnTo>
                  <a:pt x="3993299" y="2496579"/>
                </a:lnTo>
                <a:lnTo>
                  <a:pt x="5404142" y="12268"/>
                </a:lnTo>
                <a:lnTo>
                  <a:pt x="6698437" y="12268"/>
                </a:lnTo>
                <a:lnTo>
                  <a:pt x="4103713" y="4336809"/>
                </a:lnTo>
                <a:lnTo>
                  <a:pt x="3036379" y="4336809"/>
                </a:lnTo>
                <a:lnTo>
                  <a:pt x="2840088" y="1895437"/>
                </a:lnTo>
                <a:lnTo>
                  <a:pt x="1337234" y="4336809"/>
                </a:lnTo>
                <a:lnTo>
                  <a:pt x="276035" y="4336809"/>
                </a:lnTo>
                <a:lnTo>
                  <a:pt x="0" y="12268"/>
                </a:lnTo>
                <a:lnTo>
                  <a:pt x="1232954" y="12268"/>
                </a:lnTo>
                <a:lnTo>
                  <a:pt x="1312697" y="24965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946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1B9E-92BD-4BED-98F0-480C9E49CCB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B3D15-2E91-451C-AEDD-787DC014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69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1B9E-92BD-4BED-98F0-480C9E49CCB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B3D15-2E91-451C-AEDD-787DC014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29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1B9E-92BD-4BED-98F0-480C9E49CCB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B3D15-2E91-451C-AEDD-787DC01435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771228" y="67188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3945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1B9E-92BD-4BED-98F0-480C9E49CCB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B3D15-2E91-451C-AEDD-787DC014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27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1B9E-92BD-4BED-98F0-480C9E49CCB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B3D15-2E91-451C-AEDD-787DC014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07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E61B9E-92BD-4BED-98F0-480C9E49CCB6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B3D15-2E91-451C-AEDD-787DC0143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83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623692"/>
            <a:ext cx="6228678" cy="6234309"/>
          </a:xfrm>
          <a:custGeom>
            <a:avLst/>
            <a:gdLst>
              <a:gd name="connsiteX0" fmla="*/ 0 w 6228678"/>
              <a:gd name="connsiteY0" fmla="*/ 0 h 6234309"/>
              <a:gd name="connsiteX1" fmla="*/ 6228678 w 6228678"/>
              <a:gd name="connsiteY1" fmla="*/ 6234309 h 6234309"/>
              <a:gd name="connsiteX2" fmla="*/ 3385199 w 6228678"/>
              <a:gd name="connsiteY2" fmla="*/ 6234309 h 6234309"/>
              <a:gd name="connsiteX3" fmla="*/ 0 w 6228678"/>
              <a:gd name="connsiteY3" fmla="*/ 2846050 h 62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8678" h="6234309">
                <a:moveTo>
                  <a:pt x="0" y="0"/>
                </a:moveTo>
                <a:cubicBezTo>
                  <a:pt x="3440029" y="0"/>
                  <a:pt x="6228678" y="2791171"/>
                  <a:pt x="6228678" y="6234309"/>
                </a:cubicBezTo>
                <a:lnTo>
                  <a:pt x="3385199" y="6234309"/>
                </a:lnTo>
                <a:cubicBezTo>
                  <a:pt x="3385199" y="4362919"/>
                  <a:pt x="1869700" y="2846050"/>
                  <a:pt x="0" y="284605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09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963322" y="623692"/>
            <a:ext cx="6228678" cy="6234309"/>
          </a:xfrm>
          <a:custGeom>
            <a:avLst/>
            <a:gdLst>
              <a:gd name="connsiteX0" fmla="*/ 6228678 w 6228678"/>
              <a:gd name="connsiteY0" fmla="*/ 0 h 6234309"/>
              <a:gd name="connsiteX1" fmla="*/ 6228678 w 6228678"/>
              <a:gd name="connsiteY1" fmla="*/ 2846050 h 6234309"/>
              <a:gd name="connsiteX2" fmla="*/ 2843479 w 6228678"/>
              <a:gd name="connsiteY2" fmla="*/ 6234309 h 6234309"/>
              <a:gd name="connsiteX3" fmla="*/ 0 w 6228678"/>
              <a:gd name="connsiteY3" fmla="*/ 6234309 h 6234309"/>
              <a:gd name="connsiteX4" fmla="*/ 6228678 w 6228678"/>
              <a:gd name="connsiteY4" fmla="*/ 0 h 62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8678" h="6234309">
                <a:moveTo>
                  <a:pt x="6228678" y="0"/>
                </a:moveTo>
                <a:lnTo>
                  <a:pt x="6228678" y="2846050"/>
                </a:lnTo>
                <a:cubicBezTo>
                  <a:pt x="4358978" y="2846050"/>
                  <a:pt x="2843479" y="4362919"/>
                  <a:pt x="2843479" y="6234309"/>
                </a:cubicBezTo>
                <a:lnTo>
                  <a:pt x="0" y="6234309"/>
                </a:lnTo>
                <a:cubicBezTo>
                  <a:pt x="0" y="2791171"/>
                  <a:pt x="2788649" y="0"/>
                  <a:pt x="62286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03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48F522-B17D-4843-A63A-2E199DCC82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3322" y="0"/>
            <a:ext cx="6228678" cy="6234309"/>
          </a:xfrm>
          <a:custGeom>
            <a:avLst/>
            <a:gdLst>
              <a:gd name="connsiteX0" fmla="*/ 0 w 6228678"/>
              <a:gd name="connsiteY0" fmla="*/ 0 h 6234309"/>
              <a:gd name="connsiteX1" fmla="*/ 2843479 w 6228678"/>
              <a:gd name="connsiteY1" fmla="*/ 0 h 6234309"/>
              <a:gd name="connsiteX2" fmla="*/ 6228678 w 6228678"/>
              <a:gd name="connsiteY2" fmla="*/ 3388259 h 6234309"/>
              <a:gd name="connsiteX3" fmla="*/ 6228678 w 6228678"/>
              <a:gd name="connsiteY3" fmla="*/ 6234309 h 6234309"/>
              <a:gd name="connsiteX4" fmla="*/ 0 w 6228678"/>
              <a:gd name="connsiteY4" fmla="*/ 0 h 62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8678" h="6234309">
                <a:moveTo>
                  <a:pt x="0" y="0"/>
                </a:moveTo>
                <a:lnTo>
                  <a:pt x="2843479" y="0"/>
                </a:lnTo>
                <a:cubicBezTo>
                  <a:pt x="2843479" y="1871390"/>
                  <a:pt x="4358978" y="3388259"/>
                  <a:pt x="6228678" y="3388259"/>
                </a:cubicBezTo>
                <a:lnTo>
                  <a:pt x="6228678" y="6234309"/>
                </a:lnTo>
                <a:cubicBezTo>
                  <a:pt x="2788649" y="6234309"/>
                  <a:pt x="0" y="3443138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2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274C6D-03BF-436E-AF34-EE1150FD58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0779" y="689853"/>
            <a:ext cx="5529481" cy="5345411"/>
          </a:xfrm>
          <a:custGeom>
            <a:avLst/>
            <a:gdLst/>
            <a:ahLst/>
            <a:cxnLst/>
            <a:rect l="l" t="t" r="r" b="b"/>
            <a:pathLst>
              <a:path w="5529481" h="5345411">
                <a:moveTo>
                  <a:pt x="2944095" y="1281131"/>
                </a:moveTo>
                <a:cubicBezTo>
                  <a:pt x="2719605" y="1281131"/>
                  <a:pt x="2517051" y="1330217"/>
                  <a:pt x="2336432" y="1428388"/>
                </a:cubicBezTo>
                <a:cubicBezTo>
                  <a:pt x="2155812" y="1526559"/>
                  <a:pt x="2000848" y="1655409"/>
                  <a:pt x="1871538" y="1814936"/>
                </a:cubicBezTo>
                <a:cubicBezTo>
                  <a:pt x="1742229" y="1974464"/>
                  <a:pt x="1642179" y="2151172"/>
                  <a:pt x="1571388" y="2345060"/>
                </a:cubicBezTo>
                <a:cubicBezTo>
                  <a:pt x="1500598" y="2538947"/>
                  <a:pt x="1465203" y="2731608"/>
                  <a:pt x="1465203" y="2923041"/>
                </a:cubicBezTo>
                <a:cubicBezTo>
                  <a:pt x="1465203" y="3085024"/>
                  <a:pt x="1489611" y="3235962"/>
                  <a:pt x="1538428" y="3375855"/>
                </a:cubicBezTo>
                <a:cubicBezTo>
                  <a:pt x="1587245" y="3515749"/>
                  <a:pt x="1659244" y="3637236"/>
                  <a:pt x="1754423" y="3740315"/>
                </a:cubicBezTo>
                <a:cubicBezTo>
                  <a:pt x="1849604" y="3843395"/>
                  <a:pt x="1966737" y="3923158"/>
                  <a:pt x="2105826" y="3979607"/>
                </a:cubicBezTo>
                <a:cubicBezTo>
                  <a:pt x="2244914" y="4036055"/>
                  <a:pt x="2404768" y="4064279"/>
                  <a:pt x="2585387" y="4064279"/>
                </a:cubicBezTo>
                <a:cubicBezTo>
                  <a:pt x="2809877" y="4064279"/>
                  <a:pt x="3013639" y="4015194"/>
                  <a:pt x="3196674" y="3917023"/>
                </a:cubicBezTo>
                <a:cubicBezTo>
                  <a:pt x="3379709" y="3818852"/>
                  <a:pt x="3534674" y="3690003"/>
                  <a:pt x="3661567" y="3530475"/>
                </a:cubicBezTo>
                <a:cubicBezTo>
                  <a:pt x="3788461" y="3370947"/>
                  <a:pt x="3887303" y="3194239"/>
                  <a:pt x="3958094" y="3000351"/>
                </a:cubicBezTo>
                <a:cubicBezTo>
                  <a:pt x="4028884" y="2806464"/>
                  <a:pt x="4064280" y="2613803"/>
                  <a:pt x="4064280" y="2422369"/>
                </a:cubicBezTo>
                <a:cubicBezTo>
                  <a:pt x="4064280" y="2260387"/>
                  <a:pt x="4039871" y="2109449"/>
                  <a:pt x="3991054" y="1969556"/>
                </a:cubicBezTo>
                <a:cubicBezTo>
                  <a:pt x="3942237" y="1829662"/>
                  <a:pt x="3870238" y="1708176"/>
                  <a:pt x="3775059" y="1605096"/>
                </a:cubicBezTo>
                <a:cubicBezTo>
                  <a:pt x="3679879" y="1502016"/>
                  <a:pt x="3562745" y="1422252"/>
                  <a:pt x="3423656" y="1365804"/>
                </a:cubicBezTo>
                <a:cubicBezTo>
                  <a:pt x="3284568" y="1309355"/>
                  <a:pt x="3124714" y="1281131"/>
                  <a:pt x="2944095" y="1281131"/>
                </a:cubicBezTo>
                <a:close/>
                <a:moveTo>
                  <a:pt x="3070298" y="0"/>
                </a:moveTo>
                <a:cubicBezTo>
                  <a:pt x="3438439" y="0"/>
                  <a:pt x="3773448" y="58902"/>
                  <a:pt x="4075324" y="176708"/>
                </a:cubicBezTo>
                <a:cubicBezTo>
                  <a:pt x="4377200" y="294513"/>
                  <a:pt x="4636126" y="456495"/>
                  <a:pt x="4852102" y="662654"/>
                </a:cubicBezTo>
                <a:cubicBezTo>
                  <a:pt x="5068078" y="868813"/>
                  <a:pt x="5234969" y="1113014"/>
                  <a:pt x="5352774" y="1395255"/>
                </a:cubicBezTo>
                <a:cubicBezTo>
                  <a:pt x="5470579" y="1677497"/>
                  <a:pt x="5529481" y="1983054"/>
                  <a:pt x="5529481" y="2311927"/>
                </a:cubicBezTo>
                <a:cubicBezTo>
                  <a:pt x="5529481" y="2704611"/>
                  <a:pt x="5453399" y="3083797"/>
                  <a:pt x="5301234" y="3449484"/>
                </a:cubicBezTo>
                <a:cubicBezTo>
                  <a:pt x="5149069" y="3815171"/>
                  <a:pt x="4936774" y="4137907"/>
                  <a:pt x="4664349" y="4417695"/>
                </a:cubicBezTo>
                <a:cubicBezTo>
                  <a:pt x="4391925" y="4697482"/>
                  <a:pt x="4067961" y="4922048"/>
                  <a:pt x="3692457" y="5091393"/>
                </a:cubicBezTo>
                <a:cubicBezTo>
                  <a:pt x="3316953" y="5260738"/>
                  <a:pt x="2905862" y="5345411"/>
                  <a:pt x="2459184" y="5345411"/>
                </a:cubicBezTo>
                <a:cubicBezTo>
                  <a:pt x="2091042" y="5345411"/>
                  <a:pt x="1756034" y="5286508"/>
                  <a:pt x="1454158" y="5168703"/>
                </a:cubicBezTo>
                <a:cubicBezTo>
                  <a:pt x="1152282" y="5050898"/>
                  <a:pt x="893356" y="4888916"/>
                  <a:pt x="677380" y="4682757"/>
                </a:cubicBezTo>
                <a:cubicBezTo>
                  <a:pt x="461404" y="4476598"/>
                  <a:pt x="294513" y="4232398"/>
                  <a:pt x="176708" y="3950155"/>
                </a:cubicBezTo>
                <a:cubicBezTo>
                  <a:pt x="58903" y="3667914"/>
                  <a:pt x="0" y="3362356"/>
                  <a:pt x="0" y="3033484"/>
                </a:cubicBezTo>
                <a:cubicBezTo>
                  <a:pt x="0" y="2640800"/>
                  <a:pt x="76083" y="2261614"/>
                  <a:pt x="228248" y="1895927"/>
                </a:cubicBezTo>
                <a:cubicBezTo>
                  <a:pt x="380413" y="1530240"/>
                  <a:pt x="592708" y="1207503"/>
                  <a:pt x="865132" y="927716"/>
                </a:cubicBezTo>
                <a:cubicBezTo>
                  <a:pt x="1137557" y="647928"/>
                  <a:pt x="1461521" y="423362"/>
                  <a:pt x="1837025" y="254017"/>
                </a:cubicBezTo>
                <a:cubicBezTo>
                  <a:pt x="2212529" y="84672"/>
                  <a:pt x="2623620" y="0"/>
                  <a:pt x="30702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6DE456-BA5B-40C6-A9DB-006499EFD9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228678" cy="6234309"/>
          </a:xfrm>
          <a:custGeom>
            <a:avLst/>
            <a:gdLst>
              <a:gd name="connsiteX0" fmla="*/ 3385199 w 6228678"/>
              <a:gd name="connsiteY0" fmla="*/ 0 h 6234309"/>
              <a:gd name="connsiteX1" fmla="*/ 6228678 w 6228678"/>
              <a:gd name="connsiteY1" fmla="*/ 0 h 6234309"/>
              <a:gd name="connsiteX2" fmla="*/ 0 w 6228678"/>
              <a:gd name="connsiteY2" fmla="*/ 6234309 h 6234309"/>
              <a:gd name="connsiteX3" fmla="*/ 0 w 6228678"/>
              <a:gd name="connsiteY3" fmla="*/ 3388259 h 6234309"/>
              <a:gd name="connsiteX4" fmla="*/ 3385199 w 6228678"/>
              <a:gd name="connsiteY4" fmla="*/ 0 h 62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8678" h="6234309">
                <a:moveTo>
                  <a:pt x="3385199" y="0"/>
                </a:moveTo>
                <a:lnTo>
                  <a:pt x="6228678" y="0"/>
                </a:lnTo>
                <a:cubicBezTo>
                  <a:pt x="6228678" y="3443138"/>
                  <a:pt x="3440029" y="6234309"/>
                  <a:pt x="0" y="6234309"/>
                </a:cubicBezTo>
                <a:lnTo>
                  <a:pt x="0" y="3388259"/>
                </a:lnTo>
                <a:cubicBezTo>
                  <a:pt x="1869700" y="3388259"/>
                  <a:pt x="3385199" y="1871390"/>
                  <a:pt x="33851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1726533-9399-415C-9B42-823883A5E8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58697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4425" y="444190"/>
            <a:ext cx="9963150" cy="800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527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CA7ADB-5644-4CFB-AEE5-A997530756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24050"/>
            <a:ext cx="12192000" cy="3355873"/>
          </a:xfrm>
          <a:custGeom>
            <a:avLst/>
            <a:gdLst>
              <a:gd name="connsiteX0" fmla="*/ 0 w 12192000"/>
              <a:gd name="connsiteY0" fmla="*/ 0 h 3185652"/>
              <a:gd name="connsiteX1" fmla="*/ 12192000 w 12192000"/>
              <a:gd name="connsiteY1" fmla="*/ 0 h 3185652"/>
              <a:gd name="connsiteX2" fmla="*/ 12192000 w 12192000"/>
              <a:gd name="connsiteY2" fmla="*/ 3185652 h 3185652"/>
              <a:gd name="connsiteX3" fmla="*/ 0 w 12192000"/>
              <a:gd name="connsiteY3" fmla="*/ 3185652 h 31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5652">
                <a:moveTo>
                  <a:pt x="0" y="0"/>
                </a:moveTo>
                <a:lnTo>
                  <a:pt x="12192000" y="0"/>
                </a:lnTo>
                <a:lnTo>
                  <a:pt x="12192000" y="3185652"/>
                </a:lnTo>
                <a:lnTo>
                  <a:pt x="0" y="31856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860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452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42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F2F31D-1826-47D5-9E60-0819324AB1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25641" y="1114191"/>
            <a:ext cx="4852101" cy="5153977"/>
          </a:xfrm>
          <a:custGeom>
            <a:avLst/>
            <a:gdLst/>
            <a:ahLst/>
            <a:cxnLst/>
            <a:rect l="l" t="t" r="r" b="b"/>
            <a:pathLst>
              <a:path w="4852101" h="5153977">
                <a:moveTo>
                  <a:pt x="338689" y="0"/>
                </a:moveTo>
                <a:lnTo>
                  <a:pt x="4852101" y="0"/>
                </a:lnTo>
                <a:lnTo>
                  <a:pt x="4520774" y="1251680"/>
                </a:lnTo>
                <a:lnTo>
                  <a:pt x="2974581" y="1251680"/>
                </a:lnTo>
                <a:lnTo>
                  <a:pt x="1929060" y="5153977"/>
                </a:lnTo>
                <a:lnTo>
                  <a:pt x="493309" y="5153977"/>
                </a:lnTo>
                <a:lnTo>
                  <a:pt x="1546193" y="1251680"/>
                </a:lnTo>
                <a:lnTo>
                  <a:pt x="0" y="12516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2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90D02-9839-40F7-BDEE-FFD1043238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770" y="353962"/>
            <a:ext cx="3691292" cy="6175476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7DA2CF6-B957-4BEE-AA5D-D44059288A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11746" y="1925219"/>
            <a:ext cx="2447486" cy="3007562"/>
          </a:xfrm>
          <a:prstGeom prst="roundRect">
            <a:avLst>
              <a:gd name="adj" fmla="val 15274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2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DE087F-7232-4EED-9D38-7001BE8E2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20187EB-9E9C-461F-A93F-91BBE40D2C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9350" y="1104900"/>
            <a:ext cx="5962650" cy="4686300"/>
          </a:xfrm>
          <a:custGeom>
            <a:avLst/>
            <a:gdLst>
              <a:gd name="connsiteX0" fmla="*/ 0 w 5962650"/>
              <a:gd name="connsiteY0" fmla="*/ 0 h 4229100"/>
              <a:gd name="connsiteX1" fmla="*/ 5962650 w 5962650"/>
              <a:gd name="connsiteY1" fmla="*/ 0 h 4229100"/>
              <a:gd name="connsiteX2" fmla="*/ 5962650 w 5962650"/>
              <a:gd name="connsiteY2" fmla="*/ 4229100 h 4229100"/>
              <a:gd name="connsiteX3" fmla="*/ 0 w 5962650"/>
              <a:gd name="connsiteY3" fmla="*/ 42291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2650" h="4229100">
                <a:moveTo>
                  <a:pt x="0" y="0"/>
                </a:moveTo>
                <a:lnTo>
                  <a:pt x="5962650" y="0"/>
                </a:lnTo>
                <a:lnTo>
                  <a:pt x="5962650" y="4229100"/>
                </a:lnTo>
                <a:lnTo>
                  <a:pt x="0" y="4229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FED1ED-7B1E-4988-968E-3D1E30ABA35E}"/>
              </a:ext>
            </a:extLst>
          </p:cNvPr>
          <p:cNvSpPr/>
          <p:nvPr userDrawn="1"/>
        </p:nvSpPr>
        <p:spPr>
          <a:xfrm>
            <a:off x="11385551" y="6051860"/>
            <a:ext cx="806450" cy="806136"/>
          </a:xfrm>
          <a:custGeom>
            <a:avLst/>
            <a:gdLst>
              <a:gd name="connsiteX0" fmla="*/ 739775 w 739775"/>
              <a:gd name="connsiteY0" fmla="*/ 0 h 806136"/>
              <a:gd name="connsiteX1" fmla="*/ 739775 w 739775"/>
              <a:gd name="connsiteY1" fmla="*/ 442545 h 806136"/>
              <a:gd name="connsiteX2" fmla="*/ 406115 w 739775"/>
              <a:gd name="connsiteY2" fmla="*/ 806136 h 806136"/>
              <a:gd name="connsiteX3" fmla="*/ 0 w 739775"/>
              <a:gd name="connsiteY3" fmla="*/ 806136 h 806136"/>
              <a:gd name="connsiteX4" fmla="*/ 739775 w 739775"/>
              <a:gd name="connsiteY4" fmla="*/ 0 h 80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775" h="806136">
                <a:moveTo>
                  <a:pt x="739775" y="0"/>
                </a:moveTo>
                <a:lnTo>
                  <a:pt x="739775" y="442545"/>
                </a:lnTo>
                <a:lnTo>
                  <a:pt x="406115" y="806136"/>
                </a:lnTo>
                <a:lnTo>
                  <a:pt x="0" y="806136"/>
                </a:lnTo>
                <a:lnTo>
                  <a:pt x="7397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83637E-E293-4614-98C9-7339A28F1A23}"/>
              </a:ext>
            </a:extLst>
          </p:cNvPr>
          <p:cNvSpPr txBox="1"/>
          <p:nvPr userDrawn="1"/>
        </p:nvSpPr>
        <p:spPr>
          <a:xfrm>
            <a:off x="11570021" y="6447356"/>
            <a:ext cx="621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100" b="0" i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pPr algn="ctr"/>
              <a:t>‹#›</a:t>
            </a:fld>
            <a:endParaRPr lang="id-ID" sz="1100" b="0" i="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58F79C-F890-4EE8-BA88-6DA0E7558F2F}"/>
              </a:ext>
            </a:extLst>
          </p:cNvPr>
          <p:cNvGrpSpPr/>
          <p:nvPr userDrawn="1"/>
        </p:nvGrpSpPr>
        <p:grpSpPr>
          <a:xfrm>
            <a:off x="0" y="5892315"/>
            <a:ext cx="1635873" cy="970446"/>
            <a:chOff x="-9527" y="5892315"/>
            <a:chExt cx="1635873" cy="9704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4FF2FA-291D-43D6-B6A6-9414D0D216BE}"/>
                </a:ext>
              </a:extLst>
            </p:cNvPr>
            <p:cNvSpPr/>
            <p:nvPr/>
          </p:nvSpPr>
          <p:spPr>
            <a:xfrm>
              <a:off x="-9527" y="5892315"/>
              <a:ext cx="826851" cy="834995"/>
            </a:xfrm>
            <a:custGeom>
              <a:avLst/>
              <a:gdLst>
                <a:gd name="connsiteX0" fmla="*/ 0 w 614126"/>
                <a:gd name="connsiteY0" fmla="*/ 0 h 1192183"/>
                <a:gd name="connsiteX1" fmla="*/ 614126 w 614126"/>
                <a:gd name="connsiteY1" fmla="*/ 1192183 h 1192183"/>
                <a:gd name="connsiteX2" fmla="*/ 447640 w 614126"/>
                <a:gd name="connsiteY2" fmla="*/ 1192183 h 1192183"/>
                <a:gd name="connsiteX3" fmla="*/ 0 w 614126"/>
                <a:gd name="connsiteY3" fmla="*/ 323194 h 1192183"/>
                <a:gd name="connsiteX4" fmla="*/ 0 w 614126"/>
                <a:gd name="connsiteY4" fmla="*/ 0 h 1192183"/>
                <a:gd name="connsiteX0" fmla="*/ 0 w 817326"/>
                <a:gd name="connsiteY0" fmla="*/ 0 h 1192183"/>
                <a:gd name="connsiteX1" fmla="*/ 817326 w 817326"/>
                <a:gd name="connsiteY1" fmla="*/ 1192183 h 1192183"/>
                <a:gd name="connsiteX2" fmla="*/ 447640 w 817326"/>
                <a:gd name="connsiteY2" fmla="*/ 1192183 h 1192183"/>
                <a:gd name="connsiteX3" fmla="*/ 0 w 817326"/>
                <a:gd name="connsiteY3" fmla="*/ 323194 h 1192183"/>
                <a:gd name="connsiteX4" fmla="*/ 0 w 817326"/>
                <a:gd name="connsiteY4" fmla="*/ 0 h 1192183"/>
                <a:gd name="connsiteX0" fmla="*/ 0 w 817326"/>
                <a:gd name="connsiteY0" fmla="*/ 0 h 1192183"/>
                <a:gd name="connsiteX1" fmla="*/ 817326 w 817326"/>
                <a:gd name="connsiteY1" fmla="*/ 1192183 h 1192183"/>
                <a:gd name="connsiteX2" fmla="*/ 447640 w 817326"/>
                <a:gd name="connsiteY2" fmla="*/ 1192183 h 1192183"/>
                <a:gd name="connsiteX3" fmla="*/ 4763 w 817326"/>
                <a:gd name="connsiteY3" fmla="*/ 499407 h 1192183"/>
                <a:gd name="connsiteX4" fmla="*/ 0 w 817326"/>
                <a:gd name="connsiteY4" fmla="*/ 0 h 1192183"/>
                <a:gd name="connsiteX0" fmla="*/ 0 w 826851"/>
                <a:gd name="connsiteY0" fmla="*/ 0 h 834995"/>
                <a:gd name="connsiteX1" fmla="*/ 826851 w 826851"/>
                <a:gd name="connsiteY1" fmla="*/ 834995 h 834995"/>
                <a:gd name="connsiteX2" fmla="*/ 457165 w 826851"/>
                <a:gd name="connsiteY2" fmla="*/ 834995 h 834995"/>
                <a:gd name="connsiteX3" fmla="*/ 14288 w 826851"/>
                <a:gd name="connsiteY3" fmla="*/ 142219 h 834995"/>
                <a:gd name="connsiteX4" fmla="*/ 0 w 826851"/>
                <a:gd name="connsiteY4" fmla="*/ 0 h 834995"/>
                <a:gd name="connsiteX0" fmla="*/ 0 w 826851"/>
                <a:gd name="connsiteY0" fmla="*/ 0 h 834995"/>
                <a:gd name="connsiteX1" fmla="*/ 826851 w 826851"/>
                <a:gd name="connsiteY1" fmla="*/ 834995 h 834995"/>
                <a:gd name="connsiteX2" fmla="*/ 457165 w 826851"/>
                <a:gd name="connsiteY2" fmla="*/ 834995 h 834995"/>
                <a:gd name="connsiteX3" fmla="*/ 9525 w 826851"/>
                <a:gd name="connsiteY3" fmla="*/ 447019 h 834995"/>
                <a:gd name="connsiteX4" fmla="*/ 0 w 826851"/>
                <a:gd name="connsiteY4" fmla="*/ 0 h 834995"/>
                <a:gd name="connsiteX0" fmla="*/ 0 w 826851"/>
                <a:gd name="connsiteY0" fmla="*/ 0 h 834995"/>
                <a:gd name="connsiteX1" fmla="*/ 826851 w 826851"/>
                <a:gd name="connsiteY1" fmla="*/ 834995 h 834995"/>
                <a:gd name="connsiteX2" fmla="*/ 457165 w 826851"/>
                <a:gd name="connsiteY2" fmla="*/ 834995 h 834995"/>
                <a:gd name="connsiteX3" fmla="*/ 9525 w 826851"/>
                <a:gd name="connsiteY3" fmla="*/ 423206 h 834995"/>
                <a:gd name="connsiteX4" fmla="*/ 0 w 826851"/>
                <a:gd name="connsiteY4" fmla="*/ 0 h 834995"/>
                <a:gd name="connsiteX0" fmla="*/ 0 w 826851"/>
                <a:gd name="connsiteY0" fmla="*/ 0 h 834995"/>
                <a:gd name="connsiteX1" fmla="*/ 826851 w 826851"/>
                <a:gd name="connsiteY1" fmla="*/ 834995 h 834995"/>
                <a:gd name="connsiteX2" fmla="*/ 457165 w 826851"/>
                <a:gd name="connsiteY2" fmla="*/ 834995 h 834995"/>
                <a:gd name="connsiteX3" fmla="*/ 4763 w 826851"/>
                <a:gd name="connsiteY3" fmla="*/ 389869 h 834995"/>
                <a:gd name="connsiteX4" fmla="*/ 0 w 826851"/>
                <a:gd name="connsiteY4" fmla="*/ 0 h 83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851" h="834995">
                  <a:moveTo>
                    <a:pt x="0" y="0"/>
                  </a:moveTo>
                  <a:lnTo>
                    <a:pt x="826851" y="834995"/>
                  </a:lnTo>
                  <a:lnTo>
                    <a:pt x="457165" y="834995"/>
                  </a:lnTo>
                  <a:lnTo>
                    <a:pt x="4763" y="389869"/>
                  </a:lnTo>
                  <a:cubicBezTo>
                    <a:pt x="3175" y="223400"/>
                    <a:pt x="1588" y="166469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BDF4B46-5F03-48CA-85B4-D19CE024052F}"/>
                </a:ext>
              </a:extLst>
            </p:cNvPr>
            <p:cNvSpPr/>
            <p:nvPr/>
          </p:nvSpPr>
          <p:spPr>
            <a:xfrm>
              <a:off x="457614" y="6250424"/>
              <a:ext cx="1168732" cy="612337"/>
            </a:xfrm>
            <a:custGeom>
              <a:avLst/>
              <a:gdLst>
                <a:gd name="connsiteX0" fmla="*/ 0 w 878219"/>
                <a:gd name="connsiteY0" fmla="*/ 0 h 607575"/>
                <a:gd name="connsiteX1" fmla="*/ 554426 w 878219"/>
                <a:gd name="connsiteY1" fmla="*/ 0 h 607575"/>
                <a:gd name="connsiteX2" fmla="*/ 878219 w 878219"/>
                <a:gd name="connsiteY2" fmla="*/ 607575 h 607575"/>
                <a:gd name="connsiteX3" fmla="*/ 323793 w 878219"/>
                <a:gd name="connsiteY3" fmla="*/ 607575 h 607575"/>
                <a:gd name="connsiteX4" fmla="*/ 0 w 878219"/>
                <a:gd name="connsiteY4" fmla="*/ 0 h 607575"/>
                <a:gd name="connsiteX0" fmla="*/ 0 w 1168732"/>
                <a:gd name="connsiteY0" fmla="*/ 0 h 612337"/>
                <a:gd name="connsiteX1" fmla="*/ 554426 w 1168732"/>
                <a:gd name="connsiteY1" fmla="*/ 0 h 612337"/>
                <a:gd name="connsiteX2" fmla="*/ 1168732 w 1168732"/>
                <a:gd name="connsiteY2" fmla="*/ 612337 h 612337"/>
                <a:gd name="connsiteX3" fmla="*/ 323793 w 1168732"/>
                <a:gd name="connsiteY3" fmla="*/ 607575 h 612337"/>
                <a:gd name="connsiteX4" fmla="*/ 0 w 1168732"/>
                <a:gd name="connsiteY4" fmla="*/ 0 h 612337"/>
                <a:gd name="connsiteX0" fmla="*/ 0 w 1168732"/>
                <a:gd name="connsiteY0" fmla="*/ 0 h 612337"/>
                <a:gd name="connsiteX1" fmla="*/ 554426 w 1168732"/>
                <a:gd name="connsiteY1" fmla="*/ 0 h 612337"/>
                <a:gd name="connsiteX2" fmla="*/ 1168732 w 1168732"/>
                <a:gd name="connsiteY2" fmla="*/ 612337 h 612337"/>
                <a:gd name="connsiteX3" fmla="*/ 547630 w 1168732"/>
                <a:gd name="connsiteY3" fmla="*/ 593287 h 612337"/>
                <a:gd name="connsiteX4" fmla="*/ 0 w 1168732"/>
                <a:gd name="connsiteY4" fmla="*/ 0 h 612337"/>
                <a:gd name="connsiteX0" fmla="*/ 0 w 1168732"/>
                <a:gd name="connsiteY0" fmla="*/ 0 h 612337"/>
                <a:gd name="connsiteX1" fmla="*/ 554426 w 1168732"/>
                <a:gd name="connsiteY1" fmla="*/ 0 h 612337"/>
                <a:gd name="connsiteX2" fmla="*/ 1168732 w 1168732"/>
                <a:gd name="connsiteY2" fmla="*/ 612337 h 612337"/>
                <a:gd name="connsiteX3" fmla="*/ 557155 w 1168732"/>
                <a:gd name="connsiteY3" fmla="*/ 607575 h 612337"/>
                <a:gd name="connsiteX4" fmla="*/ 0 w 1168732"/>
                <a:gd name="connsiteY4" fmla="*/ 0 h 612337"/>
                <a:gd name="connsiteX0" fmla="*/ 0 w 1168732"/>
                <a:gd name="connsiteY0" fmla="*/ 0 h 612337"/>
                <a:gd name="connsiteX1" fmla="*/ 554426 w 1168732"/>
                <a:gd name="connsiteY1" fmla="*/ 0 h 612337"/>
                <a:gd name="connsiteX2" fmla="*/ 1168732 w 1168732"/>
                <a:gd name="connsiteY2" fmla="*/ 612337 h 612337"/>
                <a:gd name="connsiteX3" fmla="*/ 614305 w 1168732"/>
                <a:gd name="connsiteY3" fmla="*/ 607575 h 612337"/>
                <a:gd name="connsiteX4" fmla="*/ 0 w 1168732"/>
                <a:gd name="connsiteY4" fmla="*/ 0 h 61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732" h="612337">
                  <a:moveTo>
                    <a:pt x="0" y="0"/>
                  </a:moveTo>
                  <a:lnTo>
                    <a:pt x="554426" y="0"/>
                  </a:lnTo>
                  <a:lnTo>
                    <a:pt x="1168732" y="612337"/>
                  </a:lnTo>
                  <a:lnTo>
                    <a:pt x="614305" y="607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653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13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0" r:id="rId51"/>
    <p:sldLayoutId id="2147483711" r:id="rId52"/>
    <p:sldLayoutId id="2147483712" r:id="rId5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80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14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4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4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hyperlink" Target="https://www.freeppt7.com/" TargetMode="Externa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4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4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9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4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4122141-9A61-4991-9BF7-E049B078FE3E}"/>
              </a:ext>
            </a:extLst>
          </p:cNvPr>
          <p:cNvSpPr txBox="1"/>
          <p:nvPr/>
        </p:nvSpPr>
        <p:spPr>
          <a:xfrm>
            <a:off x="1842523" y="2418108"/>
            <a:ext cx="88657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DEC4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FREE PPT TEMPLATES</a:t>
            </a:r>
            <a:endParaRPr lang="zh-CN" altLang="en-US" sz="6600" dirty="0">
              <a:solidFill>
                <a:srgbClr val="DEC4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梯形 7">
            <a:extLst>
              <a:ext uri="{FF2B5EF4-FFF2-40B4-BE49-F238E27FC236}">
                <a16:creationId xmlns:a16="http://schemas.microsoft.com/office/drawing/2014/main" id="{393363EF-5BE7-4753-AE00-198DD16AE66D}"/>
              </a:ext>
            </a:extLst>
          </p:cNvPr>
          <p:cNvSpPr/>
          <p:nvPr/>
        </p:nvSpPr>
        <p:spPr>
          <a:xfrm>
            <a:off x="3621841" y="4302199"/>
            <a:ext cx="5146159" cy="462202"/>
          </a:xfrm>
          <a:prstGeom prst="trapezoid">
            <a:avLst>
              <a:gd name="adj" fmla="val 107540"/>
            </a:avLst>
          </a:prstGeom>
          <a:solidFill>
            <a:srgbClr val="DEC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213D49"/>
                </a:solidFill>
                <a:cs typeface="+mn-ea"/>
                <a:sym typeface="+mn-lt"/>
              </a:rPr>
              <a:t>YOUR  COMPANY  NAME</a:t>
            </a:r>
            <a:endParaRPr lang="zh-CN" altLang="en-US" sz="2400" dirty="0">
              <a:solidFill>
                <a:srgbClr val="213D49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B58217D-1CF8-4D6D-83C3-A9C17FC0D27A}"/>
              </a:ext>
            </a:extLst>
          </p:cNvPr>
          <p:cNvSpPr txBox="1"/>
          <p:nvPr/>
        </p:nvSpPr>
        <p:spPr>
          <a:xfrm>
            <a:off x="2040365" y="3526104"/>
            <a:ext cx="8309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200" dirty="0">
                <a:solidFill>
                  <a:srgbClr val="DEC45E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5C8D941A-7718-EE6F-5949-A6EE64DE0188}"/>
              </a:ext>
            </a:extLst>
          </p:cNvPr>
          <p:cNvSpPr/>
          <p:nvPr/>
        </p:nvSpPr>
        <p:spPr>
          <a:xfrm>
            <a:off x="9865983" y="35561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rgbClr val="DEC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4"/>
            <a:extLst>
              <a:ext uri="{FF2B5EF4-FFF2-40B4-BE49-F238E27FC236}">
                <a16:creationId xmlns:a16="http://schemas.microsoft.com/office/drawing/2014/main" id="{1B1A6393-0BBA-9580-D238-2D944698FCA3}"/>
              </a:ext>
            </a:extLst>
          </p:cNvPr>
          <p:cNvSpPr txBox="1"/>
          <p:nvPr/>
        </p:nvSpPr>
        <p:spPr>
          <a:xfrm>
            <a:off x="3621841" y="650700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DEC45E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DEC45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A1DCA1-E238-4B26-8555-D146D9DBFC91}"/>
              </a:ext>
            </a:extLst>
          </p:cNvPr>
          <p:cNvGrpSpPr/>
          <p:nvPr/>
        </p:nvGrpSpPr>
        <p:grpSpPr>
          <a:xfrm>
            <a:off x="-2385564" y="2782113"/>
            <a:ext cx="12492605" cy="2645925"/>
            <a:chOff x="-2385564" y="2782113"/>
            <a:chExt cx="12492605" cy="264592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7879408" y="3424139"/>
              <a:ext cx="2227633" cy="1867711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691029" y="2918299"/>
              <a:ext cx="3149467" cy="2334639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2195207" y="2966937"/>
              <a:ext cx="2396248" cy="914403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2385564" y="2801565"/>
              <a:ext cx="4493224" cy="1040863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059023" y="3745153"/>
              <a:ext cx="272375" cy="2723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554843" y="2782113"/>
              <a:ext cx="272375" cy="2723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743221" y="5155663"/>
              <a:ext cx="272375" cy="2723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2226343" y="2670719"/>
            <a:ext cx="210108" cy="83658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43344" y="3249041"/>
            <a:ext cx="0" cy="768487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7664444" y="4129950"/>
            <a:ext cx="214963" cy="784353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ardrop 14">
            <a:extLst>
              <a:ext uri="{FF2B5EF4-FFF2-40B4-BE49-F238E27FC236}">
                <a16:creationId xmlns:a16="http://schemas.microsoft.com/office/drawing/2014/main" id="{B86FA62B-44FE-4CF7-8391-9366C1283EFE}"/>
              </a:ext>
            </a:extLst>
          </p:cNvPr>
          <p:cNvSpPr/>
          <p:nvPr/>
        </p:nvSpPr>
        <p:spPr>
          <a:xfrm rot="8100000">
            <a:off x="9814576" y="2770222"/>
            <a:ext cx="836580" cy="83658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Freeform 22">
            <a:extLst>
              <a:ext uri="{FF2B5EF4-FFF2-40B4-BE49-F238E27FC236}">
                <a16:creationId xmlns:a16="http://schemas.microsoft.com/office/drawing/2014/main" id="{2FC1C6B0-0392-4092-A3D5-FD9D6E055ABD}"/>
              </a:ext>
            </a:extLst>
          </p:cNvPr>
          <p:cNvSpPr>
            <a:spLocks noEditPoints="1"/>
          </p:cNvSpPr>
          <p:nvPr/>
        </p:nvSpPr>
        <p:spPr bwMode="auto">
          <a:xfrm>
            <a:off x="2107660" y="1948173"/>
            <a:ext cx="535656" cy="532728"/>
          </a:xfrm>
          <a:custGeom>
            <a:avLst/>
            <a:gdLst>
              <a:gd name="T0" fmla="*/ 117 w 200"/>
              <a:gd name="T1" fmla="*/ 1 h 200"/>
              <a:gd name="T2" fmla="*/ 100 w 200"/>
              <a:gd name="T3" fmla="*/ 0 h 200"/>
              <a:gd name="T4" fmla="*/ 0 w 200"/>
              <a:gd name="T5" fmla="*/ 100 h 200"/>
              <a:gd name="T6" fmla="*/ 100 w 200"/>
              <a:gd name="T7" fmla="*/ 200 h 200"/>
              <a:gd name="T8" fmla="*/ 200 w 200"/>
              <a:gd name="T9" fmla="*/ 100 h 200"/>
              <a:gd name="T10" fmla="*/ 117 w 200"/>
              <a:gd name="T11" fmla="*/ 1 h 200"/>
              <a:gd name="T12" fmla="*/ 192 w 200"/>
              <a:gd name="T13" fmla="*/ 100 h 200"/>
              <a:gd name="T14" fmla="*/ 178 w 200"/>
              <a:gd name="T15" fmla="*/ 149 h 200"/>
              <a:gd name="T16" fmla="*/ 107 w 200"/>
              <a:gd name="T17" fmla="*/ 100 h 200"/>
              <a:gd name="T18" fmla="*/ 182 w 200"/>
              <a:gd name="T19" fmla="*/ 58 h 200"/>
              <a:gd name="T20" fmla="*/ 192 w 200"/>
              <a:gd name="T21" fmla="*/ 100 h 200"/>
              <a:gd name="T22" fmla="*/ 178 w 200"/>
              <a:gd name="T23" fmla="*/ 51 h 200"/>
              <a:gd name="T24" fmla="*/ 105 w 200"/>
              <a:gd name="T25" fmla="*/ 92 h 200"/>
              <a:gd name="T26" fmla="*/ 119 w 200"/>
              <a:gd name="T27" fmla="*/ 10 h 200"/>
              <a:gd name="T28" fmla="*/ 178 w 200"/>
              <a:gd name="T29" fmla="*/ 51 h 200"/>
              <a:gd name="T30" fmla="*/ 100 w 200"/>
              <a:gd name="T31" fmla="*/ 192 h 200"/>
              <a:gd name="T32" fmla="*/ 8 w 200"/>
              <a:gd name="T33" fmla="*/ 100 h 200"/>
              <a:gd name="T34" fmla="*/ 100 w 200"/>
              <a:gd name="T35" fmla="*/ 8 h 200"/>
              <a:gd name="T36" fmla="*/ 111 w 200"/>
              <a:gd name="T37" fmla="*/ 9 h 200"/>
              <a:gd name="T38" fmla="*/ 96 w 200"/>
              <a:gd name="T39" fmla="*/ 102 h 200"/>
              <a:gd name="T40" fmla="*/ 173 w 200"/>
              <a:gd name="T41" fmla="*/ 156 h 200"/>
              <a:gd name="T42" fmla="*/ 100 w 200"/>
              <a:gd name="T43" fmla="*/ 19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0" h="200">
                <a:moveTo>
                  <a:pt x="117" y="1"/>
                </a:moveTo>
                <a:cubicBezTo>
                  <a:pt x="111" y="0"/>
                  <a:pt x="106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51"/>
                  <a:pt x="165" y="9"/>
                  <a:pt x="117" y="1"/>
                </a:cubicBezTo>
                <a:close/>
                <a:moveTo>
                  <a:pt x="192" y="100"/>
                </a:moveTo>
                <a:cubicBezTo>
                  <a:pt x="192" y="118"/>
                  <a:pt x="187" y="135"/>
                  <a:pt x="178" y="149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82" y="58"/>
                  <a:pt x="182" y="58"/>
                  <a:pt x="182" y="58"/>
                </a:cubicBezTo>
                <a:cubicBezTo>
                  <a:pt x="188" y="71"/>
                  <a:pt x="192" y="85"/>
                  <a:pt x="192" y="100"/>
                </a:cubicBezTo>
                <a:close/>
                <a:moveTo>
                  <a:pt x="178" y="51"/>
                </a:moveTo>
                <a:cubicBezTo>
                  <a:pt x="105" y="92"/>
                  <a:pt x="105" y="92"/>
                  <a:pt x="105" y="92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44" y="15"/>
                  <a:pt x="165" y="30"/>
                  <a:pt x="178" y="51"/>
                </a:cubicBezTo>
                <a:close/>
                <a:moveTo>
                  <a:pt x="100" y="192"/>
                </a:moveTo>
                <a:cubicBezTo>
                  <a:pt x="49" y="192"/>
                  <a:pt x="8" y="151"/>
                  <a:pt x="8" y="100"/>
                </a:cubicBezTo>
                <a:cubicBezTo>
                  <a:pt x="8" y="49"/>
                  <a:pt x="49" y="8"/>
                  <a:pt x="100" y="8"/>
                </a:cubicBezTo>
                <a:cubicBezTo>
                  <a:pt x="104" y="8"/>
                  <a:pt x="108" y="8"/>
                  <a:pt x="111" y="9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173" y="156"/>
                  <a:pt x="173" y="156"/>
                  <a:pt x="173" y="156"/>
                </a:cubicBezTo>
                <a:cubicBezTo>
                  <a:pt x="156" y="178"/>
                  <a:pt x="130" y="192"/>
                  <a:pt x="100" y="1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Freeform 23">
            <a:extLst>
              <a:ext uri="{FF2B5EF4-FFF2-40B4-BE49-F238E27FC236}">
                <a16:creationId xmlns:a16="http://schemas.microsoft.com/office/drawing/2014/main" id="{A65F62F6-ACD5-4F68-A5D1-CA6CFEEF0F8A}"/>
              </a:ext>
            </a:extLst>
          </p:cNvPr>
          <p:cNvSpPr>
            <a:spLocks noEditPoints="1"/>
          </p:cNvSpPr>
          <p:nvPr/>
        </p:nvSpPr>
        <p:spPr bwMode="auto">
          <a:xfrm>
            <a:off x="3973653" y="4347794"/>
            <a:ext cx="615478" cy="491695"/>
          </a:xfrm>
          <a:custGeom>
            <a:avLst/>
            <a:gdLst>
              <a:gd name="T0" fmla="*/ 70 w 179"/>
              <a:gd name="T1" fmla="*/ 0 h 143"/>
              <a:gd name="T2" fmla="*/ 40 w 179"/>
              <a:gd name="T3" fmla="*/ 0 h 143"/>
              <a:gd name="T4" fmla="*/ 40 w 179"/>
              <a:gd name="T5" fmla="*/ 51 h 143"/>
              <a:gd name="T6" fmla="*/ 19 w 179"/>
              <a:gd name="T7" fmla="*/ 51 h 143"/>
              <a:gd name="T8" fmla="*/ 19 w 179"/>
              <a:gd name="T9" fmla="*/ 132 h 143"/>
              <a:gd name="T10" fmla="*/ 70 w 179"/>
              <a:gd name="T11" fmla="*/ 132 h 143"/>
              <a:gd name="T12" fmla="*/ 70 w 179"/>
              <a:gd name="T13" fmla="*/ 0 h 143"/>
              <a:gd name="T14" fmla="*/ 40 w 179"/>
              <a:gd name="T15" fmla="*/ 124 h 143"/>
              <a:gd name="T16" fmla="*/ 26 w 179"/>
              <a:gd name="T17" fmla="*/ 124 h 143"/>
              <a:gd name="T18" fmla="*/ 26 w 179"/>
              <a:gd name="T19" fmla="*/ 59 h 143"/>
              <a:gd name="T20" fmla="*/ 40 w 179"/>
              <a:gd name="T21" fmla="*/ 59 h 143"/>
              <a:gd name="T22" fmla="*/ 40 w 179"/>
              <a:gd name="T23" fmla="*/ 124 h 143"/>
              <a:gd name="T24" fmla="*/ 62 w 179"/>
              <a:gd name="T25" fmla="*/ 124 h 143"/>
              <a:gd name="T26" fmla="*/ 48 w 179"/>
              <a:gd name="T27" fmla="*/ 124 h 143"/>
              <a:gd name="T28" fmla="*/ 48 w 179"/>
              <a:gd name="T29" fmla="*/ 8 h 143"/>
              <a:gd name="T30" fmla="*/ 62 w 179"/>
              <a:gd name="T31" fmla="*/ 8 h 143"/>
              <a:gd name="T32" fmla="*/ 62 w 179"/>
              <a:gd name="T33" fmla="*/ 124 h 143"/>
              <a:gd name="T34" fmla="*/ 161 w 179"/>
              <a:gd name="T35" fmla="*/ 0 h 143"/>
              <a:gd name="T36" fmla="*/ 132 w 179"/>
              <a:gd name="T37" fmla="*/ 0 h 143"/>
              <a:gd name="T38" fmla="*/ 132 w 179"/>
              <a:gd name="T39" fmla="*/ 51 h 143"/>
              <a:gd name="T40" fmla="*/ 110 w 179"/>
              <a:gd name="T41" fmla="*/ 51 h 143"/>
              <a:gd name="T42" fmla="*/ 110 w 179"/>
              <a:gd name="T43" fmla="*/ 132 h 143"/>
              <a:gd name="T44" fmla="*/ 161 w 179"/>
              <a:gd name="T45" fmla="*/ 132 h 143"/>
              <a:gd name="T46" fmla="*/ 161 w 179"/>
              <a:gd name="T47" fmla="*/ 0 h 143"/>
              <a:gd name="T48" fmla="*/ 132 w 179"/>
              <a:gd name="T49" fmla="*/ 124 h 143"/>
              <a:gd name="T50" fmla="*/ 117 w 179"/>
              <a:gd name="T51" fmla="*/ 124 h 143"/>
              <a:gd name="T52" fmla="*/ 117 w 179"/>
              <a:gd name="T53" fmla="*/ 59 h 143"/>
              <a:gd name="T54" fmla="*/ 132 w 179"/>
              <a:gd name="T55" fmla="*/ 59 h 143"/>
              <a:gd name="T56" fmla="*/ 132 w 179"/>
              <a:gd name="T57" fmla="*/ 124 h 143"/>
              <a:gd name="T58" fmla="*/ 153 w 179"/>
              <a:gd name="T59" fmla="*/ 124 h 143"/>
              <a:gd name="T60" fmla="*/ 139 w 179"/>
              <a:gd name="T61" fmla="*/ 124 h 143"/>
              <a:gd name="T62" fmla="*/ 139 w 179"/>
              <a:gd name="T63" fmla="*/ 8 h 143"/>
              <a:gd name="T64" fmla="*/ 153 w 179"/>
              <a:gd name="T65" fmla="*/ 8 h 143"/>
              <a:gd name="T66" fmla="*/ 153 w 179"/>
              <a:gd name="T67" fmla="*/ 124 h 143"/>
              <a:gd name="T68" fmla="*/ 0 w 179"/>
              <a:gd name="T69" fmla="*/ 135 h 143"/>
              <a:gd name="T70" fmla="*/ 0 w 179"/>
              <a:gd name="T71" fmla="*/ 143 h 143"/>
              <a:gd name="T72" fmla="*/ 179 w 179"/>
              <a:gd name="T73" fmla="*/ 143 h 143"/>
              <a:gd name="T74" fmla="*/ 179 w 179"/>
              <a:gd name="T75" fmla="*/ 135 h 143"/>
              <a:gd name="T76" fmla="*/ 0 w 179"/>
              <a:gd name="T77" fmla="*/ 13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9" h="143">
                <a:moveTo>
                  <a:pt x="70" y="0"/>
                </a:moveTo>
                <a:lnTo>
                  <a:pt x="40" y="0"/>
                </a:lnTo>
                <a:lnTo>
                  <a:pt x="40" y="51"/>
                </a:lnTo>
                <a:lnTo>
                  <a:pt x="19" y="51"/>
                </a:lnTo>
                <a:lnTo>
                  <a:pt x="19" y="132"/>
                </a:lnTo>
                <a:lnTo>
                  <a:pt x="70" y="132"/>
                </a:lnTo>
                <a:lnTo>
                  <a:pt x="70" y="0"/>
                </a:lnTo>
                <a:close/>
                <a:moveTo>
                  <a:pt x="40" y="124"/>
                </a:moveTo>
                <a:lnTo>
                  <a:pt x="26" y="124"/>
                </a:lnTo>
                <a:lnTo>
                  <a:pt x="26" y="59"/>
                </a:lnTo>
                <a:lnTo>
                  <a:pt x="40" y="59"/>
                </a:lnTo>
                <a:lnTo>
                  <a:pt x="40" y="124"/>
                </a:lnTo>
                <a:close/>
                <a:moveTo>
                  <a:pt x="62" y="124"/>
                </a:moveTo>
                <a:lnTo>
                  <a:pt x="48" y="124"/>
                </a:lnTo>
                <a:lnTo>
                  <a:pt x="48" y="8"/>
                </a:lnTo>
                <a:lnTo>
                  <a:pt x="62" y="8"/>
                </a:lnTo>
                <a:lnTo>
                  <a:pt x="62" y="124"/>
                </a:lnTo>
                <a:close/>
                <a:moveTo>
                  <a:pt x="161" y="0"/>
                </a:moveTo>
                <a:lnTo>
                  <a:pt x="132" y="0"/>
                </a:lnTo>
                <a:lnTo>
                  <a:pt x="132" y="51"/>
                </a:lnTo>
                <a:lnTo>
                  <a:pt x="110" y="51"/>
                </a:lnTo>
                <a:lnTo>
                  <a:pt x="110" y="132"/>
                </a:lnTo>
                <a:lnTo>
                  <a:pt x="161" y="132"/>
                </a:lnTo>
                <a:lnTo>
                  <a:pt x="161" y="0"/>
                </a:lnTo>
                <a:close/>
                <a:moveTo>
                  <a:pt x="132" y="124"/>
                </a:moveTo>
                <a:lnTo>
                  <a:pt x="117" y="124"/>
                </a:lnTo>
                <a:lnTo>
                  <a:pt x="117" y="59"/>
                </a:lnTo>
                <a:lnTo>
                  <a:pt x="132" y="59"/>
                </a:lnTo>
                <a:lnTo>
                  <a:pt x="132" y="124"/>
                </a:lnTo>
                <a:close/>
                <a:moveTo>
                  <a:pt x="153" y="124"/>
                </a:moveTo>
                <a:lnTo>
                  <a:pt x="139" y="124"/>
                </a:lnTo>
                <a:lnTo>
                  <a:pt x="139" y="8"/>
                </a:lnTo>
                <a:lnTo>
                  <a:pt x="153" y="8"/>
                </a:lnTo>
                <a:lnTo>
                  <a:pt x="153" y="124"/>
                </a:lnTo>
                <a:close/>
                <a:moveTo>
                  <a:pt x="0" y="135"/>
                </a:moveTo>
                <a:lnTo>
                  <a:pt x="0" y="143"/>
                </a:lnTo>
                <a:lnTo>
                  <a:pt x="179" y="143"/>
                </a:lnTo>
                <a:lnTo>
                  <a:pt x="179" y="135"/>
                </a:lnTo>
                <a:lnTo>
                  <a:pt x="0" y="1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8" name="Freeform 24">
            <a:extLst>
              <a:ext uri="{FF2B5EF4-FFF2-40B4-BE49-F238E27FC236}">
                <a16:creationId xmlns:a16="http://schemas.microsoft.com/office/drawing/2014/main" id="{C29FE8DF-9DF0-4B3B-8512-1F9C049F273C}"/>
              </a:ext>
            </a:extLst>
          </p:cNvPr>
          <p:cNvSpPr>
            <a:spLocks noEditPoints="1"/>
          </p:cNvSpPr>
          <p:nvPr/>
        </p:nvSpPr>
        <p:spPr bwMode="auto">
          <a:xfrm>
            <a:off x="7055094" y="3357591"/>
            <a:ext cx="578165" cy="484495"/>
          </a:xfrm>
          <a:custGeom>
            <a:avLst/>
            <a:gdLst>
              <a:gd name="T0" fmla="*/ 0 w 196"/>
              <a:gd name="T1" fmla="*/ 156 h 164"/>
              <a:gd name="T2" fmla="*/ 0 w 196"/>
              <a:gd name="T3" fmla="*/ 164 h 164"/>
              <a:gd name="T4" fmla="*/ 196 w 196"/>
              <a:gd name="T5" fmla="*/ 164 h 164"/>
              <a:gd name="T6" fmla="*/ 196 w 196"/>
              <a:gd name="T7" fmla="*/ 156 h 164"/>
              <a:gd name="T8" fmla="*/ 0 w 196"/>
              <a:gd name="T9" fmla="*/ 156 h 164"/>
              <a:gd name="T10" fmla="*/ 20 w 196"/>
              <a:gd name="T11" fmla="*/ 81 h 164"/>
              <a:gd name="T12" fmla="*/ 49 w 196"/>
              <a:gd name="T13" fmla="*/ 107 h 164"/>
              <a:gd name="T14" fmla="*/ 53 w 196"/>
              <a:gd name="T15" fmla="*/ 108 h 164"/>
              <a:gd name="T16" fmla="*/ 87 w 196"/>
              <a:gd name="T17" fmla="*/ 100 h 164"/>
              <a:gd name="T18" fmla="*/ 125 w 196"/>
              <a:gd name="T19" fmla="*/ 135 h 164"/>
              <a:gd name="T20" fmla="*/ 128 w 196"/>
              <a:gd name="T21" fmla="*/ 136 h 164"/>
              <a:gd name="T22" fmla="*/ 129 w 196"/>
              <a:gd name="T23" fmla="*/ 136 h 164"/>
              <a:gd name="T24" fmla="*/ 180 w 196"/>
              <a:gd name="T25" fmla="*/ 118 h 164"/>
              <a:gd name="T26" fmla="*/ 180 w 196"/>
              <a:gd name="T27" fmla="*/ 144 h 164"/>
              <a:gd name="T28" fmla="*/ 188 w 196"/>
              <a:gd name="T29" fmla="*/ 144 h 164"/>
              <a:gd name="T30" fmla="*/ 188 w 196"/>
              <a:gd name="T31" fmla="*/ 72 h 164"/>
              <a:gd name="T32" fmla="*/ 186 w 196"/>
              <a:gd name="T33" fmla="*/ 69 h 164"/>
              <a:gd name="T34" fmla="*/ 183 w 196"/>
              <a:gd name="T35" fmla="*/ 68 h 164"/>
              <a:gd name="T36" fmla="*/ 151 w 196"/>
              <a:gd name="T37" fmla="*/ 79 h 164"/>
              <a:gd name="T38" fmla="*/ 106 w 196"/>
              <a:gd name="T39" fmla="*/ 29 h 164"/>
              <a:gd name="T40" fmla="*/ 102 w 196"/>
              <a:gd name="T41" fmla="*/ 28 h 164"/>
              <a:gd name="T42" fmla="*/ 63 w 196"/>
              <a:gd name="T43" fmla="*/ 40 h 164"/>
              <a:gd name="T44" fmla="*/ 19 w 196"/>
              <a:gd name="T45" fmla="*/ 1 h 164"/>
              <a:gd name="T46" fmla="*/ 14 w 196"/>
              <a:gd name="T47" fmla="*/ 0 h 164"/>
              <a:gd name="T48" fmla="*/ 12 w 196"/>
              <a:gd name="T49" fmla="*/ 4 h 164"/>
              <a:gd name="T50" fmla="*/ 12 w 196"/>
              <a:gd name="T51" fmla="*/ 144 h 164"/>
              <a:gd name="T52" fmla="*/ 20 w 196"/>
              <a:gd name="T53" fmla="*/ 144 h 164"/>
              <a:gd name="T54" fmla="*/ 20 w 196"/>
              <a:gd name="T55" fmla="*/ 81 h 164"/>
              <a:gd name="T56" fmla="*/ 20 w 196"/>
              <a:gd name="T57" fmla="*/ 13 h 164"/>
              <a:gd name="T58" fmla="*/ 59 w 196"/>
              <a:gd name="T59" fmla="*/ 47 h 164"/>
              <a:gd name="T60" fmla="*/ 63 w 196"/>
              <a:gd name="T61" fmla="*/ 48 h 164"/>
              <a:gd name="T62" fmla="*/ 102 w 196"/>
              <a:gd name="T63" fmla="*/ 37 h 164"/>
              <a:gd name="T64" fmla="*/ 147 w 196"/>
              <a:gd name="T65" fmla="*/ 87 h 164"/>
              <a:gd name="T66" fmla="*/ 151 w 196"/>
              <a:gd name="T67" fmla="*/ 88 h 164"/>
              <a:gd name="T68" fmla="*/ 180 w 196"/>
              <a:gd name="T69" fmla="*/ 78 h 164"/>
              <a:gd name="T70" fmla="*/ 180 w 196"/>
              <a:gd name="T71" fmla="*/ 109 h 164"/>
              <a:gd name="T72" fmla="*/ 129 w 196"/>
              <a:gd name="T73" fmla="*/ 127 h 164"/>
              <a:gd name="T74" fmla="*/ 91 w 196"/>
              <a:gd name="T75" fmla="*/ 93 h 164"/>
              <a:gd name="T76" fmla="*/ 87 w 196"/>
              <a:gd name="T77" fmla="*/ 92 h 164"/>
              <a:gd name="T78" fmla="*/ 53 w 196"/>
              <a:gd name="T79" fmla="*/ 100 h 164"/>
              <a:gd name="T80" fmla="*/ 20 w 196"/>
              <a:gd name="T81" fmla="*/ 70 h 164"/>
              <a:gd name="T82" fmla="*/ 20 w 196"/>
              <a:gd name="T83" fmla="*/ 1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6" h="164">
                <a:moveTo>
                  <a:pt x="0" y="156"/>
                </a:moveTo>
                <a:cubicBezTo>
                  <a:pt x="0" y="164"/>
                  <a:pt x="0" y="164"/>
                  <a:pt x="0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6" y="156"/>
                  <a:pt x="196" y="156"/>
                  <a:pt x="196" y="156"/>
                </a:cubicBezTo>
                <a:lnTo>
                  <a:pt x="0" y="156"/>
                </a:lnTo>
                <a:close/>
                <a:moveTo>
                  <a:pt x="20" y="81"/>
                </a:moveTo>
                <a:cubicBezTo>
                  <a:pt x="49" y="107"/>
                  <a:pt x="49" y="107"/>
                  <a:pt x="49" y="107"/>
                </a:cubicBezTo>
                <a:cubicBezTo>
                  <a:pt x="50" y="108"/>
                  <a:pt x="52" y="108"/>
                  <a:pt x="53" y="108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125" y="135"/>
                  <a:pt x="125" y="135"/>
                  <a:pt x="125" y="135"/>
                </a:cubicBezTo>
                <a:cubicBezTo>
                  <a:pt x="126" y="136"/>
                  <a:pt x="127" y="136"/>
                  <a:pt x="128" y="136"/>
                </a:cubicBezTo>
                <a:cubicBezTo>
                  <a:pt x="128" y="136"/>
                  <a:pt x="129" y="136"/>
                  <a:pt x="129" y="136"/>
                </a:cubicBezTo>
                <a:cubicBezTo>
                  <a:pt x="180" y="118"/>
                  <a:pt x="180" y="118"/>
                  <a:pt x="180" y="118"/>
                </a:cubicBezTo>
                <a:cubicBezTo>
                  <a:pt x="180" y="144"/>
                  <a:pt x="180" y="144"/>
                  <a:pt x="180" y="144"/>
                </a:cubicBezTo>
                <a:cubicBezTo>
                  <a:pt x="188" y="144"/>
                  <a:pt x="188" y="144"/>
                  <a:pt x="188" y="144"/>
                </a:cubicBezTo>
                <a:cubicBezTo>
                  <a:pt x="188" y="72"/>
                  <a:pt x="188" y="72"/>
                  <a:pt x="188" y="72"/>
                </a:cubicBezTo>
                <a:cubicBezTo>
                  <a:pt x="188" y="71"/>
                  <a:pt x="187" y="69"/>
                  <a:pt x="186" y="69"/>
                </a:cubicBezTo>
                <a:cubicBezTo>
                  <a:pt x="185" y="68"/>
                  <a:pt x="184" y="68"/>
                  <a:pt x="183" y="68"/>
                </a:cubicBezTo>
                <a:cubicBezTo>
                  <a:pt x="151" y="79"/>
                  <a:pt x="151" y="79"/>
                  <a:pt x="151" y="7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5" y="28"/>
                  <a:pt x="103" y="28"/>
                  <a:pt x="102" y="28"/>
                </a:cubicBezTo>
                <a:cubicBezTo>
                  <a:pt x="63" y="40"/>
                  <a:pt x="63" y="40"/>
                  <a:pt x="63" y="4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0"/>
                  <a:pt x="16" y="0"/>
                  <a:pt x="14" y="0"/>
                </a:cubicBezTo>
                <a:cubicBezTo>
                  <a:pt x="13" y="1"/>
                  <a:pt x="12" y="2"/>
                  <a:pt x="12" y="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20" y="144"/>
                  <a:pt x="20" y="144"/>
                  <a:pt x="20" y="144"/>
                </a:cubicBezTo>
                <a:lnTo>
                  <a:pt x="20" y="81"/>
                </a:lnTo>
                <a:close/>
                <a:moveTo>
                  <a:pt x="20" y="13"/>
                </a:moveTo>
                <a:cubicBezTo>
                  <a:pt x="59" y="47"/>
                  <a:pt x="59" y="47"/>
                  <a:pt x="59" y="47"/>
                </a:cubicBezTo>
                <a:cubicBezTo>
                  <a:pt x="60" y="48"/>
                  <a:pt x="62" y="48"/>
                  <a:pt x="63" y="48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48" y="88"/>
                  <a:pt x="149" y="88"/>
                  <a:pt x="151" y="88"/>
                </a:cubicBezTo>
                <a:cubicBezTo>
                  <a:pt x="180" y="78"/>
                  <a:pt x="180" y="78"/>
                  <a:pt x="180" y="78"/>
                </a:cubicBezTo>
                <a:cubicBezTo>
                  <a:pt x="180" y="109"/>
                  <a:pt x="180" y="109"/>
                  <a:pt x="180" y="109"/>
                </a:cubicBezTo>
                <a:cubicBezTo>
                  <a:pt x="129" y="127"/>
                  <a:pt x="129" y="127"/>
                  <a:pt x="129" y="127"/>
                </a:cubicBezTo>
                <a:cubicBezTo>
                  <a:pt x="91" y="93"/>
                  <a:pt x="91" y="93"/>
                  <a:pt x="91" y="93"/>
                </a:cubicBezTo>
                <a:cubicBezTo>
                  <a:pt x="90" y="92"/>
                  <a:pt x="88" y="92"/>
                  <a:pt x="87" y="92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20" y="70"/>
                  <a:pt x="20" y="70"/>
                  <a:pt x="20" y="70"/>
                </a:cubicBezTo>
                <a:lnTo>
                  <a:pt x="20" y="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A9CABFE-1AAF-448F-A3E6-FD00A66E8CF2}"/>
              </a:ext>
            </a:extLst>
          </p:cNvPr>
          <p:cNvSpPr txBox="1"/>
          <p:nvPr/>
        </p:nvSpPr>
        <p:spPr>
          <a:xfrm>
            <a:off x="3773514" y="487131"/>
            <a:ext cx="4644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BE15CA6-1D3A-4EB9-A171-E60D079D8BA6}"/>
              </a:ext>
            </a:extLst>
          </p:cNvPr>
          <p:cNvCxnSpPr>
            <a:cxnSpLocks/>
          </p:cNvCxnSpPr>
          <p:nvPr/>
        </p:nvCxnSpPr>
        <p:spPr>
          <a:xfrm flipH="1">
            <a:off x="5798294" y="1715684"/>
            <a:ext cx="72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5DE09CD8-47BE-4112-905C-77C5992656F9}"/>
              </a:ext>
            </a:extLst>
          </p:cNvPr>
          <p:cNvSpPr txBox="1"/>
          <p:nvPr/>
        </p:nvSpPr>
        <p:spPr>
          <a:xfrm>
            <a:off x="2711145" y="1816400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B3CD735-89AE-48DC-993D-68D0840CF452}"/>
              </a:ext>
            </a:extLst>
          </p:cNvPr>
          <p:cNvSpPr/>
          <p:nvPr/>
        </p:nvSpPr>
        <p:spPr>
          <a:xfrm>
            <a:off x="2711144" y="2065620"/>
            <a:ext cx="234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D33A9AB-56FE-44A3-86E6-8B1538E69D4F}"/>
              </a:ext>
            </a:extLst>
          </p:cNvPr>
          <p:cNvSpPr txBox="1"/>
          <p:nvPr/>
        </p:nvSpPr>
        <p:spPr>
          <a:xfrm>
            <a:off x="4638918" y="4212081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8F54B39-D768-4D34-9632-51AEBB9ABDA5}"/>
              </a:ext>
            </a:extLst>
          </p:cNvPr>
          <p:cNvSpPr/>
          <p:nvPr/>
        </p:nvSpPr>
        <p:spPr>
          <a:xfrm>
            <a:off x="4638917" y="4461301"/>
            <a:ext cx="234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612DDAA-86F2-4E68-B130-B4464692D5B1}"/>
              </a:ext>
            </a:extLst>
          </p:cNvPr>
          <p:cNvSpPr txBox="1"/>
          <p:nvPr/>
        </p:nvSpPr>
        <p:spPr>
          <a:xfrm>
            <a:off x="7701010" y="3222671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3363AD1-78DE-4398-8ED2-9D37709B1AC5}"/>
              </a:ext>
            </a:extLst>
          </p:cNvPr>
          <p:cNvSpPr/>
          <p:nvPr/>
        </p:nvSpPr>
        <p:spPr>
          <a:xfrm>
            <a:off x="7701010" y="3471891"/>
            <a:ext cx="1704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292038D-3569-4665-AFB7-5D0C3776D889}"/>
              </a:ext>
            </a:extLst>
          </p:cNvPr>
          <p:cNvSpPr txBox="1"/>
          <p:nvPr/>
        </p:nvSpPr>
        <p:spPr>
          <a:xfrm>
            <a:off x="9755549" y="3964333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CB97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23CB9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EB2C0EB-552B-4394-9D8F-05AA38CD2504}"/>
              </a:ext>
            </a:extLst>
          </p:cNvPr>
          <p:cNvSpPr/>
          <p:nvPr/>
        </p:nvSpPr>
        <p:spPr>
          <a:xfrm>
            <a:off x="9755548" y="4213553"/>
            <a:ext cx="234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Freeform 43">
            <a:extLst>
              <a:ext uri="{FF2B5EF4-FFF2-40B4-BE49-F238E27FC236}">
                <a16:creationId xmlns:a16="http://schemas.microsoft.com/office/drawing/2014/main" id="{89552208-F635-4812-9F15-1BB11D388B5B}"/>
              </a:ext>
            </a:extLst>
          </p:cNvPr>
          <p:cNvSpPr>
            <a:spLocks noEditPoints="1"/>
          </p:cNvSpPr>
          <p:nvPr/>
        </p:nvSpPr>
        <p:spPr bwMode="auto">
          <a:xfrm>
            <a:off x="10035857" y="3047450"/>
            <a:ext cx="394018" cy="335210"/>
          </a:xfrm>
          <a:custGeom>
            <a:avLst/>
            <a:gdLst>
              <a:gd name="T0" fmla="*/ 193 w 221"/>
              <a:gd name="T1" fmla="*/ 102 h 187"/>
              <a:gd name="T2" fmla="*/ 221 w 221"/>
              <a:gd name="T3" fmla="*/ 74 h 187"/>
              <a:gd name="T4" fmla="*/ 147 w 221"/>
              <a:gd name="T5" fmla="*/ 0 h 187"/>
              <a:gd name="T6" fmla="*/ 119 w 221"/>
              <a:gd name="T7" fmla="*/ 29 h 187"/>
              <a:gd name="T8" fmla="*/ 125 w 221"/>
              <a:gd name="T9" fmla="*/ 34 h 187"/>
              <a:gd name="T10" fmla="*/ 114 w 221"/>
              <a:gd name="T11" fmla="*/ 46 h 187"/>
              <a:gd name="T12" fmla="*/ 102 w 221"/>
              <a:gd name="T13" fmla="*/ 34 h 187"/>
              <a:gd name="T14" fmla="*/ 108 w 221"/>
              <a:gd name="T15" fmla="*/ 29 h 187"/>
              <a:gd name="T16" fmla="*/ 80 w 221"/>
              <a:gd name="T17" fmla="*/ 0 h 187"/>
              <a:gd name="T18" fmla="*/ 0 w 221"/>
              <a:gd name="T19" fmla="*/ 80 h 187"/>
              <a:gd name="T20" fmla="*/ 29 w 221"/>
              <a:gd name="T21" fmla="*/ 108 h 187"/>
              <a:gd name="T22" fmla="*/ 34 w 221"/>
              <a:gd name="T23" fmla="*/ 102 h 187"/>
              <a:gd name="T24" fmla="*/ 119 w 221"/>
              <a:gd name="T25" fmla="*/ 187 h 187"/>
              <a:gd name="T26" fmla="*/ 187 w 221"/>
              <a:gd name="T27" fmla="*/ 119 h 187"/>
              <a:gd name="T28" fmla="*/ 176 w 221"/>
              <a:gd name="T29" fmla="*/ 108 h 187"/>
              <a:gd name="T30" fmla="*/ 187 w 221"/>
              <a:gd name="T31" fmla="*/ 96 h 187"/>
              <a:gd name="T32" fmla="*/ 193 w 221"/>
              <a:gd name="T33" fmla="*/ 102 h 187"/>
              <a:gd name="T34" fmla="*/ 12 w 221"/>
              <a:gd name="T35" fmla="*/ 80 h 187"/>
              <a:gd name="T36" fmla="*/ 80 w 221"/>
              <a:gd name="T37" fmla="*/ 12 h 187"/>
              <a:gd name="T38" fmla="*/ 97 w 221"/>
              <a:gd name="T39" fmla="*/ 29 h 187"/>
              <a:gd name="T40" fmla="*/ 29 w 221"/>
              <a:gd name="T41" fmla="*/ 96 h 187"/>
              <a:gd name="T42" fmla="*/ 12 w 221"/>
              <a:gd name="T43" fmla="*/ 80 h 187"/>
              <a:gd name="T44" fmla="*/ 167 w 221"/>
              <a:gd name="T45" fmla="*/ 128 h 187"/>
              <a:gd name="T46" fmla="*/ 142 w 221"/>
              <a:gd name="T47" fmla="*/ 102 h 187"/>
              <a:gd name="T48" fmla="*/ 136 w 221"/>
              <a:gd name="T49" fmla="*/ 102 h 187"/>
              <a:gd name="T50" fmla="*/ 136 w 221"/>
              <a:gd name="T51" fmla="*/ 108 h 187"/>
              <a:gd name="T52" fmla="*/ 162 w 221"/>
              <a:gd name="T53" fmla="*/ 133 h 187"/>
              <a:gd name="T54" fmla="*/ 150 w 221"/>
              <a:gd name="T55" fmla="*/ 145 h 187"/>
              <a:gd name="T56" fmla="*/ 125 w 221"/>
              <a:gd name="T57" fmla="*/ 119 h 187"/>
              <a:gd name="T58" fmla="*/ 119 w 221"/>
              <a:gd name="T59" fmla="*/ 119 h 187"/>
              <a:gd name="T60" fmla="*/ 119 w 221"/>
              <a:gd name="T61" fmla="*/ 125 h 187"/>
              <a:gd name="T62" fmla="*/ 145 w 221"/>
              <a:gd name="T63" fmla="*/ 150 h 187"/>
              <a:gd name="T64" fmla="*/ 145 w 221"/>
              <a:gd name="T65" fmla="*/ 150 h 187"/>
              <a:gd name="T66" fmla="*/ 133 w 221"/>
              <a:gd name="T67" fmla="*/ 162 h 187"/>
              <a:gd name="T68" fmla="*/ 108 w 221"/>
              <a:gd name="T69" fmla="*/ 136 h 187"/>
              <a:gd name="T70" fmla="*/ 102 w 221"/>
              <a:gd name="T71" fmla="*/ 136 h 187"/>
              <a:gd name="T72" fmla="*/ 102 w 221"/>
              <a:gd name="T73" fmla="*/ 142 h 187"/>
              <a:gd name="T74" fmla="*/ 128 w 221"/>
              <a:gd name="T75" fmla="*/ 167 h 187"/>
              <a:gd name="T76" fmla="*/ 128 w 221"/>
              <a:gd name="T77" fmla="*/ 167 h 187"/>
              <a:gd name="T78" fmla="*/ 119 w 221"/>
              <a:gd name="T79" fmla="*/ 176 h 187"/>
              <a:gd name="T80" fmla="*/ 40 w 221"/>
              <a:gd name="T81" fmla="*/ 96 h 187"/>
              <a:gd name="T82" fmla="*/ 97 w 221"/>
              <a:gd name="T83" fmla="*/ 40 h 187"/>
              <a:gd name="T84" fmla="*/ 108 w 221"/>
              <a:gd name="T85" fmla="*/ 51 h 187"/>
              <a:gd name="T86" fmla="*/ 77 w 221"/>
              <a:gd name="T87" fmla="*/ 82 h 187"/>
              <a:gd name="T88" fmla="*/ 99 w 221"/>
              <a:gd name="T89" fmla="*/ 105 h 187"/>
              <a:gd name="T90" fmla="*/ 130 w 221"/>
              <a:gd name="T91" fmla="*/ 74 h 187"/>
              <a:gd name="T92" fmla="*/ 176 w 221"/>
              <a:gd name="T93" fmla="*/ 119 h 187"/>
              <a:gd name="T94" fmla="*/ 167 w 221"/>
              <a:gd name="T95" fmla="*/ 128 h 187"/>
              <a:gd name="T96" fmla="*/ 170 w 221"/>
              <a:gd name="T97" fmla="*/ 102 h 187"/>
              <a:gd name="T98" fmla="*/ 133 w 221"/>
              <a:gd name="T99" fmla="*/ 65 h 187"/>
              <a:gd name="T100" fmla="*/ 128 w 221"/>
              <a:gd name="T101" fmla="*/ 65 h 187"/>
              <a:gd name="T102" fmla="*/ 99 w 221"/>
              <a:gd name="T103" fmla="*/ 94 h 187"/>
              <a:gd name="T104" fmla="*/ 88 w 221"/>
              <a:gd name="T105" fmla="*/ 82 h 187"/>
              <a:gd name="T106" fmla="*/ 116 w 221"/>
              <a:gd name="T107" fmla="*/ 54 h 187"/>
              <a:gd name="T108" fmla="*/ 130 w 221"/>
              <a:gd name="T109" fmla="*/ 40 h 187"/>
              <a:gd name="T110" fmla="*/ 181 w 221"/>
              <a:gd name="T111" fmla="*/ 91 h 187"/>
              <a:gd name="T112" fmla="*/ 170 w 221"/>
              <a:gd name="T113" fmla="*/ 102 h 187"/>
              <a:gd name="T114" fmla="*/ 147 w 221"/>
              <a:gd name="T115" fmla="*/ 12 h 187"/>
              <a:gd name="T116" fmla="*/ 210 w 221"/>
              <a:gd name="T117" fmla="*/ 74 h 187"/>
              <a:gd name="T118" fmla="*/ 193 w 221"/>
              <a:gd name="T119" fmla="*/ 91 h 187"/>
              <a:gd name="T120" fmla="*/ 130 w 221"/>
              <a:gd name="T121" fmla="*/ 29 h 187"/>
              <a:gd name="T122" fmla="*/ 147 w 221"/>
              <a:gd name="T123" fmla="*/ 1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" h="187">
                <a:moveTo>
                  <a:pt x="193" y="102"/>
                </a:moveTo>
                <a:cubicBezTo>
                  <a:pt x="221" y="74"/>
                  <a:pt x="221" y="74"/>
                  <a:pt x="221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119" y="187"/>
                  <a:pt x="119" y="187"/>
                  <a:pt x="119" y="187"/>
                </a:cubicBezTo>
                <a:cubicBezTo>
                  <a:pt x="187" y="119"/>
                  <a:pt x="187" y="119"/>
                  <a:pt x="187" y="119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87" y="96"/>
                  <a:pt x="187" y="96"/>
                  <a:pt x="187" y="96"/>
                </a:cubicBezTo>
                <a:lnTo>
                  <a:pt x="193" y="102"/>
                </a:lnTo>
                <a:close/>
                <a:moveTo>
                  <a:pt x="12" y="80"/>
                </a:moveTo>
                <a:cubicBezTo>
                  <a:pt x="80" y="12"/>
                  <a:pt x="80" y="12"/>
                  <a:pt x="80" y="12"/>
                </a:cubicBezTo>
                <a:cubicBezTo>
                  <a:pt x="97" y="29"/>
                  <a:pt x="97" y="29"/>
                  <a:pt x="97" y="29"/>
                </a:cubicBezTo>
                <a:cubicBezTo>
                  <a:pt x="29" y="96"/>
                  <a:pt x="29" y="96"/>
                  <a:pt x="29" y="96"/>
                </a:cubicBezTo>
                <a:lnTo>
                  <a:pt x="12" y="80"/>
                </a:lnTo>
                <a:close/>
                <a:moveTo>
                  <a:pt x="167" y="128"/>
                </a:moveTo>
                <a:cubicBezTo>
                  <a:pt x="142" y="102"/>
                  <a:pt x="142" y="102"/>
                  <a:pt x="142" y="102"/>
                </a:cubicBezTo>
                <a:cubicBezTo>
                  <a:pt x="140" y="101"/>
                  <a:pt x="138" y="101"/>
                  <a:pt x="136" y="102"/>
                </a:cubicBezTo>
                <a:cubicBezTo>
                  <a:pt x="135" y="104"/>
                  <a:pt x="135" y="106"/>
                  <a:pt x="136" y="108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50" y="145"/>
                  <a:pt x="150" y="145"/>
                  <a:pt x="150" y="145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3" y="118"/>
                  <a:pt x="121" y="118"/>
                  <a:pt x="119" y="119"/>
                </a:cubicBezTo>
                <a:cubicBezTo>
                  <a:pt x="118" y="121"/>
                  <a:pt x="118" y="123"/>
                  <a:pt x="119" y="125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33" y="162"/>
                  <a:pt x="133" y="162"/>
                  <a:pt x="133" y="162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6" y="135"/>
                  <a:pt x="104" y="135"/>
                  <a:pt x="102" y="136"/>
                </a:cubicBezTo>
                <a:cubicBezTo>
                  <a:pt x="101" y="138"/>
                  <a:pt x="101" y="140"/>
                  <a:pt x="102" y="142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19" y="176"/>
                  <a:pt x="119" y="176"/>
                  <a:pt x="119" y="176"/>
                </a:cubicBezTo>
                <a:cubicBezTo>
                  <a:pt x="40" y="96"/>
                  <a:pt x="40" y="96"/>
                  <a:pt x="40" y="96"/>
                </a:cubicBezTo>
                <a:cubicBezTo>
                  <a:pt x="97" y="40"/>
                  <a:pt x="97" y="40"/>
                  <a:pt x="97" y="40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77" y="82"/>
                  <a:pt x="77" y="82"/>
                  <a:pt x="77" y="82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130" y="74"/>
                  <a:pt x="130" y="74"/>
                  <a:pt x="130" y="74"/>
                </a:cubicBezTo>
                <a:cubicBezTo>
                  <a:pt x="176" y="119"/>
                  <a:pt x="176" y="119"/>
                  <a:pt x="176" y="119"/>
                </a:cubicBezTo>
                <a:lnTo>
                  <a:pt x="167" y="128"/>
                </a:lnTo>
                <a:close/>
                <a:moveTo>
                  <a:pt x="170" y="102"/>
                </a:moveTo>
                <a:cubicBezTo>
                  <a:pt x="133" y="65"/>
                  <a:pt x="133" y="65"/>
                  <a:pt x="133" y="65"/>
                </a:cubicBezTo>
                <a:cubicBezTo>
                  <a:pt x="132" y="64"/>
                  <a:pt x="129" y="64"/>
                  <a:pt x="128" y="65"/>
                </a:cubicBezTo>
                <a:cubicBezTo>
                  <a:pt x="99" y="94"/>
                  <a:pt x="99" y="94"/>
                  <a:pt x="99" y="94"/>
                </a:cubicBezTo>
                <a:cubicBezTo>
                  <a:pt x="88" y="82"/>
                  <a:pt x="88" y="82"/>
                  <a:pt x="88" y="82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81" y="91"/>
                  <a:pt x="181" y="91"/>
                  <a:pt x="181" y="91"/>
                </a:cubicBezTo>
                <a:lnTo>
                  <a:pt x="170" y="102"/>
                </a:lnTo>
                <a:close/>
                <a:moveTo>
                  <a:pt x="147" y="12"/>
                </a:moveTo>
                <a:cubicBezTo>
                  <a:pt x="210" y="74"/>
                  <a:pt x="210" y="74"/>
                  <a:pt x="210" y="74"/>
                </a:cubicBezTo>
                <a:cubicBezTo>
                  <a:pt x="193" y="91"/>
                  <a:pt x="193" y="91"/>
                  <a:pt x="193" y="91"/>
                </a:cubicBezTo>
                <a:cubicBezTo>
                  <a:pt x="130" y="29"/>
                  <a:pt x="130" y="29"/>
                  <a:pt x="130" y="29"/>
                </a:cubicBezTo>
                <a:lnTo>
                  <a:pt x="147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73453" y="6618716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13D49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13D49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213D49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213D49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213D4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5219643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4" grpId="0" animBg="1"/>
      <p:bldP spid="85" grpId="0" animBg="1"/>
      <p:bldP spid="88" grpId="0" animBg="1"/>
      <p:bldP spid="89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extLst>
              <a:ext uri="{FF2B5EF4-FFF2-40B4-BE49-F238E27FC236}">
                <a16:creationId xmlns:a16="http://schemas.microsoft.com/office/drawing/2014/main" id="{D98D9670-EE72-4800-AE07-7D90FDE4A75E}"/>
              </a:ext>
            </a:extLst>
          </p:cNvPr>
          <p:cNvSpPr/>
          <p:nvPr/>
        </p:nvSpPr>
        <p:spPr>
          <a:xfrm rot="15785237">
            <a:off x="3921846" y="1545154"/>
            <a:ext cx="2122018" cy="2122018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AC56764-B97C-4A8F-A927-DD127E3AF552}"/>
              </a:ext>
            </a:extLst>
          </p:cNvPr>
          <p:cNvSpPr/>
          <p:nvPr/>
        </p:nvSpPr>
        <p:spPr>
          <a:xfrm>
            <a:off x="4064100" y="1692909"/>
            <a:ext cx="1810789" cy="181078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58E1685B-05D7-4E11-8B7A-C48535722018}"/>
              </a:ext>
            </a:extLst>
          </p:cNvPr>
          <p:cNvSpPr/>
          <p:nvPr/>
        </p:nvSpPr>
        <p:spPr>
          <a:xfrm rot="5814763" flipH="1">
            <a:off x="6148134" y="1545154"/>
            <a:ext cx="2122018" cy="2122018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4130AF-80DE-447A-BF77-F11115D584B4}"/>
              </a:ext>
            </a:extLst>
          </p:cNvPr>
          <p:cNvSpPr/>
          <p:nvPr/>
        </p:nvSpPr>
        <p:spPr>
          <a:xfrm>
            <a:off x="6290387" y="1692909"/>
            <a:ext cx="1810789" cy="181078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AA36BC6E-C224-4F17-9C42-474F6B745D4B}"/>
              </a:ext>
            </a:extLst>
          </p:cNvPr>
          <p:cNvSpPr/>
          <p:nvPr/>
        </p:nvSpPr>
        <p:spPr>
          <a:xfrm rot="5814763" flipV="1">
            <a:off x="3921846" y="3787160"/>
            <a:ext cx="2122018" cy="2122018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9C7BC0-7508-442F-9757-4D30BD1A5904}"/>
              </a:ext>
            </a:extLst>
          </p:cNvPr>
          <p:cNvSpPr/>
          <p:nvPr/>
        </p:nvSpPr>
        <p:spPr>
          <a:xfrm flipV="1">
            <a:off x="4064100" y="3950634"/>
            <a:ext cx="1810789" cy="181078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EB25DB32-E286-4970-89CB-35D7A54681A7}"/>
              </a:ext>
            </a:extLst>
          </p:cNvPr>
          <p:cNvSpPr/>
          <p:nvPr/>
        </p:nvSpPr>
        <p:spPr>
          <a:xfrm rot="15785237" flipH="1" flipV="1">
            <a:off x="6148134" y="3787160"/>
            <a:ext cx="2122018" cy="212201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8AA7EB-3515-42C9-8602-3B2B14988F0C}"/>
              </a:ext>
            </a:extLst>
          </p:cNvPr>
          <p:cNvSpPr/>
          <p:nvPr/>
        </p:nvSpPr>
        <p:spPr>
          <a:xfrm flipV="1">
            <a:off x="6290387" y="3950634"/>
            <a:ext cx="1810789" cy="181078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AD37E2-8C96-4E4C-B745-158311315540}"/>
              </a:ext>
            </a:extLst>
          </p:cNvPr>
          <p:cNvSpPr/>
          <p:nvPr/>
        </p:nvSpPr>
        <p:spPr>
          <a:xfrm>
            <a:off x="4162304" y="2484089"/>
            <a:ext cx="1591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0A31F2-57DB-49C3-93BA-63811F48A52C}"/>
              </a:ext>
            </a:extLst>
          </p:cNvPr>
          <p:cNvSpPr/>
          <p:nvPr/>
        </p:nvSpPr>
        <p:spPr>
          <a:xfrm>
            <a:off x="6426094" y="2484089"/>
            <a:ext cx="1591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44C18-63F7-42C6-A7C5-B83208425771}"/>
              </a:ext>
            </a:extLst>
          </p:cNvPr>
          <p:cNvSpPr/>
          <p:nvPr/>
        </p:nvSpPr>
        <p:spPr>
          <a:xfrm>
            <a:off x="4162304" y="4746362"/>
            <a:ext cx="1591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91EEA7-832B-4EEA-BC82-E7AFB0A489E9}"/>
              </a:ext>
            </a:extLst>
          </p:cNvPr>
          <p:cNvSpPr/>
          <p:nvPr/>
        </p:nvSpPr>
        <p:spPr>
          <a:xfrm>
            <a:off x="6426094" y="4746362"/>
            <a:ext cx="1591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,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Gruppieren 761">
            <a:extLst>
              <a:ext uri="{FF2B5EF4-FFF2-40B4-BE49-F238E27FC236}">
                <a16:creationId xmlns:a16="http://schemas.microsoft.com/office/drawing/2014/main" id="{79D3E95A-4D72-4A49-8FFD-42493FCFE972}"/>
              </a:ext>
            </a:extLst>
          </p:cNvPr>
          <p:cNvGrpSpPr/>
          <p:nvPr/>
        </p:nvGrpSpPr>
        <p:grpSpPr>
          <a:xfrm>
            <a:off x="6983065" y="4292384"/>
            <a:ext cx="398463" cy="385763"/>
            <a:chOff x="8120064" y="1011238"/>
            <a:chExt cx="398463" cy="385763"/>
          </a:xfrm>
          <a:solidFill>
            <a:schemeClr val="bg1"/>
          </a:solidFill>
        </p:grpSpPr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F7AF778D-5A15-4552-B989-78D044146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064" y="1011238"/>
              <a:ext cx="398463" cy="385763"/>
            </a:xfrm>
            <a:custGeom>
              <a:avLst/>
              <a:gdLst>
                <a:gd name="T0" fmla="*/ 185 w 234"/>
                <a:gd name="T1" fmla="*/ 226 h 226"/>
                <a:gd name="T2" fmla="*/ 155 w 234"/>
                <a:gd name="T3" fmla="*/ 214 h 226"/>
                <a:gd name="T4" fmla="*/ 145 w 234"/>
                <a:gd name="T5" fmla="*/ 168 h 226"/>
                <a:gd name="T6" fmla="*/ 62 w 234"/>
                <a:gd name="T7" fmla="*/ 85 h 226"/>
                <a:gd name="T8" fmla="*/ 47 w 234"/>
                <a:gd name="T9" fmla="*/ 88 h 226"/>
                <a:gd name="T10" fmla="*/ 16 w 234"/>
                <a:gd name="T11" fmla="*/ 75 h 226"/>
                <a:gd name="T12" fmla="*/ 7 w 234"/>
                <a:gd name="T13" fmla="*/ 27 h 226"/>
                <a:gd name="T14" fmla="*/ 10 w 234"/>
                <a:gd name="T15" fmla="*/ 25 h 226"/>
                <a:gd name="T16" fmla="*/ 14 w 234"/>
                <a:gd name="T17" fmla="*/ 26 h 226"/>
                <a:gd name="T18" fmla="*/ 36 w 234"/>
                <a:gd name="T19" fmla="*/ 48 h 226"/>
                <a:gd name="T20" fmla="*/ 52 w 234"/>
                <a:gd name="T21" fmla="*/ 32 h 226"/>
                <a:gd name="T22" fmla="*/ 30 w 234"/>
                <a:gd name="T23" fmla="*/ 10 h 226"/>
                <a:gd name="T24" fmla="*/ 29 w 234"/>
                <a:gd name="T25" fmla="*/ 7 h 226"/>
                <a:gd name="T26" fmla="*/ 31 w 234"/>
                <a:gd name="T27" fmla="*/ 4 h 226"/>
                <a:gd name="T28" fmla="*/ 50 w 234"/>
                <a:gd name="T29" fmla="*/ 0 h 226"/>
                <a:gd name="T30" fmla="*/ 79 w 234"/>
                <a:gd name="T31" fmla="*/ 12 h 226"/>
                <a:gd name="T32" fmla="*/ 89 w 234"/>
                <a:gd name="T33" fmla="*/ 58 h 226"/>
                <a:gd name="T34" fmla="*/ 172 w 234"/>
                <a:gd name="T35" fmla="*/ 141 h 226"/>
                <a:gd name="T36" fmla="*/ 187 w 234"/>
                <a:gd name="T37" fmla="*/ 138 h 226"/>
                <a:gd name="T38" fmla="*/ 218 w 234"/>
                <a:gd name="T39" fmla="*/ 151 h 226"/>
                <a:gd name="T40" fmla="*/ 226 w 234"/>
                <a:gd name="T41" fmla="*/ 199 h 226"/>
                <a:gd name="T42" fmla="*/ 223 w 234"/>
                <a:gd name="T43" fmla="*/ 201 h 226"/>
                <a:gd name="T44" fmla="*/ 220 w 234"/>
                <a:gd name="T45" fmla="*/ 200 h 226"/>
                <a:gd name="T46" fmla="*/ 197 w 234"/>
                <a:gd name="T47" fmla="*/ 178 h 226"/>
                <a:gd name="T48" fmla="*/ 182 w 234"/>
                <a:gd name="T49" fmla="*/ 193 h 226"/>
                <a:gd name="T50" fmla="*/ 204 w 234"/>
                <a:gd name="T51" fmla="*/ 216 h 226"/>
                <a:gd name="T52" fmla="*/ 205 w 234"/>
                <a:gd name="T53" fmla="*/ 220 h 226"/>
                <a:gd name="T54" fmla="*/ 203 w 234"/>
                <a:gd name="T55" fmla="*/ 223 h 226"/>
                <a:gd name="T56" fmla="*/ 185 w 234"/>
                <a:gd name="T57" fmla="*/ 226 h 226"/>
                <a:gd name="T58" fmla="*/ 63 w 234"/>
                <a:gd name="T59" fmla="*/ 76 h 226"/>
                <a:gd name="T60" fmla="*/ 66 w 234"/>
                <a:gd name="T61" fmla="*/ 77 h 226"/>
                <a:gd name="T62" fmla="*/ 152 w 234"/>
                <a:gd name="T63" fmla="*/ 164 h 226"/>
                <a:gd name="T64" fmla="*/ 153 w 234"/>
                <a:gd name="T65" fmla="*/ 168 h 226"/>
                <a:gd name="T66" fmla="*/ 161 w 234"/>
                <a:gd name="T67" fmla="*/ 209 h 226"/>
                <a:gd name="T68" fmla="*/ 185 w 234"/>
                <a:gd name="T69" fmla="*/ 218 h 226"/>
                <a:gd name="T70" fmla="*/ 194 w 234"/>
                <a:gd name="T71" fmla="*/ 217 h 226"/>
                <a:gd name="T72" fmla="*/ 173 w 234"/>
                <a:gd name="T73" fmla="*/ 196 h 226"/>
                <a:gd name="T74" fmla="*/ 173 w 234"/>
                <a:gd name="T75" fmla="*/ 191 h 226"/>
                <a:gd name="T76" fmla="*/ 195 w 234"/>
                <a:gd name="T77" fmla="*/ 169 h 226"/>
                <a:gd name="T78" fmla="*/ 200 w 234"/>
                <a:gd name="T79" fmla="*/ 169 h 226"/>
                <a:gd name="T80" fmla="*/ 221 w 234"/>
                <a:gd name="T81" fmla="*/ 190 h 226"/>
                <a:gd name="T82" fmla="*/ 213 w 234"/>
                <a:gd name="T83" fmla="*/ 157 h 226"/>
                <a:gd name="T84" fmla="*/ 187 w 234"/>
                <a:gd name="T85" fmla="*/ 146 h 226"/>
                <a:gd name="T86" fmla="*/ 172 w 234"/>
                <a:gd name="T87" fmla="*/ 149 h 226"/>
                <a:gd name="T88" fmla="*/ 168 w 234"/>
                <a:gd name="T89" fmla="*/ 148 h 226"/>
                <a:gd name="T90" fmla="*/ 81 w 234"/>
                <a:gd name="T91" fmla="*/ 62 h 226"/>
                <a:gd name="T92" fmla="*/ 81 w 234"/>
                <a:gd name="T93" fmla="*/ 57 h 226"/>
                <a:gd name="T94" fmla="*/ 73 w 234"/>
                <a:gd name="T95" fmla="*/ 17 h 226"/>
                <a:gd name="T96" fmla="*/ 40 w 234"/>
                <a:gd name="T97" fmla="*/ 9 h 226"/>
                <a:gd name="T98" fmla="*/ 60 w 234"/>
                <a:gd name="T99" fmla="*/ 29 h 226"/>
                <a:gd name="T100" fmla="*/ 60 w 234"/>
                <a:gd name="T101" fmla="*/ 35 h 226"/>
                <a:gd name="T102" fmla="*/ 39 w 234"/>
                <a:gd name="T103" fmla="*/ 56 h 226"/>
                <a:gd name="T104" fmla="*/ 33 w 234"/>
                <a:gd name="T105" fmla="*/ 56 h 226"/>
                <a:gd name="T106" fmla="*/ 13 w 234"/>
                <a:gd name="T107" fmla="*/ 36 h 226"/>
                <a:gd name="T108" fmla="*/ 21 w 234"/>
                <a:gd name="T109" fmla="*/ 69 h 226"/>
                <a:gd name="T110" fmla="*/ 47 w 234"/>
                <a:gd name="T111" fmla="*/ 80 h 226"/>
                <a:gd name="T112" fmla="*/ 61 w 234"/>
                <a:gd name="T113" fmla="*/ 77 h 226"/>
                <a:gd name="T114" fmla="*/ 63 w 234"/>
                <a:gd name="T115" fmla="*/ 7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4" h="226">
                  <a:moveTo>
                    <a:pt x="185" y="226"/>
                  </a:moveTo>
                  <a:cubicBezTo>
                    <a:pt x="173" y="226"/>
                    <a:pt x="163" y="222"/>
                    <a:pt x="155" y="214"/>
                  </a:cubicBezTo>
                  <a:cubicBezTo>
                    <a:pt x="143" y="202"/>
                    <a:pt x="139" y="184"/>
                    <a:pt x="145" y="168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57" y="87"/>
                    <a:pt x="52" y="88"/>
                    <a:pt x="47" y="88"/>
                  </a:cubicBezTo>
                  <a:cubicBezTo>
                    <a:pt x="35" y="88"/>
                    <a:pt x="24" y="83"/>
                    <a:pt x="16" y="75"/>
                  </a:cubicBezTo>
                  <a:cubicBezTo>
                    <a:pt x="3" y="62"/>
                    <a:pt x="0" y="44"/>
                    <a:pt x="7" y="27"/>
                  </a:cubicBezTo>
                  <a:cubicBezTo>
                    <a:pt x="8" y="26"/>
                    <a:pt x="9" y="25"/>
                    <a:pt x="10" y="25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5"/>
                    <a:pt x="30" y="4"/>
                    <a:pt x="31" y="4"/>
                  </a:cubicBezTo>
                  <a:cubicBezTo>
                    <a:pt x="38" y="1"/>
                    <a:pt x="44" y="0"/>
                    <a:pt x="50" y="0"/>
                  </a:cubicBezTo>
                  <a:cubicBezTo>
                    <a:pt x="61" y="0"/>
                    <a:pt x="71" y="4"/>
                    <a:pt x="79" y="12"/>
                  </a:cubicBezTo>
                  <a:cubicBezTo>
                    <a:pt x="91" y="24"/>
                    <a:pt x="95" y="42"/>
                    <a:pt x="89" y="58"/>
                  </a:cubicBezTo>
                  <a:cubicBezTo>
                    <a:pt x="172" y="141"/>
                    <a:pt x="172" y="141"/>
                    <a:pt x="172" y="141"/>
                  </a:cubicBezTo>
                  <a:cubicBezTo>
                    <a:pt x="177" y="139"/>
                    <a:pt x="182" y="138"/>
                    <a:pt x="187" y="138"/>
                  </a:cubicBezTo>
                  <a:cubicBezTo>
                    <a:pt x="199" y="138"/>
                    <a:pt x="210" y="143"/>
                    <a:pt x="218" y="151"/>
                  </a:cubicBezTo>
                  <a:cubicBezTo>
                    <a:pt x="231" y="163"/>
                    <a:pt x="234" y="181"/>
                    <a:pt x="226" y="199"/>
                  </a:cubicBezTo>
                  <a:cubicBezTo>
                    <a:pt x="226" y="200"/>
                    <a:pt x="225" y="201"/>
                    <a:pt x="223" y="201"/>
                  </a:cubicBezTo>
                  <a:cubicBezTo>
                    <a:pt x="222" y="201"/>
                    <a:pt x="221" y="201"/>
                    <a:pt x="220" y="200"/>
                  </a:cubicBezTo>
                  <a:cubicBezTo>
                    <a:pt x="197" y="178"/>
                    <a:pt x="197" y="178"/>
                    <a:pt x="197" y="178"/>
                  </a:cubicBezTo>
                  <a:cubicBezTo>
                    <a:pt x="182" y="193"/>
                    <a:pt x="182" y="193"/>
                    <a:pt x="182" y="193"/>
                  </a:cubicBezTo>
                  <a:cubicBezTo>
                    <a:pt x="204" y="216"/>
                    <a:pt x="204" y="216"/>
                    <a:pt x="204" y="216"/>
                  </a:cubicBezTo>
                  <a:cubicBezTo>
                    <a:pt x="205" y="217"/>
                    <a:pt x="206" y="218"/>
                    <a:pt x="205" y="220"/>
                  </a:cubicBezTo>
                  <a:cubicBezTo>
                    <a:pt x="205" y="221"/>
                    <a:pt x="204" y="222"/>
                    <a:pt x="203" y="223"/>
                  </a:cubicBezTo>
                  <a:cubicBezTo>
                    <a:pt x="197" y="225"/>
                    <a:pt x="191" y="226"/>
                    <a:pt x="185" y="226"/>
                  </a:cubicBezTo>
                  <a:close/>
                  <a:moveTo>
                    <a:pt x="63" y="76"/>
                  </a:moveTo>
                  <a:cubicBezTo>
                    <a:pt x="64" y="76"/>
                    <a:pt x="65" y="77"/>
                    <a:pt x="66" y="77"/>
                  </a:cubicBezTo>
                  <a:cubicBezTo>
                    <a:pt x="152" y="164"/>
                    <a:pt x="152" y="164"/>
                    <a:pt x="152" y="164"/>
                  </a:cubicBezTo>
                  <a:cubicBezTo>
                    <a:pt x="153" y="165"/>
                    <a:pt x="154" y="167"/>
                    <a:pt x="153" y="168"/>
                  </a:cubicBezTo>
                  <a:cubicBezTo>
                    <a:pt x="147" y="182"/>
                    <a:pt x="150" y="198"/>
                    <a:pt x="161" y="209"/>
                  </a:cubicBezTo>
                  <a:cubicBezTo>
                    <a:pt x="167" y="215"/>
                    <a:pt x="175" y="218"/>
                    <a:pt x="185" y="218"/>
                  </a:cubicBezTo>
                  <a:cubicBezTo>
                    <a:pt x="188" y="218"/>
                    <a:pt x="191" y="218"/>
                    <a:pt x="194" y="217"/>
                  </a:cubicBezTo>
                  <a:cubicBezTo>
                    <a:pt x="173" y="196"/>
                    <a:pt x="173" y="196"/>
                    <a:pt x="173" y="196"/>
                  </a:cubicBezTo>
                  <a:cubicBezTo>
                    <a:pt x="172" y="195"/>
                    <a:pt x="172" y="192"/>
                    <a:pt x="173" y="191"/>
                  </a:cubicBezTo>
                  <a:cubicBezTo>
                    <a:pt x="195" y="169"/>
                    <a:pt x="195" y="169"/>
                    <a:pt x="195" y="169"/>
                  </a:cubicBezTo>
                  <a:cubicBezTo>
                    <a:pt x="196" y="168"/>
                    <a:pt x="199" y="168"/>
                    <a:pt x="200" y="169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24" y="177"/>
                    <a:pt x="221" y="166"/>
                    <a:pt x="213" y="157"/>
                  </a:cubicBezTo>
                  <a:cubicBezTo>
                    <a:pt x="206" y="150"/>
                    <a:pt x="197" y="146"/>
                    <a:pt x="187" y="146"/>
                  </a:cubicBezTo>
                  <a:cubicBezTo>
                    <a:pt x="182" y="146"/>
                    <a:pt x="177" y="147"/>
                    <a:pt x="172" y="149"/>
                  </a:cubicBezTo>
                  <a:cubicBezTo>
                    <a:pt x="171" y="150"/>
                    <a:pt x="169" y="149"/>
                    <a:pt x="168" y="148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0"/>
                    <a:pt x="80" y="59"/>
                    <a:pt x="81" y="57"/>
                  </a:cubicBezTo>
                  <a:cubicBezTo>
                    <a:pt x="87" y="43"/>
                    <a:pt x="84" y="28"/>
                    <a:pt x="73" y="17"/>
                  </a:cubicBezTo>
                  <a:cubicBezTo>
                    <a:pt x="65" y="9"/>
                    <a:pt x="53" y="6"/>
                    <a:pt x="40" y="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2" y="31"/>
                    <a:pt x="62" y="33"/>
                    <a:pt x="60" y="35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58"/>
                    <a:pt x="35" y="58"/>
                    <a:pt x="33" y="5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0" y="48"/>
                    <a:pt x="13" y="60"/>
                    <a:pt x="21" y="69"/>
                  </a:cubicBezTo>
                  <a:cubicBezTo>
                    <a:pt x="28" y="76"/>
                    <a:pt x="37" y="80"/>
                    <a:pt x="47" y="80"/>
                  </a:cubicBezTo>
                  <a:cubicBezTo>
                    <a:pt x="52" y="80"/>
                    <a:pt x="57" y="79"/>
                    <a:pt x="61" y="77"/>
                  </a:cubicBezTo>
                  <a:cubicBezTo>
                    <a:pt x="62" y="76"/>
                    <a:pt x="62" y="76"/>
                    <a:pt x="63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E54F81B8-4594-410C-8C6F-BD2FB7BF4F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064" y="1195388"/>
              <a:ext cx="206375" cy="201613"/>
            </a:xfrm>
            <a:custGeom>
              <a:avLst/>
              <a:gdLst>
                <a:gd name="T0" fmla="*/ 49 w 121"/>
                <a:gd name="T1" fmla="*/ 118 h 118"/>
                <a:gd name="T2" fmla="*/ 49 w 121"/>
                <a:gd name="T3" fmla="*/ 118 h 118"/>
                <a:gd name="T4" fmla="*/ 31 w 121"/>
                <a:gd name="T5" fmla="*/ 115 h 118"/>
                <a:gd name="T6" fmla="*/ 28 w 121"/>
                <a:gd name="T7" fmla="*/ 112 h 118"/>
                <a:gd name="T8" fmla="*/ 29 w 121"/>
                <a:gd name="T9" fmla="*/ 108 h 118"/>
                <a:gd name="T10" fmla="*/ 52 w 121"/>
                <a:gd name="T11" fmla="*/ 85 h 118"/>
                <a:gd name="T12" fmla="*/ 36 w 121"/>
                <a:gd name="T13" fmla="*/ 70 h 118"/>
                <a:gd name="T14" fmla="*/ 14 w 121"/>
                <a:gd name="T15" fmla="*/ 92 h 118"/>
                <a:gd name="T16" fmla="*/ 10 w 121"/>
                <a:gd name="T17" fmla="*/ 93 h 118"/>
                <a:gd name="T18" fmla="*/ 7 w 121"/>
                <a:gd name="T19" fmla="*/ 91 h 118"/>
                <a:gd name="T20" fmla="*/ 16 w 121"/>
                <a:gd name="T21" fmla="*/ 43 h 118"/>
                <a:gd name="T22" fmla="*/ 47 w 121"/>
                <a:gd name="T23" fmla="*/ 30 h 118"/>
                <a:gd name="T24" fmla="*/ 62 w 121"/>
                <a:gd name="T25" fmla="*/ 33 h 118"/>
                <a:gd name="T26" fmla="*/ 93 w 121"/>
                <a:gd name="T27" fmla="*/ 2 h 118"/>
                <a:gd name="T28" fmla="*/ 98 w 121"/>
                <a:gd name="T29" fmla="*/ 2 h 118"/>
                <a:gd name="T30" fmla="*/ 120 w 121"/>
                <a:gd name="T31" fmla="*/ 24 h 118"/>
                <a:gd name="T32" fmla="*/ 121 w 121"/>
                <a:gd name="T33" fmla="*/ 26 h 118"/>
                <a:gd name="T34" fmla="*/ 120 w 121"/>
                <a:gd name="T35" fmla="*/ 29 h 118"/>
                <a:gd name="T36" fmla="*/ 89 w 121"/>
                <a:gd name="T37" fmla="*/ 60 h 118"/>
                <a:gd name="T38" fmla="*/ 79 w 121"/>
                <a:gd name="T39" fmla="*/ 106 h 118"/>
                <a:gd name="T40" fmla="*/ 49 w 121"/>
                <a:gd name="T41" fmla="*/ 118 h 118"/>
                <a:gd name="T42" fmla="*/ 40 w 121"/>
                <a:gd name="T43" fmla="*/ 109 h 118"/>
                <a:gd name="T44" fmla="*/ 49 w 121"/>
                <a:gd name="T45" fmla="*/ 110 h 118"/>
                <a:gd name="T46" fmla="*/ 49 w 121"/>
                <a:gd name="T47" fmla="*/ 110 h 118"/>
                <a:gd name="T48" fmla="*/ 73 w 121"/>
                <a:gd name="T49" fmla="*/ 101 h 118"/>
                <a:gd name="T50" fmla="*/ 81 w 121"/>
                <a:gd name="T51" fmla="*/ 60 h 118"/>
                <a:gd name="T52" fmla="*/ 82 w 121"/>
                <a:gd name="T53" fmla="*/ 56 h 118"/>
                <a:gd name="T54" fmla="*/ 111 w 121"/>
                <a:gd name="T55" fmla="*/ 26 h 118"/>
                <a:gd name="T56" fmla="*/ 95 w 121"/>
                <a:gd name="T57" fmla="*/ 10 h 118"/>
                <a:gd name="T58" fmla="*/ 66 w 121"/>
                <a:gd name="T59" fmla="*/ 40 h 118"/>
                <a:gd name="T60" fmla="*/ 61 w 121"/>
                <a:gd name="T61" fmla="*/ 41 h 118"/>
                <a:gd name="T62" fmla="*/ 47 w 121"/>
                <a:gd name="T63" fmla="*/ 38 h 118"/>
                <a:gd name="T64" fmla="*/ 21 w 121"/>
                <a:gd name="T65" fmla="*/ 49 h 118"/>
                <a:gd name="T66" fmla="*/ 13 w 121"/>
                <a:gd name="T67" fmla="*/ 82 h 118"/>
                <a:gd name="T68" fmla="*/ 33 w 121"/>
                <a:gd name="T69" fmla="*/ 61 h 118"/>
                <a:gd name="T70" fmla="*/ 39 w 121"/>
                <a:gd name="T71" fmla="*/ 61 h 118"/>
                <a:gd name="T72" fmla="*/ 61 w 121"/>
                <a:gd name="T73" fmla="*/ 83 h 118"/>
                <a:gd name="T74" fmla="*/ 62 w 121"/>
                <a:gd name="T75" fmla="*/ 85 h 118"/>
                <a:gd name="T76" fmla="*/ 61 w 121"/>
                <a:gd name="T77" fmla="*/ 88 h 118"/>
                <a:gd name="T78" fmla="*/ 40 w 121"/>
                <a:gd name="T79" fmla="*/ 10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" h="118">
                  <a:moveTo>
                    <a:pt x="49" y="118"/>
                  </a:moveTo>
                  <a:cubicBezTo>
                    <a:pt x="49" y="118"/>
                    <a:pt x="49" y="118"/>
                    <a:pt x="49" y="118"/>
                  </a:cubicBezTo>
                  <a:cubicBezTo>
                    <a:pt x="43" y="118"/>
                    <a:pt x="37" y="117"/>
                    <a:pt x="31" y="115"/>
                  </a:cubicBezTo>
                  <a:cubicBezTo>
                    <a:pt x="30" y="114"/>
                    <a:pt x="29" y="113"/>
                    <a:pt x="28" y="112"/>
                  </a:cubicBezTo>
                  <a:cubicBezTo>
                    <a:pt x="28" y="110"/>
                    <a:pt x="29" y="109"/>
                    <a:pt x="29" y="108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3" y="93"/>
                    <a:pt x="12" y="93"/>
                    <a:pt x="10" y="93"/>
                  </a:cubicBezTo>
                  <a:cubicBezTo>
                    <a:pt x="9" y="93"/>
                    <a:pt x="8" y="92"/>
                    <a:pt x="7" y="91"/>
                  </a:cubicBezTo>
                  <a:cubicBezTo>
                    <a:pt x="0" y="73"/>
                    <a:pt x="3" y="55"/>
                    <a:pt x="16" y="43"/>
                  </a:cubicBezTo>
                  <a:cubicBezTo>
                    <a:pt x="24" y="35"/>
                    <a:pt x="35" y="30"/>
                    <a:pt x="47" y="30"/>
                  </a:cubicBezTo>
                  <a:cubicBezTo>
                    <a:pt x="52" y="30"/>
                    <a:pt x="57" y="31"/>
                    <a:pt x="62" y="33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4" y="0"/>
                    <a:pt x="97" y="0"/>
                    <a:pt x="98" y="2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1" y="25"/>
                    <a:pt x="121" y="26"/>
                  </a:cubicBezTo>
                  <a:cubicBezTo>
                    <a:pt x="121" y="27"/>
                    <a:pt x="120" y="28"/>
                    <a:pt x="120" y="2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5" y="76"/>
                    <a:pt x="91" y="94"/>
                    <a:pt x="79" y="106"/>
                  </a:cubicBezTo>
                  <a:cubicBezTo>
                    <a:pt x="71" y="114"/>
                    <a:pt x="60" y="118"/>
                    <a:pt x="49" y="118"/>
                  </a:cubicBezTo>
                  <a:close/>
                  <a:moveTo>
                    <a:pt x="40" y="109"/>
                  </a:moveTo>
                  <a:cubicBezTo>
                    <a:pt x="43" y="110"/>
                    <a:pt x="46" y="110"/>
                    <a:pt x="49" y="110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58" y="110"/>
                    <a:pt x="66" y="107"/>
                    <a:pt x="73" y="101"/>
                  </a:cubicBezTo>
                  <a:cubicBezTo>
                    <a:pt x="83" y="90"/>
                    <a:pt x="87" y="74"/>
                    <a:pt x="81" y="60"/>
                  </a:cubicBezTo>
                  <a:cubicBezTo>
                    <a:pt x="80" y="59"/>
                    <a:pt x="80" y="57"/>
                    <a:pt x="82" y="56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5" y="41"/>
                    <a:pt x="63" y="42"/>
                    <a:pt x="61" y="41"/>
                  </a:cubicBezTo>
                  <a:cubicBezTo>
                    <a:pt x="57" y="39"/>
                    <a:pt x="52" y="38"/>
                    <a:pt x="47" y="38"/>
                  </a:cubicBezTo>
                  <a:cubicBezTo>
                    <a:pt x="37" y="38"/>
                    <a:pt x="28" y="42"/>
                    <a:pt x="21" y="49"/>
                  </a:cubicBezTo>
                  <a:cubicBezTo>
                    <a:pt x="12" y="58"/>
                    <a:pt x="10" y="69"/>
                    <a:pt x="13" y="8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5" y="60"/>
                    <a:pt x="38" y="60"/>
                    <a:pt x="39" y="6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3"/>
                    <a:pt x="62" y="84"/>
                    <a:pt x="62" y="85"/>
                  </a:cubicBezTo>
                  <a:cubicBezTo>
                    <a:pt x="62" y="86"/>
                    <a:pt x="61" y="88"/>
                    <a:pt x="61" y="88"/>
                  </a:cubicBezTo>
                  <a:lnTo>
                    <a:pt x="40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2EEE9F56-E485-4D3E-AC86-A190D536F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12151" y="1011238"/>
              <a:ext cx="206375" cy="200025"/>
            </a:xfrm>
            <a:custGeom>
              <a:avLst/>
              <a:gdLst>
                <a:gd name="T0" fmla="*/ 25 w 121"/>
                <a:gd name="T1" fmla="*/ 117 h 117"/>
                <a:gd name="T2" fmla="*/ 23 w 121"/>
                <a:gd name="T3" fmla="*/ 116 h 117"/>
                <a:gd name="T4" fmla="*/ 1 w 121"/>
                <a:gd name="T5" fmla="*/ 94 h 117"/>
                <a:gd name="T6" fmla="*/ 0 w 121"/>
                <a:gd name="T7" fmla="*/ 91 h 117"/>
                <a:gd name="T8" fmla="*/ 1 w 121"/>
                <a:gd name="T9" fmla="*/ 88 h 117"/>
                <a:gd name="T10" fmla="*/ 32 w 121"/>
                <a:gd name="T11" fmla="*/ 58 h 117"/>
                <a:gd name="T12" fmla="*/ 42 w 121"/>
                <a:gd name="T13" fmla="*/ 12 h 117"/>
                <a:gd name="T14" fmla="*/ 71 w 121"/>
                <a:gd name="T15" fmla="*/ 0 h 117"/>
                <a:gd name="T16" fmla="*/ 89 w 121"/>
                <a:gd name="T17" fmla="*/ 4 h 117"/>
                <a:gd name="T18" fmla="*/ 92 w 121"/>
                <a:gd name="T19" fmla="*/ 7 h 117"/>
                <a:gd name="T20" fmla="*/ 91 w 121"/>
                <a:gd name="T21" fmla="*/ 10 h 117"/>
                <a:gd name="T22" fmla="*/ 69 w 121"/>
                <a:gd name="T23" fmla="*/ 32 h 117"/>
                <a:gd name="T24" fmla="*/ 85 w 121"/>
                <a:gd name="T25" fmla="*/ 48 h 117"/>
                <a:gd name="T26" fmla="*/ 107 w 121"/>
                <a:gd name="T27" fmla="*/ 26 h 117"/>
                <a:gd name="T28" fmla="*/ 110 w 121"/>
                <a:gd name="T29" fmla="*/ 25 h 117"/>
                <a:gd name="T30" fmla="*/ 113 w 121"/>
                <a:gd name="T31" fmla="*/ 27 h 117"/>
                <a:gd name="T32" fmla="*/ 105 w 121"/>
                <a:gd name="T33" fmla="*/ 75 h 117"/>
                <a:gd name="T34" fmla="*/ 74 w 121"/>
                <a:gd name="T35" fmla="*/ 88 h 117"/>
                <a:gd name="T36" fmla="*/ 59 w 121"/>
                <a:gd name="T37" fmla="*/ 85 h 117"/>
                <a:gd name="T38" fmla="*/ 28 w 121"/>
                <a:gd name="T39" fmla="*/ 116 h 117"/>
                <a:gd name="T40" fmla="*/ 25 w 121"/>
                <a:gd name="T41" fmla="*/ 117 h 117"/>
                <a:gd name="T42" fmla="*/ 10 w 121"/>
                <a:gd name="T43" fmla="*/ 91 h 117"/>
                <a:gd name="T44" fmla="*/ 25 w 121"/>
                <a:gd name="T45" fmla="*/ 107 h 117"/>
                <a:gd name="T46" fmla="*/ 55 w 121"/>
                <a:gd name="T47" fmla="*/ 77 h 117"/>
                <a:gd name="T48" fmla="*/ 60 w 121"/>
                <a:gd name="T49" fmla="*/ 77 h 117"/>
                <a:gd name="T50" fmla="*/ 74 w 121"/>
                <a:gd name="T51" fmla="*/ 80 h 117"/>
                <a:gd name="T52" fmla="*/ 99 w 121"/>
                <a:gd name="T53" fmla="*/ 69 h 117"/>
                <a:gd name="T54" fmla="*/ 108 w 121"/>
                <a:gd name="T55" fmla="*/ 36 h 117"/>
                <a:gd name="T56" fmla="*/ 87 w 121"/>
                <a:gd name="T57" fmla="*/ 56 h 117"/>
                <a:gd name="T58" fmla="*/ 82 w 121"/>
                <a:gd name="T59" fmla="*/ 56 h 117"/>
                <a:gd name="T60" fmla="*/ 60 w 121"/>
                <a:gd name="T61" fmla="*/ 35 h 117"/>
                <a:gd name="T62" fmla="*/ 60 w 121"/>
                <a:gd name="T63" fmla="*/ 29 h 117"/>
                <a:gd name="T64" fmla="*/ 80 w 121"/>
                <a:gd name="T65" fmla="*/ 9 h 117"/>
                <a:gd name="T66" fmla="*/ 48 w 121"/>
                <a:gd name="T67" fmla="*/ 17 h 117"/>
                <a:gd name="T68" fmla="*/ 40 w 121"/>
                <a:gd name="T69" fmla="*/ 57 h 117"/>
                <a:gd name="T70" fmla="*/ 39 w 121"/>
                <a:gd name="T71" fmla="*/ 62 h 117"/>
                <a:gd name="T72" fmla="*/ 10 w 121"/>
                <a:gd name="T73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" h="117">
                  <a:moveTo>
                    <a:pt x="25" y="117"/>
                  </a:moveTo>
                  <a:cubicBezTo>
                    <a:pt x="24" y="117"/>
                    <a:pt x="23" y="116"/>
                    <a:pt x="23" y="116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0" y="93"/>
                    <a:pt x="0" y="92"/>
                    <a:pt x="0" y="91"/>
                  </a:cubicBezTo>
                  <a:cubicBezTo>
                    <a:pt x="0" y="90"/>
                    <a:pt x="0" y="89"/>
                    <a:pt x="1" y="8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6" y="42"/>
                    <a:pt x="30" y="24"/>
                    <a:pt x="42" y="12"/>
                  </a:cubicBezTo>
                  <a:cubicBezTo>
                    <a:pt x="50" y="4"/>
                    <a:pt x="60" y="0"/>
                    <a:pt x="71" y="0"/>
                  </a:cubicBezTo>
                  <a:cubicBezTo>
                    <a:pt x="77" y="0"/>
                    <a:pt x="83" y="1"/>
                    <a:pt x="89" y="4"/>
                  </a:cubicBezTo>
                  <a:cubicBezTo>
                    <a:pt x="91" y="4"/>
                    <a:pt x="91" y="5"/>
                    <a:pt x="92" y="7"/>
                  </a:cubicBezTo>
                  <a:cubicBezTo>
                    <a:pt x="92" y="8"/>
                    <a:pt x="92" y="9"/>
                    <a:pt x="91" y="10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8" y="25"/>
                    <a:pt x="109" y="24"/>
                    <a:pt x="110" y="25"/>
                  </a:cubicBezTo>
                  <a:cubicBezTo>
                    <a:pt x="112" y="25"/>
                    <a:pt x="113" y="26"/>
                    <a:pt x="113" y="27"/>
                  </a:cubicBezTo>
                  <a:cubicBezTo>
                    <a:pt x="121" y="44"/>
                    <a:pt x="117" y="62"/>
                    <a:pt x="105" y="75"/>
                  </a:cubicBezTo>
                  <a:cubicBezTo>
                    <a:pt x="97" y="83"/>
                    <a:pt x="86" y="88"/>
                    <a:pt x="74" y="88"/>
                  </a:cubicBezTo>
                  <a:cubicBezTo>
                    <a:pt x="69" y="88"/>
                    <a:pt x="64" y="87"/>
                    <a:pt x="59" y="85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7" y="116"/>
                    <a:pt x="26" y="117"/>
                    <a:pt x="25" y="117"/>
                  </a:cubicBezTo>
                  <a:close/>
                  <a:moveTo>
                    <a:pt x="10" y="91"/>
                  </a:moveTo>
                  <a:cubicBezTo>
                    <a:pt x="25" y="107"/>
                    <a:pt x="25" y="107"/>
                    <a:pt x="25" y="10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6" y="76"/>
                    <a:pt x="58" y="76"/>
                    <a:pt x="60" y="77"/>
                  </a:cubicBezTo>
                  <a:cubicBezTo>
                    <a:pt x="64" y="79"/>
                    <a:pt x="69" y="80"/>
                    <a:pt x="74" y="80"/>
                  </a:cubicBezTo>
                  <a:cubicBezTo>
                    <a:pt x="84" y="80"/>
                    <a:pt x="93" y="76"/>
                    <a:pt x="99" y="69"/>
                  </a:cubicBezTo>
                  <a:cubicBezTo>
                    <a:pt x="108" y="60"/>
                    <a:pt x="111" y="48"/>
                    <a:pt x="108" y="3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8"/>
                    <a:pt x="83" y="58"/>
                    <a:pt x="82" y="5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59" y="33"/>
                    <a:pt x="59" y="31"/>
                    <a:pt x="60" y="2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68" y="6"/>
                    <a:pt x="56" y="9"/>
                    <a:pt x="48" y="17"/>
                  </a:cubicBezTo>
                  <a:cubicBezTo>
                    <a:pt x="37" y="28"/>
                    <a:pt x="34" y="43"/>
                    <a:pt x="40" y="57"/>
                  </a:cubicBezTo>
                  <a:cubicBezTo>
                    <a:pt x="41" y="59"/>
                    <a:pt x="40" y="60"/>
                    <a:pt x="39" y="62"/>
                  </a:cubicBezTo>
                  <a:lnTo>
                    <a:pt x="1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Gruppieren 769">
            <a:extLst>
              <a:ext uri="{FF2B5EF4-FFF2-40B4-BE49-F238E27FC236}">
                <a16:creationId xmlns:a16="http://schemas.microsoft.com/office/drawing/2014/main" id="{5F1577B0-36A2-409D-B7C5-9182CF15ECAF}"/>
              </a:ext>
            </a:extLst>
          </p:cNvPr>
          <p:cNvGrpSpPr/>
          <p:nvPr/>
        </p:nvGrpSpPr>
        <p:grpSpPr>
          <a:xfrm>
            <a:off x="6977509" y="2058103"/>
            <a:ext cx="403225" cy="400050"/>
            <a:chOff x="6280151" y="1620838"/>
            <a:chExt cx="403225" cy="400050"/>
          </a:xfrm>
          <a:solidFill>
            <a:schemeClr val="bg1"/>
          </a:solidFill>
        </p:grpSpPr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05E97A88-0472-4CA1-A3CC-0E77DB4752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8426" y="1625600"/>
              <a:ext cx="234950" cy="204788"/>
            </a:xfrm>
            <a:custGeom>
              <a:avLst/>
              <a:gdLst>
                <a:gd name="T0" fmla="*/ 106 w 138"/>
                <a:gd name="T1" fmla="*/ 120 h 120"/>
                <a:gd name="T2" fmla="*/ 101 w 138"/>
                <a:gd name="T3" fmla="*/ 118 h 120"/>
                <a:gd name="T4" fmla="*/ 91 w 138"/>
                <a:gd name="T5" fmla="*/ 108 h 120"/>
                <a:gd name="T6" fmla="*/ 91 w 138"/>
                <a:gd name="T7" fmla="*/ 98 h 120"/>
                <a:gd name="T8" fmla="*/ 93 w 138"/>
                <a:gd name="T9" fmla="*/ 96 h 120"/>
                <a:gd name="T10" fmla="*/ 94 w 138"/>
                <a:gd name="T11" fmla="*/ 95 h 120"/>
                <a:gd name="T12" fmla="*/ 93 w 138"/>
                <a:gd name="T13" fmla="*/ 93 h 120"/>
                <a:gd name="T14" fmla="*/ 83 w 138"/>
                <a:gd name="T15" fmla="*/ 83 h 120"/>
                <a:gd name="T16" fmla="*/ 79 w 138"/>
                <a:gd name="T17" fmla="*/ 84 h 120"/>
                <a:gd name="T18" fmla="*/ 63 w 138"/>
                <a:gd name="T19" fmla="*/ 74 h 120"/>
                <a:gd name="T20" fmla="*/ 45 w 138"/>
                <a:gd name="T21" fmla="*/ 56 h 120"/>
                <a:gd name="T22" fmla="*/ 43 w 138"/>
                <a:gd name="T23" fmla="*/ 49 h 120"/>
                <a:gd name="T24" fmla="*/ 3 w 138"/>
                <a:gd name="T25" fmla="*/ 8 h 120"/>
                <a:gd name="T26" fmla="*/ 0 w 138"/>
                <a:gd name="T27" fmla="*/ 6 h 120"/>
                <a:gd name="T28" fmla="*/ 1 w 138"/>
                <a:gd name="T29" fmla="*/ 0 h 120"/>
                <a:gd name="T30" fmla="*/ 5 w 138"/>
                <a:gd name="T31" fmla="*/ 0 h 120"/>
                <a:gd name="T32" fmla="*/ 66 w 138"/>
                <a:gd name="T33" fmla="*/ 21 h 120"/>
                <a:gd name="T34" fmla="*/ 91 w 138"/>
                <a:gd name="T35" fmla="*/ 46 h 120"/>
                <a:gd name="T36" fmla="*/ 100 w 138"/>
                <a:gd name="T37" fmla="*/ 66 h 120"/>
                <a:gd name="T38" fmla="*/ 110 w 138"/>
                <a:gd name="T39" fmla="*/ 76 h 120"/>
                <a:gd name="T40" fmla="*/ 112 w 138"/>
                <a:gd name="T41" fmla="*/ 77 h 120"/>
                <a:gd name="T42" fmla="*/ 113 w 138"/>
                <a:gd name="T43" fmla="*/ 76 h 120"/>
                <a:gd name="T44" fmla="*/ 115 w 138"/>
                <a:gd name="T45" fmla="*/ 74 h 120"/>
                <a:gd name="T46" fmla="*/ 125 w 138"/>
                <a:gd name="T47" fmla="*/ 74 h 120"/>
                <a:gd name="T48" fmla="*/ 135 w 138"/>
                <a:gd name="T49" fmla="*/ 84 h 120"/>
                <a:gd name="T50" fmla="*/ 135 w 138"/>
                <a:gd name="T51" fmla="*/ 94 h 120"/>
                <a:gd name="T52" fmla="*/ 111 w 138"/>
                <a:gd name="T53" fmla="*/ 118 h 120"/>
                <a:gd name="T54" fmla="*/ 106 w 138"/>
                <a:gd name="T55" fmla="*/ 120 h 120"/>
                <a:gd name="T56" fmla="*/ 98 w 138"/>
                <a:gd name="T57" fmla="*/ 103 h 120"/>
                <a:gd name="T58" fmla="*/ 106 w 138"/>
                <a:gd name="T59" fmla="*/ 112 h 120"/>
                <a:gd name="T60" fmla="*/ 129 w 138"/>
                <a:gd name="T61" fmla="*/ 89 h 120"/>
                <a:gd name="T62" fmla="*/ 120 w 138"/>
                <a:gd name="T63" fmla="*/ 80 h 120"/>
                <a:gd name="T64" fmla="*/ 119 w 138"/>
                <a:gd name="T65" fmla="*/ 82 h 120"/>
                <a:gd name="T66" fmla="*/ 105 w 138"/>
                <a:gd name="T67" fmla="*/ 82 h 120"/>
                <a:gd name="T68" fmla="*/ 93 w 138"/>
                <a:gd name="T69" fmla="*/ 71 h 120"/>
                <a:gd name="T70" fmla="*/ 92 w 138"/>
                <a:gd name="T71" fmla="*/ 63 h 120"/>
                <a:gd name="T72" fmla="*/ 86 w 138"/>
                <a:gd name="T73" fmla="*/ 52 h 120"/>
                <a:gd name="T74" fmla="*/ 60 w 138"/>
                <a:gd name="T75" fmla="*/ 26 h 120"/>
                <a:gd name="T76" fmla="*/ 21 w 138"/>
                <a:gd name="T77" fmla="*/ 9 h 120"/>
                <a:gd name="T78" fmla="*/ 51 w 138"/>
                <a:gd name="T79" fmla="*/ 50 h 120"/>
                <a:gd name="T80" fmla="*/ 51 w 138"/>
                <a:gd name="T81" fmla="*/ 50 h 120"/>
                <a:gd name="T82" fmla="*/ 69 w 138"/>
                <a:gd name="T83" fmla="*/ 69 h 120"/>
                <a:gd name="T84" fmla="*/ 80 w 138"/>
                <a:gd name="T85" fmla="*/ 75 h 120"/>
                <a:gd name="T86" fmla="*/ 88 w 138"/>
                <a:gd name="T87" fmla="*/ 77 h 120"/>
                <a:gd name="T88" fmla="*/ 99 w 138"/>
                <a:gd name="T89" fmla="*/ 88 h 120"/>
                <a:gd name="T90" fmla="*/ 102 w 138"/>
                <a:gd name="T91" fmla="*/ 95 h 120"/>
                <a:gd name="T92" fmla="*/ 99 w 138"/>
                <a:gd name="T93" fmla="*/ 102 h 120"/>
                <a:gd name="T94" fmla="*/ 98 w 138"/>
                <a:gd name="T95" fmla="*/ 10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120">
                  <a:moveTo>
                    <a:pt x="106" y="120"/>
                  </a:moveTo>
                  <a:cubicBezTo>
                    <a:pt x="104" y="120"/>
                    <a:pt x="102" y="119"/>
                    <a:pt x="101" y="11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88" y="105"/>
                    <a:pt x="88" y="101"/>
                    <a:pt x="91" y="98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94" y="94"/>
                    <a:pt x="94" y="94"/>
                    <a:pt x="93" y="9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1" y="83"/>
                    <a:pt x="80" y="84"/>
                    <a:pt x="79" y="84"/>
                  </a:cubicBezTo>
                  <a:cubicBezTo>
                    <a:pt x="71" y="84"/>
                    <a:pt x="64" y="76"/>
                    <a:pt x="63" y="74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4"/>
                    <a:pt x="42" y="52"/>
                    <a:pt x="43" y="49"/>
                  </a:cubicBezTo>
                  <a:cubicBezTo>
                    <a:pt x="44" y="34"/>
                    <a:pt x="18" y="16"/>
                    <a:pt x="3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9" y="1"/>
                    <a:pt x="66" y="20"/>
                    <a:pt x="66" y="2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101" y="55"/>
                    <a:pt x="101" y="62"/>
                    <a:pt x="100" y="6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1" y="77"/>
                    <a:pt x="111" y="77"/>
                    <a:pt x="112" y="77"/>
                  </a:cubicBezTo>
                  <a:cubicBezTo>
                    <a:pt x="112" y="77"/>
                    <a:pt x="112" y="77"/>
                    <a:pt x="113" y="76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8" y="71"/>
                    <a:pt x="122" y="71"/>
                    <a:pt x="125" y="7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8" y="87"/>
                    <a:pt x="138" y="91"/>
                    <a:pt x="135" y="94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9"/>
                    <a:pt x="108" y="120"/>
                    <a:pt x="106" y="120"/>
                  </a:cubicBezTo>
                  <a:close/>
                  <a:moveTo>
                    <a:pt x="98" y="103"/>
                  </a:moveTo>
                  <a:cubicBezTo>
                    <a:pt x="106" y="112"/>
                    <a:pt x="106" y="112"/>
                    <a:pt x="106" y="112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15" y="86"/>
                    <a:pt x="108" y="86"/>
                    <a:pt x="105" y="82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1" y="69"/>
                    <a:pt x="91" y="66"/>
                    <a:pt x="92" y="63"/>
                  </a:cubicBezTo>
                  <a:cubicBezTo>
                    <a:pt x="93" y="62"/>
                    <a:pt x="92" y="58"/>
                    <a:pt x="86" y="52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6"/>
                    <a:pt x="49" y="13"/>
                    <a:pt x="21" y="9"/>
                  </a:cubicBezTo>
                  <a:cubicBezTo>
                    <a:pt x="34" y="18"/>
                    <a:pt x="52" y="34"/>
                    <a:pt x="51" y="50"/>
                  </a:cubicBezTo>
                  <a:cubicBezTo>
                    <a:pt x="50" y="50"/>
                    <a:pt x="51" y="50"/>
                    <a:pt x="51" y="50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2" y="72"/>
                    <a:pt x="77" y="77"/>
                    <a:pt x="80" y="75"/>
                  </a:cubicBezTo>
                  <a:cubicBezTo>
                    <a:pt x="83" y="74"/>
                    <a:pt x="86" y="75"/>
                    <a:pt x="88" y="77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101" y="89"/>
                    <a:pt x="102" y="92"/>
                    <a:pt x="102" y="95"/>
                  </a:cubicBezTo>
                  <a:cubicBezTo>
                    <a:pt x="102" y="97"/>
                    <a:pt x="101" y="100"/>
                    <a:pt x="99" y="102"/>
                  </a:cubicBezTo>
                  <a:lnTo>
                    <a:pt x="9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D2A8AD0-2FC2-4051-811D-0D3F1C5FA3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4939" y="1714500"/>
              <a:ext cx="90488" cy="87313"/>
            </a:xfrm>
            <a:custGeom>
              <a:avLst/>
              <a:gdLst>
                <a:gd name="T0" fmla="*/ 19 w 53"/>
                <a:gd name="T1" fmla="*/ 51 h 51"/>
                <a:gd name="T2" fmla="*/ 19 w 53"/>
                <a:gd name="T3" fmla="*/ 51 h 51"/>
                <a:gd name="T4" fmla="*/ 14 w 53"/>
                <a:gd name="T5" fmla="*/ 49 h 51"/>
                <a:gd name="T6" fmla="*/ 2 w 53"/>
                <a:gd name="T7" fmla="*/ 37 h 51"/>
                <a:gd name="T8" fmla="*/ 0 w 53"/>
                <a:gd name="T9" fmla="*/ 32 h 51"/>
                <a:gd name="T10" fmla="*/ 2 w 53"/>
                <a:gd name="T11" fmla="*/ 27 h 51"/>
                <a:gd name="T12" fmla="*/ 30 w 53"/>
                <a:gd name="T13" fmla="*/ 0 h 51"/>
                <a:gd name="T14" fmla="*/ 53 w 53"/>
                <a:gd name="T15" fmla="*/ 23 h 51"/>
                <a:gd name="T16" fmla="*/ 24 w 53"/>
                <a:gd name="T17" fmla="*/ 49 h 51"/>
                <a:gd name="T18" fmla="*/ 19 w 53"/>
                <a:gd name="T19" fmla="*/ 51 h 51"/>
                <a:gd name="T20" fmla="*/ 9 w 53"/>
                <a:gd name="T21" fmla="*/ 32 h 51"/>
                <a:gd name="T22" fmla="*/ 19 w 53"/>
                <a:gd name="T23" fmla="*/ 42 h 51"/>
                <a:gd name="T24" fmla="*/ 41 w 53"/>
                <a:gd name="T25" fmla="*/ 23 h 51"/>
                <a:gd name="T26" fmla="*/ 30 w 53"/>
                <a:gd name="T27" fmla="*/ 11 h 51"/>
                <a:gd name="T28" fmla="*/ 9 w 53"/>
                <a:gd name="T29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1"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7" y="51"/>
                    <a:pt x="16" y="50"/>
                    <a:pt x="14" y="4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6"/>
                    <a:pt x="0" y="34"/>
                    <a:pt x="0" y="32"/>
                  </a:cubicBezTo>
                  <a:cubicBezTo>
                    <a:pt x="0" y="30"/>
                    <a:pt x="1" y="28"/>
                    <a:pt x="2" y="2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2" y="50"/>
                    <a:pt x="21" y="51"/>
                    <a:pt x="19" y="51"/>
                  </a:cubicBezTo>
                  <a:close/>
                  <a:moveTo>
                    <a:pt x="9" y="32"/>
                  </a:moveTo>
                  <a:cubicBezTo>
                    <a:pt x="19" y="42"/>
                    <a:pt x="19" y="42"/>
                    <a:pt x="19" y="42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9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010C1276-00A3-4660-BCC6-F3E41CDA2F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2376" y="1825625"/>
              <a:ext cx="160338" cy="161925"/>
            </a:xfrm>
            <a:custGeom>
              <a:avLst/>
              <a:gdLst>
                <a:gd name="T0" fmla="*/ 16 w 94"/>
                <a:gd name="T1" fmla="*/ 95 h 95"/>
                <a:gd name="T2" fmla="*/ 5 w 94"/>
                <a:gd name="T3" fmla="*/ 90 h 95"/>
                <a:gd name="T4" fmla="*/ 0 w 94"/>
                <a:gd name="T5" fmla="*/ 79 h 95"/>
                <a:gd name="T6" fmla="*/ 5 w 94"/>
                <a:gd name="T7" fmla="*/ 68 h 95"/>
                <a:gd name="T8" fmla="*/ 69 w 94"/>
                <a:gd name="T9" fmla="*/ 2 h 95"/>
                <a:gd name="T10" fmla="*/ 79 w 94"/>
                <a:gd name="T11" fmla="*/ 2 h 95"/>
                <a:gd name="T12" fmla="*/ 91 w 94"/>
                <a:gd name="T13" fmla="*/ 14 h 95"/>
                <a:gd name="T14" fmla="*/ 91 w 94"/>
                <a:gd name="T15" fmla="*/ 24 h 95"/>
                <a:gd name="T16" fmla="*/ 27 w 94"/>
                <a:gd name="T17" fmla="*/ 90 h 95"/>
                <a:gd name="T18" fmla="*/ 16 w 94"/>
                <a:gd name="T19" fmla="*/ 95 h 95"/>
                <a:gd name="T20" fmla="*/ 74 w 94"/>
                <a:gd name="T21" fmla="*/ 9 h 95"/>
                <a:gd name="T22" fmla="*/ 10 w 94"/>
                <a:gd name="T23" fmla="*/ 73 h 95"/>
                <a:gd name="T24" fmla="*/ 8 w 94"/>
                <a:gd name="T25" fmla="*/ 79 h 95"/>
                <a:gd name="T26" fmla="*/ 10 w 94"/>
                <a:gd name="T27" fmla="*/ 85 h 95"/>
                <a:gd name="T28" fmla="*/ 22 w 94"/>
                <a:gd name="T29" fmla="*/ 85 h 95"/>
                <a:gd name="T30" fmla="*/ 84 w 94"/>
                <a:gd name="T31" fmla="*/ 19 h 95"/>
                <a:gd name="T32" fmla="*/ 74 w 94"/>
                <a:gd name="T33" fmla="*/ 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5">
                  <a:moveTo>
                    <a:pt x="16" y="95"/>
                  </a:moveTo>
                  <a:cubicBezTo>
                    <a:pt x="12" y="95"/>
                    <a:pt x="8" y="93"/>
                    <a:pt x="5" y="90"/>
                  </a:cubicBezTo>
                  <a:cubicBezTo>
                    <a:pt x="2" y="87"/>
                    <a:pt x="0" y="83"/>
                    <a:pt x="0" y="79"/>
                  </a:cubicBezTo>
                  <a:cubicBezTo>
                    <a:pt x="0" y="75"/>
                    <a:pt x="2" y="71"/>
                    <a:pt x="5" y="68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2" y="0"/>
                    <a:pt x="76" y="0"/>
                    <a:pt x="79" y="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4" y="17"/>
                    <a:pt x="94" y="21"/>
                    <a:pt x="91" y="24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4" y="93"/>
                    <a:pt x="20" y="95"/>
                    <a:pt x="16" y="95"/>
                  </a:cubicBezTo>
                  <a:close/>
                  <a:moveTo>
                    <a:pt x="74" y="9"/>
                  </a:moveTo>
                  <a:cubicBezTo>
                    <a:pt x="10" y="73"/>
                    <a:pt x="10" y="73"/>
                    <a:pt x="10" y="73"/>
                  </a:cubicBezTo>
                  <a:cubicBezTo>
                    <a:pt x="9" y="75"/>
                    <a:pt x="8" y="77"/>
                    <a:pt x="8" y="79"/>
                  </a:cubicBezTo>
                  <a:cubicBezTo>
                    <a:pt x="8" y="81"/>
                    <a:pt x="9" y="83"/>
                    <a:pt x="10" y="85"/>
                  </a:cubicBezTo>
                  <a:cubicBezTo>
                    <a:pt x="13" y="88"/>
                    <a:pt x="19" y="88"/>
                    <a:pt x="22" y="85"/>
                  </a:cubicBezTo>
                  <a:cubicBezTo>
                    <a:pt x="84" y="19"/>
                    <a:pt x="84" y="19"/>
                    <a:pt x="84" y="19"/>
                  </a:cubicBezTo>
                  <a:lnTo>
                    <a:pt x="7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B7CE349-7F6A-4AE4-91AB-CC3812057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001" y="1816100"/>
              <a:ext cx="206375" cy="204788"/>
            </a:xfrm>
            <a:custGeom>
              <a:avLst/>
              <a:gdLst>
                <a:gd name="T0" fmla="*/ 83 w 121"/>
                <a:gd name="T1" fmla="*/ 120 h 120"/>
                <a:gd name="T2" fmla="*/ 67 w 121"/>
                <a:gd name="T3" fmla="*/ 112 h 120"/>
                <a:gd name="T4" fmla="*/ 45 w 121"/>
                <a:gd name="T5" fmla="*/ 90 h 120"/>
                <a:gd name="T6" fmla="*/ 44 w 121"/>
                <a:gd name="T7" fmla="*/ 84 h 120"/>
                <a:gd name="T8" fmla="*/ 39 w 121"/>
                <a:gd name="T9" fmla="*/ 73 h 120"/>
                <a:gd name="T10" fmla="*/ 21 w 121"/>
                <a:gd name="T11" fmla="*/ 55 h 120"/>
                <a:gd name="T12" fmla="*/ 15 w 121"/>
                <a:gd name="T13" fmla="*/ 55 h 120"/>
                <a:gd name="T14" fmla="*/ 5 w 121"/>
                <a:gd name="T15" fmla="*/ 54 h 120"/>
                <a:gd name="T16" fmla="*/ 0 w 121"/>
                <a:gd name="T17" fmla="*/ 49 h 120"/>
                <a:gd name="T18" fmla="*/ 2 w 121"/>
                <a:gd name="T19" fmla="*/ 43 h 120"/>
                <a:gd name="T20" fmla="*/ 43 w 121"/>
                <a:gd name="T21" fmla="*/ 2 h 120"/>
                <a:gd name="T22" fmla="*/ 47 w 121"/>
                <a:gd name="T23" fmla="*/ 0 h 120"/>
                <a:gd name="T24" fmla="*/ 54 w 121"/>
                <a:gd name="T25" fmla="*/ 5 h 120"/>
                <a:gd name="T26" fmla="*/ 55 w 121"/>
                <a:gd name="T27" fmla="*/ 21 h 120"/>
                <a:gd name="T28" fmla="*/ 73 w 121"/>
                <a:gd name="T29" fmla="*/ 39 h 120"/>
                <a:gd name="T30" fmla="*/ 82 w 121"/>
                <a:gd name="T31" fmla="*/ 44 h 120"/>
                <a:gd name="T32" fmla="*/ 82 w 121"/>
                <a:gd name="T33" fmla="*/ 44 h 120"/>
                <a:gd name="T34" fmla="*/ 84 w 121"/>
                <a:gd name="T35" fmla="*/ 44 h 120"/>
                <a:gd name="T36" fmla="*/ 86 w 121"/>
                <a:gd name="T37" fmla="*/ 43 h 120"/>
                <a:gd name="T38" fmla="*/ 90 w 121"/>
                <a:gd name="T39" fmla="*/ 45 h 120"/>
                <a:gd name="T40" fmla="*/ 112 w 121"/>
                <a:gd name="T41" fmla="*/ 67 h 120"/>
                <a:gd name="T42" fmla="*/ 120 w 121"/>
                <a:gd name="T43" fmla="*/ 81 h 120"/>
                <a:gd name="T44" fmla="*/ 109 w 121"/>
                <a:gd name="T45" fmla="*/ 104 h 120"/>
                <a:gd name="T46" fmla="*/ 104 w 121"/>
                <a:gd name="T47" fmla="*/ 109 h 120"/>
                <a:gd name="T48" fmla="*/ 83 w 121"/>
                <a:gd name="T49" fmla="*/ 120 h 120"/>
                <a:gd name="T50" fmla="*/ 52 w 121"/>
                <a:gd name="T51" fmla="*/ 86 h 120"/>
                <a:gd name="T52" fmla="*/ 73 w 121"/>
                <a:gd name="T53" fmla="*/ 107 h 120"/>
                <a:gd name="T54" fmla="*/ 83 w 121"/>
                <a:gd name="T55" fmla="*/ 112 h 120"/>
                <a:gd name="T56" fmla="*/ 98 w 121"/>
                <a:gd name="T57" fmla="*/ 104 h 120"/>
                <a:gd name="T58" fmla="*/ 104 w 121"/>
                <a:gd name="T59" fmla="*/ 98 h 120"/>
                <a:gd name="T60" fmla="*/ 112 w 121"/>
                <a:gd name="T61" fmla="*/ 82 h 120"/>
                <a:gd name="T62" fmla="*/ 107 w 121"/>
                <a:gd name="T63" fmla="*/ 73 h 120"/>
                <a:gd name="T64" fmla="*/ 107 w 121"/>
                <a:gd name="T65" fmla="*/ 73 h 120"/>
                <a:gd name="T66" fmla="*/ 86 w 121"/>
                <a:gd name="T67" fmla="*/ 52 h 120"/>
                <a:gd name="T68" fmla="*/ 82 w 121"/>
                <a:gd name="T69" fmla="*/ 52 h 120"/>
                <a:gd name="T70" fmla="*/ 82 w 121"/>
                <a:gd name="T71" fmla="*/ 52 h 120"/>
                <a:gd name="T72" fmla="*/ 68 w 121"/>
                <a:gd name="T73" fmla="*/ 45 h 120"/>
                <a:gd name="T74" fmla="*/ 49 w 121"/>
                <a:gd name="T75" fmla="*/ 27 h 120"/>
                <a:gd name="T76" fmla="*/ 47 w 121"/>
                <a:gd name="T77" fmla="*/ 20 h 120"/>
                <a:gd name="T78" fmla="*/ 47 w 121"/>
                <a:gd name="T79" fmla="*/ 9 h 120"/>
                <a:gd name="T80" fmla="*/ 9 w 121"/>
                <a:gd name="T81" fmla="*/ 47 h 120"/>
                <a:gd name="T82" fmla="*/ 20 w 121"/>
                <a:gd name="T83" fmla="*/ 47 h 120"/>
                <a:gd name="T84" fmla="*/ 27 w 121"/>
                <a:gd name="T85" fmla="*/ 49 h 120"/>
                <a:gd name="T86" fmla="*/ 45 w 121"/>
                <a:gd name="T87" fmla="*/ 68 h 120"/>
                <a:gd name="T88" fmla="*/ 52 w 121"/>
                <a:gd name="T89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" h="120">
                  <a:moveTo>
                    <a:pt x="83" y="120"/>
                  </a:moveTo>
                  <a:cubicBezTo>
                    <a:pt x="74" y="120"/>
                    <a:pt x="68" y="114"/>
                    <a:pt x="67" y="112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3" y="88"/>
                    <a:pt x="43" y="85"/>
                    <a:pt x="44" y="84"/>
                  </a:cubicBezTo>
                  <a:cubicBezTo>
                    <a:pt x="44" y="82"/>
                    <a:pt x="45" y="79"/>
                    <a:pt x="39" y="73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0" y="55"/>
                    <a:pt x="17" y="55"/>
                    <a:pt x="15" y="55"/>
                  </a:cubicBezTo>
                  <a:cubicBezTo>
                    <a:pt x="11" y="55"/>
                    <a:pt x="7" y="55"/>
                    <a:pt x="5" y="54"/>
                  </a:cubicBezTo>
                  <a:cubicBezTo>
                    <a:pt x="2" y="53"/>
                    <a:pt x="1" y="51"/>
                    <a:pt x="0" y="49"/>
                  </a:cubicBezTo>
                  <a:cubicBezTo>
                    <a:pt x="0" y="47"/>
                    <a:pt x="1" y="44"/>
                    <a:pt x="2" y="4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1"/>
                    <a:pt x="46" y="0"/>
                    <a:pt x="47" y="0"/>
                  </a:cubicBezTo>
                  <a:cubicBezTo>
                    <a:pt x="50" y="0"/>
                    <a:pt x="53" y="2"/>
                    <a:pt x="54" y="5"/>
                  </a:cubicBezTo>
                  <a:cubicBezTo>
                    <a:pt x="56" y="10"/>
                    <a:pt x="56" y="17"/>
                    <a:pt x="55" y="21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7" y="43"/>
                    <a:pt x="79" y="44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3" y="44"/>
                    <a:pt x="84" y="44"/>
                  </a:cubicBezTo>
                  <a:cubicBezTo>
                    <a:pt x="85" y="44"/>
                    <a:pt x="85" y="43"/>
                    <a:pt x="86" y="43"/>
                  </a:cubicBezTo>
                  <a:cubicBezTo>
                    <a:pt x="88" y="43"/>
                    <a:pt x="89" y="44"/>
                    <a:pt x="90" y="45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4" y="68"/>
                    <a:pt x="119" y="73"/>
                    <a:pt x="120" y="81"/>
                  </a:cubicBezTo>
                  <a:cubicBezTo>
                    <a:pt x="121" y="89"/>
                    <a:pt x="117" y="96"/>
                    <a:pt x="109" y="104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97" y="116"/>
                    <a:pt x="90" y="120"/>
                    <a:pt x="83" y="120"/>
                  </a:cubicBezTo>
                  <a:close/>
                  <a:moveTo>
                    <a:pt x="52" y="86"/>
                  </a:moveTo>
                  <a:cubicBezTo>
                    <a:pt x="73" y="107"/>
                    <a:pt x="73" y="107"/>
                    <a:pt x="73" y="107"/>
                  </a:cubicBezTo>
                  <a:cubicBezTo>
                    <a:pt x="73" y="107"/>
                    <a:pt x="77" y="112"/>
                    <a:pt x="83" y="112"/>
                  </a:cubicBezTo>
                  <a:cubicBezTo>
                    <a:pt x="88" y="112"/>
                    <a:pt x="93" y="109"/>
                    <a:pt x="98" y="104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10" y="92"/>
                    <a:pt x="112" y="87"/>
                    <a:pt x="112" y="82"/>
                  </a:cubicBezTo>
                  <a:cubicBezTo>
                    <a:pt x="112" y="76"/>
                    <a:pt x="107" y="73"/>
                    <a:pt x="107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5" y="52"/>
                    <a:pt x="83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77" y="52"/>
                    <a:pt x="73" y="50"/>
                    <a:pt x="68" y="45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7" y="25"/>
                    <a:pt x="47" y="23"/>
                    <a:pt x="47" y="20"/>
                  </a:cubicBezTo>
                  <a:cubicBezTo>
                    <a:pt x="47" y="18"/>
                    <a:pt x="48" y="13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2" y="48"/>
                    <a:pt x="18" y="47"/>
                    <a:pt x="20" y="47"/>
                  </a:cubicBezTo>
                  <a:cubicBezTo>
                    <a:pt x="23" y="47"/>
                    <a:pt x="25" y="48"/>
                    <a:pt x="27" y="49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54" y="76"/>
                    <a:pt x="52" y="82"/>
                    <a:pt x="5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CC00307-A6F0-42D5-8FC1-F2185A1E3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1" y="1620838"/>
              <a:ext cx="255588" cy="255588"/>
            </a:xfrm>
            <a:custGeom>
              <a:avLst/>
              <a:gdLst>
                <a:gd name="T0" fmla="*/ 132 w 150"/>
                <a:gd name="T1" fmla="*/ 150 h 150"/>
                <a:gd name="T2" fmla="*/ 49 w 150"/>
                <a:gd name="T3" fmla="*/ 66 h 150"/>
                <a:gd name="T4" fmla="*/ 17 w 150"/>
                <a:gd name="T5" fmla="*/ 50 h 150"/>
                <a:gd name="T6" fmla="*/ 13 w 150"/>
                <a:gd name="T7" fmla="*/ 46 h 150"/>
                <a:gd name="T8" fmla="*/ 1 w 150"/>
                <a:gd name="T9" fmla="*/ 25 h 150"/>
                <a:gd name="T10" fmla="*/ 3 w 150"/>
                <a:gd name="T11" fmla="*/ 15 h 150"/>
                <a:gd name="T12" fmla="*/ 15 w 150"/>
                <a:gd name="T13" fmla="*/ 3 h 150"/>
                <a:gd name="T14" fmla="*/ 25 w 150"/>
                <a:gd name="T15" fmla="*/ 1 h 150"/>
                <a:gd name="T16" fmla="*/ 46 w 150"/>
                <a:gd name="T17" fmla="*/ 13 h 150"/>
                <a:gd name="T18" fmla="*/ 50 w 150"/>
                <a:gd name="T19" fmla="*/ 17 h 150"/>
                <a:gd name="T20" fmla="*/ 66 w 150"/>
                <a:gd name="T21" fmla="*/ 49 h 150"/>
                <a:gd name="T22" fmla="*/ 150 w 150"/>
                <a:gd name="T23" fmla="*/ 132 h 150"/>
                <a:gd name="T24" fmla="*/ 144 w 150"/>
                <a:gd name="T25" fmla="*/ 138 h 150"/>
                <a:gd name="T26" fmla="*/ 59 w 150"/>
                <a:gd name="T27" fmla="*/ 54 h 150"/>
                <a:gd name="T28" fmla="*/ 42 w 150"/>
                <a:gd name="T29" fmla="*/ 20 h 150"/>
                <a:gd name="T30" fmla="*/ 21 w 150"/>
                <a:gd name="T31" fmla="*/ 8 h 150"/>
                <a:gd name="T32" fmla="*/ 8 w 150"/>
                <a:gd name="T33" fmla="*/ 21 h 150"/>
                <a:gd name="T34" fmla="*/ 20 w 150"/>
                <a:gd name="T35" fmla="*/ 42 h 150"/>
                <a:gd name="T36" fmla="*/ 21 w 150"/>
                <a:gd name="T37" fmla="*/ 43 h 150"/>
                <a:gd name="T38" fmla="*/ 54 w 150"/>
                <a:gd name="T39" fmla="*/ 59 h 150"/>
                <a:gd name="T40" fmla="*/ 138 w 150"/>
                <a:gd name="T41" fmla="*/ 144 h 150"/>
                <a:gd name="T42" fmla="*/ 132 w 150"/>
                <a:gd name="T43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50">
                  <a:moveTo>
                    <a:pt x="132" y="150"/>
                  </a:moveTo>
                  <a:cubicBezTo>
                    <a:pt x="49" y="66"/>
                    <a:pt x="49" y="66"/>
                    <a:pt x="49" y="6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6" y="49"/>
                    <a:pt x="14" y="48"/>
                    <a:pt x="13" y="4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2"/>
                    <a:pt x="0" y="18"/>
                    <a:pt x="3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0"/>
                    <a:pt x="22" y="0"/>
                    <a:pt x="25" y="1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4"/>
                    <a:pt x="49" y="16"/>
                    <a:pt x="50" y="17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138" y="144"/>
                    <a:pt x="138" y="144"/>
                    <a:pt x="138" y="144"/>
                  </a:cubicBezTo>
                  <a:lnTo>
                    <a:pt x="132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Gruppieren 772">
            <a:extLst>
              <a:ext uri="{FF2B5EF4-FFF2-40B4-BE49-F238E27FC236}">
                <a16:creationId xmlns:a16="http://schemas.microsoft.com/office/drawing/2014/main" id="{4DF07C68-21CF-419B-B1AC-0DE74FFD25DA}"/>
              </a:ext>
            </a:extLst>
          </p:cNvPr>
          <p:cNvGrpSpPr/>
          <p:nvPr/>
        </p:nvGrpSpPr>
        <p:grpSpPr>
          <a:xfrm>
            <a:off x="4736934" y="2048578"/>
            <a:ext cx="412750" cy="406400"/>
            <a:chOff x="4430714" y="1611313"/>
            <a:chExt cx="412750" cy="406400"/>
          </a:xfrm>
          <a:solidFill>
            <a:schemeClr val="bg1"/>
          </a:solidFill>
        </p:grpSpPr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AE8B3361-4B9C-41E3-928D-ED9A17011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0714" y="1611313"/>
              <a:ext cx="195263" cy="193675"/>
            </a:xfrm>
            <a:custGeom>
              <a:avLst/>
              <a:gdLst>
                <a:gd name="T0" fmla="*/ 13 w 114"/>
                <a:gd name="T1" fmla="*/ 113 h 113"/>
                <a:gd name="T2" fmla="*/ 4 w 114"/>
                <a:gd name="T3" fmla="*/ 109 h 113"/>
                <a:gd name="T4" fmla="*/ 4 w 114"/>
                <a:gd name="T5" fmla="*/ 92 h 113"/>
                <a:gd name="T6" fmla="*/ 92 w 114"/>
                <a:gd name="T7" fmla="*/ 4 h 113"/>
                <a:gd name="T8" fmla="*/ 109 w 114"/>
                <a:gd name="T9" fmla="*/ 4 h 113"/>
                <a:gd name="T10" fmla="*/ 109 w 114"/>
                <a:gd name="T11" fmla="*/ 21 h 113"/>
                <a:gd name="T12" fmla="*/ 21 w 114"/>
                <a:gd name="T13" fmla="*/ 109 h 113"/>
                <a:gd name="T14" fmla="*/ 13 w 114"/>
                <a:gd name="T15" fmla="*/ 113 h 113"/>
                <a:gd name="T16" fmla="*/ 101 w 114"/>
                <a:gd name="T17" fmla="*/ 9 h 113"/>
                <a:gd name="T18" fmla="*/ 98 w 114"/>
                <a:gd name="T19" fmla="*/ 10 h 113"/>
                <a:gd name="T20" fmla="*/ 10 w 114"/>
                <a:gd name="T21" fmla="*/ 98 h 113"/>
                <a:gd name="T22" fmla="*/ 10 w 114"/>
                <a:gd name="T23" fmla="*/ 103 h 113"/>
                <a:gd name="T24" fmla="*/ 16 w 114"/>
                <a:gd name="T25" fmla="*/ 103 h 113"/>
                <a:gd name="T26" fmla="*/ 103 w 114"/>
                <a:gd name="T27" fmla="*/ 16 h 113"/>
                <a:gd name="T28" fmla="*/ 103 w 114"/>
                <a:gd name="T29" fmla="*/ 10 h 113"/>
                <a:gd name="T30" fmla="*/ 101 w 114"/>
                <a:gd name="T31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113">
                  <a:moveTo>
                    <a:pt x="13" y="113"/>
                  </a:moveTo>
                  <a:cubicBezTo>
                    <a:pt x="10" y="113"/>
                    <a:pt x="7" y="111"/>
                    <a:pt x="4" y="109"/>
                  </a:cubicBezTo>
                  <a:cubicBezTo>
                    <a:pt x="0" y="104"/>
                    <a:pt x="0" y="97"/>
                    <a:pt x="4" y="92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7" y="0"/>
                    <a:pt x="105" y="0"/>
                    <a:pt x="109" y="4"/>
                  </a:cubicBezTo>
                  <a:cubicBezTo>
                    <a:pt x="114" y="9"/>
                    <a:pt x="114" y="17"/>
                    <a:pt x="109" y="21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19" y="111"/>
                    <a:pt x="16" y="113"/>
                    <a:pt x="13" y="113"/>
                  </a:cubicBezTo>
                  <a:close/>
                  <a:moveTo>
                    <a:pt x="101" y="9"/>
                  </a:moveTo>
                  <a:cubicBezTo>
                    <a:pt x="99" y="9"/>
                    <a:pt x="98" y="9"/>
                    <a:pt x="98" y="10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8" y="99"/>
                    <a:pt x="8" y="102"/>
                    <a:pt x="10" y="103"/>
                  </a:cubicBezTo>
                  <a:cubicBezTo>
                    <a:pt x="12" y="105"/>
                    <a:pt x="14" y="105"/>
                    <a:pt x="16" y="103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5" y="14"/>
                    <a:pt x="105" y="12"/>
                    <a:pt x="103" y="10"/>
                  </a:cubicBezTo>
                  <a:cubicBezTo>
                    <a:pt x="103" y="9"/>
                    <a:pt x="102" y="9"/>
                    <a:pt x="10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F3B88E69-70E4-49CA-9CF2-3C2627DB7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9301" y="1739900"/>
              <a:ext cx="74613" cy="74613"/>
            </a:xfrm>
            <a:custGeom>
              <a:avLst/>
              <a:gdLst>
                <a:gd name="T0" fmla="*/ 17 w 44"/>
                <a:gd name="T1" fmla="*/ 44 h 44"/>
                <a:gd name="T2" fmla="*/ 10 w 44"/>
                <a:gd name="T3" fmla="*/ 41 h 44"/>
                <a:gd name="T4" fmla="*/ 0 w 44"/>
                <a:gd name="T5" fmla="*/ 31 h 44"/>
                <a:gd name="T6" fmla="*/ 31 w 44"/>
                <a:gd name="T7" fmla="*/ 0 h 44"/>
                <a:gd name="T8" fmla="*/ 41 w 44"/>
                <a:gd name="T9" fmla="*/ 10 h 44"/>
                <a:gd name="T10" fmla="*/ 44 w 44"/>
                <a:gd name="T11" fmla="*/ 17 h 44"/>
                <a:gd name="T12" fmla="*/ 41 w 44"/>
                <a:gd name="T13" fmla="*/ 25 h 44"/>
                <a:gd name="T14" fmla="*/ 25 w 44"/>
                <a:gd name="T15" fmla="*/ 41 h 44"/>
                <a:gd name="T16" fmla="*/ 17 w 44"/>
                <a:gd name="T17" fmla="*/ 44 h 44"/>
                <a:gd name="T18" fmla="*/ 11 w 44"/>
                <a:gd name="T19" fmla="*/ 31 h 44"/>
                <a:gd name="T20" fmla="*/ 16 w 44"/>
                <a:gd name="T21" fmla="*/ 36 h 44"/>
                <a:gd name="T22" fmla="*/ 19 w 44"/>
                <a:gd name="T23" fmla="*/ 36 h 44"/>
                <a:gd name="T24" fmla="*/ 36 w 44"/>
                <a:gd name="T25" fmla="*/ 19 h 44"/>
                <a:gd name="T26" fmla="*/ 36 w 44"/>
                <a:gd name="T27" fmla="*/ 17 h 44"/>
                <a:gd name="T28" fmla="*/ 36 w 44"/>
                <a:gd name="T29" fmla="*/ 16 h 44"/>
                <a:gd name="T30" fmla="*/ 31 w 44"/>
                <a:gd name="T31" fmla="*/ 11 h 44"/>
                <a:gd name="T32" fmla="*/ 11 w 44"/>
                <a:gd name="T33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17" y="44"/>
                  </a:moveTo>
                  <a:cubicBezTo>
                    <a:pt x="15" y="44"/>
                    <a:pt x="12" y="43"/>
                    <a:pt x="10" y="4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3" y="12"/>
                    <a:pt x="44" y="15"/>
                    <a:pt x="44" y="17"/>
                  </a:cubicBezTo>
                  <a:cubicBezTo>
                    <a:pt x="44" y="20"/>
                    <a:pt x="43" y="23"/>
                    <a:pt x="41" y="2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3" y="43"/>
                    <a:pt x="20" y="44"/>
                    <a:pt x="17" y="44"/>
                  </a:cubicBezTo>
                  <a:close/>
                  <a:moveTo>
                    <a:pt x="11" y="31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7" y="36"/>
                    <a:pt x="18" y="36"/>
                    <a:pt x="19" y="36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8"/>
                    <a:pt x="36" y="18"/>
                    <a:pt x="36" y="17"/>
                  </a:cubicBezTo>
                  <a:cubicBezTo>
                    <a:pt x="36" y="17"/>
                    <a:pt x="36" y="16"/>
                    <a:pt x="36" y="16"/>
                  </a:cubicBezTo>
                  <a:cubicBezTo>
                    <a:pt x="31" y="11"/>
                    <a:pt x="31" y="11"/>
                    <a:pt x="31" y="11"/>
                  </a:cubicBezTo>
                  <a:lnTo>
                    <a:pt x="1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62">
              <a:extLst>
                <a:ext uri="{FF2B5EF4-FFF2-40B4-BE49-F238E27FC236}">
                  <a16:creationId xmlns:a16="http://schemas.microsoft.com/office/drawing/2014/main" id="{DA607B13-C9E1-42C6-A17F-B0CB3CF392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9289" y="1639888"/>
              <a:ext cx="187325" cy="174625"/>
            </a:xfrm>
            <a:custGeom>
              <a:avLst/>
              <a:gdLst>
                <a:gd name="T0" fmla="*/ 31 w 110"/>
                <a:gd name="T1" fmla="*/ 103 h 103"/>
                <a:gd name="T2" fmla="*/ 31 w 110"/>
                <a:gd name="T3" fmla="*/ 103 h 103"/>
                <a:gd name="T4" fmla="*/ 5 w 110"/>
                <a:gd name="T5" fmla="*/ 93 h 103"/>
                <a:gd name="T6" fmla="*/ 2 w 110"/>
                <a:gd name="T7" fmla="*/ 90 h 103"/>
                <a:gd name="T8" fmla="*/ 0 w 110"/>
                <a:gd name="T9" fmla="*/ 87 h 103"/>
                <a:gd name="T10" fmla="*/ 87 w 110"/>
                <a:gd name="T11" fmla="*/ 0 h 103"/>
                <a:gd name="T12" fmla="*/ 90 w 110"/>
                <a:gd name="T13" fmla="*/ 2 h 103"/>
                <a:gd name="T14" fmla="*/ 93 w 110"/>
                <a:gd name="T15" fmla="*/ 5 h 103"/>
                <a:gd name="T16" fmla="*/ 80 w 110"/>
                <a:gd name="T17" fmla="*/ 80 h 103"/>
                <a:gd name="T18" fmla="*/ 31 w 110"/>
                <a:gd name="T19" fmla="*/ 103 h 103"/>
                <a:gd name="T20" fmla="*/ 11 w 110"/>
                <a:gd name="T21" fmla="*/ 87 h 103"/>
                <a:gd name="T22" fmla="*/ 11 w 110"/>
                <a:gd name="T23" fmla="*/ 87 h 103"/>
                <a:gd name="T24" fmla="*/ 31 w 110"/>
                <a:gd name="T25" fmla="*/ 95 h 103"/>
                <a:gd name="T26" fmla="*/ 75 w 110"/>
                <a:gd name="T27" fmla="*/ 75 h 103"/>
                <a:gd name="T28" fmla="*/ 87 w 110"/>
                <a:gd name="T29" fmla="*/ 11 h 103"/>
                <a:gd name="T30" fmla="*/ 11 w 110"/>
                <a:gd name="T31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" h="103">
                  <a:moveTo>
                    <a:pt x="31" y="103"/>
                  </a:moveTo>
                  <a:cubicBezTo>
                    <a:pt x="31" y="103"/>
                    <a:pt x="31" y="103"/>
                    <a:pt x="31" y="103"/>
                  </a:cubicBezTo>
                  <a:cubicBezTo>
                    <a:pt x="21" y="103"/>
                    <a:pt x="12" y="100"/>
                    <a:pt x="5" y="93"/>
                  </a:cubicBezTo>
                  <a:cubicBezTo>
                    <a:pt x="4" y="92"/>
                    <a:pt x="3" y="91"/>
                    <a:pt x="2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1" y="3"/>
                    <a:pt x="92" y="4"/>
                    <a:pt x="93" y="5"/>
                  </a:cubicBezTo>
                  <a:cubicBezTo>
                    <a:pt x="110" y="23"/>
                    <a:pt x="104" y="56"/>
                    <a:pt x="80" y="80"/>
                  </a:cubicBezTo>
                  <a:cubicBezTo>
                    <a:pt x="66" y="95"/>
                    <a:pt x="48" y="103"/>
                    <a:pt x="31" y="103"/>
                  </a:cubicBezTo>
                  <a:close/>
                  <a:moveTo>
                    <a:pt x="11" y="87"/>
                  </a:moveTo>
                  <a:cubicBezTo>
                    <a:pt x="11" y="87"/>
                    <a:pt x="11" y="87"/>
                    <a:pt x="11" y="87"/>
                  </a:cubicBezTo>
                  <a:cubicBezTo>
                    <a:pt x="16" y="92"/>
                    <a:pt x="23" y="95"/>
                    <a:pt x="31" y="95"/>
                  </a:cubicBezTo>
                  <a:cubicBezTo>
                    <a:pt x="46" y="95"/>
                    <a:pt x="62" y="87"/>
                    <a:pt x="75" y="75"/>
                  </a:cubicBezTo>
                  <a:cubicBezTo>
                    <a:pt x="96" y="54"/>
                    <a:pt x="101" y="25"/>
                    <a:pt x="87" y="11"/>
                  </a:cubicBezTo>
                  <a:lnTo>
                    <a:pt x="11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D7A49A07-7F29-4891-B0EA-3D8B44ACBA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5001" y="1631950"/>
              <a:ext cx="398463" cy="385763"/>
            </a:xfrm>
            <a:custGeom>
              <a:avLst/>
              <a:gdLst>
                <a:gd name="T0" fmla="*/ 49 w 234"/>
                <a:gd name="T1" fmla="*/ 226 h 226"/>
                <a:gd name="T2" fmla="*/ 31 w 234"/>
                <a:gd name="T3" fmla="*/ 223 h 226"/>
                <a:gd name="T4" fmla="*/ 28 w 234"/>
                <a:gd name="T5" fmla="*/ 220 h 226"/>
                <a:gd name="T6" fmla="*/ 29 w 234"/>
                <a:gd name="T7" fmla="*/ 216 h 226"/>
                <a:gd name="T8" fmla="*/ 52 w 234"/>
                <a:gd name="T9" fmla="*/ 193 h 226"/>
                <a:gd name="T10" fmla="*/ 36 w 234"/>
                <a:gd name="T11" fmla="*/ 178 h 226"/>
                <a:gd name="T12" fmla="*/ 14 w 234"/>
                <a:gd name="T13" fmla="*/ 200 h 226"/>
                <a:gd name="T14" fmla="*/ 10 w 234"/>
                <a:gd name="T15" fmla="*/ 201 h 226"/>
                <a:gd name="T16" fmla="*/ 7 w 234"/>
                <a:gd name="T17" fmla="*/ 199 h 226"/>
                <a:gd name="T18" fmla="*/ 16 w 234"/>
                <a:gd name="T19" fmla="*/ 151 h 226"/>
                <a:gd name="T20" fmla="*/ 47 w 234"/>
                <a:gd name="T21" fmla="*/ 138 h 226"/>
                <a:gd name="T22" fmla="*/ 62 w 234"/>
                <a:gd name="T23" fmla="*/ 141 h 226"/>
                <a:gd name="T24" fmla="*/ 145 w 234"/>
                <a:gd name="T25" fmla="*/ 58 h 226"/>
                <a:gd name="T26" fmla="*/ 155 w 234"/>
                <a:gd name="T27" fmla="*/ 12 h 226"/>
                <a:gd name="T28" fmla="*/ 184 w 234"/>
                <a:gd name="T29" fmla="*/ 0 h 226"/>
                <a:gd name="T30" fmla="*/ 202 w 234"/>
                <a:gd name="T31" fmla="*/ 4 h 226"/>
                <a:gd name="T32" fmla="*/ 205 w 234"/>
                <a:gd name="T33" fmla="*/ 7 h 226"/>
                <a:gd name="T34" fmla="*/ 204 w 234"/>
                <a:gd name="T35" fmla="*/ 10 h 226"/>
                <a:gd name="T36" fmla="*/ 182 w 234"/>
                <a:gd name="T37" fmla="*/ 32 h 226"/>
                <a:gd name="T38" fmla="*/ 198 w 234"/>
                <a:gd name="T39" fmla="*/ 48 h 226"/>
                <a:gd name="T40" fmla="*/ 220 w 234"/>
                <a:gd name="T41" fmla="*/ 26 h 226"/>
                <a:gd name="T42" fmla="*/ 223 w 234"/>
                <a:gd name="T43" fmla="*/ 25 h 226"/>
                <a:gd name="T44" fmla="*/ 226 w 234"/>
                <a:gd name="T45" fmla="*/ 27 h 226"/>
                <a:gd name="T46" fmla="*/ 218 w 234"/>
                <a:gd name="T47" fmla="*/ 75 h 226"/>
                <a:gd name="T48" fmla="*/ 187 w 234"/>
                <a:gd name="T49" fmla="*/ 88 h 226"/>
                <a:gd name="T50" fmla="*/ 187 w 234"/>
                <a:gd name="T51" fmla="*/ 88 h 226"/>
                <a:gd name="T52" fmla="*/ 172 w 234"/>
                <a:gd name="T53" fmla="*/ 85 h 226"/>
                <a:gd name="T54" fmla="*/ 89 w 234"/>
                <a:gd name="T55" fmla="*/ 168 h 226"/>
                <a:gd name="T56" fmla="*/ 79 w 234"/>
                <a:gd name="T57" fmla="*/ 214 h 226"/>
                <a:gd name="T58" fmla="*/ 49 w 234"/>
                <a:gd name="T59" fmla="*/ 226 h 226"/>
                <a:gd name="T60" fmla="*/ 40 w 234"/>
                <a:gd name="T61" fmla="*/ 217 h 226"/>
                <a:gd name="T62" fmla="*/ 73 w 234"/>
                <a:gd name="T63" fmla="*/ 209 h 226"/>
                <a:gd name="T64" fmla="*/ 81 w 234"/>
                <a:gd name="T65" fmla="*/ 168 h 226"/>
                <a:gd name="T66" fmla="*/ 82 w 234"/>
                <a:gd name="T67" fmla="*/ 164 h 226"/>
                <a:gd name="T68" fmla="*/ 168 w 234"/>
                <a:gd name="T69" fmla="*/ 77 h 226"/>
                <a:gd name="T70" fmla="*/ 173 w 234"/>
                <a:gd name="T71" fmla="*/ 77 h 226"/>
                <a:gd name="T72" fmla="*/ 187 w 234"/>
                <a:gd name="T73" fmla="*/ 80 h 226"/>
                <a:gd name="T74" fmla="*/ 187 w 234"/>
                <a:gd name="T75" fmla="*/ 80 h 226"/>
                <a:gd name="T76" fmla="*/ 212 w 234"/>
                <a:gd name="T77" fmla="*/ 69 h 226"/>
                <a:gd name="T78" fmla="*/ 221 w 234"/>
                <a:gd name="T79" fmla="*/ 36 h 226"/>
                <a:gd name="T80" fmla="*/ 200 w 234"/>
                <a:gd name="T81" fmla="*/ 56 h 226"/>
                <a:gd name="T82" fmla="*/ 195 w 234"/>
                <a:gd name="T83" fmla="*/ 56 h 226"/>
                <a:gd name="T84" fmla="*/ 173 w 234"/>
                <a:gd name="T85" fmla="*/ 35 h 226"/>
                <a:gd name="T86" fmla="*/ 172 w 234"/>
                <a:gd name="T87" fmla="*/ 32 h 226"/>
                <a:gd name="T88" fmla="*/ 173 w 234"/>
                <a:gd name="T89" fmla="*/ 29 h 226"/>
                <a:gd name="T90" fmla="*/ 193 w 234"/>
                <a:gd name="T91" fmla="*/ 9 h 226"/>
                <a:gd name="T92" fmla="*/ 161 w 234"/>
                <a:gd name="T93" fmla="*/ 17 h 226"/>
                <a:gd name="T94" fmla="*/ 153 w 234"/>
                <a:gd name="T95" fmla="*/ 57 h 226"/>
                <a:gd name="T96" fmla="*/ 152 w 234"/>
                <a:gd name="T97" fmla="*/ 62 h 226"/>
                <a:gd name="T98" fmla="*/ 66 w 234"/>
                <a:gd name="T99" fmla="*/ 148 h 226"/>
                <a:gd name="T100" fmla="*/ 61 w 234"/>
                <a:gd name="T101" fmla="*/ 149 h 226"/>
                <a:gd name="T102" fmla="*/ 47 w 234"/>
                <a:gd name="T103" fmla="*/ 146 h 226"/>
                <a:gd name="T104" fmla="*/ 21 w 234"/>
                <a:gd name="T105" fmla="*/ 157 h 226"/>
                <a:gd name="T106" fmla="*/ 13 w 234"/>
                <a:gd name="T107" fmla="*/ 190 h 226"/>
                <a:gd name="T108" fmla="*/ 33 w 234"/>
                <a:gd name="T109" fmla="*/ 169 h 226"/>
                <a:gd name="T110" fmla="*/ 39 w 234"/>
                <a:gd name="T111" fmla="*/ 169 h 226"/>
                <a:gd name="T112" fmla="*/ 61 w 234"/>
                <a:gd name="T113" fmla="*/ 191 h 226"/>
                <a:gd name="T114" fmla="*/ 62 w 234"/>
                <a:gd name="T115" fmla="*/ 193 h 226"/>
                <a:gd name="T116" fmla="*/ 61 w 234"/>
                <a:gd name="T117" fmla="*/ 196 h 226"/>
                <a:gd name="T118" fmla="*/ 40 w 234"/>
                <a:gd name="T119" fmla="*/ 21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" h="226">
                  <a:moveTo>
                    <a:pt x="49" y="226"/>
                  </a:moveTo>
                  <a:cubicBezTo>
                    <a:pt x="43" y="226"/>
                    <a:pt x="37" y="225"/>
                    <a:pt x="31" y="223"/>
                  </a:cubicBezTo>
                  <a:cubicBezTo>
                    <a:pt x="30" y="222"/>
                    <a:pt x="29" y="221"/>
                    <a:pt x="28" y="220"/>
                  </a:cubicBezTo>
                  <a:cubicBezTo>
                    <a:pt x="28" y="218"/>
                    <a:pt x="29" y="217"/>
                    <a:pt x="29" y="216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36" y="178"/>
                    <a:pt x="36" y="178"/>
                    <a:pt x="36" y="178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2" y="201"/>
                    <a:pt x="10" y="201"/>
                  </a:cubicBezTo>
                  <a:cubicBezTo>
                    <a:pt x="9" y="201"/>
                    <a:pt x="8" y="200"/>
                    <a:pt x="7" y="199"/>
                  </a:cubicBezTo>
                  <a:cubicBezTo>
                    <a:pt x="0" y="181"/>
                    <a:pt x="3" y="163"/>
                    <a:pt x="16" y="151"/>
                  </a:cubicBezTo>
                  <a:cubicBezTo>
                    <a:pt x="24" y="143"/>
                    <a:pt x="35" y="138"/>
                    <a:pt x="47" y="138"/>
                  </a:cubicBezTo>
                  <a:cubicBezTo>
                    <a:pt x="52" y="138"/>
                    <a:pt x="57" y="139"/>
                    <a:pt x="62" y="141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39" y="42"/>
                    <a:pt x="143" y="24"/>
                    <a:pt x="155" y="12"/>
                  </a:cubicBezTo>
                  <a:cubicBezTo>
                    <a:pt x="163" y="4"/>
                    <a:pt x="173" y="0"/>
                    <a:pt x="184" y="0"/>
                  </a:cubicBezTo>
                  <a:cubicBezTo>
                    <a:pt x="190" y="0"/>
                    <a:pt x="196" y="1"/>
                    <a:pt x="202" y="4"/>
                  </a:cubicBezTo>
                  <a:cubicBezTo>
                    <a:pt x="204" y="4"/>
                    <a:pt x="204" y="5"/>
                    <a:pt x="205" y="7"/>
                  </a:cubicBezTo>
                  <a:cubicBezTo>
                    <a:pt x="205" y="8"/>
                    <a:pt x="205" y="9"/>
                    <a:pt x="204" y="10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220" y="26"/>
                    <a:pt x="220" y="26"/>
                    <a:pt x="220" y="26"/>
                  </a:cubicBezTo>
                  <a:cubicBezTo>
                    <a:pt x="221" y="25"/>
                    <a:pt x="222" y="24"/>
                    <a:pt x="223" y="25"/>
                  </a:cubicBezTo>
                  <a:cubicBezTo>
                    <a:pt x="225" y="25"/>
                    <a:pt x="226" y="26"/>
                    <a:pt x="226" y="27"/>
                  </a:cubicBezTo>
                  <a:cubicBezTo>
                    <a:pt x="234" y="44"/>
                    <a:pt x="230" y="62"/>
                    <a:pt x="218" y="75"/>
                  </a:cubicBezTo>
                  <a:cubicBezTo>
                    <a:pt x="210" y="83"/>
                    <a:pt x="199" y="88"/>
                    <a:pt x="187" y="88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2" y="88"/>
                    <a:pt x="177" y="87"/>
                    <a:pt x="172" y="8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95" y="184"/>
                    <a:pt x="91" y="202"/>
                    <a:pt x="79" y="214"/>
                  </a:cubicBezTo>
                  <a:cubicBezTo>
                    <a:pt x="71" y="222"/>
                    <a:pt x="60" y="226"/>
                    <a:pt x="49" y="226"/>
                  </a:cubicBezTo>
                  <a:close/>
                  <a:moveTo>
                    <a:pt x="40" y="217"/>
                  </a:moveTo>
                  <a:cubicBezTo>
                    <a:pt x="52" y="220"/>
                    <a:pt x="64" y="217"/>
                    <a:pt x="73" y="209"/>
                  </a:cubicBezTo>
                  <a:cubicBezTo>
                    <a:pt x="83" y="198"/>
                    <a:pt x="87" y="182"/>
                    <a:pt x="81" y="168"/>
                  </a:cubicBezTo>
                  <a:cubicBezTo>
                    <a:pt x="80" y="167"/>
                    <a:pt x="80" y="165"/>
                    <a:pt x="82" y="164"/>
                  </a:cubicBezTo>
                  <a:cubicBezTo>
                    <a:pt x="168" y="77"/>
                    <a:pt x="168" y="77"/>
                    <a:pt x="168" y="77"/>
                  </a:cubicBezTo>
                  <a:cubicBezTo>
                    <a:pt x="169" y="76"/>
                    <a:pt x="171" y="76"/>
                    <a:pt x="173" y="77"/>
                  </a:cubicBezTo>
                  <a:cubicBezTo>
                    <a:pt x="177" y="79"/>
                    <a:pt x="182" y="80"/>
                    <a:pt x="187" y="80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97" y="80"/>
                    <a:pt x="206" y="76"/>
                    <a:pt x="212" y="69"/>
                  </a:cubicBezTo>
                  <a:cubicBezTo>
                    <a:pt x="221" y="60"/>
                    <a:pt x="224" y="48"/>
                    <a:pt x="221" y="36"/>
                  </a:cubicBezTo>
                  <a:cubicBezTo>
                    <a:pt x="200" y="56"/>
                    <a:pt x="200" y="56"/>
                    <a:pt x="200" y="56"/>
                  </a:cubicBezTo>
                  <a:cubicBezTo>
                    <a:pt x="199" y="58"/>
                    <a:pt x="196" y="58"/>
                    <a:pt x="195" y="56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2" y="34"/>
                    <a:pt x="172" y="33"/>
                    <a:pt x="172" y="32"/>
                  </a:cubicBezTo>
                  <a:cubicBezTo>
                    <a:pt x="172" y="31"/>
                    <a:pt x="172" y="30"/>
                    <a:pt x="173" y="29"/>
                  </a:cubicBezTo>
                  <a:cubicBezTo>
                    <a:pt x="193" y="9"/>
                    <a:pt x="193" y="9"/>
                    <a:pt x="193" y="9"/>
                  </a:cubicBezTo>
                  <a:cubicBezTo>
                    <a:pt x="181" y="6"/>
                    <a:pt x="169" y="9"/>
                    <a:pt x="161" y="17"/>
                  </a:cubicBezTo>
                  <a:cubicBezTo>
                    <a:pt x="150" y="28"/>
                    <a:pt x="147" y="43"/>
                    <a:pt x="153" y="57"/>
                  </a:cubicBezTo>
                  <a:cubicBezTo>
                    <a:pt x="154" y="59"/>
                    <a:pt x="153" y="60"/>
                    <a:pt x="152" y="62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5" y="149"/>
                    <a:pt x="63" y="150"/>
                    <a:pt x="61" y="149"/>
                  </a:cubicBezTo>
                  <a:cubicBezTo>
                    <a:pt x="57" y="147"/>
                    <a:pt x="52" y="146"/>
                    <a:pt x="47" y="146"/>
                  </a:cubicBezTo>
                  <a:cubicBezTo>
                    <a:pt x="37" y="146"/>
                    <a:pt x="28" y="150"/>
                    <a:pt x="21" y="157"/>
                  </a:cubicBezTo>
                  <a:cubicBezTo>
                    <a:pt x="12" y="166"/>
                    <a:pt x="10" y="177"/>
                    <a:pt x="13" y="190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5" y="168"/>
                    <a:pt x="38" y="168"/>
                    <a:pt x="39" y="169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62" y="192"/>
                    <a:pt x="62" y="193"/>
                  </a:cubicBezTo>
                  <a:cubicBezTo>
                    <a:pt x="62" y="194"/>
                    <a:pt x="61" y="196"/>
                    <a:pt x="61" y="196"/>
                  </a:cubicBezTo>
                  <a:lnTo>
                    <a:pt x="40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id="{C146B811-882C-4B00-A224-AD52C5F90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1851" y="1822450"/>
              <a:ext cx="187325" cy="187325"/>
            </a:xfrm>
            <a:custGeom>
              <a:avLst/>
              <a:gdLst>
                <a:gd name="T0" fmla="*/ 96 w 110"/>
                <a:gd name="T1" fmla="*/ 110 h 110"/>
                <a:gd name="T2" fmla="*/ 86 w 110"/>
                <a:gd name="T3" fmla="*/ 105 h 110"/>
                <a:gd name="T4" fmla="*/ 0 w 110"/>
                <a:gd name="T5" fmla="*/ 20 h 110"/>
                <a:gd name="T6" fmla="*/ 20 w 110"/>
                <a:gd name="T7" fmla="*/ 0 h 110"/>
                <a:gd name="T8" fmla="*/ 105 w 110"/>
                <a:gd name="T9" fmla="*/ 86 h 110"/>
                <a:gd name="T10" fmla="*/ 110 w 110"/>
                <a:gd name="T11" fmla="*/ 96 h 110"/>
                <a:gd name="T12" fmla="*/ 105 w 110"/>
                <a:gd name="T13" fmla="*/ 105 h 110"/>
                <a:gd name="T14" fmla="*/ 96 w 110"/>
                <a:gd name="T15" fmla="*/ 110 h 110"/>
                <a:gd name="T16" fmla="*/ 11 w 110"/>
                <a:gd name="T17" fmla="*/ 20 h 110"/>
                <a:gd name="T18" fmla="*/ 91 w 110"/>
                <a:gd name="T19" fmla="*/ 100 h 110"/>
                <a:gd name="T20" fmla="*/ 100 w 110"/>
                <a:gd name="T21" fmla="*/ 100 h 110"/>
                <a:gd name="T22" fmla="*/ 102 w 110"/>
                <a:gd name="T23" fmla="*/ 96 h 110"/>
                <a:gd name="T24" fmla="*/ 100 w 110"/>
                <a:gd name="T25" fmla="*/ 91 h 110"/>
                <a:gd name="T26" fmla="*/ 20 w 110"/>
                <a:gd name="T27" fmla="*/ 11 h 110"/>
                <a:gd name="T28" fmla="*/ 11 w 110"/>
                <a:gd name="T29" fmla="*/ 2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110">
                  <a:moveTo>
                    <a:pt x="96" y="110"/>
                  </a:moveTo>
                  <a:cubicBezTo>
                    <a:pt x="92" y="110"/>
                    <a:pt x="88" y="108"/>
                    <a:pt x="86" y="10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8" y="88"/>
                    <a:pt x="110" y="92"/>
                    <a:pt x="110" y="96"/>
                  </a:cubicBezTo>
                  <a:cubicBezTo>
                    <a:pt x="110" y="99"/>
                    <a:pt x="108" y="103"/>
                    <a:pt x="105" y="105"/>
                  </a:cubicBezTo>
                  <a:cubicBezTo>
                    <a:pt x="103" y="108"/>
                    <a:pt x="99" y="110"/>
                    <a:pt x="96" y="110"/>
                  </a:cubicBezTo>
                  <a:close/>
                  <a:moveTo>
                    <a:pt x="11" y="20"/>
                  </a:moveTo>
                  <a:cubicBezTo>
                    <a:pt x="91" y="100"/>
                    <a:pt x="91" y="100"/>
                    <a:pt x="91" y="100"/>
                  </a:cubicBezTo>
                  <a:cubicBezTo>
                    <a:pt x="94" y="102"/>
                    <a:pt x="98" y="102"/>
                    <a:pt x="100" y="100"/>
                  </a:cubicBezTo>
                  <a:cubicBezTo>
                    <a:pt x="101" y="99"/>
                    <a:pt x="102" y="97"/>
                    <a:pt x="102" y="96"/>
                  </a:cubicBezTo>
                  <a:cubicBezTo>
                    <a:pt x="102" y="94"/>
                    <a:pt x="101" y="92"/>
                    <a:pt x="100" y="91"/>
                  </a:cubicBezTo>
                  <a:cubicBezTo>
                    <a:pt x="20" y="11"/>
                    <a:pt x="20" y="11"/>
                    <a:pt x="20" y="11"/>
                  </a:cubicBezTo>
                  <a:lnTo>
                    <a:pt x="1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Gruppieren 757">
            <a:extLst>
              <a:ext uri="{FF2B5EF4-FFF2-40B4-BE49-F238E27FC236}">
                <a16:creationId xmlns:a16="http://schemas.microsoft.com/office/drawing/2014/main" id="{1077BB58-04AA-4E21-94F1-0B93E85DBA8B}"/>
              </a:ext>
            </a:extLst>
          </p:cNvPr>
          <p:cNvGrpSpPr/>
          <p:nvPr/>
        </p:nvGrpSpPr>
        <p:grpSpPr>
          <a:xfrm>
            <a:off x="4784417" y="4267750"/>
            <a:ext cx="396876" cy="396875"/>
            <a:chOff x="5051426" y="1004888"/>
            <a:chExt cx="396876" cy="396875"/>
          </a:xfrm>
          <a:solidFill>
            <a:schemeClr val="bg1"/>
          </a:solidFill>
        </p:grpSpPr>
        <p:sp>
          <p:nvSpPr>
            <p:cNvPr id="35" name="Freeform 119">
              <a:extLst>
                <a:ext uri="{FF2B5EF4-FFF2-40B4-BE49-F238E27FC236}">
                  <a16:creationId xmlns:a16="http://schemas.microsoft.com/office/drawing/2014/main" id="{128561FB-34A2-4BE1-8322-A3FA218110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426" y="1004888"/>
              <a:ext cx="233363" cy="204788"/>
            </a:xfrm>
            <a:custGeom>
              <a:avLst/>
              <a:gdLst>
                <a:gd name="T0" fmla="*/ 31 w 137"/>
                <a:gd name="T1" fmla="*/ 120 h 120"/>
                <a:gd name="T2" fmla="*/ 26 w 137"/>
                <a:gd name="T3" fmla="*/ 118 h 120"/>
                <a:gd name="T4" fmla="*/ 2 w 137"/>
                <a:gd name="T5" fmla="*/ 94 h 120"/>
                <a:gd name="T6" fmla="*/ 0 w 137"/>
                <a:gd name="T7" fmla="*/ 89 h 120"/>
                <a:gd name="T8" fmla="*/ 2 w 137"/>
                <a:gd name="T9" fmla="*/ 84 h 120"/>
                <a:gd name="T10" fmla="*/ 12 w 137"/>
                <a:gd name="T11" fmla="*/ 74 h 120"/>
                <a:gd name="T12" fmla="*/ 22 w 137"/>
                <a:gd name="T13" fmla="*/ 74 h 120"/>
                <a:gd name="T14" fmla="*/ 24 w 137"/>
                <a:gd name="T15" fmla="*/ 77 h 120"/>
                <a:gd name="T16" fmla="*/ 25 w 137"/>
                <a:gd name="T17" fmla="*/ 77 h 120"/>
                <a:gd name="T18" fmla="*/ 27 w 137"/>
                <a:gd name="T19" fmla="*/ 77 h 120"/>
                <a:gd name="T20" fmla="*/ 37 w 137"/>
                <a:gd name="T21" fmla="*/ 66 h 120"/>
                <a:gd name="T22" fmla="*/ 46 w 137"/>
                <a:gd name="T23" fmla="*/ 46 h 120"/>
                <a:gd name="T24" fmla="*/ 71 w 137"/>
                <a:gd name="T25" fmla="*/ 21 h 120"/>
                <a:gd name="T26" fmla="*/ 132 w 137"/>
                <a:gd name="T27" fmla="*/ 0 h 120"/>
                <a:gd name="T28" fmla="*/ 135 w 137"/>
                <a:gd name="T29" fmla="*/ 0 h 120"/>
                <a:gd name="T30" fmla="*/ 137 w 137"/>
                <a:gd name="T31" fmla="*/ 6 h 120"/>
                <a:gd name="T32" fmla="*/ 134 w 137"/>
                <a:gd name="T33" fmla="*/ 8 h 120"/>
                <a:gd name="T34" fmla="*/ 94 w 137"/>
                <a:gd name="T35" fmla="*/ 50 h 120"/>
                <a:gd name="T36" fmla="*/ 92 w 137"/>
                <a:gd name="T37" fmla="*/ 56 h 120"/>
                <a:gd name="T38" fmla="*/ 74 w 137"/>
                <a:gd name="T39" fmla="*/ 75 h 120"/>
                <a:gd name="T40" fmla="*/ 58 w 137"/>
                <a:gd name="T41" fmla="*/ 84 h 120"/>
                <a:gd name="T42" fmla="*/ 58 w 137"/>
                <a:gd name="T43" fmla="*/ 84 h 120"/>
                <a:gd name="T44" fmla="*/ 54 w 137"/>
                <a:gd name="T45" fmla="*/ 83 h 120"/>
                <a:gd name="T46" fmla="*/ 54 w 137"/>
                <a:gd name="T47" fmla="*/ 83 h 120"/>
                <a:gd name="T48" fmla="*/ 44 w 137"/>
                <a:gd name="T49" fmla="*/ 94 h 120"/>
                <a:gd name="T50" fmla="*/ 43 w 137"/>
                <a:gd name="T51" fmla="*/ 95 h 120"/>
                <a:gd name="T52" fmla="*/ 44 w 137"/>
                <a:gd name="T53" fmla="*/ 96 h 120"/>
                <a:gd name="T54" fmla="*/ 46 w 137"/>
                <a:gd name="T55" fmla="*/ 98 h 120"/>
                <a:gd name="T56" fmla="*/ 48 w 137"/>
                <a:gd name="T57" fmla="*/ 103 h 120"/>
                <a:gd name="T58" fmla="*/ 46 w 137"/>
                <a:gd name="T59" fmla="*/ 108 h 120"/>
                <a:gd name="T60" fmla="*/ 36 w 137"/>
                <a:gd name="T61" fmla="*/ 118 h 120"/>
                <a:gd name="T62" fmla="*/ 31 w 137"/>
                <a:gd name="T63" fmla="*/ 120 h 120"/>
                <a:gd name="T64" fmla="*/ 8 w 137"/>
                <a:gd name="T65" fmla="*/ 89 h 120"/>
                <a:gd name="T66" fmla="*/ 31 w 137"/>
                <a:gd name="T67" fmla="*/ 112 h 120"/>
                <a:gd name="T68" fmla="*/ 39 w 137"/>
                <a:gd name="T69" fmla="*/ 103 h 120"/>
                <a:gd name="T70" fmla="*/ 38 w 137"/>
                <a:gd name="T71" fmla="*/ 102 h 120"/>
                <a:gd name="T72" fmla="*/ 35 w 137"/>
                <a:gd name="T73" fmla="*/ 95 h 120"/>
                <a:gd name="T74" fmla="*/ 38 w 137"/>
                <a:gd name="T75" fmla="*/ 88 h 120"/>
                <a:gd name="T76" fmla="*/ 49 w 137"/>
                <a:gd name="T77" fmla="*/ 77 h 120"/>
                <a:gd name="T78" fmla="*/ 57 w 137"/>
                <a:gd name="T79" fmla="*/ 76 h 120"/>
                <a:gd name="T80" fmla="*/ 68 w 137"/>
                <a:gd name="T81" fmla="*/ 69 h 120"/>
                <a:gd name="T82" fmla="*/ 86 w 137"/>
                <a:gd name="T83" fmla="*/ 51 h 120"/>
                <a:gd name="T84" fmla="*/ 86 w 137"/>
                <a:gd name="T85" fmla="*/ 50 h 120"/>
                <a:gd name="T86" fmla="*/ 116 w 137"/>
                <a:gd name="T87" fmla="*/ 9 h 120"/>
                <a:gd name="T88" fmla="*/ 77 w 137"/>
                <a:gd name="T89" fmla="*/ 26 h 120"/>
                <a:gd name="T90" fmla="*/ 51 w 137"/>
                <a:gd name="T91" fmla="*/ 52 h 120"/>
                <a:gd name="T92" fmla="*/ 45 w 137"/>
                <a:gd name="T93" fmla="*/ 63 h 120"/>
                <a:gd name="T94" fmla="*/ 44 w 137"/>
                <a:gd name="T95" fmla="*/ 71 h 120"/>
                <a:gd name="T96" fmla="*/ 32 w 137"/>
                <a:gd name="T97" fmla="*/ 82 h 120"/>
                <a:gd name="T98" fmla="*/ 18 w 137"/>
                <a:gd name="T99" fmla="*/ 82 h 120"/>
                <a:gd name="T100" fmla="*/ 17 w 137"/>
                <a:gd name="T101" fmla="*/ 81 h 120"/>
                <a:gd name="T102" fmla="*/ 8 w 137"/>
                <a:gd name="T103" fmla="*/ 8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120">
                  <a:moveTo>
                    <a:pt x="31" y="120"/>
                  </a:moveTo>
                  <a:cubicBezTo>
                    <a:pt x="29" y="120"/>
                    <a:pt x="27" y="119"/>
                    <a:pt x="26" y="118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1" y="93"/>
                    <a:pt x="0" y="91"/>
                    <a:pt x="0" y="89"/>
                  </a:cubicBezTo>
                  <a:cubicBezTo>
                    <a:pt x="0" y="87"/>
                    <a:pt x="1" y="86"/>
                    <a:pt x="2" y="8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5" y="72"/>
                    <a:pt x="19" y="72"/>
                    <a:pt x="22" y="74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6" y="77"/>
                    <a:pt x="26" y="77"/>
                    <a:pt x="27" y="7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6" y="62"/>
                    <a:pt x="36" y="56"/>
                    <a:pt x="46" y="4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0"/>
                    <a:pt x="88" y="1"/>
                    <a:pt x="132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6"/>
                    <a:pt x="137" y="6"/>
                    <a:pt x="137" y="6"/>
                  </a:cubicBezTo>
                  <a:cubicBezTo>
                    <a:pt x="134" y="8"/>
                    <a:pt x="134" y="8"/>
                    <a:pt x="134" y="8"/>
                  </a:cubicBezTo>
                  <a:cubicBezTo>
                    <a:pt x="119" y="16"/>
                    <a:pt x="93" y="34"/>
                    <a:pt x="94" y="50"/>
                  </a:cubicBezTo>
                  <a:cubicBezTo>
                    <a:pt x="95" y="52"/>
                    <a:pt x="94" y="55"/>
                    <a:pt x="92" y="5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3" y="76"/>
                    <a:pt x="66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7" y="84"/>
                    <a:pt x="55" y="84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43" y="95"/>
                    <a:pt x="43" y="96"/>
                    <a:pt x="44" y="96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100"/>
                    <a:pt x="48" y="101"/>
                    <a:pt x="48" y="103"/>
                  </a:cubicBezTo>
                  <a:cubicBezTo>
                    <a:pt x="48" y="105"/>
                    <a:pt x="47" y="107"/>
                    <a:pt x="46" y="108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5" y="119"/>
                    <a:pt x="33" y="120"/>
                    <a:pt x="31" y="120"/>
                  </a:cubicBezTo>
                  <a:close/>
                  <a:moveTo>
                    <a:pt x="8" y="89"/>
                  </a:moveTo>
                  <a:cubicBezTo>
                    <a:pt x="31" y="112"/>
                    <a:pt x="31" y="112"/>
                    <a:pt x="31" y="112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6" y="100"/>
                    <a:pt x="35" y="97"/>
                    <a:pt x="35" y="95"/>
                  </a:cubicBezTo>
                  <a:cubicBezTo>
                    <a:pt x="35" y="92"/>
                    <a:pt x="36" y="90"/>
                    <a:pt x="38" y="88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1" y="75"/>
                    <a:pt x="54" y="74"/>
                    <a:pt x="57" y="76"/>
                  </a:cubicBezTo>
                  <a:cubicBezTo>
                    <a:pt x="60" y="77"/>
                    <a:pt x="65" y="72"/>
                    <a:pt x="68" y="69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7" y="51"/>
                    <a:pt x="86" y="50"/>
                  </a:cubicBezTo>
                  <a:cubicBezTo>
                    <a:pt x="85" y="34"/>
                    <a:pt x="103" y="19"/>
                    <a:pt x="116" y="9"/>
                  </a:cubicBezTo>
                  <a:cubicBezTo>
                    <a:pt x="88" y="14"/>
                    <a:pt x="77" y="26"/>
                    <a:pt x="77" y="2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45" y="58"/>
                    <a:pt x="44" y="62"/>
                    <a:pt x="45" y="63"/>
                  </a:cubicBezTo>
                  <a:cubicBezTo>
                    <a:pt x="46" y="66"/>
                    <a:pt x="46" y="69"/>
                    <a:pt x="44" y="71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29" y="86"/>
                    <a:pt x="22" y="86"/>
                    <a:pt x="18" y="82"/>
                  </a:cubicBezTo>
                  <a:cubicBezTo>
                    <a:pt x="17" y="81"/>
                    <a:pt x="17" y="81"/>
                    <a:pt x="17" y="81"/>
                  </a:cubicBezTo>
                  <a:lnTo>
                    <a:pt x="8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20">
              <a:extLst>
                <a:ext uri="{FF2B5EF4-FFF2-40B4-BE49-F238E27FC236}">
                  <a16:creationId xmlns:a16="http://schemas.microsoft.com/office/drawing/2014/main" id="{AA882737-BD74-4A5C-BB65-751BE24EFF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7789" y="1093788"/>
              <a:ext cx="276225" cy="273050"/>
            </a:xfrm>
            <a:custGeom>
              <a:avLst/>
              <a:gdLst>
                <a:gd name="T0" fmla="*/ 144 w 162"/>
                <a:gd name="T1" fmla="*/ 160 h 160"/>
                <a:gd name="T2" fmla="*/ 133 w 162"/>
                <a:gd name="T3" fmla="*/ 156 h 160"/>
                <a:gd name="T4" fmla="*/ 0 w 162"/>
                <a:gd name="T5" fmla="*/ 23 h 160"/>
                <a:gd name="T6" fmla="*/ 23 w 162"/>
                <a:gd name="T7" fmla="*/ 0 h 160"/>
                <a:gd name="T8" fmla="*/ 155 w 162"/>
                <a:gd name="T9" fmla="*/ 133 h 160"/>
                <a:gd name="T10" fmla="*/ 155 w 162"/>
                <a:gd name="T11" fmla="*/ 156 h 160"/>
                <a:gd name="T12" fmla="*/ 144 w 162"/>
                <a:gd name="T13" fmla="*/ 160 h 160"/>
                <a:gd name="T14" fmla="*/ 11 w 162"/>
                <a:gd name="T15" fmla="*/ 23 h 160"/>
                <a:gd name="T16" fmla="*/ 138 w 162"/>
                <a:gd name="T17" fmla="*/ 150 h 160"/>
                <a:gd name="T18" fmla="*/ 150 w 162"/>
                <a:gd name="T19" fmla="*/ 150 h 160"/>
                <a:gd name="T20" fmla="*/ 150 w 162"/>
                <a:gd name="T21" fmla="*/ 139 h 160"/>
                <a:gd name="T22" fmla="*/ 23 w 162"/>
                <a:gd name="T23" fmla="*/ 12 h 160"/>
                <a:gd name="T24" fmla="*/ 11 w 162"/>
                <a:gd name="T25" fmla="*/ 2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60">
                  <a:moveTo>
                    <a:pt x="144" y="160"/>
                  </a:moveTo>
                  <a:cubicBezTo>
                    <a:pt x="140" y="160"/>
                    <a:pt x="136" y="159"/>
                    <a:pt x="133" y="15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62" y="139"/>
                    <a:pt x="162" y="149"/>
                    <a:pt x="155" y="156"/>
                  </a:cubicBezTo>
                  <a:cubicBezTo>
                    <a:pt x="152" y="159"/>
                    <a:pt x="148" y="160"/>
                    <a:pt x="144" y="160"/>
                  </a:cubicBezTo>
                  <a:close/>
                  <a:moveTo>
                    <a:pt x="11" y="23"/>
                  </a:moveTo>
                  <a:cubicBezTo>
                    <a:pt x="138" y="150"/>
                    <a:pt x="138" y="150"/>
                    <a:pt x="138" y="150"/>
                  </a:cubicBezTo>
                  <a:cubicBezTo>
                    <a:pt x="141" y="153"/>
                    <a:pt x="147" y="153"/>
                    <a:pt x="150" y="150"/>
                  </a:cubicBezTo>
                  <a:cubicBezTo>
                    <a:pt x="153" y="147"/>
                    <a:pt x="153" y="142"/>
                    <a:pt x="150" y="139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21">
              <a:extLst>
                <a:ext uri="{FF2B5EF4-FFF2-40B4-BE49-F238E27FC236}">
                  <a16:creationId xmlns:a16="http://schemas.microsoft.com/office/drawing/2014/main" id="{10821C1F-CFE4-4D83-8953-FE9E8E8FA2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5726" y="1247775"/>
              <a:ext cx="155575" cy="153988"/>
            </a:xfrm>
            <a:custGeom>
              <a:avLst/>
              <a:gdLst>
                <a:gd name="T0" fmla="*/ 0 w 98"/>
                <a:gd name="T1" fmla="*/ 97 h 97"/>
                <a:gd name="T2" fmla="*/ 20 w 98"/>
                <a:gd name="T3" fmla="*/ 60 h 97"/>
                <a:gd name="T4" fmla="*/ 79 w 98"/>
                <a:gd name="T5" fmla="*/ 0 h 97"/>
                <a:gd name="T6" fmla="*/ 98 w 98"/>
                <a:gd name="T7" fmla="*/ 19 h 97"/>
                <a:gd name="T8" fmla="*/ 38 w 98"/>
                <a:gd name="T9" fmla="*/ 78 h 97"/>
                <a:gd name="T10" fmla="*/ 0 w 98"/>
                <a:gd name="T11" fmla="*/ 97 h 97"/>
                <a:gd name="T12" fmla="*/ 26 w 98"/>
                <a:gd name="T13" fmla="*/ 64 h 97"/>
                <a:gd name="T14" fmla="*/ 20 w 98"/>
                <a:gd name="T15" fmla="*/ 78 h 97"/>
                <a:gd name="T16" fmla="*/ 33 w 98"/>
                <a:gd name="T17" fmla="*/ 72 h 97"/>
                <a:gd name="T18" fmla="*/ 86 w 98"/>
                <a:gd name="T19" fmla="*/ 19 h 97"/>
                <a:gd name="T20" fmla="*/ 79 w 98"/>
                <a:gd name="T21" fmla="*/ 11 h 97"/>
                <a:gd name="T22" fmla="*/ 26 w 98"/>
                <a:gd name="T23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97">
                  <a:moveTo>
                    <a:pt x="0" y="97"/>
                  </a:moveTo>
                  <a:lnTo>
                    <a:pt x="20" y="60"/>
                  </a:lnTo>
                  <a:lnTo>
                    <a:pt x="79" y="0"/>
                  </a:lnTo>
                  <a:lnTo>
                    <a:pt x="98" y="19"/>
                  </a:lnTo>
                  <a:lnTo>
                    <a:pt x="38" y="78"/>
                  </a:lnTo>
                  <a:lnTo>
                    <a:pt x="0" y="97"/>
                  </a:lnTo>
                  <a:close/>
                  <a:moveTo>
                    <a:pt x="26" y="64"/>
                  </a:moveTo>
                  <a:lnTo>
                    <a:pt x="20" y="78"/>
                  </a:lnTo>
                  <a:lnTo>
                    <a:pt x="33" y="72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26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22">
              <a:extLst>
                <a:ext uri="{FF2B5EF4-FFF2-40B4-BE49-F238E27FC236}">
                  <a16:creationId xmlns:a16="http://schemas.microsoft.com/office/drawing/2014/main" id="{B2BBC9F8-381F-4BD4-927F-34DF18BD5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0189" y="1119188"/>
              <a:ext cx="138113" cy="138113"/>
            </a:xfrm>
            <a:custGeom>
              <a:avLst/>
              <a:gdLst>
                <a:gd name="T0" fmla="*/ 17 w 81"/>
                <a:gd name="T1" fmla="*/ 81 h 81"/>
                <a:gd name="T2" fmla="*/ 0 w 81"/>
                <a:gd name="T3" fmla="*/ 64 h 81"/>
                <a:gd name="T4" fmla="*/ 41 w 81"/>
                <a:gd name="T5" fmla="*/ 22 h 81"/>
                <a:gd name="T6" fmla="*/ 47 w 81"/>
                <a:gd name="T7" fmla="*/ 6 h 81"/>
                <a:gd name="T8" fmla="*/ 55 w 81"/>
                <a:gd name="T9" fmla="*/ 0 h 81"/>
                <a:gd name="T10" fmla="*/ 61 w 81"/>
                <a:gd name="T11" fmla="*/ 3 h 81"/>
                <a:gd name="T12" fmla="*/ 78 w 81"/>
                <a:gd name="T13" fmla="*/ 20 h 81"/>
                <a:gd name="T14" fmla="*/ 81 w 81"/>
                <a:gd name="T15" fmla="*/ 28 h 81"/>
                <a:gd name="T16" fmla="*/ 75 w 81"/>
                <a:gd name="T17" fmla="*/ 34 h 81"/>
                <a:gd name="T18" fmla="*/ 59 w 81"/>
                <a:gd name="T19" fmla="*/ 40 h 81"/>
                <a:gd name="T20" fmla="*/ 17 w 81"/>
                <a:gd name="T21" fmla="*/ 81 h 81"/>
                <a:gd name="T22" fmla="*/ 11 w 81"/>
                <a:gd name="T23" fmla="*/ 64 h 81"/>
                <a:gd name="T24" fmla="*/ 17 w 81"/>
                <a:gd name="T25" fmla="*/ 70 h 81"/>
                <a:gd name="T26" fmla="*/ 55 w 81"/>
                <a:gd name="T27" fmla="*/ 33 h 81"/>
                <a:gd name="T28" fmla="*/ 72 w 81"/>
                <a:gd name="T29" fmla="*/ 27 h 81"/>
                <a:gd name="T30" fmla="*/ 73 w 81"/>
                <a:gd name="T31" fmla="*/ 26 h 81"/>
                <a:gd name="T32" fmla="*/ 73 w 81"/>
                <a:gd name="T33" fmla="*/ 26 h 81"/>
                <a:gd name="T34" fmla="*/ 55 w 81"/>
                <a:gd name="T35" fmla="*/ 8 h 81"/>
                <a:gd name="T36" fmla="*/ 55 w 81"/>
                <a:gd name="T37" fmla="*/ 8 h 81"/>
                <a:gd name="T38" fmla="*/ 54 w 81"/>
                <a:gd name="T39" fmla="*/ 9 h 81"/>
                <a:gd name="T40" fmla="*/ 48 w 81"/>
                <a:gd name="T41" fmla="*/ 26 h 81"/>
                <a:gd name="T42" fmla="*/ 11 w 81"/>
                <a:gd name="T43" fmla="*/ 6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1">
                  <a:moveTo>
                    <a:pt x="17" y="81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8" y="3"/>
                    <a:pt x="51" y="0"/>
                    <a:pt x="55" y="0"/>
                  </a:cubicBezTo>
                  <a:cubicBezTo>
                    <a:pt x="57" y="0"/>
                    <a:pt x="59" y="1"/>
                    <a:pt x="61" y="3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80" y="22"/>
                    <a:pt x="81" y="25"/>
                    <a:pt x="81" y="28"/>
                  </a:cubicBezTo>
                  <a:cubicBezTo>
                    <a:pt x="80" y="31"/>
                    <a:pt x="78" y="33"/>
                    <a:pt x="75" y="34"/>
                  </a:cubicBezTo>
                  <a:cubicBezTo>
                    <a:pt x="59" y="40"/>
                    <a:pt x="59" y="40"/>
                    <a:pt x="59" y="40"/>
                  </a:cubicBezTo>
                  <a:lnTo>
                    <a:pt x="17" y="81"/>
                  </a:lnTo>
                  <a:close/>
                  <a:moveTo>
                    <a:pt x="11" y="64"/>
                  </a:moveTo>
                  <a:cubicBezTo>
                    <a:pt x="17" y="70"/>
                    <a:pt x="17" y="70"/>
                    <a:pt x="17" y="70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73" y="27"/>
                    <a:pt x="73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4" y="8"/>
                    <a:pt x="54" y="9"/>
                  </a:cubicBezTo>
                  <a:cubicBezTo>
                    <a:pt x="48" y="26"/>
                    <a:pt x="48" y="26"/>
                    <a:pt x="48" y="26"/>
                  </a:cubicBezTo>
                  <a:lnTo>
                    <a:pt x="1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23">
              <a:extLst>
                <a:ext uri="{FF2B5EF4-FFF2-40B4-BE49-F238E27FC236}">
                  <a16:creationId xmlns:a16="http://schemas.microsoft.com/office/drawing/2014/main" id="{68886A15-F314-4C14-816E-CBC00FF025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9864" y="1057275"/>
              <a:ext cx="141288" cy="141288"/>
            </a:xfrm>
            <a:custGeom>
              <a:avLst/>
              <a:gdLst>
                <a:gd name="T0" fmla="*/ 18 w 83"/>
                <a:gd name="T1" fmla="*/ 82 h 82"/>
                <a:gd name="T2" fmla="*/ 0 w 83"/>
                <a:gd name="T3" fmla="*/ 64 h 82"/>
                <a:gd name="T4" fmla="*/ 43 w 83"/>
                <a:gd name="T5" fmla="*/ 22 h 82"/>
                <a:gd name="T6" fmla="*/ 48 w 83"/>
                <a:gd name="T7" fmla="*/ 6 h 82"/>
                <a:gd name="T8" fmla="*/ 56 w 83"/>
                <a:gd name="T9" fmla="*/ 0 h 82"/>
                <a:gd name="T10" fmla="*/ 62 w 83"/>
                <a:gd name="T11" fmla="*/ 3 h 82"/>
                <a:gd name="T12" fmla="*/ 80 w 83"/>
                <a:gd name="T13" fmla="*/ 20 h 82"/>
                <a:gd name="T14" fmla="*/ 82 w 83"/>
                <a:gd name="T15" fmla="*/ 28 h 82"/>
                <a:gd name="T16" fmla="*/ 76 w 83"/>
                <a:gd name="T17" fmla="*/ 35 h 82"/>
                <a:gd name="T18" fmla="*/ 60 w 83"/>
                <a:gd name="T19" fmla="*/ 40 h 82"/>
                <a:gd name="T20" fmla="*/ 18 w 83"/>
                <a:gd name="T21" fmla="*/ 82 h 82"/>
                <a:gd name="T22" fmla="*/ 12 w 83"/>
                <a:gd name="T23" fmla="*/ 64 h 82"/>
                <a:gd name="T24" fmla="*/ 18 w 83"/>
                <a:gd name="T25" fmla="*/ 71 h 82"/>
                <a:gd name="T26" fmla="*/ 56 w 83"/>
                <a:gd name="T27" fmla="*/ 33 h 82"/>
                <a:gd name="T28" fmla="*/ 74 w 83"/>
                <a:gd name="T29" fmla="*/ 27 h 82"/>
                <a:gd name="T30" fmla="*/ 74 w 83"/>
                <a:gd name="T31" fmla="*/ 27 h 82"/>
                <a:gd name="T32" fmla="*/ 74 w 83"/>
                <a:gd name="T33" fmla="*/ 26 h 82"/>
                <a:gd name="T34" fmla="*/ 56 w 83"/>
                <a:gd name="T35" fmla="*/ 9 h 82"/>
                <a:gd name="T36" fmla="*/ 56 w 83"/>
                <a:gd name="T37" fmla="*/ 8 h 82"/>
                <a:gd name="T38" fmla="*/ 55 w 83"/>
                <a:gd name="T39" fmla="*/ 9 h 82"/>
                <a:gd name="T40" fmla="*/ 50 w 83"/>
                <a:gd name="T41" fmla="*/ 27 h 82"/>
                <a:gd name="T42" fmla="*/ 12 w 83"/>
                <a:gd name="T43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82">
                  <a:moveTo>
                    <a:pt x="18" y="82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3"/>
                    <a:pt x="52" y="0"/>
                    <a:pt x="56" y="0"/>
                  </a:cubicBezTo>
                  <a:cubicBezTo>
                    <a:pt x="58" y="0"/>
                    <a:pt x="60" y="1"/>
                    <a:pt x="62" y="3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2" y="23"/>
                    <a:pt x="83" y="26"/>
                    <a:pt x="82" y="28"/>
                  </a:cubicBezTo>
                  <a:cubicBezTo>
                    <a:pt x="81" y="31"/>
                    <a:pt x="79" y="34"/>
                    <a:pt x="76" y="35"/>
                  </a:cubicBezTo>
                  <a:cubicBezTo>
                    <a:pt x="60" y="40"/>
                    <a:pt x="60" y="40"/>
                    <a:pt x="60" y="40"/>
                  </a:cubicBezTo>
                  <a:lnTo>
                    <a:pt x="18" y="82"/>
                  </a:lnTo>
                  <a:close/>
                  <a:moveTo>
                    <a:pt x="12" y="64"/>
                  </a:moveTo>
                  <a:cubicBezTo>
                    <a:pt x="18" y="71"/>
                    <a:pt x="18" y="71"/>
                    <a:pt x="18" y="71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8"/>
                    <a:pt x="56" y="8"/>
                  </a:cubicBezTo>
                  <a:cubicBezTo>
                    <a:pt x="56" y="8"/>
                    <a:pt x="56" y="8"/>
                    <a:pt x="55" y="9"/>
                  </a:cubicBezTo>
                  <a:cubicBezTo>
                    <a:pt x="50" y="27"/>
                    <a:pt x="50" y="27"/>
                    <a:pt x="50" y="27"/>
                  </a:cubicBezTo>
                  <a:lnTo>
                    <a:pt x="1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24">
              <a:extLst>
                <a:ext uri="{FF2B5EF4-FFF2-40B4-BE49-F238E27FC236}">
                  <a16:creationId xmlns:a16="http://schemas.microsoft.com/office/drawing/2014/main" id="{961CE3F0-6E73-4686-AFED-0CC13B1687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6989" y="1187450"/>
              <a:ext cx="153988" cy="153988"/>
            </a:xfrm>
            <a:custGeom>
              <a:avLst/>
              <a:gdLst>
                <a:gd name="T0" fmla="*/ 0 w 97"/>
                <a:gd name="T1" fmla="*/ 97 h 97"/>
                <a:gd name="T2" fmla="*/ 19 w 97"/>
                <a:gd name="T3" fmla="*/ 59 h 97"/>
                <a:gd name="T4" fmla="*/ 78 w 97"/>
                <a:gd name="T5" fmla="*/ 0 h 97"/>
                <a:gd name="T6" fmla="*/ 97 w 97"/>
                <a:gd name="T7" fmla="*/ 18 h 97"/>
                <a:gd name="T8" fmla="*/ 38 w 97"/>
                <a:gd name="T9" fmla="*/ 78 h 97"/>
                <a:gd name="T10" fmla="*/ 0 w 97"/>
                <a:gd name="T11" fmla="*/ 97 h 97"/>
                <a:gd name="T12" fmla="*/ 26 w 97"/>
                <a:gd name="T13" fmla="*/ 65 h 97"/>
                <a:gd name="T14" fmla="*/ 19 w 97"/>
                <a:gd name="T15" fmla="*/ 77 h 97"/>
                <a:gd name="T16" fmla="*/ 33 w 97"/>
                <a:gd name="T17" fmla="*/ 71 h 97"/>
                <a:gd name="T18" fmla="*/ 84 w 97"/>
                <a:gd name="T19" fmla="*/ 18 h 97"/>
                <a:gd name="T20" fmla="*/ 78 w 97"/>
                <a:gd name="T21" fmla="*/ 12 h 97"/>
                <a:gd name="T22" fmla="*/ 26 w 97"/>
                <a:gd name="T23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97">
                  <a:moveTo>
                    <a:pt x="0" y="97"/>
                  </a:moveTo>
                  <a:lnTo>
                    <a:pt x="19" y="59"/>
                  </a:lnTo>
                  <a:lnTo>
                    <a:pt x="78" y="0"/>
                  </a:lnTo>
                  <a:lnTo>
                    <a:pt x="97" y="18"/>
                  </a:lnTo>
                  <a:lnTo>
                    <a:pt x="38" y="78"/>
                  </a:lnTo>
                  <a:lnTo>
                    <a:pt x="0" y="97"/>
                  </a:lnTo>
                  <a:close/>
                  <a:moveTo>
                    <a:pt x="26" y="65"/>
                  </a:moveTo>
                  <a:lnTo>
                    <a:pt x="19" y="77"/>
                  </a:lnTo>
                  <a:lnTo>
                    <a:pt x="33" y="71"/>
                  </a:lnTo>
                  <a:lnTo>
                    <a:pt x="84" y="18"/>
                  </a:lnTo>
                  <a:lnTo>
                    <a:pt x="78" y="12"/>
                  </a:lnTo>
                  <a:lnTo>
                    <a:pt x="2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25769F1-6E6E-4B6E-9F73-669BB9F6C799}"/>
              </a:ext>
            </a:extLst>
          </p:cNvPr>
          <p:cNvSpPr txBox="1"/>
          <p:nvPr/>
        </p:nvSpPr>
        <p:spPr>
          <a:xfrm>
            <a:off x="3290541" y="487131"/>
            <a:ext cx="561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INFOGRAPHIC SLIDES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9394EF-6193-4A2A-9308-4CF460600180}"/>
              </a:ext>
            </a:extLst>
          </p:cNvPr>
          <p:cNvCxnSpPr>
            <a:cxnSpLocks/>
          </p:cNvCxnSpPr>
          <p:nvPr/>
        </p:nvCxnSpPr>
        <p:spPr>
          <a:xfrm flipH="1">
            <a:off x="5798294" y="1250739"/>
            <a:ext cx="72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8A7F56B-D515-47C1-A455-E384609CB5A0}"/>
              </a:ext>
            </a:extLst>
          </p:cNvPr>
          <p:cNvSpPr/>
          <p:nvPr/>
        </p:nvSpPr>
        <p:spPr>
          <a:xfrm>
            <a:off x="1690525" y="2577136"/>
            <a:ext cx="182124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52A3017-1F8A-46E9-8EA3-D0AF6A25D003}"/>
              </a:ext>
            </a:extLst>
          </p:cNvPr>
          <p:cNvSpPr/>
          <p:nvPr/>
        </p:nvSpPr>
        <p:spPr>
          <a:xfrm>
            <a:off x="1690525" y="4386711"/>
            <a:ext cx="1832919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346A544-99B2-4D2E-BF0B-500A24D7820E}"/>
              </a:ext>
            </a:extLst>
          </p:cNvPr>
          <p:cNvSpPr/>
          <p:nvPr/>
        </p:nvSpPr>
        <p:spPr>
          <a:xfrm>
            <a:off x="9520132" y="2577136"/>
            <a:ext cx="1821243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22876B-108E-47F5-A038-9B16EDCEAB30}"/>
              </a:ext>
            </a:extLst>
          </p:cNvPr>
          <p:cNvSpPr/>
          <p:nvPr/>
        </p:nvSpPr>
        <p:spPr>
          <a:xfrm>
            <a:off x="9520132" y="4386711"/>
            <a:ext cx="1832919" cy="73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E1C901-3D7B-4087-B657-F3A247BBC603}"/>
              </a:ext>
            </a:extLst>
          </p:cNvPr>
          <p:cNvGrpSpPr/>
          <p:nvPr/>
        </p:nvGrpSpPr>
        <p:grpSpPr>
          <a:xfrm>
            <a:off x="1071851" y="2262006"/>
            <a:ext cx="1883220" cy="611259"/>
            <a:chOff x="1071851" y="2262006"/>
            <a:chExt cx="1883220" cy="61125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87F3B7A-3D19-4F66-AF89-AF4047A8087D}"/>
                </a:ext>
              </a:extLst>
            </p:cNvPr>
            <p:cNvSpPr/>
            <p:nvPr/>
          </p:nvSpPr>
          <p:spPr>
            <a:xfrm>
              <a:off x="1071851" y="2262006"/>
              <a:ext cx="528437" cy="5284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D9A877A-AE3C-42C1-AFF2-0D2EED98C5C3}"/>
                </a:ext>
              </a:extLst>
            </p:cNvPr>
            <p:cNvSpPr txBox="1"/>
            <p:nvPr/>
          </p:nvSpPr>
          <p:spPr>
            <a:xfrm>
              <a:off x="1690525" y="2269398"/>
              <a:ext cx="1264546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3CB97"/>
                  </a:solidFill>
                  <a:effectLst/>
                  <a:uLnTx/>
                  <a:uFillTx/>
                  <a:cs typeface="+mn-ea"/>
                  <a:sym typeface="+mn-lt"/>
                </a:rPr>
                <a:t>Your Subtitle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23CB9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1A290F-E7D5-4A6D-A227-41E37CC49050}"/>
                </a:ext>
              </a:extLst>
            </p:cNvPr>
            <p:cNvSpPr txBox="1"/>
            <p:nvPr/>
          </p:nvSpPr>
          <p:spPr>
            <a:xfrm>
              <a:off x="1133828" y="2350045"/>
              <a:ext cx="393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264C28-6330-4F6C-A853-DA3359D35789}"/>
              </a:ext>
            </a:extLst>
          </p:cNvPr>
          <p:cNvGrpSpPr/>
          <p:nvPr/>
        </p:nvGrpSpPr>
        <p:grpSpPr>
          <a:xfrm>
            <a:off x="1071851" y="4071581"/>
            <a:ext cx="1883220" cy="627126"/>
            <a:chOff x="1071851" y="4071581"/>
            <a:chExt cx="1883220" cy="62712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4EAF083-070F-4DFA-A882-0680B62F89A5}"/>
                </a:ext>
              </a:extLst>
            </p:cNvPr>
            <p:cNvSpPr/>
            <p:nvPr/>
          </p:nvSpPr>
          <p:spPr>
            <a:xfrm>
              <a:off x="1071851" y="4071581"/>
              <a:ext cx="528437" cy="5284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46884BA-F880-4D07-8629-4EF8AC9486B5}"/>
                </a:ext>
              </a:extLst>
            </p:cNvPr>
            <p:cNvSpPr txBox="1"/>
            <p:nvPr/>
          </p:nvSpPr>
          <p:spPr>
            <a:xfrm>
              <a:off x="1690525" y="4078973"/>
              <a:ext cx="1264546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A0E286"/>
                  </a:solidFill>
                  <a:effectLst/>
                  <a:uLnTx/>
                  <a:uFillTx/>
                  <a:cs typeface="+mn-ea"/>
                  <a:sym typeface="+mn-lt"/>
                </a:rPr>
                <a:t>Your Subtitle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A0E28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ECEE0D7-62C3-4032-9EC7-3647A93486BD}"/>
                </a:ext>
              </a:extLst>
            </p:cNvPr>
            <p:cNvSpPr txBox="1"/>
            <p:nvPr/>
          </p:nvSpPr>
          <p:spPr>
            <a:xfrm>
              <a:off x="1133828" y="4175487"/>
              <a:ext cx="393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0A561B-6E19-4DBB-8CA9-22E22615C981}"/>
              </a:ext>
            </a:extLst>
          </p:cNvPr>
          <p:cNvGrpSpPr/>
          <p:nvPr/>
        </p:nvGrpSpPr>
        <p:grpSpPr>
          <a:xfrm>
            <a:off x="8901458" y="2262006"/>
            <a:ext cx="1883220" cy="611259"/>
            <a:chOff x="8901458" y="2262006"/>
            <a:chExt cx="1883220" cy="61125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A595641-A533-4A9D-9598-A7E7A990BCE2}"/>
                </a:ext>
              </a:extLst>
            </p:cNvPr>
            <p:cNvSpPr/>
            <p:nvPr/>
          </p:nvSpPr>
          <p:spPr>
            <a:xfrm>
              <a:off x="8901458" y="2262006"/>
              <a:ext cx="528437" cy="52843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DD2C9C1-DF84-46A6-A9B4-5F5C58FAB7A9}"/>
                </a:ext>
              </a:extLst>
            </p:cNvPr>
            <p:cNvSpPr txBox="1"/>
            <p:nvPr/>
          </p:nvSpPr>
          <p:spPr>
            <a:xfrm>
              <a:off x="9520132" y="2269398"/>
              <a:ext cx="1264546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4DA0E"/>
                  </a:solidFill>
                  <a:effectLst/>
                  <a:uLnTx/>
                  <a:uFillTx/>
                  <a:cs typeface="+mn-ea"/>
                  <a:sym typeface="+mn-lt"/>
                </a:rPr>
                <a:t>Your Subtitle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E4DA0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9F109A2-2501-4FF5-B5BB-7BEC3A7DBBD0}"/>
                </a:ext>
              </a:extLst>
            </p:cNvPr>
            <p:cNvSpPr txBox="1"/>
            <p:nvPr/>
          </p:nvSpPr>
          <p:spPr>
            <a:xfrm>
              <a:off x="8974446" y="2350045"/>
              <a:ext cx="393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112323-E4C8-4622-AC23-E10AABA1E543}"/>
              </a:ext>
            </a:extLst>
          </p:cNvPr>
          <p:cNvGrpSpPr/>
          <p:nvPr/>
        </p:nvGrpSpPr>
        <p:grpSpPr>
          <a:xfrm>
            <a:off x="8901458" y="4071581"/>
            <a:ext cx="1883220" cy="627126"/>
            <a:chOff x="8901458" y="4071581"/>
            <a:chExt cx="1883220" cy="62712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0101E91-DC9F-4B6A-A27B-7C33C1A7E43E}"/>
                </a:ext>
              </a:extLst>
            </p:cNvPr>
            <p:cNvSpPr/>
            <p:nvPr/>
          </p:nvSpPr>
          <p:spPr>
            <a:xfrm>
              <a:off x="8901458" y="4071581"/>
              <a:ext cx="528437" cy="52843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F5CDF9-6217-4314-8F54-90AD11C0B916}"/>
                </a:ext>
              </a:extLst>
            </p:cNvPr>
            <p:cNvSpPr txBox="1"/>
            <p:nvPr/>
          </p:nvSpPr>
          <p:spPr>
            <a:xfrm>
              <a:off x="9520132" y="4078973"/>
              <a:ext cx="1264546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A0E286"/>
                  </a:solidFill>
                  <a:effectLst/>
                  <a:uLnTx/>
                  <a:uFillTx/>
                  <a:cs typeface="+mn-ea"/>
                  <a:sym typeface="+mn-lt"/>
                </a:rPr>
                <a:t>Your Subtitle</a:t>
              </a:r>
              <a:endPara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A0E28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1C91198-F254-45C0-AAA2-CAFA9D1188A6}"/>
                </a:ext>
              </a:extLst>
            </p:cNvPr>
            <p:cNvSpPr txBox="1"/>
            <p:nvPr/>
          </p:nvSpPr>
          <p:spPr>
            <a:xfrm>
              <a:off x="8974446" y="4175487"/>
              <a:ext cx="393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8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  <p:bldP spid="16" grpId="0"/>
      <p:bldP spid="17" grpId="0"/>
      <p:bldP spid="41" grpId="0"/>
      <p:bldP spid="45" grpId="0"/>
      <p:bldP spid="48" grpId="0"/>
      <p:bldP spid="51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52">
            <a:extLst>
              <a:ext uri="{FF2B5EF4-FFF2-40B4-BE49-F238E27FC236}">
                <a16:creationId xmlns:a16="http://schemas.microsoft.com/office/drawing/2014/main" id="{0F6A2EFC-B728-4BC7-8749-A8F1084750E2}"/>
              </a:ext>
            </a:extLst>
          </p:cNvPr>
          <p:cNvSpPr/>
          <p:nvPr/>
        </p:nvSpPr>
        <p:spPr>
          <a:xfrm>
            <a:off x="4788801" y="2620119"/>
            <a:ext cx="2617025" cy="2617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BD10F2-56CC-4756-BDD6-8B4E637164F2}"/>
              </a:ext>
            </a:extLst>
          </p:cNvPr>
          <p:cNvSpPr txBox="1"/>
          <p:nvPr/>
        </p:nvSpPr>
        <p:spPr>
          <a:xfrm>
            <a:off x="3290541" y="487131"/>
            <a:ext cx="561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INFOGRAPHIC SLIDES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A570CCD-DF98-4C6E-AF25-ACD60F879938}"/>
              </a:ext>
            </a:extLst>
          </p:cNvPr>
          <p:cNvCxnSpPr>
            <a:cxnSpLocks/>
          </p:cNvCxnSpPr>
          <p:nvPr/>
        </p:nvCxnSpPr>
        <p:spPr>
          <a:xfrm flipH="1">
            <a:off x="5798294" y="1250739"/>
            <a:ext cx="72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89F19BF-380C-407D-96E7-68F177A65919}"/>
              </a:ext>
            </a:extLst>
          </p:cNvPr>
          <p:cNvSpPr txBox="1"/>
          <p:nvPr/>
        </p:nvSpPr>
        <p:spPr>
          <a:xfrm>
            <a:off x="847964" y="2030654"/>
            <a:ext cx="12645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CB97"/>
                </a:solidFill>
                <a:effectLst/>
                <a:uLnTx/>
                <a:uFillTx/>
                <a:cs typeface="+mn-ea"/>
                <a:sym typeface="+mn-lt"/>
              </a:rPr>
              <a:t>Your Subtitle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23CB9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A21AFB9-8DB7-4284-8894-648380963C40}"/>
              </a:ext>
            </a:extLst>
          </p:cNvPr>
          <p:cNvSpPr/>
          <p:nvPr/>
        </p:nvSpPr>
        <p:spPr>
          <a:xfrm>
            <a:off x="847964" y="2338392"/>
            <a:ext cx="2315095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0F885E-7842-43EF-AEC5-0ED28F40591C}"/>
              </a:ext>
            </a:extLst>
          </p:cNvPr>
          <p:cNvSpPr txBox="1"/>
          <p:nvPr/>
        </p:nvSpPr>
        <p:spPr>
          <a:xfrm>
            <a:off x="847964" y="3032914"/>
            <a:ext cx="12645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0E286"/>
                </a:solidFill>
                <a:effectLst/>
                <a:uLnTx/>
                <a:uFillTx/>
                <a:cs typeface="+mn-ea"/>
                <a:sym typeface="+mn-lt"/>
              </a:rPr>
              <a:t>Your Subtitle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A0E28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F82248A-200F-4966-A100-47531E12363E}"/>
              </a:ext>
            </a:extLst>
          </p:cNvPr>
          <p:cNvSpPr/>
          <p:nvPr/>
        </p:nvSpPr>
        <p:spPr>
          <a:xfrm>
            <a:off x="847964" y="3340652"/>
            <a:ext cx="2315095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30126F3-EE81-456E-AE6F-5CD494A41D2F}"/>
              </a:ext>
            </a:extLst>
          </p:cNvPr>
          <p:cNvSpPr txBox="1"/>
          <p:nvPr/>
        </p:nvSpPr>
        <p:spPr>
          <a:xfrm>
            <a:off x="847964" y="4048189"/>
            <a:ext cx="12645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Your Subtitle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E12E90B-82B0-447D-815C-2FC94C9ACFA1}"/>
              </a:ext>
            </a:extLst>
          </p:cNvPr>
          <p:cNvSpPr/>
          <p:nvPr/>
        </p:nvSpPr>
        <p:spPr>
          <a:xfrm>
            <a:off x="847964" y="4355927"/>
            <a:ext cx="2315095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8E0C7A-D020-4281-ADDA-2A4B19F381AD}"/>
              </a:ext>
            </a:extLst>
          </p:cNvPr>
          <p:cNvSpPr txBox="1"/>
          <p:nvPr/>
        </p:nvSpPr>
        <p:spPr>
          <a:xfrm>
            <a:off x="847964" y="5063464"/>
            <a:ext cx="12645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Your Subtitle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08B9CB0-1FAA-46C1-BF8A-35C57C5B3C29}"/>
              </a:ext>
            </a:extLst>
          </p:cNvPr>
          <p:cNvSpPr/>
          <p:nvPr/>
        </p:nvSpPr>
        <p:spPr>
          <a:xfrm>
            <a:off x="847964" y="5371202"/>
            <a:ext cx="2315095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1B5171F-B977-4EA8-8E4E-112D8B0CC6F3}"/>
              </a:ext>
            </a:extLst>
          </p:cNvPr>
          <p:cNvSpPr txBox="1"/>
          <p:nvPr/>
        </p:nvSpPr>
        <p:spPr>
          <a:xfrm>
            <a:off x="9001014" y="2030654"/>
            <a:ext cx="12645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Your Subtitle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EF6B802-F01F-4004-8F39-9ADC18637D04}"/>
              </a:ext>
            </a:extLst>
          </p:cNvPr>
          <p:cNvSpPr/>
          <p:nvPr/>
        </p:nvSpPr>
        <p:spPr>
          <a:xfrm>
            <a:off x="9001014" y="2338392"/>
            <a:ext cx="2315095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148786-9A46-4ECC-A966-878CE294FD98}"/>
              </a:ext>
            </a:extLst>
          </p:cNvPr>
          <p:cNvSpPr txBox="1"/>
          <p:nvPr/>
        </p:nvSpPr>
        <p:spPr>
          <a:xfrm>
            <a:off x="9001014" y="3032914"/>
            <a:ext cx="12645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Your Subtitle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E1EB75B-791A-43FE-9FC0-49BE6F0F244D}"/>
              </a:ext>
            </a:extLst>
          </p:cNvPr>
          <p:cNvSpPr/>
          <p:nvPr/>
        </p:nvSpPr>
        <p:spPr>
          <a:xfrm>
            <a:off x="9001014" y="3340652"/>
            <a:ext cx="2315095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5AF6621-B769-4104-8212-A6FED5DEEAAE}"/>
              </a:ext>
            </a:extLst>
          </p:cNvPr>
          <p:cNvSpPr txBox="1"/>
          <p:nvPr/>
        </p:nvSpPr>
        <p:spPr>
          <a:xfrm>
            <a:off x="9001014" y="4048189"/>
            <a:ext cx="12645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Your Subtitle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23BEAB1-91AD-4656-9004-EB61A0B5D818}"/>
              </a:ext>
            </a:extLst>
          </p:cNvPr>
          <p:cNvSpPr/>
          <p:nvPr/>
        </p:nvSpPr>
        <p:spPr>
          <a:xfrm>
            <a:off x="9001014" y="4355927"/>
            <a:ext cx="2315095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FF1FCE0-90C7-42B2-8C1F-7FE99C9BFA44}"/>
              </a:ext>
            </a:extLst>
          </p:cNvPr>
          <p:cNvSpPr txBox="1"/>
          <p:nvPr/>
        </p:nvSpPr>
        <p:spPr>
          <a:xfrm>
            <a:off x="9001014" y="5063464"/>
            <a:ext cx="12645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Your Subtitle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EECDD48-3562-41BC-96CA-E3F4DE4649CB}"/>
              </a:ext>
            </a:extLst>
          </p:cNvPr>
          <p:cNvSpPr/>
          <p:nvPr/>
        </p:nvSpPr>
        <p:spPr>
          <a:xfrm>
            <a:off x="9001014" y="5371202"/>
            <a:ext cx="2315095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Freeform 43">
            <a:extLst>
              <a:ext uri="{FF2B5EF4-FFF2-40B4-BE49-F238E27FC236}">
                <a16:creationId xmlns:a16="http://schemas.microsoft.com/office/drawing/2014/main" id="{D75488FD-1A4B-4020-94D3-7E23B4B7FA85}"/>
              </a:ext>
            </a:extLst>
          </p:cNvPr>
          <p:cNvSpPr>
            <a:spLocks noEditPoints="1"/>
          </p:cNvSpPr>
          <p:nvPr/>
        </p:nvSpPr>
        <p:spPr bwMode="auto">
          <a:xfrm>
            <a:off x="5485073" y="3468618"/>
            <a:ext cx="1187456" cy="1010224"/>
          </a:xfrm>
          <a:custGeom>
            <a:avLst/>
            <a:gdLst>
              <a:gd name="T0" fmla="*/ 193 w 221"/>
              <a:gd name="T1" fmla="*/ 102 h 187"/>
              <a:gd name="T2" fmla="*/ 221 w 221"/>
              <a:gd name="T3" fmla="*/ 74 h 187"/>
              <a:gd name="T4" fmla="*/ 147 w 221"/>
              <a:gd name="T5" fmla="*/ 0 h 187"/>
              <a:gd name="T6" fmla="*/ 119 w 221"/>
              <a:gd name="T7" fmla="*/ 29 h 187"/>
              <a:gd name="T8" fmla="*/ 125 w 221"/>
              <a:gd name="T9" fmla="*/ 34 h 187"/>
              <a:gd name="T10" fmla="*/ 114 w 221"/>
              <a:gd name="T11" fmla="*/ 46 h 187"/>
              <a:gd name="T12" fmla="*/ 102 w 221"/>
              <a:gd name="T13" fmla="*/ 34 h 187"/>
              <a:gd name="T14" fmla="*/ 108 w 221"/>
              <a:gd name="T15" fmla="*/ 29 h 187"/>
              <a:gd name="T16" fmla="*/ 80 w 221"/>
              <a:gd name="T17" fmla="*/ 0 h 187"/>
              <a:gd name="T18" fmla="*/ 0 w 221"/>
              <a:gd name="T19" fmla="*/ 80 h 187"/>
              <a:gd name="T20" fmla="*/ 29 w 221"/>
              <a:gd name="T21" fmla="*/ 108 h 187"/>
              <a:gd name="T22" fmla="*/ 34 w 221"/>
              <a:gd name="T23" fmla="*/ 102 h 187"/>
              <a:gd name="T24" fmla="*/ 119 w 221"/>
              <a:gd name="T25" fmla="*/ 187 h 187"/>
              <a:gd name="T26" fmla="*/ 187 w 221"/>
              <a:gd name="T27" fmla="*/ 119 h 187"/>
              <a:gd name="T28" fmla="*/ 176 w 221"/>
              <a:gd name="T29" fmla="*/ 108 h 187"/>
              <a:gd name="T30" fmla="*/ 187 w 221"/>
              <a:gd name="T31" fmla="*/ 96 h 187"/>
              <a:gd name="T32" fmla="*/ 193 w 221"/>
              <a:gd name="T33" fmla="*/ 102 h 187"/>
              <a:gd name="T34" fmla="*/ 12 w 221"/>
              <a:gd name="T35" fmla="*/ 80 h 187"/>
              <a:gd name="T36" fmla="*/ 80 w 221"/>
              <a:gd name="T37" fmla="*/ 12 h 187"/>
              <a:gd name="T38" fmla="*/ 97 w 221"/>
              <a:gd name="T39" fmla="*/ 29 h 187"/>
              <a:gd name="T40" fmla="*/ 29 w 221"/>
              <a:gd name="T41" fmla="*/ 96 h 187"/>
              <a:gd name="T42" fmla="*/ 12 w 221"/>
              <a:gd name="T43" fmla="*/ 80 h 187"/>
              <a:gd name="T44" fmla="*/ 167 w 221"/>
              <a:gd name="T45" fmla="*/ 128 h 187"/>
              <a:gd name="T46" fmla="*/ 142 w 221"/>
              <a:gd name="T47" fmla="*/ 102 h 187"/>
              <a:gd name="T48" fmla="*/ 136 w 221"/>
              <a:gd name="T49" fmla="*/ 102 h 187"/>
              <a:gd name="T50" fmla="*/ 136 w 221"/>
              <a:gd name="T51" fmla="*/ 108 h 187"/>
              <a:gd name="T52" fmla="*/ 162 w 221"/>
              <a:gd name="T53" fmla="*/ 133 h 187"/>
              <a:gd name="T54" fmla="*/ 150 w 221"/>
              <a:gd name="T55" fmla="*/ 145 h 187"/>
              <a:gd name="T56" fmla="*/ 125 w 221"/>
              <a:gd name="T57" fmla="*/ 119 h 187"/>
              <a:gd name="T58" fmla="*/ 119 w 221"/>
              <a:gd name="T59" fmla="*/ 119 h 187"/>
              <a:gd name="T60" fmla="*/ 119 w 221"/>
              <a:gd name="T61" fmla="*/ 125 h 187"/>
              <a:gd name="T62" fmla="*/ 145 w 221"/>
              <a:gd name="T63" fmla="*/ 150 h 187"/>
              <a:gd name="T64" fmla="*/ 145 w 221"/>
              <a:gd name="T65" fmla="*/ 150 h 187"/>
              <a:gd name="T66" fmla="*/ 133 w 221"/>
              <a:gd name="T67" fmla="*/ 162 h 187"/>
              <a:gd name="T68" fmla="*/ 108 w 221"/>
              <a:gd name="T69" fmla="*/ 136 h 187"/>
              <a:gd name="T70" fmla="*/ 102 w 221"/>
              <a:gd name="T71" fmla="*/ 136 h 187"/>
              <a:gd name="T72" fmla="*/ 102 w 221"/>
              <a:gd name="T73" fmla="*/ 142 h 187"/>
              <a:gd name="T74" fmla="*/ 128 w 221"/>
              <a:gd name="T75" fmla="*/ 167 h 187"/>
              <a:gd name="T76" fmla="*/ 128 w 221"/>
              <a:gd name="T77" fmla="*/ 167 h 187"/>
              <a:gd name="T78" fmla="*/ 119 w 221"/>
              <a:gd name="T79" fmla="*/ 176 h 187"/>
              <a:gd name="T80" fmla="*/ 40 w 221"/>
              <a:gd name="T81" fmla="*/ 96 h 187"/>
              <a:gd name="T82" fmla="*/ 97 w 221"/>
              <a:gd name="T83" fmla="*/ 40 h 187"/>
              <a:gd name="T84" fmla="*/ 108 w 221"/>
              <a:gd name="T85" fmla="*/ 51 h 187"/>
              <a:gd name="T86" fmla="*/ 77 w 221"/>
              <a:gd name="T87" fmla="*/ 82 h 187"/>
              <a:gd name="T88" fmla="*/ 99 w 221"/>
              <a:gd name="T89" fmla="*/ 105 h 187"/>
              <a:gd name="T90" fmla="*/ 130 w 221"/>
              <a:gd name="T91" fmla="*/ 74 h 187"/>
              <a:gd name="T92" fmla="*/ 176 w 221"/>
              <a:gd name="T93" fmla="*/ 119 h 187"/>
              <a:gd name="T94" fmla="*/ 167 w 221"/>
              <a:gd name="T95" fmla="*/ 128 h 187"/>
              <a:gd name="T96" fmla="*/ 170 w 221"/>
              <a:gd name="T97" fmla="*/ 102 h 187"/>
              <a:gd name="T98" fmla="*/ 133 w 221"/>
              <a:gd name="T99" fmla="*/ 65 h 187"/>
              <a:gd name="T100" fmla="*/ 128 w 221"/>
              <a:gd name="T101" fmla="*/ 65 h 187"/>
              <a:gd name="T102" fmla="*/ 99 w 221"/>
              <a:gd name="T103" fmla="*/ 94 h 187"/>
              <a:gd name="T104" fmla="*/ 88 w 221"/>
              <a:gd name="T105" fmla="*/ 82 h 187"/>
              <a:gd name="T106" fmla="*/ 116 w 221"/>
              <a:gd name="T107" fmla="*/ 54 h 187"/>
              <a:gd name="T108" fmla="*/ 130 w 221"/>
              <a:gd name="T109" fmla="*/ 40 h 187"/>
              <a:gd name="T110" fmla="*/ 181 w 221"/>
              <a:gd name="T111" fmla="*/ 91 h 187"/>
              <a:gd name="T112" fmla="*/ 170 w 221"/>
              <a:gd name="T113" fmla="*/ 102 h 187"/>
              <a:gd name="T114" fmla="*/ 147 w 221"/>
              <a:gd name="T115" fmla="*/ 12 h 187"/>
              <a:gd name="T116" fmla="*/ 210 w 221"/>
              <a:gd name="T117" fmla="*/ 74 h 187"/>
              <a:gd name="T118" fmla="*/ 193 w 221"/>
              <a:gd name="T119" fmla="*/ 91 h 187"/>
              <a:gd name="T120" fmla="*/ 130 w 221"/>
              <a:gd name="T121" fmla="*/ 29 h 187"/>
              <a:gd name="T122" fmla="*/ 147 w 221"/>
              <a:gd name="T123" fmla="*/ 1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" h="187">
                <a:moveTo>
                  <a:pt x="193" y="102"/>
                </a:moveTo>
                <a:cubicBezTo>
                  <a:pt x="221" y="74"/>
                  <a:pt x="221" y="74"/>
                  <a:pt x="221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119" y="187"/>
                  <a:pt x="119" y="187"/>
                  <a:pt x="119" y="187"/>
                </a:cubicBezTo>
                <a:cubicBezTo>
                  <a:pt x="187" y="119"/>
                  <a:pt x="187" y="119"/>
                  <a:pt x="187" y="119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87" y="96"/>
                  <a:pt x="187" y="96"/>
                  <a:pt x="187" y="96"/>
                </a:cubicBezTo>
                <a:lnTo>
                  <a:pt x="193" y="102"/>
                </a:lnTo>
                <a:close/>
                <a:moveTo>
                  <a:pt x="12" y="80"/>
                </a:moveTo>
                <a:cubicBezTo>
                  <a:pt x="80" y="12"/>
                  <a:pt x="80" y="12"/>
                  <a:pt x="80" y="12"/>
                </a:cubicBezTo>
                <a:cubicBezTo>
                  <a:pt x="97" y="29"/>
                  <a:pt x="97" y="29"/>
                  <a:pt x="97" y="29"/>
                </a:cubicBezTo>
                <a:cubicBezTo>
                  <a:pt x="29" y="96"/>
                  <a:pt x="29" y="96"/>
                  <a:pt x="29" y="96"/>
                </a:cubicBezTo>
                <a:lnTo>
                  <a:pt x="12" y="80"/>
                </a:lnTo>
                <a:close/>
                <a:moveTo>
                  <a:pt x="167" y="128"/>
                </a:moveTo>
                <a:cubicBezTo>
                  <a:pt x="142" y="102"/>
                  <a:pt x="142" y="102"/>
                  <a:pt x="142" y="102"/>
                </a:cubicBezTo>
                <a:cubicBezTo>
                  <a:pt x="140" y="101"/>
                  <a:pt x="138" y="101"/>
                  <a:pt x="136" y="102"/>
                </a:cubicBezTo>
                <a:cubicBezTo>
                  <a:pt x="135" y="104"/>
                  <a:pt x="135" y="106"/>
                  <a:pt x="136" y="108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50" y="145"/>
                  <a:pt x="150" y="145"/>
                  <a:pt x="150" y="145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3" y="118"/>
                  <a:pt x="121" y="118"/>
                  <a:pt x="119" y="119"/>
                </a:cubicBezTo>
                <a:cubicBezTo>
                  <a:pt x="118" y="121"/>
                  <a:pt x="118" y="123"/>
                  <a:pt x="119" y="125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33" y="162"/>
                  <a:pt x="133" y="162"/>
                  <a:pt x="133" y="162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6" y="135"/>
                  <a:pt x="104" y="135"/>
                  <a:pt x="102" y="136"/>
                </a:cubicBezTo>
                <a:cubicBezTo>
                  <a:pt x="101" y="138"/>
                  <a:pt x="101" y="140"/>
                  <a:pt x="102" y="142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19" y="176"/>
                  <a:pt x="119" y="176"/>
                  <a:pt x="119" y="176"/>
                </a:cubicBezTo>
                <a:cubicBezTo>
                  <a:pt x="40" y="96"/>
                  <a:pt x="40" y="96"/>
                  <a:pt x="40" y="96"/>
                </a:cubicBezTo>
                <a:cubicBezTo>
                  <a:pt x="97" y="40"/>
                  <a:pt x="97" y="40"/>
                  <a:pt x="97" y="40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77" y="82"/>
                  <a:pt x="77" y="82"/>
                  <a:pt x="77" y="82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130" y="74"/>
                  <a:pt x="130" y="74"/>
                  <a:pt x="130" y="74"/>
                </a:cubicBezTo>
                <a:cubicBezTo>
                  <a:pt x="176" y="119"/>
                  <a:pt x="176" y="119"/>
                  <a:pt x="176" y="119"/>
                </a:cubicBezTo>
                <a:lnTo>
                  <a:pt x="167" y="128"/>
                </a:lnTo>
                <a:close/>
                <a:moveTo>
                  <a:pt x="170" y="102"/>
                </a:moveTo>
                <a:cubicBezTo>
                  <a:pt x="133" y="65"/>
                  <a:pt x="133" y="65"/>
                  <a:pt x="133" y="65"/>
                </a:cubicBezTo>
                <a:cubicBezTo>
                  <a:pt x="132" y="64"/>
                  <a:pt x="129" y="64"/>
                  <a:pt x="128" y="65"/>
                </a:cubicBezTo>
                <a:cubicBezTo>
                  <a:pt x="99" y="94"/>
                  <a:pt x="99" y="94"/>
                  <a:pt x="99" y="94"/>
                </a:cubicBezTo>
                <a:cubicBezTo>
                  <a:pt x="88" y="82"/>
                  <a:pt x="88" y="82"/>
                  <a:pt x="88" y="82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81" y="91"/>
                  <a:pt x="181" y="91"/>
                  <a:pt x="181" y="91"/>
                </a:cubicBezTo>
                <a:lnTo>
                  <a:pt x="170" y="102"/>
                </a:lnTo>
                <a:close/>
                <a:moveTo>
                  <a:pt x="147" y="12"/>
                </a:moveTo>
                <a:cubicBezTo>
                  <a:pt x="210" y="74"/>
                  <a:pt x="210" y="74"/>
                  <a:pt x="210" y="74"/>
                </a:cubicBezTo>
                <a:cubicBezTo>
                  <a:pt x="193" y="91"/>
                  <a:pt x="193" y="91"/>
                  <a:pt x="193" y="91"/>
                </a:cubicBezTo>
                <a:cubicBezTo>
                  <a:pt x="130" y="29"/>
                  <a:pt x="130" y="29"/>
                  <a:pt x="130" y="29"/>
                </a:cubicBezTo>
                <a:lnTo>
                  <a:pt x="147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31ECE4-8FE8-464E-A92C-6C72C8F6C509}"/>
              </a:ext>
            </a:extLst>
          </p:cNvPr>
          <p:cNvGrpSpPr/>
          <p:nvPr/>
        </p:nvGrpSpPr>
        <p:grpSpPr>
          <a:xfrm>
            <a:off x="5904604" y="5003011"/>
            <a:ext cx="1572641" cy="1206549"/>
            <a:chOff x="5904604" y="5003011"/>
            <a:chExt cx="1572641" cy="1206549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A3EC441-ECEF-4FF0-898C-40D7EB052FAF}"/>
                </a:ext>
              </a:extLst>
            </p:cNvPr>
            <p:cNvSpPr/>
            <p:nvPr/>
          </p:nvSpPr>
          <p:spPr>
            <a:xfrm rot="2700000">
              <a:off x="6087650" y="4819965"/>
              <a:ext cx="1206549" cy="1572641"/>
            </a:xfrm>
            <a:custGeom>
              <a:avLst/>
              <a:gdLst>
                <a:gd name="connsiteX0" fmla="*/ 400198 w 1206549"/>
                <a:gd name="connsiteY0" fmla="*/ 0 h 1572641"/>
                <a:gd name="connsiteX1" fmla="*/ 1206217 w 1206549"/>
                <a:gd name="connsiteY1" fmla="*/ 0 h 1572641"/>
                <a:gd name="connsiteX2" fmla="*/ 1206549 w 1206549"/>
                <a:gd name="connsiteY2" fmla="*/ 111552 h 1572641"/>
                <a:gd name="connsiteX3" fmla="*/ 711944 w 1206549"/>
                <a:gd name="connsiteY3" fmla="*/ 1416166 h 1572641"/>
                <a:gd name="connsiteX4" fmla="*/ 570511 w 1206549"/>
                <a:gd name="connsiteY4" fmla="*/ 1572641 h 1572641"/>
                <a:gd name="connsiteX5" fmla="*/ 0 w 1206549"/>
                <a:gd name="connsiteY5" fmla="*/ 1002130 h 1572641"/>
                <a:gd name="connsiteX6" fmla="*/ 86045 w 1206549"/>
                <a:gd name="connsiteY6" fmla="*/ 906932 h 1572641"/>
                <a:gd name="connsiteX7" fmla="*/ 400430 w 1206549"/>
                <a:gd name="connsiteY7" fmla="*/ 77684 h 1572641"/>
                <a:gd name="connsiteX8" fmla="*/ 400198 w 1206549"/>
                <a:gd name="connsiteY8" fmla="*/ 0 h 157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549" h="1572641">
                  <a:moveTo>
                    <a:pt x="400198" y="0"/>
                  </a:moveTo>
                  <a:lnTo>
                    <a:pt x="1206217" y="0"/>
                  </a:lnTo>
                  <a:lnTo>
                    <a:pt x="1206549" y="111552"/>
                  </a:lnTo>
                  <a:cubicBezTo>
                    <a:pt x="1187153" y="576081"/>
                    <a:pt x="1022284" y="1035667"/>
                    <a:pt x="711944" y="1416166"/>
                  </a:cubicBezTo>
                  <a:lnTo>
                    <a:pt x="570511" y="1572641"/>
                  </a:lnTo>
                  <a:lnTo>
                    <a:pt x="0" y="1002130"/>
                  </a:lnTo>
                  <a:lnTo>
                    <a:pt x="86045" y="906932"/>
                  </a:lnTo>
                  <a:cubicBezTo>
                    <a:pt x="283306" y="665077"/>
                    <a:pt x="388101" y="372951"/>
                    <a:pt x="400430" y="77684"/>
                  </a:cubicBezTo>
                  <a:lnTo>
                    <a:pt x="4001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B2744D20-E920-415A-9FE8-952E9B7B6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0110" y="5370733"/>
              <a:ext cx="344617" cy="317664"/>
            </a:xfrm>
            <a:custGeom>
              <a:avLst/>
              <a:gdLst>
                <a:gd name="T0" fmla="*/ 58 w 179"/>
                <a:gd name="T1" fmla="*/ 73 h 165"/>
                <a:gd name="T2" fmla="*/ 18 w 179"/>
                <a:gd name="T3" fmla="*/ 73 h 165"/>
                <a:gd name="T4" fmla="*/ 18 w 179"/>
                <a:gd name="T5" fmla="*/ 154 h 165"/>
                <a:gd name="T6" fmla="*/ 58 w 179"/>
                <a:gd name="T7" fmla="*/ 154 h 165"/>
                <a:gd name="T8" fmla="*/ 58 w 179"/>
                <a:gd name="T9" fmla="*/ 73 h 165"/>
                <a:gd name="T10" fmla="*/ 51 w 179"/>
                <a:gd name="T11" fmla="*/ 146 h 165"/>
                <a:gd name="T12" fmla="*/ 25 w 179"/>
                <a:gd name="T13" fmla="*/ 146 h 165"/>
                <a:gd name="T14" fmla="*/ 25 w 179"/>
                <a:gd name="T15" fmla="*/ 81 h 165"/>
                <a:gd name="T16" fmla="*/ 51 w 179"/>
                <a:gd name="T17" fmla="*/ 81 h 165"/>
                <a:gd name="T18" fmla="*/ 51 w 179"/>
                <a:gd name="T19" fmla="*/ 146 h 165"/>
                <a:gd name="T20" fmla="*/ 113 w 179"/>
                <a:gd name="T21" fmla="*/ 41 h 165"/>
                <a:gd name="T22" fmla="*/ 73 w 179"/>
                <a:gd name="T23" fmla="*/ 41 h 165"/>
                <a:gd name="T24" fmla="*/ 73 w 179"/>
                <a:gd name="T25" fmla="*/ 154 h 165"/>
                <a:gd name="T26" fmla="*/ 113 w 179"/>
                <a:gd name="T27" fmla="*/ 154 h 165"/>
                <a:gd name="T28" fmla="*/ 113 w 179"/>
                <a:gd name="T29" fmla="*/ 41 h 165"/>
                <a:gd name="T30" fmla="*/ 106 w 179"/>
                <a:gd name="T31" fmla="*/ 146 h 165"/>
                <a:gd name="T32" fmla="*/ 80 w 179"/>
                <a:gd name="T33" fmla="*/ 146 h 165"/>
                <a:gd name="T34" fmla="*/ 80 w 179"/>
                <a:gd name="T35" fmla="*/ 48 h 165"/>
                <a:gd name="T36" fmla="*/ 106 w 179"/>
                <a:gd name="T37" fmla="*/ 48 h 165"/>
                <a:gd name="T38" fmla="*/ 106 w 179"/>
                <a:gd name="T39" fmla="*/ 146 h 165"/>
                <a:gd name="T40" fmla="*/ 168 w 179"/>
                <a:gd name="T41" fmla="*/ 0 h 165"/>
                <a:gd name="T42" fmla="*/ 128 w 179"/>
                <a:gd name="T43" fmla="*/ 0 h 165"/>
                <a:gd name="T44" fmla="*/ 128 w 179"/>
                <a:gd name="T45" fmla="*/ 154 h 165"/>
                <a:gd name="T46" fmla="*/ 168 w 179"/>
                <a:gd name="T47" fmla="*/ 154 h 165"/>
                <a:gd name="T48" fmla="*/ 168 w 179"/>
                <a:gd name="T49" fmla="*/ 0 h 165"/>
                <a:gd name="T50" fmla="*/ 160 w 179"/>
                <a:gd name="T51" fmla="*/ 146 h 165"/>
                <a:gd name="T52" fmla="*/ 135 w 179"/>
                <a:gd name="T53" fmla="*/ 146 h 165"/>
                <a:gd name="T54" fmla="*/ 135 w 179"/>
                <a:gd name="T55" fmla="*/ 8 h 165"/>
                <a:gd name="T56" fmla="*/ 160 w 179"/>
                <a:gd name="T57" fmla="*/ 8 h 165"/>
                <a:gd name="T58" fmla="*/ 160 w 179"/>
                <a:gd name="T59" fmla="*/ 146 h 165"/>
                <a:gd name="T60" fmla="*/ 0 w 179"/>
                <a:gd name="T61" fmla="*/ 157 h 165"/>
                <a:gd name="T62" fmla="*/ 0 w 179"/>
                <a:gd name="T63" fmla="*/ 165 h 165"/>
                <a:gd name="T64" fmla="*/ 179 w 179"/>
                <a:gd name="T65" fmla="*/ 165 h 165"/>
                <a:gd name="T66" fmla="*/ 179 w 179"/>
                <a:gd name="T67" fmla="*/ 157 h 165"/>
                <a:gd name="T68" fmla="*/ 0 w 179"/>
                <a:gd name="T69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65">
                  <a:moveTo>
                    <a:pt x="58" y="73"/>
                  </a:moveTo>
                  <a:lnTo>
                    <a:pt x="18" y="73"/>
                  </a:lnTo>
                  <a:lnTo>
                    <a:pt x="18" y="154"/>
                  </a:lnTo>
                  <a:lnTo>
                    <a:pt x="58" y="154"/>
                  </a:lnTo>
                  <a:lnTo>
                    <a:pt x="58" y="73"/>
                  </a:lnTo>
                  <a:close/>
                  <a:moveTo>
                    <a:pt x="51" y="146"/>
                  </a:moveTo>
                  <a:lnTo>
                    <a:pt x="25" y="146"/>
                  </a:lnTo>
                  <a:lnTo>
                    <a:pt x="25" y="81"/>
                  </a:lnTo>
                  <a:lnTo>
                    <a:pt x="51" y="81"/>
                  </a:lnTo>
                  <a:lnTo>
                    <a:pt x="51" y="146"/>
                  </a:lnTo>
                  <a:close/>
                  <a:moveTo>
                    <a:pt x="113" y="41"/>
                  </a:moveTo>
                  <a:lnTo>
                    <a:pt x="73" y="41"/>
                  </a:lnTo>
                  <a:lnTo>
                    <a:pt x="73" y="154"/>
                  </a:lnTo>
                  <a:lnTo>
                    <a:pt x="113" y="154"/>
                  </a:lnTo>
                  <a:lnTo>
                    <a:pt x="113" y="41"/>
                  </a:lnTo>
                  <a:close/>
                  <a:moveTo>
                    <a:pt x="106" y="146"/>
                  </a:moveTo>
                  <a:lnTo>
                    <a:pt x="80" y="146"/>
                  </a:lnTo>
                  <a:lnTo>
                    <a:pt x="80" y="48"/>
                  </a:lnTo>
                  <a:lnTo>
                    <a:pt x="106" y="48"/>
                  </a:lnTo>
                  <a:lnTo>
                    <a:pt x="106" y="146"/>
                  </a:lnTo>
                  <a:close/>
                  <a:moveTo>
                    <a:pt x="168" y="0"/>
                  </a:moveTo>
                  <a:lnTo>
                    <a:pt x="128" y="0"/>
                  </a:lnTo>
                  <a:lnTo>
                    <a:pt x="128" y="154"/>
                  </a:lnTo>
                  <a:lnTo>
                    <a:pt x="168" y="154"/>
                  </a:lnTo>
                  <a:lnTo>
                    <a:pt x="168" y="0"/>
                  </a:lnTo>
                  <a:close/>
                  <a:moveTo>
                    <a:pt x="160" y="146"/>
                  </a:moveTo>
                  <a:lnTo>
                    <a:pt x="135" y="146"/>
                  </a:lnTo>
                  <a:lnTo>
                    <a:pt x="135" y="8"/>
                  </a:lnTo>
                  <a:lnTo>
                    <a:pt x="160" y="8"/>
                  </a:lnTo>
                  <a:lnTo>
                    <a:pt x="160" y="146"/>
                  </a:lnTo>
                  <a:close/>
                  <a:moveTo>
                    <a:pt x="0" y="157"/>
                  </a:moveTo>
                  <a:lnTo>
                    <a:pt x="0" y="165"/>
                  </a:lnTo>
                  <a:lnTo>
                    <a:pt x="179" y="165"/>
                  </a:lnTo>
                  <a:lnTo>
                    <a:pt x="179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04EF9-5317-4B69-823E-C4FCCDA7899E}"/>
              </a:ext>
            </a:extLst>
          </p:cNvPr>
          <p:cNvGrpSpPr/>
          <p:nvPr/>
        </p:nvGrpSpPr>
        <p:grpSpPr>
          <a:xfrm>
            <a:off x="4845178" y="4748204"/>
            <a:ext cx="1220686" cy="1656322"/>
            <a:chOff x="4845178" y="4748204"/>
            <a:chExt cx="1220686" cy="1656322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0B53373-9C56-4D5C-BDC5-97AC701753DC}"/>
                </a:ext>
              </a:extLst>
            </p:cNvPr>
            <p:cNvSpPr/>
            <p:nvPr/>
          </p:nvSpPr>
          <p:spPr>
            <a:xfrm rot="18975969">
              <a:off x="4845178" y="4748204"/>
              <a:ext cx="1220686" cy="1656322"/>
            </a:xfrm>
            <a:custGeom>
              <a:avLst/>
              <a:gdLst>
                <a:gd name="connsiteX0" fmla="*/ 810233 w 1220686"/>
                <a:gd name="connsiteY0" fmla="*/ 0 h 1656322"/>
                <a:gd name="connsiteX1" fmla="*/ 807290 w 1220686"/>
                <a:gd name="connsiteY1" fmla="*/ 41749 h 1656322"/>
                <a:gd name="connsiteX2" fmla="*/ 1142342 w 1220686"/>
                <a:gd name="connsiteY2" fmla="*/ 990424 h 1656322"/>
                <a:gd name="connsiteX3" fmla="*/ 1220686 w 1220686"/>
                <a:gd name="connsiteY3" fmla="*/ 1073343 h 1656322"/>
                <a:gd name="connsiteX4" fmla="*/ 662921 w 1220686"/>
                <a:gd name="connsiteY4" fmla="*/ 1656322 h 1656322"/>
                <a:gd name="connsiteX5" fmla="*/ 527850 w 1220686"/>
                <a:gd name="connsiteY5" fmla="*/ 1513365 h 1656322"/>
                <a:gd name="connsiteX6" fmla="*/ 730 w 1220686"/>
                <a:gd name="connsiteY6" fmla="*/ 20864 h 1656322"/>
                <a:gd name="connsiteX7" fmla="*/ 2201 w 1220686"/>
                <a:gd name="connsiteY7" fmla="*/ 0 h 1656322"/>
                <a:gd name="connsiteX8" fmla="*/ 810233 w 1220686"/>
                <a:gd name="connsiteY8" fmla="*/ 0 h 165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0686" h="1656322">
                  <a:moveTo>
                    <a:pt x="810233" y="0"/>
                  </a:moveTo>
                  <a:lnTo>
                    <a:pt x="807290" y="41749"/>
                  </a:lnTo>
                  <a:cubicBezTo>
                    <a:pt x="798646" y="379398"/>
                    <a:pt x="910848" y="719067"/>
                    <a:pt x="1142342" y="990424"/>
                  </a:cubicBezTo>
                  <a:lnTo>
                    <a:pt x="1220686" y="1073343"/>
                  </a:lnTo>
                  <a:lnTo>
                    <a:pt x="662921" y="1656322"/>
                  </a:lnTo>
                  <a:lnTo>
                    <a:pt x="527850" y="1513365"/>
                  </a:lnTo>
                  <a:cubicBezTo>
                    <a:pt x="163652" y="1086452"/>
                    <a:pt x="-12869" y="552069"/>
                    <a:pt x="730" y="20864"/>
                  </a:cubicBezTo>
                  <a:lnTo>
                    <a:pt x="2201" y="0"/>
                  </a:lnTo>
                  <a:lnTo>
                    <a:pt x="81023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818A428E-DB39-4373-BBAF-CF65CF3828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054" y="5387082"/>
              <a:ext cx="355973" cy="311233"/>
            </a:xfrm>
            <a:custGeom>
              <a:avLst/>
              <a:gdLst>
                <a:gd name="T0" fmla="*/ 90 w 200"/>
                <a:gd name="T1" fmla="*/ 8 h 176"/>
                <a:gd name="T2" fmla="*/ 169 w 200"/>
                <a:gd name="T3" fmla="*/ 66 h 176"/>
                <a:gd name="T4" fmla="*/ 176 w 200"/>
                <a:gd name="T5" fmla="*/ 63 h 176"/>
                <a:gd name="T6" fmla="*/ 90 w 200"/>
                <a:gd name="T7" fmla="*/ 0 h 176"/>
                <a:gd name="T8" fmla="*/ 46 w 200"/>
                <a:gd name="T9" fmla="*/ 11 h 176"/>
                <a:gd name="T10" fmla="*/ 50 w 200"/>
                <a:gd name="T11" fmla="*/ 18 h 176"/>
                <a:gd name="T12" fmla="*/ 90 w 200"/>
                <a:gd name="T13" fmla="*/ 8 h 176"/>
                <a:gd name="T14" fmla="*/ 92 w 200"/>
                <a:gd name="T15" fmla="*/ 84 h 176"/>
                <a:gd name="T16" fmla="*/ 92 w 200"/>
                <a:gd name="T17" fmla="*/ 86 h 176"/>
                <a:gd name="T18" fmla="*/ 14 w 200"/>
                <a:gd name="T19" fmla="*/ 8 h 176"/>
                <a:gd name="T20" fmla="*/ 8 w 200"/>
                <a:gd name="T21" fmla="*/ 13 h 176"/>
                <a:gd name="T22" fmla="*/ 23 w 200"/>
                <a:gd name="T23" fmla="*/ 29 h 176"/>
                <a:gd name="T24" fmla="*/ 0 w 200"/>
                <a:gd name="T25" fmla="*/ 88 h 176"/>
                <a:gd name="T26" fmla="*/ 90 w 200"/>
                <a:gd name="T27" fmla="*/ 176 h 176"/>
                <a:gd name="T28" fmla="*/ 149 w 200"/>
                <a:gd name="T29" fmla="*/ 154 h 176"/>
                <a:gd name="T30" fmla="*/ 166 w 200"/>
                <a:gd name="T31" fmla="*/ 171 h 176"/>
                <a:gd name="T32" fmla="*/ 172 w 200"/>
                <a:gd name="T33" fmla="*/ 166 h 176"/>
                <a:gd name="T34" fmla="*/ 155 w 200"/>
                <a:gd name="T35" fmla="*/ 149 h 176"/>
                <a:gd name="T36" fmla="*/ 180 w 200"/>
                <a:gd name="T37" fmla="*/ 92 h 176"/>
                <a:gd name="T38" fmla="*/ 200 w 200"/>
                <a:gd name="T39" fmla="*/ 92 h 176"/>
                <a:gd name="T40" fmla="*/ 200 w 200"/>
                <a:gd name="T41" fmla="*/ 84 h 176"/>
                <a:gd name="T42" fmla="*/ 92 w 200"/>
                <a:gd name="T43" fmla="*/ 84 h 176"/>
                <a:gd name="T44" fmla="*/ 90 w 200"/>
                <a:gd name="T45" fmla="*/ 168 h 176"/>
                <a:gd name="T46" fmla="*/ 8 w 200"/>
                <a:gd name="T47" fmla="*/ 88 h 176"/>
                <a:gd name="T48" fmla="*/ 29 w 200"/>
                <a:gd name="T49" fmla="*/ 34 h 176"/>
                <a:gd name="T50" fmla="*/ 143 w 200"/>
                <a:gd name="T51" fmla="*/ 149 h 176"/>
                <a:gd name="T52" fmla="*/ 90 w 200"/>
                <a:gd name="T53" fmla="*/ 168 h 176"/>
                <a:gd name="T54" fmla="*/ 149 w 200"/>
                <a:gd name="T55" fmla="*/ 143 h 176"/>
                <a:gd name="T56" fmla="*/ 98 w 200"/>
                <a:gd name="T57" fmla="*/ 92 h 176"/>
                <a:gd name="T58" fmla="*/ 172 w 200"/>
                <a:gd name="T59" fmla="*/ 92 h 176"/>
                <a:gd name="T60" fmla="*/ 149 w 200"/>
                <a:gd name="T6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176">
                  <a:moveTo>
                    <a:pt x="90" y="8"/>
                  </a:moveTo>
                  <a:cubicBezTo>
                    <a:pt x="126" y="8"/>
                    <a:pt x="159" y="32"/>
                    <a:pt x="169" y="66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65" y="26"/>
                    <a:pt x="130" y="0"/>
                    <a:pt x="90" y="0"/>
                  </a:cubicBezTo>
                  <a:cubicBezTo>
                    <a:pt x="75" y="0"/>
                    <a:pt x="59" y="4"/>
                    <a:pt x="46" y="11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62" y="11"/>
                    <a:pt x="76" y="8"/>
                    <a:pt x="90" y="8"/>
                  </a:cubicBezTo>
                  <a:close/>
                  <a:moveTo>
                    <a:pt x="92" y="84"/>
                  </a:moveTo>
                  <a:cubicBezTo>
                    <a:pt x="92" y="86"/>
                    <a:pt x="92" y="86"/>
                    <a:pt x="92" y="8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8" y="45"/>
                    <a:pt x="0" y="66"/>
                    <a:pt x="0" y="88"/>
                  </a:cubicBezTo>
                  <a:cubicBezTo>
                    <a:pt x="0" y="136"/>
                    <a:pt x="40" y="176"/>
                    <a:pt x="90" y="176"/>
                  </a:cubicBezTo>
                  <a:cubicBezTo>
                    <a:pt x="112" y="176"/>
                    <a:pt x="133" y="168"/>
                    <a:pt x="149" y="154"/>
                  </a:cubicBezTo>
                  <a:cubicBezTo>
                    <a:pt x="166" y="171"/>
                    <a:pt x="166" y="171"/>
                    <a:pt x="166" y="171"/>
                  </a:cubicBezTo>
                  <a:cubicBezTo>
                    <a:pt x="172" y="166"/>
                    <a:pt x="172" y="166"/>
                    <a:pt x="172" y="166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69" y="134"/>
                    <a:pt x="179" y="114"/>
                    <a:pt x="180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00" y="84"/>
                    <a:pt x="200" y="84"/>
                    <a:pt x="200" y="84"/>
                  </a:cubicBezTo>
                  <a:lnTo>
                    <a:pt x="92" y="84"/>
                  </a:lnTo>
                  <a:close/>
                  <a:moveTo>
                    <a:pt x="90" y="168"/>
                  </a:moveTo>
                  <a:cubicBezTo>
                    <a:pt x="45" y="168"/>
                    <a:pt x="8" y="132"/>
                    <a:pt x="8" y="88"/>
                  </a:cubicBezTo>
                  <a:cubicBezTo>
                    <a:pt x="8" y="68"/>
                    <a:pt x="15" y="49"/>
                    <a:pt x="29" y="34"/>
                  </a:cubicBezTo>
                  <a:cubicBezTo>
                    <a:pt x="143" y="149"/>
                    <a:pt x="143" y="149"/>
                    <a:pt x="143" y="149"/>
                  </a:cubicBezTo>
                  <a:cubicBezTo>
                    <a:pt x="129" y="161"/>
                    <a:pt x="110" y="168"/>
                    <a:pt x="90" y="168"/>
                  </a:cubicBezTo>
                  <a:close/>
                  <a:moveTo>
                    <a:pt x="149" y="143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1" y="112"/>
                    <a:pt x="162" y="130"/>
                    <a:pt x="149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446FC4E-C97D-4006-A1F2-A195D5082AB6}"/>
              </a:ext>
            </a:extLst>
          </p:cNvPr>
          <p:cNvGrpSpPr/>
          <p:nvPr/>
        </p:nvGrpSpPr>
        <p:grpSpPr>
          <a:xfrm>
            <a:off x="3725039" y="3645644"/>
            <a:ext cx="1272796" cy="1483292"/>
            <a:chOff x="3725039" y="3645644"/>
            <a:chExt cx="1272796" cy="148329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256A62F-FDF7-46C4-9212-B6A7E53EDCBD}"/>
                </a:ext>
              </a:extLst>
            </p:cNvPr>
            <p:cNvSpPr/>
            <p:nvPr/>
          </p:nvSpPr>
          <p:spPr>
            <a:xfrm rot="18975969">
              <a:off x="3725039" y="3645644"/>
              <a:ext cx="1272796" cy="1483292"/>
            </a:xfrm>
            <a:custGeom>
              <a:avLst/>
              <a:gdLst>
                <a:gd name="connsiteX0" fmla="*/ 689819 w 1272796"/>
                <a:gd name="connsiteY0" fmla="*/ 0 h 1483292"/>
                <a:gd name="connsiteX1" fmla="*/ 1272796 w 1272796"/>
                <a:gd name="connsiteY1" fmla="*/ 557764 h 1483292"/>
                <a:gd name="connsiteX2" fmla="*/ 1191891 w 1272796"/>
                <a:gd name="connsiteY2" fmla="*/ 634206 h 1483292"/>
                <a:gd name="connsiteX3" fmla="*/ 810775 w 1272796"/>
                <a:gd name="connsiteY3" fmla="*/ 1444374 h 1483292"/>
                <a:gd name="connsiteX4" fmla="*/ 808032 w 1272796"/>
                <a:gd name="connsiteY4" fmla="*/ 1483292 h 1483292"/>
                <a:gd name="connsiteX5" fmla="*/ 0 w 1272796"/>
                <a:gd name="connsiteY5" fmla="*/ 1483292 h 1483292"/>
                <a:gd name="connsiteX6" fmla="*/ 9323 w 1272796"/>
                <a:gd name="connsiteY6" fmla="*/ 1351038 h 1483292"/>
                <a:gd name="connsiteX7" fmla="*/ 608914 w 1272796"/>
                <a:gd name="connsiteY7" fmla="*/ 76443 h 1483292"/>
                <a:gd name="connsiteX8" fmla="*/ 689819 w 1272796"/>
                <a:gd name="connsiteY8" fmla="*/ 0 h 148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2796" h="1483292">
                  <a:moveTo>
                    <a:pt x="689819" y="0"/>
                  </a:moveTo>
                  <a:lnTo>
                    <a:pt x="1272796" y="557764"/>
                  </a:lnTo>
                  <a:lnTo>
                    <a:pt x="1191891" y="634206"/>
                  </a:lnTo>
                  <a:cubicBezTo>
                    <a:pt x="971487" y="864574"/>
                    <a:pt x="844795" y="1150336"/>
                    <a:pt x="810775" y="1444374"/>
                  </a:cubicBezTo>
                  <a:lnTo>
                    <a:pt x="808032" y="1483292"/>
                  </a:lnTo>
                  <a:lnTo>
                    <a:pt x="0" y="1483292"/>
                  </a:lnTo>
                  <a:lnTo>
                    <a:pt x="9323" y="1351038"/>
                  </a:lnTo>
                  <a:cubicBezTo>
                    <a:pt x="62845" y="888442"/>
                    <a:pt x="262162" y="438868"/>
                    <a:pt x="608914" y="76443"/>
                  </a:cubicBezTo>
                  <a:lnTo>
                    <a:pt x="6898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42">
              <a:extLst>
                <a:ext uri="{FF2B5EF4-FFF2-40B4-BE49-F238E27FC236}">
                  <a16:creationId xmlns:a16="http://schemas.microsoft.com/office/drawing/2014/main" id="{69D11C3C-6132-4DA3-837D-346C314821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8370" y="4287693"/>
              <a:ext cx="382298" cy="382298"/>
            </a:xfrm>
            <a:custGeom>
              <a:avLst/>
              <a:gdLst>
                <a:gd name="T0" fmla="*/ 36 w 183"/>
                <a:gd name="T1" fmla="*/ 41 h 183"/>
                <a:gd name="T2" fmla="*/ 30 w 183"/>
                <a:gd name="T3" fmla="*/ 36 h 183"/>
                <a:gd name="T4" fmla="*/ 33 w 183"/>
                <a:gd name="T5" fmla="*/ 90 h 183"/>
                <a:gd name="T6" fmla="*/ 38 w 183"/>
                <a:gd name="T7" fmla="*/ 84 h 183"/>
                <a:gd name="T8" fmla="*/ 36 w 183"/>
                <a:gd name="T9" fmla="*/ 41 h 183"/>
                <a:gd name="T10" fmla="*/ 129 w 183"/>
                <a:gd name="T11" fmla="*/ 107 h 183"/>
                <a:gd name="T12" fmla="*/ 120 w 183"/>
                <a:gd name="T13" fmla="*/ 115 h 183"/>
                <a:gd name="T14" fmla="*/ 103 w 183"/>
                <a:gd name="T15" fmla="*/ 98 h 183"/>
                <a:gd name="T16" fmla="*/ 101 w 183"/>
                <a:gd name="T17" fmla="*/ 22 h 183"/>
                <a:gd name="T18" fmla="*/ 21 w 183"/>
                <a:gd name="T19" fmla="*/ 22 h 183"/>
                <a:gd name="T20" fmla="*/ 21 w 183"/>
                <a:gd name="T21" fmla="*/ 101 h 183"/>
                <a:gd name="T22" fmla="*/ 98 w 183"/>
                <a:gd name="T23" fmla="*/ 104 h 183"/>
                <a:gd name="T24" fmla="*/ 115 w 183"/>
                <a:gd name="T25" fmla="*/ 121 h 183"/>
                <a:gd name="T26" fmla="*/ 106 w 183"/>
                <a:gd name="T27" fmla="*/ 129 h 183"/>
                <a:gd name="T28" fmla="*/ 160 w 183"/>
                <a:gd name="T29" fmla="*/ 183 h 183"/>
                <a:gd name="T30" fmla="*/ 183 w 183"/>
                <a:gd name="T31" fmla="*/ 160 h 183"/>
                <a:gd name="T32" fmla="*/ 129 w 183"/>
                <a:gd name="T33" fmla="*/ 107 h 183"/>
                <a:gd name="T34" fmla="*/ 95 w 183"/>
                <a:gd name="T35" fmla="*/ 95 h 183"/>
                <a:gd name="T36" fmla="*/ 95 w 183"/>
                <a:gd name="T37" fmla="*/ 95 h 183"/>
                <a:gd name="T38" fmla="*/ 27 w 183"/>
                <a:gd name="T39" fmla="*/ 95 h 183"/>
                <a:gd name="T40" fmla="*/ 27 w 183"/>
                <a:gd name="T41" fmla="*/ 27 h 183"/>
                <a:gd name="T42" fmla="*/ 95 w 183"/>
                <a:gd name="T43" fmla="*/ 27 h 183"/>
                <a:gd name="T44" fmla="*/ 95 w 183"/>
                <a:gd name="T45" fmla="*/ 95 h 183"/>
                <a:gd name="T46" fmla="*/ 118 w 183"/>
                <a:gd name="T47" fmla="*/ 129 h 183"/>
                <a:gd name="T48" fmla="*/ 129 w 183"/>
                <a:gd name="T49" fmla="*/ 118 h 183"/>
                <a:gd name="T50" fmla="*/ 171 w 183"/>
                <a:gd name="T51" fmla="*/ 160 h 183"/>
                <a:gd name="T52" fmla="*/ 160 w 183"/>
                <a:gd name="T53" fmla="*/ 172 h 183"/>
                <a:gd name="T54" fmla="*/ 118 w 183"/>
                <a:gd name="T55" fmla="*/ 12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" h="183">
                  <a:moveTo>
                    <a:pt x="36" y="41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17" y="52"/>
                    <a:pt x="18" y="75"/>
                    <a:pt x="33" y="90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27" y="72"/>
                    <a:pt x="26" y="54"/>
                    <a:pt x="36" y="41"/>
                  </a:cubicBezTo>
                  <a:close/>
                  <a:moveTo>
                    <a:pt x="129" y="107"/>
                  </a:moveTo>
                  <a:cubicBezTo>
                    <a:pt x="120" y="115"/>
                    <a:pt x="120" y="115"/>
                    <a:pt x="120" y="115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22" y="76"/>
                    <a:pt x="121" y="43"/>
                    <a:pt x="101" y="22"/>
                  </a:cubicBezTo>
                  <a:cubicBezTo>
                    <a:pt x="79" y="0"/>
                    <a:pt x="43" y="0"/>
                    <a:pt x="21" y="22"/>
                  </a:cubicBezTo>
                  <a:cubicBezTo>
                    <a:pt x="0" y="44"/>
                    <a:pt x="0" y="79"/>
                    <a:pt x="21" y="101"/>
                  </a:cubicBezTo>
                  <a:cubicBezTo>
                    <a:pt x="42" y="122"/>
                    <a:pt x="76" y="123"/>
                    <a:pt x="98" y="104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06" y="129"/>
                    <a:pt x="106" y="129"/>
                    <a:pt x="106" y="129"/>
                  </a:cubicBezTo>
                  <a:cubicBezTo>
                    <a:pt x="160" y="183"/>
                    <a:pt x="160" y="183"/>
                    <a:pt x="160" y="183"/>
                  </a:cubicBezTo>
                  <a:cubicBezTo>
                    <a:pt x="183" y="160"/>
                    <a:pt x="183" y="160"/>
                    <a:pt x="183" y="160"/>
                  </a:cubicBezTo>
                  <a:lnTo>
                    <a:pt x="129" y="107"/>
                  </a:ln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76" y="114"/>
                    <a:pt x="46" y="114"/>
                    <a:pt x="27" y="95"/>
                  </a:cubicBezTo>
                  <a:cubicBezTo>
                    <a:pt x="8" y="77"/>
                    <a:pt x="8" y="46"/>
                    <a:pt x="27" y="27"/>
                  </a:cubicBezTo>
                  <a:cubicBezTo>
                    <a:pt x="46" y="9"/>
                    <a:pt x="76" y="9"/>
                    <a:pt x="95" y="27"/>
                  </a:cubicBezTo>
                  <a:cubicBezTo>
                    <a:pt x="114" y="46"/>
                    <a:pt x="114" y="77"/>
                    <a:pt x="95" y="95"/>
                  </a:cubicBezTo>
                  <a:close/>
                  <a:moveTo>
                    <a:pt x="118" y="129"/>
                  </a:moveTo>
                  <a:cubicBezTo>
                    <a:pt x="129" y="118"/>
                    <a:pt x="129" y="118"/>
                    <a:pt x="129" y="118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60" y="172"/>
                    <a:pt x="160" y="172"/>
                    <a:pt x="160" y="172"/>
                  </a:cubicBezTo>
                  <a:lnTo>
                    <a:pt x="118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2DB3151-DB46-4736-90CF-CF9B488E6058}"/>
              </a:ext>
            </a:extLst>
          </p:cNvPr>
          <p:cNvGrpSpPr/>
          <p:nvPr/>
        </p:nvGrpSpPr>
        <p:grpSpPr>
          <a:xfrm>
            <a:off x="7213396" y="2510363"/>
            <a:ext cx="1095541" cy="1490106"/>
            <a:chOff x="7213396" y="2510363"/>
            <a:chExt cx="1095541" cy="1490106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4E344B-44EC-41C6-A5A2-B64F72160A37}"/>
                </a:ext>
              </a:extLst>
            </p:cNvPr>
            <p:cNvSpPr/>
            <p:nvPr/>
          </p:nvSpPr>
          <p:spPr>
            <a:xfrm rot="18975969">
              <a:off x="7213396" y="2510363"/>
              <a:ext cx="1095541" cy="1490106"/>
            </a:xfrm>
            <a:custGeom>
              <a:avLst/>
              <a:gdLst>
                <a:gd name="connsiteX0" fmla="*/ 1093323 w 1095541"/>
                <a:gd name="connsiteY0" fmla="*/ 0 h 1490106"/>
                <a:gd name="connsiteX1" fmla="*/ 1094841 w 1095541"/>
                <a:gd name="connsiteY1" fmla="*/ 22619 h 1490106"/>
                <a:gd name="connsiteX2" fmla="*/ 629456 w 1095541"/>
                <a:gd name="connsiteY2" fmla="*/ 1437452 h 1490106"/>
                <a:gd name="connsiteX3" fmla="*/ 583937 w 1095541"/>
                <a:gd name="connsiteY3" fmla="*/ 1490106 h 1490106"/>
                <a:gd name="connsiteX4" fmla="*/ 0 w 1095541"/>
                <a:gd name="connsiteY4" fmla="*/ 931424 h 1490106"/>
                <a:gd name="connsiteX5" fmla="*/ 73657 w 1095541"/>
                <a:gd name="connsiteY5" fmla="*/ 826451 h 1490106"/>
                <a:gd name="connsiteX6" fmla="*/ 284099 w 1095541"/>
                <a:gd name="connsiteY6" fmla="*/ 192633 h 1490106"/>
                <a:gd name="connsiteX7" fmla="*/ 284582 w 1095541"/>
                <a:gd name="connsiteY7" fmla="*/ 0 h 1490106"/>
                <a:gd name="connsiteX8" fmla="*/ 1093323 w 1095541"/>
                <a:gd name="connsiteY8" fmla="*/ 0 h 14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541" h="1490106">
                  <a:moveTo>
                    <a:pt x="1093323" y="0"/>
                  </a:moveTo>
                  <a:lnTo>
                    <a:pt x="1094841" y="22619"/>
                  </a:lnTo>
                  <a:cubicBezTo>
                    <a:pt x="1107331" y="520524"/>
                    <a:pt x="952874" y="1022526"/>
                    <a:pt x="629456" y="1437452"/>
                  </a:cubicBezTo>
                  <a:lnTo>
                    <a:pt x="583937" y="1490106"/>
                  </a:lnTo>
                  <a:lnTo>
                    <a:pt x="0" y="931424"/>
                  </a:lnTo>
                  <a:lnTo>
                    <a:pt x="73657" y="826451"/>
                  </a:lnTo>
                  <a:cubicBezTo>
                    <a:pt x="196193" y="631635"/>
                    <a:pt x="266194" y="413736"/>
                    <a:pt x="284099" y="192633"/>
                  </a:cubicBezTo>
                  <a:lnTo>
                    <a:pt x="284582" y="0"/>
                  </a:lnTo>
                  <a:lnTo>
                    <a:pt x="1093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50">
              <a:extLst>
                <a:ext uri="{FF2B5EF4-FFF2-40B4-BE49-F238E27FC236}">
                  <a16:creationId xmlns:a16="http://schemas.microsoft.com/office/drawing/2014/main" id="{3E37CEC5-A34C-4304-BFA7-F894B85BF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8082" y="3069982"/>
              <a:ext cx="353463" cy="333265"/>
            </a:xfrm>
            <a:custGeom>
              <a:avLst/>
              <a:gdLst>
                <a:gd name="T0" fmla="*/ 172 w 192"/>
                <a:gd name="T1" fmla="*/ 0 h 180"/>
                <a:gd name="T2" fmla="*/ 20 w 192"/>
                <a:gd name="T3" fmla="*/ 0 h 180"/>
                <a:gd name="T4" fmla="*/ 0 w 192"/>
                <a:gd name="T5" fmla="*/ 20 h 180"/>
                <a:gd name="T6" fmla="*/ 20 w 192"/>
                <a:gd name="T7" fmla="*/ 40 h 180"/>
                <a:gd name="T8" fmla="*/ 24 w 192"/>
                <a:gd name="T9" fmla="*/ 40 h 180"/>
                <a:gd name="T10" fmla="*/ 24 w 192"/>
                <a:gd name="T11" fmla="*/ 116 h 180"/>
                <a:gd name="T12" fmla="*/ 44 w 192"/>
                <a:gd name="T13" fmla="*/ 136 h 180"/>
                <a:gd name="T14" fmla="*/ 92 w 192"/>
                <a:gd name="T15" fmla="*/ 136 h 180"/>
                <a:gd name="T16" fmla="*/ 92 w 192"/>
                <a:gd name="T17" fmla="*/ 152 h 180"/>
                <a:gd name="T18" fmla="*/ 71 w 192"/>
                <a:gd name="T19" fmla="*/ 173 h 180"/>
                <a:gd name="T20" fmla="*/ 76 w 192"/>
                <a:gd name="T21" fmla="*/ 179 h 180"/>
                <a:gd name="T22" fmla="*/ 92 w 192"/>
                <a:gd name="T23" fmla="*/ 163 h 180"/>
                <a:gd name="T24" fmla="*/ 92 w 192"/>
                <a:gd name="T25" fmla="*/ 180 h 180"/>
                <a:gd name="T26" fmla="*/ 100 w 192"/>
                <a:gd name="T27" fmla="*/ 180 h 180"/>
                <a:gd name="T28" fmla="*/ 100 w 192"/>
                <a:gd name="T29" fmla="*/ 163 h 180"/>
                <a:gd name="T30" fmla="*/ 116 w 192"/>
                <a:gd name="T31" fmla="*/ 179 h 180"/>
                <a:gd name="T32" fmla="*/ 121 w 192"/>
                <a:gd name="T33" fmla="*/ 173 h 180"/>
                <a:gd name="T34" fmla="*/ 100 w 192"/>
                <a:gd name="T35" fmla="*/ 152 h 180"/>
                <a:gd name="T36" fmla="*/ 100 w 192"/>
                <a:gd name="T37" fmla="*/ 136 h 180"/>
                <a:gd name="T38" fmla="*/ 148 w 192"/>
                <a:gd name="T39" fmla="*/ 136 h 180"/>
                <a:gd name="T40" fmla="*/ 168 w 192"/>
                <a:gd name="T41" fmla="*/ 116 h 180"/>
                <a:gd name="T42" fmla="*/ 168 w 192"/>
                <a:gd name="T43" fmla="*/ 40 h 180"/>
                <a:gd name="T44" fmla="*/ 172 w 192"/>
                <a:gd name="T45" fmla="*/ 40 h 180"/>
                <a:gd name="T46" fmla="*/ 192 w 192"/>
                <a:gd name="T47" fmla="*/ 20 h 180"/>
                <a:gd name="T48" fmla="*/ 172 w 192"/>
                <a:gd name="T49" fmla="*/ 0 h 180"/>
                <a:gd name="T50" fmla="*/ 160 w 192"/>
                <a:gd name="T51" fmla="*/ 116 h 180"/>
                <a:gd name="T52" fmla="*/ 148 w 192"/>
                <a:gd name="T53" fmla="*/ 128 h 180"/>
                <a:gd name="T54" fmla="*/ 140 w 192"/>
                <a:gd name="T55" fmla="*/ 128 h 180"/>
                <a:gd name="T56" fmla="*/ 140 w 192"/>
                <a:gd name="T57" fmla="*/ 56 h 180"/>
                <a:gd name="T58" fmla="*/ 132 w 192"/>
                <a:gd name="T59" fmla="*/ 56 h 180"/>
                <a:gd name="T60" fmla="*/ 132 w 192"/>
                <a:gd name="T61" fmla="*/ 128 h 180"/>
                <a:gd name="T62" fmla="*/ 120 w 192"/>
                <a:gd name="T63" fmla="*/ 128 h 180"/>
                <a:gd name="T64" fmla="*/ 120 w 192"/>
                <a:gd name="T65" fmla="*/ 68 h 180"/>
                <a:gd name="T66" fmla="*/ 112 w 192"/>
                <a:gd name="T67" fmla="*/ 68 h 180"/>
                <a:gd name="T68" fmla="*/ 112 w 192"/>
                <a:gd name="T69" fmla="*/ 128 h 180"/>
                <a:gd name="T70" fmla="*/ 100 w 192"/>
                <a:gd name="T71" fmla="*/ 128 h 180"/>
                <a:gd name="T72" fmla="*/ 100 w 192"/>
                <a:gd name="T73" fmla="*/ 76 h 180"/>
                <a:gd name="T74" fmla="*/ 92 w 192"/>
                <a:gd name="T75" fmla="*/ 76 h 180"/>
                <a:gd name="T76" fmla="*/ 92 w 192"/>
                <a:gd name="T77" fmla="*/ 128 h 180"/>
                <a:gd name="T78" fmla="*/ 80 w 192"/>
                <a:gd name="T79" fmla="*/ 128 h 180"/>
                <a:gd name="T80" fmla="*/ 80 w 192"/>
                <a:gd name="T81" fmla="*/ 84 h 180"/>
                <a:gd name="T82" fmla="*/ 72 w 192"/>
                <a:gd name="T83" fmla="*/ 84 h 180"/>
                <a:gd name="T84" fmla="*/ 72 w 192"/>
                <a:gd name="T85" fmla="*/ 128 h 180"/>
                <a:gd name="T86" fmla="*/ 60 w 192"/>
                <a:gd name="T87" fmla="*/ 128 h 180"/>
                <a:gd name="T88" fmla="*/ 60 w 192"/>
                <a:gd name="T89" fmla="*/ 92 h 180"/>
                <a:gd name="T90" fmla="*/ 52 w 192"/>
                <a:gd name="T91" fmla="*/ 92 h 180"/>
                <a:gd name="T92" fmla="*/ 52 w 192"/>
                <a:gd name="T93" fmla="*/ 128 h 180"/>
                <a:gd name="T94" fmla="*/ 44 w 192"/>
                <a:gd name="T95" fmla="*/ 128 h 180"/>
                <a:gd name="T96" fmla="*/ 32 w 192"/>
                <a:gd name="T97" fmla="*/ 116 h 180"/>
                <a:gd name="T98" fmla="*/ 32 w 192"/>
                <a:gd name="T99" fmla="*/ 40 h 180"/>
                <a:gd name="T100" fmla="*/ 160 w 192"/>
                <a:gd name="T101" fmla="*/ 40 h 180"/>
                <a:gd name="T102" fmla="*/ 160 w 192"/>
                <a:gd name="T103" fmla="*/ 116 h 180"/>
                <a:gd name="T104" fmla="*/ 172 w 192"/>
                <a:gd name="T105" fmla="*/ 32 h 180"/>
                <a:gd name="T106" fmla="*/ 20 w 192"/>
                <a:gd name="T107" fmla="*/ 32 h 180"/>
                <a:gd name="T108" fmla="*/ 8 w 192"/>
                <a:gd name="T109" fmla="*/ 20 h 180"/>
                <a:gd name="T110" fmla="*/ 20 w 192"/>
                <a:gd name="T111" fmla="*/ 8 h 180"/>
                <a:gd name="T112" fmla="*/ 172 w 192"/>
                <a:gd name="T113" fmla="*/ 8 h 180"/>
                <a:gd name="T114" fmla="*/ 184 w 192"/>
                <a:gd name="T115" fmla="*/ 20 h 180"/>
                <a:gd name="T116" fmla="*/ 172 w 192"/>
                <a:gd name="T117" fmla="*/ 3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" h="180">
                  <a:moveTo>
                    <a:pt x="17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27"/>
                    <a:pt x="33" y="136"/>
                    <a:pt x="4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71" y="173"/>
                    <a:pt x="71" y="173"/>
                    <a:pt x="71" y="173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48" y="136"/>
                    <a:pt x="148" y="136"/>
                    <a:pt x="148" y="136"/>
                  </a:cubicBezTo>
                  <a:cubicBezTo>
                    <a:pt x="159" y="136"/>
                    <a:pt x="168" y="127"/>
                    <a:pt x="168" y="116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83" y="40"/>
                    <a:pt x="192" y="31"/>
                    <a:pt x="192" y="20"/>
                  </a:cubicBezTo>
                  <a:cubicBezTo>
                    <a:pt x="192" y="9"/>
                    <a:pt x="183" y="0"/>
                    <a:pt x="172" y="0"/>
                  </a:cubicBezTo>
                  <a:close/>
                  <a:moveTo>
                    <a:pt x="160" y="116"/>
                  </a:moveTo>
                  <a:cubicBezTo>
                    <a:pt x="160" y="123"/>
                    <a:pt x="155" y="128"/>
                    <a:pt x="148" y="128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37" y="128"/>
                    <a:pt x="32" y="123"/>
                    <a:pt x="32" y="116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60" y="116"/>
                  </a:lnTo>
                  <a:close/>
                  <a:moveTo>
                    <a:pt x="172" y="32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13" y="32"/>
                    <a:pt x="8" y="27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9" y="8"/>
                    <a:pt x="184" y="13"/>
                    <a:pt x="184" y="20"/>
                  </a:cubicBezTo>
                  <a:cubicBezTo>
                    <a:pt x="184" y="27"/>
                    <a:pt x="179" y="32"/>
                    <a:pt x="172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0BF9C92-739D-412D-A8B4-96DD160EE46F}"/>
              </a:ext>
            </a:extLst>
          </p:cNvPr>
          <p:cNvGrpSpPr/>
          <p:nvPr/>
        </p:nvGrpSpPr>
        <p:grpSpPr>
          <a:xfrm>
            <a:off x="7015361" y="3778015"/>
            <a:ext cx="1576050" cy="1299227"/>
            <a:chOff x="7015361" y="3778015"/>
            <a:chExt cx="1576050" cy="129922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B253BB8-93E1-45D2-9E9B-16452FEC45FE}"/>
                </a:ext>
              </a:extLst>
            </p:cNvPr>
            <p:cNvSpPr/>
            <p:nvPr/>
          </p:nvSpPr>
          <p:spPr>
            <a:xfrm rot="2700000">
              <a:off x="7153772" y="3639604"/>
              <a:ext cx="1299227" cy="1576050"/>
            </a:xfrm>
            <a:custGeom>
              <a:avLst/>
              <a:gdLst>
                <a:gd name="connsiteX0" fmla="*/ 0 w 1299227"/>
                <a:gd name="connsiteY0" fmla="*/ 570511 h 1576050"/>
                <a:gd name="connsiteX1" fmla="*/ 570512 w 1299227"/>
                <a:gd name="connsiteY1" fmla="*/ 0 h 1576050"/>
                <a:gd name="connsiteX2" fmla="*/ 653087 w 1299227"/>
                <a:gd name="connsiteY2" fmla="*/ 74636 h 1576050"/>
                <a:gd name="connsiteX3" fmla="*/ 1299102 w 1299227"/>
                <a:gd name="connsiteY3" fmla="*/ 1534150 h 1576050"/>
                <a:gd name="connsiteX4" fmla="*/ 1299227 w 1299227"/>
                <a:gd name="connsiteY4" fmla="*/ 1576050 h 1576050"/>
                <a:gd name="connsiteX5" fmla="*/ 493209 w 1299227"/>
                <a:gd name="connsiteY5" fmla="*/ 1576050 h 1576050"/>
                <a:gd name="connsiteX6" fmla="*/ 493199 w 1299227"/>
                <a:gd name="connsiteY6" fmla="*/ 1572854 h 1576050"/>
                <a:gd name="connsiteX7" fmla="*/ 82575 w 1299227"/>
                <a:gd name="connsiteY7" fmla="*/ 645147 h 1576050"/>
                <a:gd name="connsiteX8" fmla="*/ 0 w 1299227"/>
                <a:gd name="connsiteY8" fmla="*/ 570511 h 157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227" h="1576050">
                  <a:moveTo>
                    <a:pt x="0" y="570511"/>
                  </a:moveTo>
                  <a:lnTo>
                    <a:pt x="570512" y="0"/>
                  </a:lnTo>
                  <a:lnTo>
                    <a:pt x="653087" y="74636"/>
                  </a:lnTo>
                  <a:cubicBezTo>
                    <a:pt x="1058430" y="479979"/>
                    <a:pt x="1273768" y="1003375"/>
                    <a:pt x="1299102" y="1534150"/>
                  </a:cubicBezTo>
                  <a:lnTo>
                    <a:pt x="1299227" y="1576050"/>
                  </a:lnTo>
                  <a:lnTo>
                    <a:pt x="493209" y="1576050"/>
                  </a:lnTo>
                  <a:lnTo>
                    <a:pt x="493199" y="1572854"/>
                  </a:lnTo>
                  <a:cubicBezTo>
                    <a:pt x="477096" y="1235479"/>
                    <a:pt x="340222" y="902794"/>
                    <a:pt x="82575" y="645147"/>
                  </a:cubicBezTo>
                  <a:lnTo>
                    <a:pt x="0" y="5705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54">
              <a:extLst>
                <a:ext uri="{FF2B5EF4-FFF2-40B4-BE49-F238E27FC236}">
                  <a16:creationId xmlns:a16="http://schemas.microsoft.com/office/drawing/2014/main" id="{88B02678-6AB5-494D-907C-026F1788E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3569" y="4353423"/>
              <a:ext cx="315295" cy="294275"/>
            </a:xfrm>
            <a:custGeom>
              <a:avLst/>
              <a:gdLst>
                <a:gd name="T0" fmla="*/ 125 w 165"/>
                <a:gd name="T1" fmla="*/ 0 h 154"/>
                <a:gd name="T2" fmla="*/ 125 w 165"/>
                <a:gd name="T3" fmla="*/ 8 h 154"/>
                <a:gd name="T4" fmla="*/ 152 w 165"/>
                <a:gd name="T5" fmla="*/ 8 h 154"/>
                <a:gd name="T6" fmla="*/ 88 w 165"/>
                <a:gd name="T7" fmla="*/ 71 h 154"/>
                <a:gd name="T8" fmla="*/ 88 w 165"/>
                <a:gd name="T9" fmla="*/ 154 h 154"/>
                <a:gd name="T10" fmla="*/ 95 w 165"/>
                <a:gd name="T11" fmla="*/ 154 h 154"/>
                <a:gd name="T12" fmla="*/ 95 w 165"/>
                <a:gd name="T13" fmla="*/ 75 h 154"/>
                <a:gd name="T14" fmla="*/ 157 w 165"/>
                <a:gd name="T15" fmla="*/ 13 h 154"/>
                <a:gd name="T16" fmla="*/ 157 w 165"/>
                <a:gd name="T17" fmla="*/ 40 h 154"/>
                <a:gd name="T18" fmla="*/ 165 w 165"/>
                <a:gd name="T19" fmla="*/ 40 h 154"/>
                <a:gd name="T20" fmla="*/ 165 w 165"/>
                <a:gd name="T21" fmla="*/ 0 h 154"/>
                <a:gd name="T22" fmla="*/ 125 w 165"/>
                <a:gd name="T23" fmla="*/ 0 h 154"/>
                <a:gd name="T24" fmla="*/ 41 w 165"/>
                <a:gd name="T25" fmla="*/ 8 h 154"/>
                <a:gd name="T26" fmla="*/ 41 w 165"/>
                <a:gd name="T27" fmla="*/ 0 h 154"/>
                <a:gd name="T28" fmla="*/ 0 w 165"/>
                <a:gd name="T29" fmla="*/ 0 h 154"/>
                <a:gd name="T30" fmla="*/ 0 w 165"/>
                <a:gd name="T31" fmla="*/ 40 h 154"/>
                <a:gd name="T32" fmla="*/ 8 w 165"/>
                <a:gd name="T33" fmla="*/ 40 h 154"/>
                <a:gd name="T34" fmla="*/ 8 w 165"/>
                <a:gd name="T35" fmla="*/ 13 h 154"/>
                <a:gd name="T36" fmla="*/ 70 w 165"/>
                <a:gd name="T37" fmla="*/ 75 h 154"/>
                <a:gd name="T38" fmla="*/ 70 w 165"/>
                <a:gd name="T39" fmla="*/ 154 h 154"/>
                <a:gd name="T40" fmla="*/ 77 w 165"/>
                <a:gd name="T41" fmla="*/ 154 h 154"/>
                <a:gd name="T42" fmla="*/ 77 w 165"/>
                <a:gd name="T43" fmla="*/ 71 h 154"/>
                <a:gd name="T44" fmla="*/ 13 w 165"/>
                <a:gd name="T45" fmla="*/ 8 h 154"/>
                <a:gd name="T46" fmla="*/ 41 w 165"/>
                <a:gd name="T47" fmla="*/ 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5" h="154">
                  <a:moveTo>
                    <a:pt x="125" y="0"/>
                  </a:moveTo>
                  <a:lnTo>
                    <a:pt x="125" y="8"/>
                  </a:lnTo>
                  <a:lnTo>
                    <a:pt x="152" y="8"/>
                  </a:lnTo>
                  <a:lnTo>
                    <a:pt x="88" y="71"/>
                  </a:lnTo>
                  <a:lnTo>
                    <a:pt x="88" y="154"/>
                  </a:lnTo>
                  <a:lnTo>
                    <a:pt x="95" y="154"/>
                  </a:lnTo>
                  <a:lnTo>
                    <a:pt x="95" y="75"/>
                  </a:lnTo>
                  <a:lnTo>
                    <a:pt x="157" y="13"/>
                  </a:lnTo>
                  <a:lnTo>
                    <a:pt x="157" y="40"/>
                  </a:lnTo>
                  <a:lnTo>
                    <a:pt x="165" y="40"/>
                  </a:lnTo>
                  <a:lnTo>
                    <a:pt x="165" y="0"/>
                  </a:lnTo>
                  <a:lnTo>
                    <a:pt x="125" y="0"/>
                  </a:lnTo>
                  <a:close/>
                  <a:moveTo>
                    <a:pt x="41" y="8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13"/>
                  </a:lnTo>
                  <a:lnTo>
                    <a:pt x="70" y="75"/>
                  </a:lnTo>
                  <a:lnTo>
                    <a:pt x="70" y="154"/>
                  </a:lnTo>
                  <a:lnTo>
                    <a:pt x="77" y="154"/>
                  </a:lnTo>
                  <a:lnTo>
                    <a:pt x="77" y="71"/>
                  </a:lnTo>
                  <a:lnTo>
                    <a:pt x="13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A50C7C-BA95-4928-844D-6953B0BAA85B}"/>
              </a:ext>
            </a:extLst>
          </p:cNvPr>
          <p:cNvGrpSpPr/>
          <p:nvPr/>
        </p:nvGrpSpPr>
        <p:grpSpPr>
          <a:xfrm>
            <a:off x="3085433" y="2415439"/>
            <a:ext cx="1849877" cy="1404815"/>
            <a:chOff x="3085433" y="2415439"/>
            <a:chExt cx="1849877" cy="140481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421998B-A94A-4F04-BC50-0EB9B8884012}"/>
                </a:ext>
              </a:extLst>
            </p:cNvPr>
            <p:cNvSpPr/>
            <p:nvPr/>
          </p:nvSpPr>
          <p:spPr>
            <a:xfrm rot="2700000">
              <a:off x="3307964" y="2192908"/>
              <a:ext cx="1404815" cy="1849877"/>
            </a:xfrm>
            <a:custGeom>
              <a:avLst/>
              <a:gdLst>
                <a:gd name="connsiteX0" fmla="*/ 547 w 1114663"/>
                <a:gd name="connsiteY0" fmla="*/ 0 h 1467801"/>
                <a:gd name="connsiteX1" fmla="*/ 810272 w 1114663"/>
                <a:gd name="connsiteY1" fmla="*/ 0 h 1467801"/>
                <a:gd name="connsiteX2" fmla="*/ 814309 w 1114663"/>
                <a:gd name="connsiteY2" fmla="*/ 164021 h 1467801"/>
                <a:gd name="connsiteX3" fmla="*/ 1038705 w 1114663"/>
                <a:gd name="connsiteY3" fmla="*/ 793034 h 1467801"/>
                <a:gd name="connsiteX4" fmla="*/ 1114663 w 1114663"/>
                <a:gd name="connsiteY4" fmla="*/ 896354 h 1467801"/>
                <a:gd name="connsiteX5" fmla="*/ 543216 w 1114663"/>
                <a:gd name="connsiteY5" fmla="*/ 1467801 h 1467801"/>
                <a:gd name="connsiteX6" fmla="*/ 496545 w 1114663"/>
                <a:gd name="connsiteY6" fmla="*/ 1416165 h 1467801"/>
                <a:gd name="connsiteX7" fmla="*/ 10 w 1114663"/>
                <a:gd name="connsiteY7" fmla="*/ 11961 h 1467801"/>
                <a:gd name="connsiteX8" fmla="*/ 547 w 1114663"/>
                <a:gd name="connsiteY8" fmla="*/ 0 h 146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4663" h="1467801">
                  <a:moveTo>
                    <a:pt x="547" y="0"/>
                  </a:moveTo>
                  <a:lnTo>
                    <a:pt x="810272" y="0"/>
                  </a:lnTo>
                  <a:lnTo>
                    <a:pt x="814309" y="164021"/>
                  </a:lnTo>
                  <a:cubicBezTo>
                    <a:pt x="837096" y="384675"/>
                    <a:pt x="911894" y="600973"/>
                    <a:pt x="1038705" y="793034"/>
                  </a:cubicBezTo>
                  <a:lnTo>
                    <a:pt x="1114663" y="896354"/>
                  </a:lnTo>
                  <a:lnTo>
                    <a:pt x="543216" y="1467801"/>
                  </a:lnTo>
                  <a:lnTo>
                    <a:pt x="496545" y="1416165"/>
                  </a:lnTo>
                  <a:cubicBezTo>
                    <a:pt x="164037" y="1008488"/>
                    <a:pt x="-1475" y="510022"/>
                    <a:pt x="10" y="11961"/>
                  </a:cubicBezTo>
                  <a:lnTo>
                    <a:pt x="547" y="0"/>
                  </a:lnTo>
                  <a:close/>
                </a:path>
              </a:pathLst>
            </a:cu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56">
              <a:extLst>
                <a:ext uri="{FF2B5EF4-FFF2-40B4-BE49-F238E27FC236}">
                  <a16:creationId xmlns:a16="http://schemas.microsoft.com/office/drawing/2014/main" id="{D50418A5-95F3-4B6D-9E9B-C53A7607D6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7129" y="2818058"/>
              <a:ext cx="427154" cy="429711"/>
            </a:xfrm>
            <a:custGeom>
              <a:avLst/>
              <a:gdLst>
                <a:gd name="T0" fmla="*/ 184 w 184"/>
                <a:gd name="T1" fmla="*/ 88 h 184"/>
                <a:gd name="T2" fmla="*/ 160 w 184"/>
                <a:gd name="T3" fmla="*/ 88 h 184"/>
                <a:gd name="T4" fmla="*/ 96 w 184"/>
                <a:gd name="T5" fmla="*/ 24 h 184"/>
                <a:gd name="T6" fmla="*/ 96 w 184"/>
                <a:gd name="T7" fmla="*/ 0 h 184"/>
                <a:gd name="T8" fmla="*/ 88 w 184"/>
                <a:gd name="T9" fmla="*/ 0 h 184"/>
                <a:gd name="T10" fmla="*/ 88 w 184"/>
                <a:gd name="T11" fmla="*/ 24 h 184"/>
                <a:gd name="T12" fmla="*/ 24 w 184"/>
                <a:gd name="T13" fmla="*/ 88 h 184"/>
                <a:gd name="T14" fmla="*/ 0 w 184"/>
                <a:gd name="T15" fmla="*/ 88 h 184"/>
                <a:gd name="T16" fmla="*/ 0 w 184"/>
                <a:gd name="T17" fmla="*/ 96 h 184"/>
                <a:gd name="T18" fmla="*/ 24 w 184"/>
                <a:gd name="T19" fmla="*/ 96 h 184"/>
                <a:gd name="T20" fmla="*/ 88 w 184"/>
                <a:gd name="T21" fmla="*/ 160 h 184"/>
                <a:gd name="T22" fmla="*/ 88 w 184"/>
                <a:gd name="T23" fmla="*/ 184 h 184"/>
                <a:gd name="T24" fmla="*/ 96 w 184"/>
                <a:gd name="T25" fmla="*/ 184 h 184"/>
                <a:gd name="T26" fmla="*/ 96 w 184"/>
                <a:gd name="T27" fmla="*/ 160 h 184"/>
                <a:gd name="T28" fmla="*/ 160 w 184"/>
                <a:gd name="T29" fmla="*/ 96 h 184"/>
                <a:gd name="T30" fmla="*/ 184 w 184"/>
                <a:gd name="T31" fmla="*/ 96 h 184"/>
                <a:gd name="T32" fmla="*/ 184 w 184"/>
                <a:gd name="T33" fmla="*/ 88 h 184"/>
                <a:gd name="T34" fmla="*/ 152 w 184"/>
                <a:gd name="T35" fmla="*/ 88 h 184"/>
                <a:gd name="T36" fmla="*/ 96 w 184"/>
                <a:gd name="T37" fmla="*/ 88 h 184"/>
                <a:gd name="T38" fmla="*/ 96 w 184"/>
                <a:gd name="T39" fmla="*/ 32 h 184"/>
                <a:gd name="T40" fmla="*/ 152 w 184"/>
                <a:gd name="T41" fmla="*/ 88 h 184"/>
                <a:gd name="T42" fmla="*/ 88 w 184"/>
                <a:gd name="T43" fmla="*/ 32 h 184"/>
                <a:gd name="T44" fmla="*/ 88 w 184"/>
                <a:gd name="T45" fmla="*/ 88 h 184"/>
                <a:gd name="T46" fmla="*/ 32 w 184"/>
                <a:gd name="T47" fmla="*/ 88 h 184"/>
                <a:gd name="T48" fmla="*/ 88 w 184"/>
                <a:gd name="T49" fmla="*/ 32 h 184"/>
                <a:gd name="T50" fmla="*/ 32 w 184"/>
                <a:gd name="T51" fmla="*/ 96 h 184"/>
                <a:gd name="T52" fmla="*/ 88 w 184"/>
                <a:gd name="T53" fmla="*/ 96 h 184"/>
                <a:gd name="T54" fmla="*/ 88 w 184"/>
                <a:gd name="T55" fmla="*/ 152 h 184"/>
                <a:gd name="T56" fmla="*/ 32 w 184"/>
                <a:gd name="T57" fmla="*/ 96 h 184"/>
                <a:gd name="T58" fmla="*/ 96 w 184"/>
                <a:gd name="T59" fmla="*/ 152 h 184"/>
                <a:gd name="T60" fmla="*/ 96 w 184"/>
                <a:gd name="T61" fmla="*/ 96 h 184"/>
                <a:gd name="T62" fmla="*/ 152 w 184"/>
                <a:gd name="T63" fmla="*/ 96 h 184"/>
                <a:gd name="T64" fmla="*/ 96 w 184"/>
                <a:gd name="T65" fmla="*/ 15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84">
                  <a:moveTo>
                    <a:pt x="184" y="88"/>
                  </a:moveTo>
                  <a:cubicBezTo>
                    <a:pt x="160" y="88"/>
                    <a:pt x="160" y="88"/>
                    <a:pt x="160" y="88"/>
                  </a:cubicBezTo>
                  <a:cubicBezTo>
                    <a:pt x="158" y="54"/>
                    <a:pt x="130" y="26"/>
                    <a:pt x="96" y="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54" y="26"/>
                    <a:pt x="26" y="54"/>
                    <a:pt x="24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6" y="130"/>
                    <a:pt x="54" y="158"/>
                    <a:pt x="88" y="160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130" y="158"/>
                    <a:pt x="158" y="130"/>
                    <a:pt x="160" y="96"/>
                  </a:cubicBezTo>
                  <a:cubicBezTo>
                    <a:pt x="184" y="96"/>
                    <a:pt x="184" y="96"/>
                    <a:pt x="184" y="96"/>
                  </a:cubicBezTo>
                  <a:lnTo>
                    <a:pt x="184" y="88"/>
                  </a:lnTo>
                  <a:close/>
                  <a:moveTo>
                    <a:pt x="152" y="88"/>
                  </a:moveTo>
                  <a:cubicBezTo>
                    <a:pt x="96" y="88"/>
                    <a:pt x="96" y="88"/>
                    <a:pt x="96" y="88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126" y="34"/>
                    <a:pt x="150" y="58"/>
                    <a:pt x="152" y="88"/>
                  </a:cubicBezTo>
                  <a:close/>
                  <a:moveTo>
                    <a:pt x="88" y="32"/>
                  </a:moveTo>
                  <a:cubicBezTo>
                    <a:pt x="88" y="88"/>
                    <a:pt x="88" y="88"/>
                    <a:pt x="88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4" y="58"/>
                    <a:pt x="58" y="34"/>
                    <a:pt x="88" y="32"/>
                  </a:cubicBezTo>
                  <a:close/>
                  <a:moveTo>
                    <a:pt x="32" y="96"/>
                  </a:moveTo>
                  <a:cubicBezTo>
                    <a:pt x="88" y="96"/>
                    <a:pt x="88" y="96"/>
                    <a:pt x="88" y="96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58" y="150"/>
                    <a:pt x="34" y="126"/>
                    <a:pt x="32" y="96"/>
                  </a:cubicBezTo>
                  <a:close/>
                  <a:moveTo>
                    <a:pt x="96" y="152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152" y="96"/>
                    <a:pt x="152" y="96"/>
                    <a:pt x="152" y="96"/>
                  </a:cubicBezTo>
                  <a:cubicBezTo>
                    <a:pt x="150" y="126"/>
                    <a:pt x="126" y="150"/>
                    <a:pt x="96" y="1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1C155E7-5D5B-4349-8582-7979F0D2D3A9}"/>
              </a:ext>
            </a:extLst>
          </p:cNvPr>
          <p:cNvGrpSpPr/>
          <p:nvPr/>
        </p:nvGrpSpPr>
        <p:grpSpPr>
          <a:xfrm>
            <a:off x="4783883" y="1618105"/>
            <a:ext cx="1479216" cy="1196199"/>
            <a:chOff x="4783883" y="1618105"/>
            <a:chExt cx="1479216" cy="1196199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A4EDEF-47FB-4654-8A2A-E03827B562DC}"/>
                </a:ext>
              </a:extLst>
            </p:cNvPr>
            <p:cNvSpPr/>
            <p:nvPr/>
          </p:nvSpPr>
          <p:spPr>
            <a:xfrm rot="2700000">
              <a:off x="4925391" y="1476597"/>
              <a:ext cx="1196199" cy="1479216"/>
            </a:xfrm>
            <a:custGeom>
              <a:avLst/>
              <a:gdLst>
                <a:gd name="connsiteX0" fmla="*/ 625755 w 1196199"/>
                <a:gd name="connsiteY0" fmla="*/ 0 h 1479216"/>
                <a:gd name="connsiteX1" fmla="*/ 1196199 w 1196199"/>
                <a:gd name="connsiteY1" fmla="*/ 570444 h 1479216"/>
                <a:gd name="connsiteX2" fmla="*/ 1131211 w 1196199"/>
                <a:gd name="connsiteY2" fmla="*/ 641442 h 1479216"/>
                <a:gd name="connsiteX3" fmla="*/ 806259 w 1196199"/>
                <a:gd name="connsiteY3" fmla="*/ 1467587 h 1479216"/>
                <a:gd name="connsiteX4" fmla="*/ 806545 w 1196199"/>
                <a:gd name="connsiteY4" fmla="*/ 1479216 h 1479216"/>
                <a:gd name="connsiteX5" fmla="*/ 0 w 1196199"/>
                <a:gd name="connsiteY5" fmla="*/ 1479216 h 1479216"/>
                <a:gd name="connsiteX6" fmla="*/ 5792 w 1196199"/>
                <a:gd name="connsiteY6" fmla="*/ 1350321 h 1479216"/>
                <a:gd name="connsiteX7" fmla="*/ 502849 w 1196199"/>
                <a:gd name="connsiteY7" fmla="*/ 135124 h 1479216"/>
                <a:gd name="connsiteX8" fmla="*/ 625755 w 1196199"/>
                <a:gd name="connsiteY8" fmla="*/ 0 h 147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199" h="1479216">
                  <a:moveTo>
                    <a:pt x="625755" y="0"/>
                  </a:moveTo>
                  <a:lnTo>
                    <a:pt x="1196199" y="570444"/>
                  </a:lnTo>
                  <a:lnTo>
                    <a:pt x="1131211" y="641442"/>
                  </a:lnTo>
                  <a:cubicBezTo>
                    <a:pt x="930428" y="881365"/>
                    <a:pt x="822110" y="1172456"/>
                    <a:pt x="806259" y="1467587"/>
                  </a:cubicBezTo>
                  <a:lnTo>
                    <a:pt x="806545" y="1479216"/>
                  </a:lnTo>
                  <a:lnTo>
                    <a:pt x="0" y="1479216"/>
                  </a:lnTo>
                  <a:lnTo>
                    <a:pt x="5792" y="1350321"/>
                  </a:lnTo>
                  <a:cubicBezTo>
                    <a:pt x="43621" y="915853"/>
                    <a:pt x="209307" y="490423"/>
                    <a:pt x="502849" y="135124"/>
                  </a:cubicBezTo>
                  <a:lnTo>
                    <a:pt x="6257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A8053982-226C-4B19-946D-3B727644B4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6862" y="2037595"/>
              <a:ext cx="371873" cy="386415"/>
            </a:xfrm>
            <a:custGeom>
              <a:avLst/>
              <a:gdLst>
                <a:gd name="T0" fmla="*/ 16 w 196"/>
                <a:gd name="T1" fmla="*/ 0 h 204"/>
                <a:gd name="T2" fmla="*/ 24 w 196"/>
                <a:gd name="T3" fmla="*/ 44 h 204"/>
                <a:gd name="T4" fmla="*/ 16 w 196"/>
                <a:gd name="T5" fmla="*/ 164 h 204"/>
                <a:gd name="T6" fmla="*/ 24 w 196"/>
                <a:gd name="T7" fmla="*/ 124 h 204"/>
                <a:gd name="T8" fmla="*/ 16 w 196"/>
                <a:gd name="T9" fmla="*/ 164 h 204"/>
                <a:gd name="T10" fmla="*/ 12 w 196"/>
                <a:gd name="T11" fmla="*/ 52 h 204"/>
                <a:gd name="T12" fmla="*/ 0 w 196"/>
                <a:gd name="T13" fmla="*/ 104 h 204"/>
                <a:gd name="T14" fmla="*/ 28 w 196"/>
                <a:gd name="T15" fmla="*/ 116 h 204"/>
                <a:gd name="T16" fmla="*/ 40 w 196"/>
                <a:gd name="T17" fmla="*/ 64 h 204"/>
                <a:gd name="T18" fmla="*/ 32 w 196"/>
                <a:gd name="T19" fmla="*/ 104 h 204"/>
                <a:gd name="T20" fmla="*/ 12 w 196"/>
                <a:gd name="T21" fmla="*/ 108 h 204"/>
                <a:gd name="T22" fmla="*/ 8 w 196"/>
                <a:gd name="T23" fmla="*/ 64 h 204"/>
                <a:gd name="T24" fmla="*/ 28 w 196"/>
                <a:gd name="T25" fmla="*/ 60 h 204"/>
                <a:gd name="T26" fmla="*/ 32 w 196"/>
                <a:gd name="T27" fmla="*/ 104 h 204"/>
                <a:gd name="T28" fmla="*/ 68 w 196"/>
                <a:gd name="T29" fmla="*/ 40 h 204"/>
                <a:gd name="T30" fmla="*/ 76 w 196"/>
                <a:gd name="T31" fmla="*/ 84 h 204"/>
                <a:gd name="T32" fmla="*/ 68 w 196"/>
                <a:gd name="T33" fmla="*/ 204 h 204"/>
                <a:gd name="T34" fmla="*/ 76 w 196"/>
                <a:gd name="T35" fmla="*/ 164 h 204"/>
                <a:gd name="T36" fmla="*/ 68 w 196"/>
                <a:gd name="T37" fmla="*/ 204 h 204"/>
                <a:gd name="T38" fmla="*/ 64 w 196"/>
                <a:gd name="T39" fmla="*/ 92 h 204"/>
                <a:gd name="T40" fmla="*/ 52 w 196"/>
                <a:gd name="T41" fmla="*/ 144 h 204"/>
                <a:gd name="T42" fmla="*/ 80 w 196"/>
                <a:gd name="T43" fmla="*/ 156 h 204"/>
                <a:gd name="T44" fmla="*/ 92 w 196"/>
                <a:gd name="T45" fmla="*/ 104 h 204"/>
                <a:gd name="T46" fmla="*/ 84 w 196"/>
                <a:gd name="T47" fmla="*/ 144 h 204"/>
                <a:gd name="T48" fmla="*/ 64 w 196"/>
                <a:gd name="T49" fmla="*/ 148 h 204"/>
                <a:gd name="T50" fmla="*/ 60 w 196"/>
                <a:gd name="T51" fmla="*/ 104 h 204"/>
                <a:gd name="T52" fmla="*/ 80 w 196"/>
                <a:gd name="T53" fmla="*/ 100 h 204"/>
                <a:gd name="T54" fmla="*/ 84 w 196"/>
                <a:gd name="T55" fmla="*/ 144 h 204"/>
                <a:gd name="T56" fmla="*/ 120 w 196"/>
                <a:gd name="T57" fmla="*/ 0 h 204"/>
                <a:gd name="T58" fmla="*/ 128 w 196"/>
                <a:gd name="T59" fmla="*/ 44 h 204"/>
                <a:gd name="T60" fmla="*/ 120 w 196"/>
                <a:gd name="T61" fmla="*/ 164 h 204"/>
                <a:gd name="T62" fmla="*/ 128 w 196"/>
                <a:gd name="T63" fmla="*/ 124 h 204"/>
                <a:gd name="T64" fmla="*/ 120 w 196"/>
                <a:gd name="T65" fmla="*/ 164 h 204"/>
                <a:gd name="T66" fmla="*/ 116 w 196"/>
                <a:gd name="T67" fmla="*/ 52 h 204"/>
                <a:gd name="T68" fmla="*/ 104 w 196"/>
                <a:gd name="T69" fmla="*/ 104 h 204"/>
                <a:gd name="T70" fmla="*/ 132 w 196"/>
                <a:gd name="T71" fmla="*/ 116 h 204"/>
                <a:gd name="T72" fmla="*/ 144 w 196"/>
                <a:gd name="T73" fmla="*/ 64 h 204"/>
                <a:gd name="T74" fmla="*/ 136 w 196"/>
                <a:gd name="T75" fmla="*/ 104 h 204"/>
                <a:gd name="T76" fmla="*/ 116 w 196"/>
                <a:gd name="T77" fmla="*/ 108 h 204"/>
                <a:gd name="T78" fmla="*/ 112 w 196"/>
                <a:gd name="T79" fmla="*/ 64 h 204"/>
                <a:gd name="T80" fmla="*/ 132 w 196"/>
                <a:gd name="T81" fmla="*/ 60 h 204"/>
                <a:gd name="T82" fmla="*/ 136 w 196"/>
                <a:gd name="T83" fmla="*/ 104 h 204"/>
                <a:gd name="T84" fmla="*/ 172 w 196"/>
                <a:gd name="T85" fmla="*/ 40 h 204"/>
                <a:gd name="T86" fmla="*/ 180 w 196"/>
                <a:gd name="T87" fmla="*/ 84 h 204"/>
                <a:gd name="T88" fmla="*/ 172 w 196"/>
                <a:gd name="T89" fmla="*/ 204 h 204"/>
                <a:gd name="T90" fmla="*/ 180 w 196"/>
                <a:gd name="T91" fmla="*/ 164 h 204"/>
                <a:gd name="T92" fmla="*/ 172 w 196"/>
                <a:gd name="T93" fmla="*/ 204 h 204"/>
                <a:gd name="T94" fmla="*/ 168 w 196"/>
                <a:gd name="T95" fmla="*/ 92 h 204"/>
                <a:gd name="T96" fmla="*/ 156 w 196"/>
                <a:gd name="T97" fmla="*/ 144 h 204"/>
                <a:gd name="T98" fmla="*/ 184 w 196"/>
                <a:gd name="T99" fmla="*/ 156 h 204"/>
                <a:gd name="T100" fmla="*/ 196 w 196"/>
                <a:gd name="T101" fmla="*/ 104 h 204"/>
                <a:gd name="T102" fmla="*/ 188 w 196"/>
                <a:gd name="T103" fmla="*/ 144 h 204"/>
                <a:gd name="T104" fmla="*/ 168 w 196"/>
                <a:gd name="T105" fmla="*/ 148 h 204"/>
                <a:gd name="T106" fmla="*/ 164 w 196"/>
                <a:gd name="T107" fmla="*/ 104 h 204"/>
                <a:gd name="T108" fmla="*/ 184 w 196"/>
                <a:gd name="T109" fmla="*/ 100 h 204"/>
                <a:gd name="T110" fmla="*/ 188 w 196"/>
                <a:gd name="T111" fmla="*/ 14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" h="204">
                  <a:moveTo>
                    <a:pt x="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4" y="44"/>
                    <a:pt x="24" y="44"/>
                    <a:pt x="24" y="44"/>
                  </a:cubicBezTo>
                  <a:lnTo>
                    <a:pt x="24" y="0"/>
                  </a:lnTo>
                  <a:close/>
                  <a:moveTo>
                    <a:pt x="16" y="164"/>
                  </a:moveTo>
                  <a:cubicBezTo>
                    <a:pt x="24" y="164"/>
                    <a:pt x="24" y="164"/>
                    <a:pt x="24" y="16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16" y="124"/>
                    <a:pt x="16" y="124"/>
                    <a:pt x="16" y="124"/>
                  </a:cubicBezTo>
                  <a:lnTo>
                    <a:pt x="16" y="164"/>
                  </a:lnTo>
                  <a:close/>
                  <a:moveTo>
                    <a:pt x="28" y="52"/>
                  </a:move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5" y="116"/>
                    <a:pt x="40" y="111"/>
                    <a:pt x="40" y="10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57"/>
                    <a:pt x="35" y="52"/>
                    <a:pt x="28" y="52"/>
                  </a:cubicBezTo>
                  <a:close/>
                  <a:moveTo>
                    <a:pt x="32" y="104"/>
                  </a:moveTo>
                  <a:cubicBezTo>
                    <a:pt x="32" y="106"/>
                    <a:pt x="30" y="108"/>
                    <a:pt x="28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30" y="60"/>
                    <a:pt x="32" y="62"/>
                    <a:pt x="32" y="64"/>
                  </a:cubicBezTo>
                  <a:lnTo>
                    <a:pt x="32" y="104"/>
                  </a:lnTo>
                  <a:close/>
                  <a:moveTo>
                    <a:pt x="76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6" y="84"/>
                    <a:pt x="76" y="84"/>
                    <a:pt x="76" y="84"/>
                  </a:cubicBezTo>
                  <a:lnTo>
                    <a:pt x="76" y="40"/>
                  </a:lnTo>
                  <a:close/>
                  <a:moveTo>
                    <a:pt x="68" y="204"/>
                  </a:moveTo>
                  <a:cubicBezTo>
                    <a:pt x="76" y="204"/>
                    <a:pt x="76" y="204"/>
                    <a:pt x="76" y="20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68" y="164"/>
                    <a:pt x="68" y="164"/>
                    <a:pt x="68" y="164"/>
                  </a:cubicBezTo>
                  <a:lnTo>
                    <a:pt x="68" y="204"/>
                  </a:lnTo>
                  <a:close/>
                  <a:moveTo>
                    <a:pt x="80" y="92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57" y="92"/>
                    <a:pt x="52" y="97"/>
                    <a:pt x="52" y="104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52" y="151"/>
                    <a:pt x="57" y="156"/>
                    <a:pt x="64" y="156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87" y="156"/>
                    <a:pt x="92" y="151"/>
                    <a:pt x="92" y="144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2" y="97"/>
                    <a:pt x="87" y="92"/>
                    <a:pt x="80" y="92"/>
                  </a:cubicBezTo>
                  <a:close/>
                  <a:moveTo>
                    <a:pt x="84" y="144"/>
                  </a:moveTo>
                  <a:cubicBezTo>
                    <a:pt x="84" y="146"/>
                    <a:pt x="82" y="148"/>
                    <a:pt x="80" y="148"/>
                  </a:cubicBezTo>
                  <a:cubicBezTo>
                    <a:pt x="64" y="148"/>
                    <a:pt x="64" y="148"/>
                    <a:pt x="64" y="148"/>
                  </a:cubicBezTo>
                  <a:cubicBezTo>
                    <a:pt x="62" y="148"/>
                    <a:pt x="60" y="146"/>
                    <a:pt x="60" y="14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2" y="100"/>
                    <a:pt x="64" y="100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82" y="100"/>
                    <a:pt x="84" y="102"/>
                    <a:pt x="84" y="104"/>
                  </a:cubicBezTo>
                  <a:lnTo>
                    <a:pt x="84" y="144"/>
                  </a:lnTo>
                  <a:close/>
                  <a:moveTo>
                    <a:pt x="12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28" y="44"/>
                    <a:pt x="128" y="44"/>
                    <a:pt x="128" y="44"/>
                  </a:cubicBezTo>
                  <a:lnTo>
                    <a:pt x="128" y="0"/>
                  </a:lnTo>
                  <a:close/>
                  <a:moveTo>
                    <a:pt x="120" y="164"/>
                  </a:moveTo>
                  <a:cubicBezTo>
                    <a:pt x="128" y="164"/>
                    <a:pt x="128" y="164"/>
                    <a:pt x="128" y="164"/>
                  </a:cubicBezTo>
                  <a:cubicBezTo>
                    <a:pt x="128" y="124"/>
                    <a:pt x="128" y="124"/>
                    <a:pt x="128" y="124"/>
                  </a:cubicBezTo>
                  <a:cubicBezTo>
                    <a:pt x="120" y="124"/>
                    <a:pt x="120" y="124"/>
                    <a:pt x="120" y="124"/>
                  </a:cubicBezTo>
                  <a:lnTo>
                    <a:pt x="120" y="164"/>
                  </a:lnTo>
                  <a:close/>
                  <a:moveTo>
                    <a:pt x="132" y="52"/>
                  </a:moveTo>
                  <a:cubicBezTo>
                    <a:pt x="116" y="52"/>
                    <a:pt x="116" y="52"/>
                    <a:pt x="116" y="52"/>
                  </a:cubicBezTo>
                  <a:cubicBezTo>
                    <a:pt x="109" y="52"/>
                    <a:pt x="104" y="57"/>
                    <a:pt x="104" y="6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11"/>
                    <a:pt x="109" y="116"/>
                    <a:pt x="116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9" y="116"/>
                    <a:pt x="144" y="111"/>
                    <a:pt x="144" y="10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4" y="57"/>
                    <a:pt x="139" y="52"/>
                    <a:pt x="132" y="52"/>
                  </a:cubicBezTo>
                  <a:close/>
                  <a:moveTo>
                    <a:pt x="136" y="104"/>
                  </a:moveTo>
                  <a:cubicBezTo>
                    <a:pt x="136" y="106"/>
                    <a:pt x="134" y="108"/>
                    <a:pt x="13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4" y="108"/>
                    <a:pt x="112" y="106"/>
                    <a:pt x="112" y="10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62"/>
                    <a:pt x="114" y="60"/>
                    <a:pt x="116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4" y="60"/>
                    <a:pt x="136" y="62"/>
                    <a:pt x="136" y="64"/>
                  </a:cubicBezTo>
                  <a:lnTo>
                    <a:pt x="136" y="104"/>
                  </a:lnTo>
                  <a:close/>
                  <a:moveTo>
                    <a:pt x="180" y="40"/>
                  </a:moveTo>
                  <a:cubicBezTo>
                    <a:pt x="172" y="40"/>
                    <a:pt x="172" y="40"/>
                    <a:pt x="172" y="40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80" y="84"/>
                    <a:pt x="180" y="84"/>
                    <a:pt x="180" y="84"/>
                  </a:cubicBezTo>
                  <a:lnTo>
                    <a:pt x="180" y="40"/>
                  </a:lnTo>
                  <a:close/>
                  <a:moveTo>
                    <a:pt x="172" y="204"/>
                  </a:moveTo>
                  <a:cubicBezTo>
                    <a:pt x="180" y="204"/>
                    <a:pt x="180" y="204"/>
                    <a:pt x="180" y="20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72" y="164"/>
                    <a:pt x="172" y="164"/>
                    <a:pt x="172" y="164"/>
                  </a:cubicBezTo>
                  <a:lnTo>
                    <a:pt x="172" y="204"/>
                  </a:lnTo>
                  <a:close/>
                  <a:moveTo>
                    <a:pt x="184" y="92"/>
                  </a:moveTo>
                  <a:cubicBezTo>
                    <a:pt x="168" y="92"/>
                    <a:pt x="168" y="92"/>
                    <a:pt x="168" y="92"/>
                  </a:cubicBezTo>
                  <a:cubicBezTo>
                    <a:pt x="161" y="92"/>
                    <a:pt x="156" y="97"/>
                    <a:pt x="156" y="104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6" y="151"/>
                    <a:pt x="161" y="156"/>
                    <a:pt x="168" y="156"/>
                  </a:cubicBezTo>
                  <a:cubicBezTo>
                    <a:pt x="184" y="156"/>
                    <a:pt x="184" y="156"/>
                    <a:pt x="184" y="156"/>
                  </a:cubicBezTo>
                  <a:cubicBezTo>
                    <a:pt x="191" y="156"/>
                    <a:pt x="196" y="151"/>
                    <a:pt x="196" y="144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6" y="97"/>
                    <a:pt x="191" y="92"/>
                    <a:pt x="184" y="92"/>
                  </a:cubicBezTo>
                  <a:close/>
                  <a:moveTo>
                    <a:pt x="188" y="144"/>
                  </a:moveTo>
                  <a:cubicBezTo>
                    <a:pt x="188" y="146"/>
                    <a:pt x="186" y="148"/>
                    <a:pt x="184" y="148"/>
                  </a:cubicBezTo>
                  <a:cubicBezTo>
                    <a:pt x="168" y="148"/>
                    <a:pt x="168" y="148"/>
                    <a:pt x="168" y="148"/>
                  </a:cubicBezTo>
                  <a:cubicBezTo>
                    <a:pt x="166" y="148"/>
                    <a:pt x="164" y="146"/>
                    <a:pt x="164" y="144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64" y="102"/>
                    <a:pt x="166" y="100"/>
                    <a:pt x="168" y="100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6" y="100"/>
                    <a:pt x="188" y="102"/>
                    <a:pt x="188" y="104"/>
                  </a:cubicBezTo>
                  <a:lnTo>
                    <a:pt x="188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55DB31E-C594-4B6D-985E-DDA8F6A12DAE}"/>
              </a:ext>
            </a:extLst>
          </p:cNvPr>
          <p:cNvGrpSpPr/>
          <p:nvPr/>
        </p:nvGrpSpPr>
        <p:grpSpPr>
          <a:xfrm>
            <a:off x="6045058" y="1471031"/>
            <a:ext cx="1225113" cy="1464621"/>
            <a:chOff x="6045058" y="1471031"/>
            <a:chExt cx="1225113" cy="146462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1436892-2B24-49AD-A65F-12949DBE2A19}"/>
                </a:ext>
              </a:extLst>
            </p:cNvPr>
            <p:cNvSpPr/>
            <p:nvPr/>
          </p:nvSpPr>
          <p:spPr>
            <a:xfrm rot="18975969">
              <a:off x="6045058" y="1471031"/>
              <a:ext cx="1225113" cy="1464621"/>
            </a:xfrm>
            <a:custGeom>
              <a:avLst/>
              <a:gdLst>
                <a:gd name="connsiteX0" fmla="*/ 557729 w 1225113"/>
                <a:gd name="connsiteY0" fmla="*/ 0 h 1464621"/>
                <a:gd name="connsiteX1" fmla="*/ 693407 w 1225113"/>
                <a:gd name="connsiteY1" fmla="*/ 142697 h 1464621"/>
                <a:gd name="connsiteX2" fmla="*/ 1217194 w 1225113"/>
                <a:gd name="connsiteY2" fmla="*/ 1346614 h 1464621"/>
                <a:gd name="connsiteX3" fmla="*/ 1225113 w 1225113"/>
                <a:gd name="connsiteY3" fmla="*/ 1464621 h 1464621"/>
                <a:gd name="connsiteX4" fmla="*/ 416882 w 1225113"/>
                <a:gd name="connsiteY4" fmla="*/ 1464621 h 1464621"/>
                <a:gd name="connsiteX5" fmla="*/ 385437 w 1225113"/>
                <a:gd name="connsiteY5" fmla="*/ 1262383 h 1464621"/>
                <a:gd name="connsiteX6" fmla="*/ 76385 w 1225113"/>
                <a:gd name="connsiteY6" fmla="*/ 662775 h 1464621"/>
                <a:gd name="connsiteX7" fmla="*/ 0 w 1225113"/>
                <a:gd name="connsiteY7" fmla="*/ 582941 h 1464621"/>
                <a:gd name="connsiteX8" fmla="*/ 557729 w 1225113"/>
                <a:gd name="connsiteY8" fmla="*/ 0 h 146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113" h="1464621">
                  <a:moveTo>
                    <a:pt x="557729" y="0"/>
                  </a:moveTo>
                  <a:lnTo>
                    <a:pt x="693407" y="142697"/>
                  </a:lnTo>
                  <a:cubicBezTo>
                    <a:pt x="994728" y="491423"/>
                    <a:pt x="1169774" y="913088"/>
                    <a:pt x="1217194" y="1346614"/>
                  </a:cubicBezTo>
                  <a:lnTo>
                    <a:pt x="1225113" y="1464621"/>
                  </a:lnTo>
                  <a:lnTo>
                    <a:pt x="416882" y="1464621"/>
                  </a:lnTo>
                  <a:lnTo>
                    <a:pt x="385437" y="1262383"/>
                  </a:lnTo>
                  <a:cubicBezTo>
                    <a:pt x="334076" y="1045841"/>
                    <a:pt x="230912" y="839346"/>
                    <a:pt x="76385" y="662775"/>
                  </a:cubicBezTo>
                  <a:lnTo>
                    <a:pt x="0" y="582941"/>
                  </a:lnTo>
                  <a:lnTo>
                    <a:pt x="557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59">
              <a:extLst>
                <a:ext uri="{FF2B5EF4-FFF2-40B4-BE49-F238E27FC236}">
                  <a16:creationId xmlns:a16="http://schemas.microsoft.com/office/drawing/2014/main" id="{199C50D5-B1D7-4242-8AEF-27F6B52D2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6265" y="2046707"/>
              <a:ext cx="368354" cy="347785"/>
            </a:xfrm>
            <a:custGeom>
              <a:avLst/>
              <a:gdLst>
                <a:gd name="T0" fmla="*/ 216 w 216"/>
                <a:gd name="T1" fmla="*/ 44 h 204"/>
                <a:gd name="T2" fmla="*/ 203 w 216"/>
                <a:gd name="T3" fmla="*/ 32 h 204"/>
                <a:gd name="T4" fmla="*/ 13 w 216"/>
                <a:gd name="T5" fmla="*/ 32 h 204"/>
                <a:gd name="T6" fmla="*/ 0 w 216"/>
                <a:gd name="T7" fmla="*/ 44 h 204"/>
                <a:gd name="T8" fmla="*/ 0 w 216"/>
                <a:gd name="T9" fmla="*/ 78 h 204"/>
                <a:gd name="T10" fmla="*/ 0 w 216"/>
                <a:gd name="T11" fmla="*/ 79 h 204"/>
                <a:gd name="T12" fmla="*/ 0 w 216"/>
                <a:gd name="T13" fmla="*/ 80 h 204"/>
                <a:gd name="T14" fmla="*/ 108 w 216"/>
                <a:gd name="T15" fmla="*/ 121 h 204"/>
                <a:gd name="T16" fmla="*/ 216 w 216"/>
                <a:gd name="T17" fmla="*/ 80 h 204"/>
                <a:gd name="T18" fmla="*/ 216 w 216"/>
                <a:gd name="T19" fmla="*/ 79 h 204"/>
                <a:gd name="T20" fmla="*/ 216 w 216"/>
                <a:gd name="T21" fmla="*/ 78 h 204"/>
                <a:gd name="T22" fmla="*/ 216 w 216"/>
                <a:gd name="T23" fmla="*/ 44 h 204"/>
                <a:gd name="T24" fmla="*/ 208 w 216"/>
                <a:gd name="T25" fmla="*/ 79 h 204"/>
                <a:gd name="T26" fmla="*/ 208 w 216"/>
                <a:gd name="T27" fmla="*/ 80 h 204"/>
                <a:gd name="T28" fmla="*/ 108 w 216"/>
                <a:gd name="T29" fmla="*/ 113 h 204"/>
                <a:gd name="T30" fmla="*/ 8 w 216"/>
                <a:gd name="T31" fmla="*/ 80 h 204"/>
                <a:gd name="T32" fmla="*/ 8 w 216"/>
                <a:gd name="T33" fmla="*/ 79 h 204"/>
                <a:gd name="T34" fmla="*/ 8 w 216"/>
                <a:gd name="T35" fmla="*/ 44 h 204"/>
                <a:gd name="T36" fmla="*/ 13 w 216"/>
                <a:gd name="T37" fmla="*/ 40 h 204"/>
                <a:gd name="T38" fmla="*/ 203 w 216"/>
                <a:gd name="T39" fmla="*/ 40 h 204"/>
                <a:gd name="T40" fmla="*/ 208 w 216"/>
                <a:gd name="T41" fmla="*/ 44 h 204"/>
                <a:gd name="T42" fmla="*/ 208 w 216"/>
                <a:gd name="T43" fmla="*/ 78 h 204"/>
                <a:gd name="T44" fmla="*/ 208 w 216"/>
                <a:gd name="T45" fmla="*/ 79 h 204"/>
                <a:gd name="T46" fmla="*/ 212 w 216"/>
                <a:gd name="T47" fmla="*/ 108 h 204"/>
                <a:gd name="T48" fmla="*/ 208 w 216"/>
                <a:gd name="T49" fmla="*/ 112 h 204"/>
                <a:gd name="T50" fmla="*/ 208 w 216"/>
                <a:gd name="T51" fmla="*/ 196 h 204"/>
                <a:gd name="T52" fmla="*/ 8 w 216"/>
                <a:gd name="T53" fmla="*/ 196 h 204"/>
                <a:gd name="T54" fmla="*/ 8 w 216"/>
                <a:gd name="T55" fmla="*/ 112 h 204"/>
                <a:gd name="T56" fmla="*/ 4 w 216"/>
                <a:gd name="T57" fmla="*/ 108 h 204"/>
                <a:gd name="T58" fmla="*/ 0 w 216"/>
                <a:gd name="T59" fmla="*/ 112 h 204"/>
                <a:gd name="T60" fmla="*/ 0 w 216"/>
                <a:gd name="T61" fmla="*/ 204 h 204"/>
                <a:gd name="T62" fmla="*/ 216 w 216"/>
                <a:gd name="T63" fmla="*/ 204 h 204"/>
                <a:gd name="T64" fmla="*/ 216 w 216"/>
                <a:gd name="T65" fmla="*/ 112 h 204"/>
                <a:gd name="T66" fmla="*/ 212 w 216"/>
                <a:gd name="T67" fmla="*/ 108 h 204"/>
                <a:gd name="T68" fmla="*/ 128 w 216"/>
                <a:gd name="T69" fmla="*/ 140 h 204"/>
                <a:gd name="T70" fmla="*/ 132 w 216"/>
                <a:gd name="T71" fmla="*/ 136 h 204"/>
                <a:gd name="T72" fmla="*/ 128 w 216"/>
                <a:gd name="T73" fmla="*/ 132 h 204"/>
                <a:gd name="T74" fmla="*/ 88 w 216"/>
                <a:gd name="T75" fmla="*/ 132 h 204"/>
                <a:gd name="T76" fmla="*/ 84 w 216"/>
                <a:gd name="T77" fmla="*/ 136 h 204"/>
                <a:gd name="T78" fmla="*/ 88 w 216"/>
                <a:gd name="T79" fmla="*/ 140 h 204"/>
                <a:gd name="T80" fmla="*/ 128 w 216"/>
                <a:gd name="T81" fmla="*/ 140 h 204"/>
                <a:gd name="T82" fmla="*/ 64 w 216"/>
                <a:gd name="T83" fmla="*/ 28 h 204"/>
                <a:gd name="T84" fmla="*/ 68 w 216"/>
                <a:gd name="T85" fmla="*/ 24 h 204"/>
                <a:gd name="T86" fmla="*/ 68 w 216"/>
                <a:gd name="T87" fmla="*/ 12 h 204"/>
                <a:gd name="T88" fmla="*/ 71 w 216"/>
                <a:gd name="T89" fmla="*/ 8 h 204"/>
                <a:gd name="T90" fmla="*/ 141 w 216"/>
                <a:gd name="T91" fmla="*/ 8 h 204"/>
                <a:gd name="T92" fmla="*/ 144 w 216"/>
                <a:gd name="T93" fmla="*/ 12 h 204"/>
                <a:gd name="T94" fmla="*/ 144 w 216"/>
                <a:gd name="T95" fmla="*/ 24 h 204"/>
                <a:gd name="T96" fmla="*/ 148 w 216"/>
                <a:gd name="T97" fmla="*/ 28 h 204"/>
                <a:gd name="T98" fmla="*/ 152 w 216"/>
                <a:gd name="T99" fmla="*/ 24 h 204"/>
                <a:gd name="T100" fmla="*/ 152 w 216"/>
                <a:gd name="T101" fmla="*/ 12 h 204"/>
                <a:gd name="T102" fmla="*/ 141 w 216"/>
                <a:gd name="T103" fmla="*/ 0 h 204"/>
                <a:gd name="T104" fmla="*/ 71 w 216"/>
                <a:gd name="T105" fmla="*/ 0 h 204"/>
                <a:gd name="T106" fmla="*/ 60 w 216"/>
                <a:gd name="T107" fmla="*/ 12 h 204"/>
                <a:gd name="T108" fmla="*/ 60 w 216"/>
                <a:gd name="T109" fmla="*/ 24 h 204"/>
                <a:gd name="T110" fmla="*/ 64 w 216"/>
                <a:gd name="T111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6" h="204">
                  <a:moveTo>
                    <a:pt x="216" y="44"/>
                  </a:moveTo>
                  <a:cubicBezTo>
                    <a:pt x="216" y="37"/>
                    <a:pt x="211" y="32"/>
                    <a:pt x="20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" y="32"/>
                    <a:pt x="0" y="37"/>
                    <a:pt x="0" y="4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103"/>
                    <a:pt x="46" y="121"/>
                    <a:pt x="108" y="121"/>
                  </a:cubicBezTo>
                  <a:cubicBezTo>
                    <a:pt x="170" y="121"/>
                    <a:pt x="216" y="103"/>
                    <a:pt x="216" y="80"/>
                  </a:cubicBezTo>
                  <a:cubicBezTo>
                    <a:pt x="216" y="79"/>
                    <a:pt x="216" y="79"/>
                    <a:pt x="216" y="79"/>
                  </a:cubicBezTo>
                  <a:cubicBezTo>
                    <a:pt x="216" y="78"/>
                    <a:pt x="216" y="78"/>
                    <a:pt x="216" y="78"/>
                  </a:cubicBezTo>
                  <a:lnTo>
                    <a:pt x="216" y="44"/>
                  </a:lnTo>
                  <a:close/>
                  <a:moveTo>
                    <a:pt x="208" y="79"/>
                  </a:moveTo>
                  <a:cubicBezTo>
                    <a:pt x="208" y="79"/>
                    <a:pt x="208" y="80"/>
                    <a:pt x="208" y="80"/>
                  </a:cubicBezTo>
                  <a:cubicBezTo>
                    <a:pt x="208" y="95"/>
                    <a:pt x="167" y="113"/>
                    <a:pt x="108" y="113"/>
                  </a:cubicBezTo>
                  <a:cubicBezTo>
                    <a:pt x="49" y="113"/>
                    <a:pt x="8" y="95"/>
                    <a:pt x="8" y="80"/>
                  </a:cubicBezTo>
                  <a:cubicBezTo>
                    <a:pt x="8" y="80"/>
                    <a:pt x="8" y="79"/>
                    <a:pt x="8" y="79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1"/>
                    <a:pt x="10" y="40"/>
                    <a:pt x="13" y="40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6" y="40"/>
                    <a:pt x="208" y="41"/>
                    <a:pt x="208" y="44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208" y="79"/>
                    <a:pt x="208" y="79"/>
                    <a:pt x="208" y="79"/>
                  </a:cubicBezTo>
                  <a:close/>
                  <a:moveTo>
                    <a:pt x="212" y="108"/>
                  </a:moveTo>
                  <a:cubicBezTo>
                    <a:pt x="210" y="108"/>
                    <a:pt x="208" y="110"/>
                    <a:pt x="208" y="112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0"/>
                    <a:pt x="6" y="108"/>
                    <a:pt x="4" y="108"/>
                  </a:cubicBezTo>
                  <a:cubicBezTo>
                    <a:pt x="2" y="108"/>
                    <a:pt x="0" y="110"/>
                    <a:pt x="0" y="11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216" y="204"/>
                    <a:pt x="216" y="204"/>
                    <a:pt x="216" y="204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216" y="110"/>
                    <a:pt x="214" y="108"/>
                    <a:pt x="212" y="108"/>
                  </a:cubicBezTo>
                  <a:close/>
                  <a:moveTo>
                    <a:pt x="128" y="140"/>
                  </a:moveTo>
                  <a:cubicBezTo>
                    <a:pt x="130" y="140"/>
                    <a:pt x="132" y="138"/>
                    <a:pt x="132" y="136"/>
                  </a:cubicBezTo>
                  <a:cubicBezTo>
                    <a:pt x="132" y="134"/>
                    <a:pt x="130" y="132"/>
                    <a:pt x="128" y="132"/>
                  </a:cubicBezTo>
                  <a:cubicBezTo>
                    <a:pt x="88" y="132"/>
                    <a:pt x="88" y="132"/>
                    <a:pt x="88" y="132"/>
                  </a:cubicBezTo>
                  <a:cubicBezTo>
                    <a:pt x="86" y="132"/>
                    <a:pt x="84" y="134"/>
                    <a:pt x="84" y="136"/>
                  </a:cubicBezTo>
                  <a:cubicBezTo>
                    <a:pt x="84" y="138"/>
                    <a:pt x="86" y="140"/>
                    <a:pt x="88" y="140"/>
                  </a:cubicBezTo>
                  <a:lnTo>
                    <a:pt x="128" y="140"/>
                  </a:lnTo>
                  <a:close/>
                  <a:moveTo>
                    <a:pt x="64" y="28"/>
                  </a:moveTo>
                  <a:cubicBezTo>
                    <a:pt x="66" y="28"/>
                    <a:pt x="68" y="26"/>
                    <a:pt x="68" y="24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0"/>
                    <a:pt x="70" y="8"/>
                    <a:pt x="71" y="8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2" y="8"/>
                    <a:pt x="144" y="10"/>
                    <a:pt x="144" y="12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6"/>
                    <a:pt x="146" y="28"/>
                    <a:pt x="148" y="28"/>
                  </a:cubicBezTo>
                  <a:cubicBezTo>
                    <a:pt x="150" y="28"/>
                    <a:pt x="152" y="26"/>
                    <a:pt x="152" y="24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47" y="0"/>
                    <a:pt x="14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5" y="0"/>
                    <a:pt x="60" y="6"/>
                    <a:pt x="60" y="12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6"/>
                    <a:pt x="62" y="28"/>
                    <a:pt x="6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482523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库_文本框 1">
            <a:extLst>
              <a:ext uri="{FF2B5EF4-FFF2-40B4-BE49-F238E27FC236}">
                <a16:creationId xmlns:a16="http://schemas.microsoft.com/office/drawing/2014/main" id="{9FDEBF72-D9CA-428A-900F-8D2468F71F4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032202" y="2568232"/>
            <a:ext cx="22950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DEC45E"/>
                </a:solidFill>
                <a:cs typeface="+mn-ea"/>
                <a:sym typeface="+mn-lt"/>
              </a:rPr>
              <a:t>three</a:t>
            </a:r>
            <a:endParaRPr lang="zh-CN" altLang="en-US" sz="6600" dirty="0">
              <a:solidFill>
                <a:srgbClr val="DEC45E"/>
              </a:solidFill>
              <a:cs typeface="+mn-ea"/>
              <a:sym typeface="+mn-lt"/>
            </a:endParaRPr>
          </a:p>
        </p:txBody>
      </p:sp>
      <p:sp>
        <p:nvSpPr>
          <p:cNvPr id="3" name="PA_库_文本框 2">
            <a:extLst>
              <a:ext uri="{FF2B5EF4-FFF2-40B4-BE49-F238E27FC236}">
                <a16:creationId xmlns:a16="http://schemas.microsoft.com/office/drawing/2014/main" id="{B812A578-E0DB-41FD-AC14-CB249A78A3E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749524" y="1918263"/>
            <a:ext cx="23464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DEC45E"/>
                </a:solidFill>
                <a:cs typeface="+mn-ea"/>
                <a:sym typeface="+mn-lt"/>
              </a:rPr>
              <a:t>Part</a:t>
            </a:r>
            <a:endParaRPr lang="zh-CN" altLang="en-US" sz="8800" dirty="0">
              <a:solidFill>
                <a:srgbClr val="DEC45E"/>
              </a:solidFill>
              <a:cs typeface="+mn-ea"/>
              <a:sym typeface="+mn-lt"/>
            </a:endParaRPr>
          </a:p>
        </p:txBody>
      </p:sp>
      <p:sp>
        <p:nvSpPr>
          <p:cNvPr id="4" name="PA_库_文本框 3">
            <a:extLst>
              <a:ext uri="{FF2B5EF4-FFF2-40B4-BE49-F238E27FC236}">
                <a16:creationId xmlns:a16="http://schemas.microsoft.com/office/drawing/2014/main" id="{7222DAD0-042B-4456-A158-6F0DBE9393E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51002" y="312223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DEC45E"/>
                </a:solidFill>
                <a:cs typeface="+mn-ea"/>
                <a:sym typeface="+mn-lt"/>
              </a:rPr>
              <a:t>BUSINESS</a:t>
            </a:r>
            <a:endParaRPr lang="zh-CN" altLang="en-US" sz="2000" dirty="0">
              <a:solidFill>
                <a:srgbClr val="DEC45E"/>
              </a:solidFill>
              <a:cs typeface="+mn-ea"/>
              <a:sym typeface="+mn-lt"/>
            </a:endParaRPr>
          </a:p>
        </p:txBody>
      </p:sp>
      <p:sp>
        <p:nvSpPr>
          <p:cNvPr id="5" name="PA_库_梯形 4">
            <a:extLst>
              <a:ext uri="{FF2B5EF4-FFF2-40B4-BE49-F238E27FC236}">
                <a16:creationId xmlns:a16="http://schemas.microsoft.com/office/drawing/2014/main" id="{6BDA2B38-0AE3-45EB-A490-4D8A4AEEB35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22920" y="3595914"/>
            <a:ext cx="5146159" cy="462202"/>
          </a:xfrm>
          <a:prstGeom prst="trapezoid">
            <a:avLst>
              <a:gd name="adj" fmla="val 107540"/>
            </a:avLst>
          </a:prstGeom>
          <a:solidFill>
            <a:srgbClr val="DEC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213D49"/>
                </a:solidFill>
                <a:cs typeface="+mn-ea"/>
                <a:sym typeface="+mn-lt"/>
              </a:rPr>
              <a:t>YOUR  COMPANY  NAME</a:t>
            </a:r>
            <a:endParaRPr lang="zh-CN" altLang="en-US" sz="2400" dirty="0">
              <a:solidFill>
                <a:srgbClr val="213D49"/>
              </a:solidFill>
              <a:cs typeface="+mn-ea"/>
              <a:sym typeface="+mn-lt"/>
            </a:endParaRPr>
          </a:p>
        </p:txBody>
      </p:sp>
      <p:sp>
        <p:nvSpPr>
          <p:cNvPr id="6" name="PA_库_文本框 5">
            <a:extLst>
              <a:ext uri="{FF2B5EF4-FFF2-40B4-BE49-F238E27FC236}">
                <a16:creationId xmlns:a16="http://schemas.microsoft.com/office/drawing/2014/main" id="{1AB25698-072B-4534-9F2B-3D24DF6D287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111174" y="4102087"/>
            <a:ext cx="6036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DEC45E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000" dirty="0">
              <a:solidFill>
                <a:srgbClr val="DEC45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92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4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AFDB7F17-63D2-4E66-BF76-8FF828C29403}"/>
              </a:ext>
            </a:extLst>
          </p:cNvPr>
          <p:cNvSpPr/>
          <p:nvPr/>
        </p:nvSpPr>
        <p:spPr>
          <a:xfrm>
            <a:off x="5433879" y="3144389"/>
            <a:ext cx="1465533" cy="14655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>
              <a:cs typeface="+mn-ea"/>
              <a:sym typeface="+mn-lt"/>
            </a:endParaRPr>
          </a:p>
        </p:txBody>
      </p:sp>
      <p:sp>
        <p:nvSpPr>
          <p:cNvPr id="15" name="Donut 48">
            <a:extLst>
              <a:ext uri="{FF2B5EF4-FFF2-40B4-BE49-F238E27FC236}">
                <a16:creationId xmlns:a16="http://schemas.microsoft.com/office/drawing/2014/main" id="{29D34CAD-E09D-489C-A603-195DF83AD46F}"/>
              </a:ext>
            </a:extLst>
          </p:cNvPr>
          <p:cNvSpPr/>
          <p:nvPr/>
        </p:nvSpPr>
        <p:spPr>
          <a:xfrm>
            <a:off x="4251611" y="1962122"/>
            <a:ext cx="3830070" cy="3830067"/>
          </a:xfrm>
          <a:prstGeom prst="donut">
            <a:avLst>
              <a:gd name="adj" fmla="val 3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76589A-C14D-463B-A8E3-8A9A314EC33C}"/>
              </a:ext>
            </a:extLst>
          </p:cNvPr>
          <p:cNvSpPr txBox="1"/>
          <p:nvPr/>
        </p:nvSpPr>
        <p:spPr>
          <a:xfrm>
            <a:off x="3773514" y="336160"/>
            <a:ext cx="4644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cs typeface="+mn-ea"/>
                <a:sym typeface="+mn-lt"/>
              </a:rPr>
              <a:t>SIMPLE INFOGRAPHIC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E4F759-F97D-4708-BC3A-B13915947010}"/>
              </a:ext>
            </a:extLst>
          </p:cNvPr>
          <p:cNvCxnSpPr>
            <a:cxnSpLocks/>
          </p:cNvCxnSpPr>
          <p:nvPr/>
        </p:nvCxnSpPr>
        <p:spPr>
          <a:xfrm flipH="1">
            <a:off x="5798294" y="1536489"/>
            <a:ext cx="72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4C3BB49-1851-4A6A-A784-DE7561164B69}"/>
              </a:ext>
            </a:extLst>
          </p:cNvPr>
          <p:cNvSpPr txBox="1"/>
          <p:nvPr/>
        </p:nvSpPr>
        <p:spPr>
          <a:xfrm>
            <a:off x="935028" y="2256663"/>
            <a:ext cx="2348635" cy="5167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2A0421-430D-4D4C-924C-7C2D3F8E14C0}"/>
              </a:ext>
            </a:extLst>
          </p:cNvPr>
          <p:cNvSpPr txBox="1"/>
          <p:nvPr/>
        </p:nvSpPr>
        <p:spPr>
          <a:xfrm>
            <a:off x="935028" y="3845923"/>
            <a:ext cx="2348635" cy="5167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0C7944-2615-4810-92CA-5F835E43292D}"/>
              </a:ext>
            </a:extLst>
          </p:cNvPr>
          <p:cNvSpPr txBox="1"/>
          <p:nvPr/>
        </p:nvSpPr>
        <p:spPr>
          <a:xfrm>
            <a:off x="935028" y="5441080"/>
            <a:ext cx="2348636" cy="5167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ABDFF2-90E3-43BC-A6A9-587554F8D1D5}"/>
              </a:ext>
            </a:extLst>
          </p:cNvPr>
          <p:cNvSpPr txBox="1"/>
          <p:nvPr/>
        </p:nvSpPr>
        <p:spPr>
          <a:xfrm>
            <a:off x="9049631" y="2256663"/>
            <a:ext cx="2361319" cy="5167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DAA3ED3-78D4-4E41-8A2E-9A1565539462}"/>
              </a:ext>
            </a:extLst>
          </p:cNvPr>
          <p:cNvSpPr txBox="1"/>
          <p:nvPr/>
        </p:nvSpPr>
        <p:spPr>
          <a:xfrm>
            <a:off x="9049631" y="3845923"/>
            <a:ext cx="2361319" cy="5167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22C591E-C6E6-42FB-A580-223ACC276E55}"/>
              </a:ext>
            </a:extLst>
          </p:cNvPr>
          <p:cNvSpPr txBox="1"/>
          <p:nvPr/>
        </p:nvSpPr>
        <p:spPr>
          <a:xfrm>
            <a:off x="9049631" y="5441080"/>
            <a:ext cx="2189869" cy="5167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1DFB7D0F-1107-4925-9A39-0FAA5E4EEC31}"/>
              </a:ext>
            </a:extLst>
          </p:cNvPr>
          <p:cNvSpPr>
            <a:spLocks noEditPoints="1"/>
          </p:cNvSpPr>
          <p:nvPr/>
        </p:nvSpPr>
        <p:spPr bwMode="auto">
          <a:xfrm>
            <a:off x="5786628" y="3626519"/>
            <a:ext cx="704660" cy="599486"/>
          </a:xfrm>
          <a:custGeom>
            <a:avLst/>
            <a:gdLst>
              <a:gd name="T0" fmla="*/ 193 w 221"/>
              <a:gd name="T1" fmla="*/ 102 h 187"/>
              <a:gd name="T2" fmla="*/ 221 w 221"/>
              <a:gd name="T3" fmla="*/ 74 h 187"/>
              <a:gd name="T4" fmla="*/ 147 w 221"/>
              <a:gd name="T5" fmla="*/ 0 h 187"/>
              <a:gd name="T6" fmla="*/ 119 w 221"/>
              <a:gd name="T7" fmla="*/ 29 h 187"/>
              <a:gd name="T8" fmla="*/ 125 w 221"/>
              <a:gd name="T9" fmla="*/ 34 h 187"/>
              <a:gd name="T10" fmla="*/ 114 w 221"/>
              <a:gd name="T11" fmla="*/ 46 h 187"/>
              <a:gd name="T12" fmla="*/ 102 w 221"/>
              <a:gd name="T13" fmla="*/ 34 h 187"/>
              <a:gd name="T14" fmla="*/ 108 w 221"/>
              <a:gd name="T15" fmla="*/ 29 h 187"/>
              <a:gd name="T16" fmla="*/ 80 w 221"/>
              <a:gd name="T17" fmla="*/ 0 h 187"/>
              <a:gd name="T18" fmla="*/ 0 w 221"/>
              <a:gd name="T19" fmla="*/ 80 h 187"/>
              <a:gd name="T20" fmla="*/ 29 w 221"/>
              <a:gd name="T21" fmla="*/ 108 h 187"/>
              <a:gd name="T22" fmla="*/ 34 w 221"/>
              <a:gd name="T23" fmla="*/ 102 h 187"/>
              <a:gd name="T24" fmla="*/ 119 w 221"/>
              <a:gd name="T25" fmla="*/ 187 h 187"/>
              <a:gd name="T26" fmla="*/ 187 w 221"/>
              <a:gd name="T27" fmla="*/ 119 h 187"/>
              <a:gd name="T28" fmla="*/ 176 w 221"/>
              <a:gd name="T29" fmla="*/ 108 h 187"/>
              <a:gd name="T30" fmla="*/ 187 w 221"/>
              <a:gd name="T31" fmla="*/ 96 h 187"/>
              <a:gd name="T32" fmla="*/ 193 w 221"/>
              <a:gd name="T33" fmla="*/ 102 h 187"/>
              <a:gd name="T34" fmla="*/ 12 w 221"/>
              <a:gd name="T35" fmla="*/ 80 h 187"/>
              <a:gd name="T36" fmla="*/ 80 w 221"/>
              <a:gd name="T37" fmla="*/ 12 h 187"/>
              <a:gd name="T38" fmla="*/ 97 w 221"/>
              <a:gd name="T39" fmla="*/ 29 h 187"/>
              <a:gd name="T40" fmla="*/ 29 w 221"/>
              <a:gd name="T41" fmla="*/ 96 h 187"/>
              <a:gd name="T42" fmla="*/ 12 w 221"/>
              <a:gd name="T43" fmla="*/ 80 h 187"/>
              <a:gd name="T44" fmla="*/ 167 w 221"/>
              <a:gd name="T45" fmla="*/ 128 h 187"/>
              <a:gd name="T46" fmla="*/ 142 w 221"/>
              <a:gd name="T47" fmla="*/ 102 h 187"/>
              <a:gd name="T48" fmla="*/ 136 w 221"/>
              <a:gd name="T49" fmla="*/ 102 h 187"/>
              <a:gd name="T50" fmla="*/ 136 w 221"/>
              <a:gd name="T51" fmla="*/ 108 h 187"/>
              <a:gd name="T52" fmla="*/ 162 w 221"/>
              <a:gd name="T53" fmla="*/ 133 h 187"/>
              <a:gd name="T54" fmla="*/ 150 w 221"/>
              <a:gd name="T55" fmla="*/ 145 h 187"/>
              <a:gd name="T56" fmla="*/ 125 w 221"/>
              <a:gd name="T57" fmla="*/ 119 h 187"/>
              <a:gd name="T58" fmla="*/ 119 w 221"/>
              <a:gd name="T59" fmla="*/ 119 h 187"/>
              <a:gd name="T60" fmla="*/ 119 w 221"/>
              <a:gd name="T61" fmla="*/ 125 h 187"/>
              <a:gd name="T62" fmla="*/ 145 w 221"/>
              <a:gd name="T63" fmla="*/ 150 h 187"/>
              <a:gd name="T64" fmla="*/ 145 w 221"/>
              <a:gd name="T65" fmla="*/ 150 h 187"/>
              <a:gd name="T66" fmla="*/ 133 w 221"/>
              <a:gd name="T67" fmla="*/ 162 h 187"/>
              <a:gd name="T68" fmla="*/ 108 w 221"/>
              <a:gd name="T69" fmla="*/ 136 h 187"/>
              <a:gd name="T70" fmla="*/ 102 w 221"/>
              <a:gd name="T71" fmla="*/ 136 h 187"/>
              <a:gd name="T72" fmla="*/ 102 w 221"/>
              <a:gd name="T73" fmla="*/ 142 h 187"/>
              <a:gd name="T74" fmla="*/ 128 w 221"/>
              <a:gd name="T75" fmla="*/ 167 h 187"/>
              <a:gd name="T76" fmla="*/ 128 w 221"/>
              <a:gd name="T77" fmla="*/ 167 h 187"/>
              <a:gd name="T78" fmla="*/ 119 w 221"/>
              <a:gd name="T79" fmla="*/ 176 h 187"/>
              <a:gd name="T80" fmla="*/ 40 w 221"/>
              <a:gd name="T81" fmla="*/ 96 h 187"/>
              <a:gd name="T82" fmla="*/ 97 w 221"/>
              <a:gd name="T83" fmla="*/ 40 h 187"/>
              <a:gd name="T84" fmla="*/ 108 w 221"/>
              <a:gd name="T85" fmla="*/ 51 h 187"/>
              <a:gd name="T86" fmla="*/ 77 w 221"/>
              <a:gd name="T87" fmla="*/ 82 h 187"/>
              <a:gd name="T88" fmla="*/ 99 w 221"/>
              <a:gd name="T89" fmla="*/ 105 h 187"/>
              <a:gd name="T90" fmla="*/ 130 w 221"/>
              <a:gd name="T91" fmla="*/ 74 h 187"/>
              <a:gd name="T92" fmla="*/ 176 w 221"/>
              <a:gd name="T93" fmla="*/ 119 h 187"/>
              <a:gd name="T94" fmla="*/ 167 w 221"/>
              <a:gd name="T95" fmla="*/ 128 h 187"/>
              <a:gd name="T96" fmla="*/ 170 w 221"/>
              <a:gd name="T97" fmla="*/ 102 h 187"/>
              <a:gd name="T98" fmla="*/ 133 w 221"/>
              <a:gd name="T99" fmla="*/ 65 h 187"/>
              <a:gd name="T100" fmla="*/ 128 w 221"/>
              <a:gd name="T101" fmla="*/ 65 h 187"/>
              <a:gd name="T102" fmla="*/ 99 w 221"/>
              <a:gd name="T103" fmla="*/ 94 h 187"/>
              <a:gd name="T104" fmla="*/ 88 w 221"/>
              <a:gd name="T105" fmla="*/ 82 h 187"/>
              <a:gd name="T106" fmla="*/ 116 w 221"/>
              <a:gd name="T107" fmla="*/ 54 h 187"/>
              <a:gd name="T108" fmla="*/ 130 w 221"/>
              <a:gd name="T109" fmla="*/ 40 h 187"/>
              <a:gd name="T110" fmla="*/ 181 w 221"/>
              <a:gd name="T111" fmla="*/ 91 h 187"/>
              <a:gd name="T112" fmla="*/ 170 w 221"/>
              <a:gd name="T113" fmla="*/ 102 h 187"/>
              <a:gd name="T114" fmla="*/ 147 w 221"/>
              <a:gd name="T115" fmla="*/ 12 h 187"/>
              <a:gd name="T116" fmla="*/ 210 w 221"/>
              <a:gd name="T117" fmla="*/ 74 h 187"/>
              <a:gd name="T118" fmla="*/ 193 w 221"/>
              <a:gd name="T119" fmla="*/ 91 h 187"/>
              <a:gd name="T120" fmla="*/ 130 w 221"/>
              <a:gd name="T121" fmla="*/ 29 h 187"/>
              <a:gd name="T122" fmla="*/ 147 w 221"/>
              <a:gd name="T123" fmla="*/ 1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" h="187">
                <a:moveTo>
                  <a:pt x="193" y="102"/>
                </a:moveTo>
                <a:cubicBezTo>
                  <a:pt x="221" y="74"/>
                  <a:pt x="221" y="74"/>
                  <a:pt x="221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119" y="187"/>
                  <a:pt x="119" y="187"/>
                  <a:pt x="119" y="187"/>
                </a:cubicBezTo>
                <a:cubicBezTo>
                  <a:pt x="187" y="119"/>
                  <a:pt x="187" y="119"/>
                  <a:pt x="187" y="119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87" y="96"/>
                  <a:pt x="187" y="96"/>
                  <a:pt x="187" y="96"/>
                </a:cubicBezTo>
                <a:lnTo>
                  <a:pt x="193" y="102"/>
                </a:lnTo>
                <a:close/>
                <a:moveTo>
                  <a:pt x="12" y="80"/>
                </a:moveTo>
                <a:cubicBezTo>
                  <a:pt x="80" y="12"/>
                  <a:pt x="80" y="12"/>
                  <a:pt x="80" y="12"/>
                </a:cubicBezTo>
                <a:cubicBezTo>
                  <a:pt x="97" y="29"/>
                  <a:pt x="97" y="29"/>
                  <a:pt x="97" y="29"/>
                </a:cubicBezTo>
                <a:cubicBezTo>
                  <a:pt x="29" y="96"/>
                  <a:pt x="29" y="96"/>
                  <a:pt x="29" y="96"/>
                </a:cubicBezTo>
                <a:lnTo>
                  <a:pt x="12" y="80"/>
                </a:lnTo>
                <a:close/>
                <a:moveTo>
                  <a:pt x="167" y="128"/>
                </a:moveTo>
                <a:cubicBezTo>
                  <a:pt x="142" y="102"/>
                  <a:pt x="142" y="102"/>
                  <a:pt x="142" y="102"/>
                </a:cubicBezTo>
                <a:cubicBezTo>
                  <a:pt x="140" y="101"/>
                  <a:pt x="138" y="101"/>
                  <a:pt x="136" y="102"/>
                </a:cubicBezTo>
                <a:cubicBezTo>
                  <a:pt x="135" y="104"/>
                  <a:pt x="135" y="106"/>
                  <a:pt x="136" y="108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50" y="145"/>
                  <a:pt x="150" y="145"/>
                  <a:pt x="150" y="145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3" y="118"/>
                  <a:pt x="121" y="118"/>
                  <a:pt x="119" y="119"/>
                </a:cubicBezTo>
                <a:cubicBezTo>
                  <a:pt x="118" y="121"/>
                  <a:pt x="118" y="123"/>
                  <a:pt x="119" y="125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33" y="162"/>
                  <a:pt x="133" y="162"/>
                  <a:pt x="133" y="162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6" y="135"/>
                  <a:pt x="104" y="135"/>
                  <a:pt x="102" y="136"/>
                </a:cubicBezTo>
                <a:cubicBezTo>
                  <a:pt x="101" y="138"/>
                  <a:pt x="101" y="140"/>
                  <a:pt x="102" y="142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19" y="176"/>
                  <a:pt x="119" y="176"/>
                  <a:pt x="119" y="176"/>
                </a:cubicBezTo>
                <a:cubicBezTo>
                  <a:pt x="40" y="96"/>
                  <a:pt x="40" y="96"/>
                  <a:pt x="40" y="96"/>
                </a:cubicBezTo>
                <a:cubicBezTo>
                  <a:pt x="97" y="40"/>
                  <a:pt x="97" y="40"/>
                  <a:pt x="97" y="40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77" y="82"/>
                  <a:pt x="77" y="82"/>
                  <a:pt x="77" y="82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130" y="74"/>
                  <a:pt x="130" y="74"/>
                  <a:pt x="130" y="74"/>
                </a:cubicBezTo>
                <a:cubicBezTo>
                  <a:pt x="176" y="119"/>
                  <a:pt x="176" y="119"/>
                  <a:pt x="176" y="119"/>
                </a:cubicBezTo>
                <a:lnTo>
                  <a:pt x="167" y="128"/>
                </a:lnTo>
                <a:close/>
                <a:moveTo>
                  <a:pt x="170" y="102"/>
                </a:moveTo>
                <a:cubicBezTo>
                  <a:pt x="133" y="65"/>
                  <a:pt x="133" y="65"/>
                  <a:pt x="133" y="65"/>
                </a:cubicBezTo>
                <a:cubicBezTo>
                  <a:pt x="132" y="64"/>
                  <a:pt x="129" y="64"/>
                  <a:pt x="128" y="65"/>
                </a:cubicBezTo>
                <a:cubicBezTo>
                  <a:pt x="99" y="94"/>
                  <a:pt x="99" y="94"/>
                  <a:pt x="99" y="94"/>
                </a:cubicBezTo>
                <a:cubicBezTo>
                  <a:pt x="88" y="82"/>
                  <a:pt x="88" y="82"/>
                  <a:pt x="88" y="82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81" y="91"/>
                  <a:pt x="181" y="91"/>
                  <a:pt x="181" y="91"/>
                </a:cubicBezTo>
                <a:lnTo>
                  <a:pt x="170" y="102"/>
                </a:lnTo>
                <a:close/>
                <a:moveTo>
                  <a:pt x="147" y="12"/>
                </a:moveTo>
                <a:cubicBezTo>
                  <a:pt x="210" y="74"/>
                  <a:pt x="210" y="74"/>
                  <a:pt x="210" y="74"/>
                </a:cubicBezTo>
                <a:cubicBezTo>
                  <a:pt x="193" y="91"/>
                  <a:pt x="193" y="91"/>
                  <a:pt x="193" y="91"/>
                </a:cubicBezTo>
                <a:cubicBezTo>
                  <a:pt x="130" y="29"/>
                  <a:pt x="130" y="29"/>
                  <a:pt x="130" y="29"/>
                </a:cubicBezTo>
                <a:lnTo>
                  <a:pt x="147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ED00AF-5BF7-42ED-9954-2C00D35C7FCD}"/>
              </a:ext>
            </a:extLst>
          </p:cNvPr>
          <p:cNvGrpSpPr/>
          <p:nvPr/>
        </p:nvGrpSpPr>
        <p:grpSpPr>
          <a:xfrm>
            <a:off x="4860262" y="1968022"/>
            <a:ext cx="702763" cy="702763"/>
            <a:chOff x="4860262" y="1968022"/>
            <a:chExt cx="702763" cy="70276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09371FF-D8DE-4222-BD15-919501876CDC}"/>
                </a:ext>
              </a:extLst>
            </p:cNvPr>
            <p:cNvSpPr/>
            <p:nvPr/>
          </p:nvSpPr>
          <p:spPr>
            <a:xfrm rot="3509343">
              <a:off x="4860262" y="1968022"/>
              <a:ext cx="702763" cy="7027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cs typeface="+mn-ea"/>
                <a:sym typeface="+mn-lt"/>
              </a:endParaRP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9B2E066D-FE48-4E72-A27F-E10BBCCA8C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9561" y="2172516"/>
              <a:ext cx="284163" cy="261938"/>
            </a:xfrm>
            <a:custGeom>
              <a:avLst/>
              <a:gdLst>
                <a:gd name="T0" fmla="*/ 58 w 179"/>
                <a:gd name="T1" fmla="*/ 73 h 165"/>
                <a:gd name="T2" fmla="*/ 18 w 179"/>
                <a:gd name="T3" fmla="*/ 73 h 165"/>
                <a:gd name="T4" fmla="*/ 18 w 179"/>
                <a:gd name="T5" fmla="*/ 154 h 165"/>
                <a:gd name="T6" fmla="*/ 58 w 179"/>
                <a:gd name="T7" fmla="*/ 154 h 165"/>
                <a:gd name="T8" fmla="*/ 58 w 179"/>
                <a:gd name="T9" fmla="*/ 73 h 165"/>
                <a:gd name="T10" fmla="*/ 51 w 179"/>
                <a:gd name="T11" fmla="*/ 146 h 165"/>
                <a:gd name="T12" fmla="*/ 25 w 179"/>
                <a:gd name="T13" fmla="*/ 146 h 165"/>
                <a:gd name="T14" fmla="*/ 25 w 179"/>
                <a:gd name="T15" fmla="*/ 81 h 165"/>
                <a:gd name="T16" fmla="*/ 51 w 179"/>
                <a:gd name="T17" fmla="*/ 81 h 165"/>
                <a:gd name="T18" fmla="*/ 51 w 179"/>
                <a:gd name="T19" fmla="*/ 146 h 165"/>
                <a:gd name="T20" fmla="*/ 113 w 179"/>
                <a:gd name="T21" fmla="*/ 41 h 165"/>
                <a:gd name="T22" fmla="*/ 73 w 179"/>
                <a:gd name="T23" fmla="*/ 41 h 165"/>
                <a:gd name="T24" fmla="*/ 73 w 179"/>
                <a:gd name="T25" fmla="*/ 154 h 165"/>
                <a:gd name="T26" fmla="*/ 113 w 179"/>
                <a:gd name="T27" fmla="*/ 154 h 165"/>
                <a:gd name="T28" fmla="*/ 113 w 179"/>
                <a:gd name="T29" fmla="*/ 41 h 165"/>
                <a:gd name="T30" fmla="*/ 106 w 179"/>
                <a:gd name="T31" fmla="*/ 146 h 165"/>
                <a:gd name="T32" fmla="*/ 80 w 179"/>
                <a:gd name="T33" fmla="*/ 146 h 165"/>
                <a:gd name="T34" fmla="*/ 80 w 179"/>
                <a:gd name="T35" fmla="*/ 48 h 165"/>
                <a:gd name="T36" fmla="*/ 106 w 179"/>
                <a:gd name="T37" fmla="*/ 48 h 165"/>
                <a:gd name="T38" fmla="*/ 106 w 179"/>
                <a:gd name="T39" fmla="*/ 146 h 165"/>
                <a:gd name="T40" fmla="*/ 168 w 179"/>
                <a:gd name="T41" fmla="*/ 0 h 165"/>
                <a:gd name="T42" fmla="*/ 128 w 179"/>
                <a:gd name="T43" fmla="*/ 0 h 165"/>
                <a:gd name="T44" fmla="*/ 128 w 179"/>
                <a:gd name="T45" fmla="*/ 154 h 165"/>
                <a:gd name="T46" fmla="*/ 168 w 179"/>
                <a:gd name="T47" fmla="*/ 154 h 165"/>
                <a:gd name="T48" fmla="*/ 168 w 179"/>
                <a:gd name="T49" fmla="*/ 0 h 165"/>
                <a:gd name="T50" fmla="*/ 160 w 179"/>
                <a:gd name="T51" fmla="*/ 146 h 165"/>
                <a:gd name="T52" fmla="*/ 135 w 179"/>
                <a:gd name="T53" fmla="*/ 146 h 165"/>
                <a:gd name="T54" fmla="*/ 135 w 179"/>
                <a:gd name="T55" fmla="*/ 8 h 165"/>
                <a:gd name="T56" fmla="*/ 160 w 179"/>
                <a:gd name="T57" fmla="*/ 8 h 165"/>
                <a:gd name="T58" fmla="*/ 160 w 179"/>
                <a:gd name="T59" fmla="*/ 146 h 165"/>
                <a:gd name="T60" fmla="*/ 0 w 179"/>
                <a:gd name="T61" fmla="*/ 157 h 165"/>
                <a:gd name="T62" fmla="*/ 0 w 179"/>
                <a:gd name="T63" fmla="*/ 165 h 165"/>
                <a:gd name="T64" fmla="*/ 179 w 179"/>
                <a:gd name="T65" fmla="*/ 165 h 165"/>
                <a:gd name="T66" fmla="*/ 179 w 179"/>
                <a:gd name="T67" fmla="*/ 157 h 165"/>
                <a:gd name="T68" fmla="*/ 0 w 179"/>
                <a:gd name="T69" fmla="*/ 15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65">
                  <a:moveTo>
                    <a:pt x="58" y="73"/>
                  </a:moveTo>
                  <a:lnTo>
                    <a:pt x="18" y="73"/>
                  </a:lnTo>
                  <a:lnTo>
                    <a:pt x="18" y="154"/>
                  </a:lnTo>
                  <a:lnTo>
                    <a:pt x="58" y="154"/>
                  </a:lnTo>
                  <a:lnTo>
                    <a:pt x="58" y="73"/>
                  </a:lnTo>
                  <a:close/>
                  <a:moveTo>
                    <a:pt x="51" y="146"/>
                  </a:moveTo>
                  <a:lnTo>
                    <a:pt x="25" y="146"/>
                  </a:lnTo>
                  <a:lnTo>
                    <a:pt x="25" y="81"/>
                  </a:lnTo>
                  <a:lnTo>
                    <a:pt x="51" y="81"/>
                  </a:lnTo>
                  <a:lnTo>
                    <a:pt x="51" y="146"/>
                  </a:lnTo>
                  <a:close/>
                  <a:moveTo>
                    <a:pt x="113" y="41"/>
                  </a:moveTo>
                  <a:lnTo>
                    <a:pt x="73" y="41"/>
                  </a:lnTo>
                  <a:lnTo>
                    <a:pt x="73" y="154"/>
                  </a:lnTo>
                  <a:lnTo>
                    <a:pt x="113" y="154"/>
                  </a:lnTo>
                  <a:lnTo>
                    <a:pt x="113" y="41"/>
                  </a:lnTo>
                  <a:close/>
                  <a:moveTo>
                    <a:pt x="106" y="146"/>
                  </a:moveTo>
                  <a:lnTo>
                    <a:pt x="80" y="146"/>
                  </a:lnTo>
                  <a:lnTo>
                    <a:pt x="80" y="48"/>
                  </a:lnTo>
                  <a:lnTo>
                    <a:pt x="106" y="48"/>
                  </a:lnTo>
                  <a:lnTo>
                    <a:pt x="106" y="146"/>
                  </a:lnTo>
                  <a:close/>
                  <a:moveTo>
                    <a:pt x="168" y="0"/>
                  </a:moveTo>
                  <a:lnTo>
                    <a:pt x="128" y="0"/>
                  </a:lnTo>
                  <a:lnTo>
                    <a:pt x="128" y="154"/>
                  </a:lnTo>
                  <a:lnTo>
                    <a:pt x="168" y="154"/>
                  </a:lnTo>
                  <a:lnTo>
                    <a:pt x="168" y="0"/>
                  </a:lnTo>
                  <a:close/>
                  <a:moveTo>
                    <a:pt x="160" y="146"/>
                  </a:moveTo>
                  <a:lnTo>
                    <a:pt x="135" y="146"/>
                  </a:lnTo>
                  <a:lnTo>
                    <a:pt x="135" y="8"/>
                  </a:lnTo>
                  <a:lnTo>
                    <a:pt x="160" y="8"/>
                  </a:lnTo>
                  <a:lnTo>
                    <a:pt x="160" y="146"/>
                  </a:lnTo>
                  <a:close/>
                  <a:moveTo>
                    <a:pt x="0" y="157"/>
                  </a:moveTo>
                  <a:lnTo>
                    <a:pt x="0" y="165"/>
                  </a:lnTo>
                  <a:lnTo>
                    <a:pt x="179" y="165"/>
                  </a:lnTo>
                  <a:lnTo>
                    <a:pt x="179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090301C-87A0-43C7-8250-C05A499E1B47}"/>
              </a:ext>
            </a:extLst>
          </p:cNvPr>
          <p:cNvGrpSpPr/>
          <p:nvPr/>
        </p:nvGrpSpPr>
        <p:grpSpPr>
          <a:xfrm>
            <a:off x="6728858" y="1943382"/>
            <a:ext cx="702763" cy="702763"/>
            <a:chOff x="6728858" y="1943382"/>
            <a:chExt cx="702763" cy="7027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D4CCDB2-7BA7-4441-987A-A1180479E05C}"/>
                </a:ext>
              </a:extLst>
            </p:cNvPr>
            <p:cNvSpPr/>
            <p:nvPr/>
          </p:nvSpPr>
          <p:spPr>
            <a:xfrm rot="7200000">
              <a:off x="6728858" y="1943382"/>
              <a:ext cx="702763" cy="7027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cs typeface="+mn-ea"/>
                <a:sym typeface="+mn-lt"/>
              </a:endParaRPr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1A323B95-79E8-4222-B90D-5DD954E5C3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4032" y="2172516"/>
              <a:ext cx="254011" cy="278914"/>
            </a:xfrm>
            <a:custGeom>
              <a:avLst/>
              <a:gdLst>
                <a:gd name="T0" fmla="*/ 40 w 168"/>
                <a:gd name="T1" fmla="*/ 21 h 184"/>
                <a:gd name="T2" fmla="*/ 54 w 168"/>
                <a:gd name="T3" fmla="*/ 8 h 184"/>
                <a:gd name="T4" fmla="*/ 114 w 168"/>
                <a:gd name="T5" fmla="*/ 8 h 184"/>
                <a:gd name="T6" fmla="*/ 128 w 168"/>
                <a:gd name="T7" fmla="*/ 21 h 184"/>
                <a:gd name="T8" fmla="*/ 128 w 168"/>
                <a:gd name="T9" fmla="*/ 92 h 184"/>
                <a:gd name="T10" fmla="*/ 136 w 168"/>
                <a:gd name="T11" fmla="*/ 92 h 184"/>
                <a:gd name="T12" fmla="*/ 136 w 168"/>
                <a:gd name="T13" fmla="*/ 21 h 184"/>
                <a:gd name="T14" fmla="*/ 114 w 168"/>
                <a:gd name="T15" fmla="*/ 0 h 184"/>
                <a:gd name="T16" fmla="*/ 54 w 168"/>
                <a:gd name="T17" fmla="*/ 0 h 184"/>
                <a:gd name="T18" fmla="*/ 32 w 168"/>
                <a:gd name="T19" fmla="*/ 21 h 184"/>
                <a:gd name="T20" fmla="*/ 32 w 168"/>
                <a:gd name="T21" fmla="*/ 92 h 184"/>
                <a:gd name="T22" fmla="*/ 40 w 168"/>
                <a:gd name="T23" fmla="*/ 92 h 184"/>
                <a:gd name="T24" fmla="*/ 40 w 168"/>
                <a:gd name="T25" fmla="*/ 21 h 184"/>
                <a:gd name="T26" fmla="*/ 144 w 168"/>
                <a:gd name="T27" fmla="*/ 68 h 184"/>
                <a:gd name="T28" fmla="*/ 144 w 168"/>
                <a:gd name="T29" fmla="*/ 76 h 184"/>
                <a:gd name="T30" fmla="*/ 160 w 168"/>
                <a:gd name="T31" fmla="*/ 76 h 184"/>
                <a:gd name="T32" fmla="*/ 84 w 168"/>
                <a:gd name="T33" fmla="*/ 149 h 184"/>
                <a:gd name="T34" fmla="*/ 8 w 168"/>
                <a:gd name="T35" fmla="*/ 76 h 184"/>
                <a:gd name="T36" fmla="*/ 24 w 168"/>
                <a:gd name="T37" fmla="*/ 76 h 184"/>
                <a:gd name="T38" fmla="*/ 24 w 168"/>
                <a:gd name="T39" fmla="*/ 68 h 184"/>
                <a:gd name="T40" fmla="*/ 0 w 168"/>
                <a:gd name="T41" fmla="*/ 68 h 184"/>
                <a:gd name="T42" fmla="*/ 0 w 168"/>
                <a:gd name="T43" fmla="*/ 72 h 184"/>
                <a:gd name="T44" fmla="*/ 80 w 168"/>
                <a:gd name="T45" fmla="*/ 156 h 184"/>
                <a:gd name="T46" fmla="*/ 80 w 168"/>
                <a:gd name="T47" fmla="*/ 176 h 184"/>
                <a:gd name="T48" fmla="*/ 64 w 168"/>
                <a:gd name="T49" fmla="*/ 176 h 184"/>
                <a:gd name="T50" fmla="*/ 64 w 168"/>
                <a:gd name="T51" fmla="*/ 184 h 184"/>
                <a:gd name="T52" fmla="*/ 104 w 168"/>
                <a:gd name="T53" fmla="*/ 184 h 184"/>
                <a:gd name="T54" fmla="*/ 104 w 168"/>
                <a:gd name="T55" fmla="*/ 176 h 184"/>
                <a:gd name="T56" fmla="*/ 88 w 168"/>
                <a:gd name="T57" fmla="*/ 176 h 184"/>
                <a:gd name="T58" fmla="*/ 88 w 168"/>
                <a:gd name="T59" fmla="*/ 156 h 184"/>
                <a:gd name="T60" fmla="*/ 168 w 168"/>
                <a:gd name="T61" fmla="*/ 72 h 184"/>
                <a:gd name="T62" fmla="*/ 168 w 168"/>
                <a:gd name="T63" fmla="*/ 68 h 184"/>
                <a:gd name="T64" fmla="*/ 144 w 168"/>
                <a:gd name="T65" fmla="*/ 6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8" h="184">
                  <a:moveTo>
                    <a:pt x="40" y="21"/>
                  </a:moveTo>
                  <a:cubicBezTo>
                    <a:pt x="40" y="14"/>
                    <a:pt x="47" y="8"/>
                    <a:pt x="5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21" y="8"/>
                    <a:pt x="128" y="14"/>
                    <a:pt x="128" y="21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10"/>
                    <a:pt x="125" y="0"/>
                    <a:pt x="11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3" y="0"/>
                    <a:pt x="32" y="10"/>
                    <a:pt x="32" y="21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0" y="92"/>
                    <a:pt x="40" y="92"/>
                    <a:pt x="40" y="92"/>
                  </a:cubicBezTo>
                  <a:lnTo>
                    <a:pt x="40" y="21"/>
                  </a:lnTo>
                  <a:close/>
                  <a:moveTo>
                    <a:pt x="144" y="68"/>
                  </a:moveTo>
                  <a:cubicBezTo>
                    <a:pt x="144" y="76"/>
                    <a:pt x="144" y="76"/>
                    <a:pt x="144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58" y="116"/>
                    <a:pt x="125" y="149"/>
                    <a:pt x="84" y="149"/>
                  </a:cubicBezTo>
                  <a:cubicBezTo>
                    <a:pt x="43" y="149"/>
                    <a:pt x="10" y="116"/>
                    <a:pt x="8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17"/>
                    <a:pt x="35" y="154"/>
                    <a:pt x="80" y="15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133" y="154"/>
                    <a:pt x="168" y="117"/>
                    <a:pt x="168" y="72"/>
                  </a:cubicBezTo>
                  <a:cubicBezTo>
                    <a:pt x="168" y="68"/>
                    <a:pt x="168" y="68"/>
                    <a:pt x="168" y="68"/>
                  </a:cubicBezTo>
                  <a:lnTo>
                    <a:pt x="144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272943-113C-438A-A5D2-CC6BDE73F334}"/>
              </a:ext>
            </a:extLst>
          </p:cNvPr>
          <p:cNvGrpSpPr/>
          <p:nvPr/>
        </p:nvGrpSpPr>
        <p:grpSpPr>
          <a:xfrm>
            <a:off x="3988074" y="3525774"/>
            <a:ext cx="702763" cy="702763"/>
            <a:chOff x="3988074" y="3525774"/>
            <a:chExt cx="702763" cy="70276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75C66AD-D936-4D46-A884-538E9D4DC46F}"/>
                </a:ext>
              </a:extLst>
            </p:cNvPr>
            <p:cNvSpPr/>
            <p:nvPr/>
          </p:nvSpPr>
          <p:spPr>
            <a:xfrm>
              <a:off x="3988074" y="3525774"/>
              <a:ext cx="702763" cy="7027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cs typeface="+mn-ea"/>
                <a:sym typeface="+mn-lt"/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6D49DA06-40DD-4D7A-B997-2A11B2BE6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6596" y="3753103"/>
              <a:ext cx="265113" cy="265113"/>
            </a:xfrm>
            <a:custGeom>
              <a:avLst/>
              <a:gdLst>
                <a:gd name="T0" fmla="*/ 36 w 183"/>
                <a:gd name="T1" fmla="*/ 41 h 183"/>
                <a:gd name="T2" fmla="*/ 30 w 183"/>
                <a:gd name="T3" fmla="*/ 36 h 183"/>
                <a:gd name="T4" fmla="*/ 33 w 183"/>
                <a:gd name="T5" fmla="*/ 90 h 183"/>
                <a:gd name="T6" fmla="*/ 38 w 183"/>
                <a:gd name="T7" fmla="*/ 84 h 183"/>
                <a:gd name="T8" fmla="*/ 36 w 183"/>
                <a:gd name="T9" fmla="*/ 41 h 183"/>
                <a:gd name="T10" fmla="*/ 129 w 183"/>
                <a:gd name="T11" fmla="*/ 107 h 183"/>
                <a:gd name="T12" fmla="*/ 120 w 183"/>
                <a:gd name="T13" fmla="*/ 115 h 183"/>
                <a:gd name="T14" fmla="*/ 103 w 183"/>
                <a:gd name="T15" fmla="*/ 98 h 183"/>
                <a:gd name="T16" fmla="*/ 101 w 183"/>
                <a:gd name="T17" fmla="*/ 22 h 183"/>
                <a:gd name="T18" fmla="*/ 21 w 183"/>
                <a:gd name="T19" fmla="*/ 22 h 183"/>
                <a:gd name="T20" fmla="*/ 21 w 183"/>
                <a:gd name="T21" fmla="*/ 101 h 183"/>
                <a:gd name="T22" fmla="*/ 98 w 183"/>
                <a:gd name="T23" fmla="*/ 104 h 183"/>
                <a:gd name="T24" fmla="*/ 115 w 183"/>
                <a:gd name="T25" fmla="*/ 121 h 183"/>
                <a:gd name="T26" fmla="*/ 106 w 183"/>
                <a:gd name="T27" fmla="*/ 129 h 183"/>
                <a:gd name="T28" fmla="*/ 160 w 183"/>
                <a:gd name="T29" fmla="*/ 183 h 183"/>
                <a:gd name="T30" fmla="*/ 183 w 183"/>
                <a:gd name="T31" fmla="*/ 160 h 183"/>
                <a:gd name="T32" fmla="*/ 129 w 183"/>
                <a:gd name="T33" fmla="*/ 107 h 183"/>
                <a:gd name="T34" fmla="*/ 95 w 183"/>
                <a:gd name="T35" fmla="*/ 95 h 183"/>
                <a:gd name="T36" fmla="*/ 95 w 183"/>
                <a:gd name="T37" fmla="*/ 95 h 183"/>
                <a:gd name="T38" fmla="*/ 27 w 183"/>
                <a:gd name="T39" fmla="*/ 95 h 183"/>
                <a:gd name="T40" fmla="*/ 27 w 183"/>
                <a:gd name="T41" fmla="*/ 27 h 183"/>
                <a:gd name="T42" fmla="*/ 95 w 183"/>
                <a:gd name="T43" fmla="*/ 27 h 183"/>
                <a:gd name="T44" fmla="*/ 95 w 183"/>
                <a:gd name="T45" fmla="*/ 95 h 183"/>
                <a:gd name="T46" fmla="*/ 118 w 183"/>
                <a:gd name="T47" fmla="*/ 129 h 183"/>
                <a:gd name="T48" fmla="*/ 129 w 183"/>
                <a:gd name="T49" fmla="*/ 118 h 183"/>
                <a:gd name="T50" fmla="*/ 171 w 183"/>
                <a:gd name="T51" fmla="*/ 160 h 183"/>
                <a:gd name="T52" fmla="*/ 160 w 183"/>
                <a:gd name="T53" fmla="*/ 172 h 183"/>
                <a:gd name="T54" fmla="*/ 118 w 183"/>
                <a:gd name="T55" fmla="*/ 12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" h="183">
                  <a:moveTo>
                    <a:pt x="36" y="41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17" y="52"/>
                    <a:pt x="18" y="75"/>
                    <a:pt x="33" y="90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27" y="72"/>
                    <a:pt x="26" y="54"/>
                    <a:pt x="36" y="41"/>
                  </a:cubicBezTo>
                  <a:close/>
                  <a:moveTo>
                    <a:pt x="129" y="107"/>
                  </a:moveTo>
                  <a:cubicBezTo>
                    <a:pt x="120" y="115"/>
                    <a:pt x="120" y="115"/>
                    <a:pt x="120" y="115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22" y="76"/>
                    <a:pt x="121" y="43"/>
                    <a:pt x="101" y="22"/>
                  </a:cubicBezTo>
                  <a:cubicBezTo>
                    <a:pt x="79" y="0"/>
                    <a:pt x="43" y="0"/>
                    <a:pt x="21" y="22"/>
                  </a:cubicBezTo>
                  <a:cubicBezTo>
                    <a:pt x="0" y="44"/>
                    <a:pt x="0" y="79"/>
                    <a:pt x="21" y="101"/>
                  </a:cubicBezTo>
                  <a:cubicBezTo>
                    <a:pt x="42" y="122"/>
                    <a:pt x="76" y="123"/>
                    <a:pt x="98" y="104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06" y="129"/>
                    <a:pt x="106" y="129"/>
                    <a:pt x="106" y="129"/>
                  </a:cubicBezTo>
                  <a:cubicBezTo>
                    <a:pt x="160" y="183"/>
                    <a:pt x="160" y="183"/>
                    <a:pt x="160" y="183"/>
                  </a:cubicBezTo>
                  <a:cubicBezTo>
                    <a:pt x="183" y="160"/>
                    <a:pt x="183" y="160"/>
                    <a:pt x="183" y="160"/>
                  </a:cubicBezTo>
                  <a:lnTo>
                    <a:pt x="129" y="107"/>
                  </a:ln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5"/>
                  </a:cubicBezTo>
                  <a:cubicBezTo>
                    <a:pt x="76" y="114"/>
                    <a:pt x="46" y="114"/>
                    <a:pt x="27" y="95"/>
                  </a:cubicBezTo>
                  <a:cubicBezTo>
                    <a:pt x="8" y="77"/>
                    <a:pt x="8" y="46"/>
                    <a:pt x="27" y="27"/>
                  </a:cubicBezTo>
                  <a:cubicBezTo>
                    <a:pt x="46" y="9"/>
                    <a:pt x="76" y="9"/>
                    <a:pt x="95" y="27"/>
                  </a:cubicBezTo>
                  <a:cubicBezTo>
                    <a:pt x="114" y="46"/>
                    <a:pt x="114" y="77"/>
                    <a:pt x="95" y="95"/>
                  </a:cubicBezTo>
                  <a:close/>
                  <a:moveTo>
                    <a:pt x="118" y="129"/>
                  </a:moveTo>
                  <a:cubicBezTo>
                    <a:pt x="129" y="118"/>
                    <a:pt x="129" y="118"/>
                    <a:pt x="129" y="118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60" y="172"/>
                    <a:pt x="160" y="172"/>
                    <a:pt x="160" y="172"/>
                  </a:cubicBezTo>
                  <a:lnTo>
                    <a:pt x="118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7359A9-E603-4CCC-9EA0-1080DE66F0BE}"/>
              </a:ext>
            </a:extLst>
          </p:cNvPr>
          <p:cNvGrpSpPr/>
          <p:nvPr/>
        </p:nvGrpSpPr>
        <p:grpSpPr>
          <a:xfrm>
            <a:off x="7642453" y="3525774"/>
            <a:ext cx="702763" cy="702763"/>
            <a:chOff x="7642453" y="3525774"/>
            <a:chExt cx="702763" cy="70276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D8127F8-37B4-44D9-8640-20D1E95A33A3}"/>
                </a:ext>
              </a:extLst>
            </p:cNvPr>
            <p:cNvSpPr/>
            <p:nvPr/>
          </p:nvSpPr>
          <p:spPr>
            <a:xfrm>
              <a:off x="7642453" y="3525774"/>
              <a:ext cx="702763" cy="7027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cs typeface="+mn-ea"/>
                <a:sym typeface="+mn-lt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95110707-8F7A-4504-85A9-08D543AFA1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8883" y="3753103"/>
              <a:ext cx="277813" cy="261938"/>
            </a:xfrm>
            <a:custGeom>
              <a:avLst/>
              <a:gdLst>
                <a:gd name="T0" fmla="*/ 172 w 192"/>
                <a:gd name="T1" fmla="*/ 0 h 180"/>
                <a:gd name="T2" fmla="*/ 20 w 192"/>
                <a:gd name="T3" fmla="*/ 0 h 180"/>
                <a:gd name="T4" fmla="*/ 0 w 192"/>
                <a:gd name="T5" fmla="*/ 20 h 180"/>
                <a:gd name="T6" fmla="*/ 20 w 192"/>
                <a:gd name="T7" fmla="*/ 40 h 180"/>
                <a:gd name="T8" fmla="*/ 24 w 192"/>
                <a:gd name="T9" fmla="*/ 40 h 180"/>
                <a:gd name="T10" fmla="*/ 24 w 192"/>
                <a:gd name="T11" fmla="*/ 116 h 180"/>
                <a:gd name="T12" fmla="*/ 44 w 192"/>
                <a:gd name="T13" fmla="*/ 136 h 180"/>
                <a:gd name="T14" fmla="*/ 92 w 192"/>
                <a:gd name="T15" fmla="*/ 136 h 180"/>
                <a:gd name="T16" fmla="*/ 92 w 192"/>
                <a:gd name="T17" fmla="*/ 152 h 180"/>
                <a:gd name="T18" fmla="*/ 71 w 192"/>
                <a:gd name="T19" fmla="*/ 173 h 180"/>
                <a:gd name="T20" fmla="*/ 76 w 192"/>
                <a:gd name="T21" fmla="*/ 179 h 180"/>
                <a:gd name="T22" fmla="*/ 92 w 192"/>
                <a:gd name="T23" fmla="*/ 163 h 180"/>
                <a:gd name="T24" fmla="*/ 92 w 192"/>
                <a:gd name="T25" fmla="*/ 180 h 180"/>
                <a:gd name="T26" fmla="*/ 100 w 192"/>
                <a:gd name="T27" fmla="*/ 180 h 180"/>
                <a:gd name="T28" fmla="*/ 100 w 192"/>
                <a:gd name="T29" fmla="*/ 163 h 180"/>
                <a:gd name="T30" fmla="*/ 116 w 192"/>
                <a:gd name="T31" fmla="*/ 179 h 180"/>
                <a:gd name="T32" fmla="*/ 121 w 192"/>
                <a:gd name="T33" fmla="*/ 173 h 180"/>
                <a:gd name="T34" fmla="*/ 100 w 192"/>
                <a:gd name="T35" fmla="*/ 152 h 180"/>
                <a:gd name="T36" fmla="*/ 100 w 192"/>
                <a:gd name="T37" fmla="*/ 136 h 180"/>
                <a:gd name="T38" fmla="*/ 148 w 192"/>
                <a:gd name="T39" fmla="*/ 136 h 180"/>
                <a:gd name="T40" fmla="*/ 168 w 192"/>
                <a:gd name="T41" fmla="*/ 116 h 180"/>
                <a:gd name="T42" fmla="*/ 168 w 192"/>
                <a:gd name="T43" fmla="*/ 40 h 180"/>
                <a:gd name="T44" fmla="*/ 172 w 192"/>
                <a:gd name="T45" fmla="*/ 40 h 180"/>
                <a:gd name="T46" fmla="*/ 192 w 192"/>
                <a:gd name="T47" fmla="*/ 20 h 180"/>
                <a:gd name="T48" fmla="*/ 172 w 192"/>
                <a:gd name="T49" fmla="*/ 0 h 180"/>
                <a:gd name="T50" fmla="*/ 160 w 192"/>
                <a:gd name="T51" fmla="*/ 116 h 180"/>
                <a:gd name="T52" fmla="*/ 148 w 192"/>
                <a:gd name="T53" fmla="*/ 128 h 180"/>
                <a:gd name="T54" fmla="*/ 140 w 192"/>
                <a:gd name="T55" fmla="*/ 128 h 180"/>
                <a:gd name="T56" fmla="*/ 140 w 192"/>
                <a:gd name="T57" fmla="*/ 56 h 180"/>
                <a:gd name="T58" fmla="*/ 132 w 192"/>
                <a:gd name="T59" fmla="*/ 56 h 180"/>
                <a:gd name="T60" fmla="*/ 132 w 192"/>
                <a:gd name="T61" fmla="*/ 128 h 180"/>
                <a:gd name="T62" fmla="*/ 120 w 192"/>
                <a:gd name="T63" fmla="*/ 128 h 180"/>
                <a:gd name="T64" fmla="*/ 120 w 192"/>
                <a:gd name="T65" fmla="*/ 68 h 180"/>
                <a:gd name="T66" fmla="*/ 112 w 192"/>
                <a:gd name="T67" fmla="*/ 68 h 180"/>
                <a:gd name="T68" fmla="*/ 112 w 192"/>
                <a:gd name="T69" fmla="*/ 128 h 180"/>
                <a:gd name="T70" fmla="*/ 100 w 192"/>
                <a:gd name="T71" fmla="*/ 128 h 180"/>
                <a:gd name="T72" fmla="*/ 100 w 192"/>
                <a:gd name="T73" fmla="*/ 76 h 180"/>
                <a:gd name="T74" fmla="*/ 92 w 192"/>
                <a:gd name="T75" fmla="*/ 76 h 180"/>
                <a:gd name="T76" fmla="*/ 92 w 192"/>
                <a:gd name="T77" fmla="*/ 128 h 180"/>
                <a:gd name="T78" fmla="*/ 80 w 192"/>
                <a:gd name="T79" fmla="*/ 128 h 180"/>
                <a:gd name="T80" fmla="*/ 80 w 192"/>
                <a:gd name="T81" fmla="*/ 84 h 180"/>
                <a:gd name="T82" fmla="*/ 72 w 192"/>
                <a:gd name="T83" fmla="*/ 84 h 180"/>
                <a:gd name="T84" fmla="*/ 72 w 192"/>
                <a:gd name="T85" fmla="*/ 128 h 180"/>
                <a:gd name="T86" fmla="*/ 60 w 192"/>
                <a:gd name="T87" fmla="*/ 128 h 180"/>
                <a:gd name="T88" fmla="*/ 60 w 192"/>
                <a:gd name="T89" fmla="*/ 92 h 180"/>
                <a:gd name="T90" fmla="*/ 52 w 192"/>
                <a:gd name="T91" fmla="*/ 92 h 180"/>
                <a:gd name="T92" fmla="*/ 52 w 192"/>
                <a:gd name="T93" fmla="*/ 128 h 180"/>
                <a:gd name="T94" fmla="*/ 44 w 192"/>
                <a:gd name="T95" fmla="*/ 128 h 180"/>
                <a:gd name="T96" fmla="*/ 32 w 192"/>
                <a:gd name="T97" fmla="*/ 116 h 180"/>
                <a:gd name="T98" fmla="*/ 32 w 192"/>
                <a:gd name="T99" fmla="*/ 40 h 180"/>
                <a:gd name="T100" fmla="*/ 160 w 192"/>
                <a:gd name="T101" fmla="*/ 40 h 180"/>
                <a:gd name="T102" fmla="*/ 160 w 192"/>
                <a:gd name="T103" fmla="*/ 116 h 180"/>
                <a:gd name="T104" fmla="*/ 172 w 192"/>
                <a:gd name="T105" fmla="*/ 32 h 180"/>
                <a:gd name="T106" fmla="*/ 20 w 192"/>
                <a:gd name="T107" fmla="*/ 32 h 180"/>
                <a:gd name="T108" fmla="*/ 8 w 192"/>
                <a:gd name="T109" fmla="*/ 20 h 180"/>
                <a:gd name="T110" fmla="*/ 20 w 192"/>
                <a:gd name="T111" fmla="*/ 8 h 180"/>
                <a:gd name="T112" fmla="*/ 172 w 192"/>
                <a:gd name="T113" fmla="*/ 8 h 180"/>
                <a:gd name="T114" fmla="*/ 184 w 192"/>
                <a:gd name="T115" fmla="*/ 20 h 180"/>
                <a:gd name="T116" fmla="*/ 172 w 192"/>
                <a:gd name="T117" fmla="*/ 3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" h="180">
                  <a:moveTo>
                    <a:pt x="17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27"/>
                    <a:pt x="33" y="136"/>
                    <a:pt x="4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71" y="173"/>
                    <a:pt x="71" y="173"/>
                    <a:pt x="71" y="173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92" y="163"/>
                    <a:pt x="92" y="163"/>
                    <a:pt x="92" y="163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48" y="136"/>
                    <a:pt x="148" y="136"/>
                    <a:pt x="148" y="136"/>
                  </a:cubicBezTo>
                  <a:cubicBezTo>
                    <a:pt x="159" y="136"/>
                    <a:pt x="168" y="127"/>
                    <a:pt x="168" y="116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83" y="40"/>
                    <a:pt x="192" y="31"/>
                    <a:pt x="192" y="20"/>
                  </a:cubicBezTo>
                  <a:cubicBezTo>
                    <a:pt x="192" y="9"/>
                    <a:pt x="183" y="0"/>
                    <a:pt x="172" y="0"/>
                  </a:cubicBezTo>
                  <a:close/>
                  <a:moveTo>
                    <a:pt x="160" y="116"/>
                  </a:moveTo>
                  <a:cubicBezTo>
                    <a:pt x="160" y="123"/>
                    <a:pt x="155" y="128"/>
                    <a:pt x="148" y="128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80" y="128"/>
                    <a:pt x="80" y="128"/>
                    <a:pt x="80" y="128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37" y="128"/>
                    <a:pt x="32" y="123"/>
                    <a:pt x="32" y="116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160" y="40"/>
                    <a:pt x="160" y="40"/>
                    <a:pt x="160" y="40"/>
                  </a:cubicBezTo>
                  <a:lnTo>
                    <a:pt x="160" y="116"/>
                  </a:lnTo>
                  <a:close/>
                  <a:moveTo>
                    <a:pt x="172" y="32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13" y="32"/>
                    <a:pt x="8" y="27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9" y="8"/>
                    <a:pt x="184" y="13"/>
                    <a:pt x="184" y="20"/>
                  </a:cubicBezTo>
                  <a:cubicBezTo>
                    <a:pt x="184" y="27"/>
                    <a:pt x="179" y="32"/>
                    <a:pt x="172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99C4ECA-5D0D-423E-BF69-7DA6FFBDB9AA}"/>
              </a:ext>
            </a:extLst>
          </p:cNvPr>
          <p:cNvGrpSpPr/>
          <p:nvPr/>
        </p:nvGrpSpPr>
        <p:grpSpPr>
          <a:xfrm>
            <a:off x="6770265" y="5083527"/>
            <a:ext cx="702763" cy="702763"/>
            <a:chOff x="6770265" y="5083527"/>
            <a:chExt cx="702763" cy="70276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54B9BA7-A342-4FBA-A655-52D8316B11C9}"/>
                </a:ext>
              </a:extLst>
            </p:cNvPr>
            <p:cNvSpPr/>
            <p:nvPr/>
          </p:nvSpPr>
          <p:spPr>
            <a:xfrm rot="3509343">
              <a:off x="6770265" y="5083527"/>
              <a:ext cx="702763" cy="7027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cs typeface="+mn-ea"/>
                <a:sym typeface="+mn-lt"/>
              </a:endParaRPr>
            </a:p>
          </p:txBody>
        </p:sp>
        <p:sp>
          <p:nvSpPr>
            <p:cNvPr id="51" name="Freeform 64">
              <a:extLst>
                <a:ext uri="{FF2B5EF4-FFF2-40B4-BE49-F238E27FC236}">
                  <a16:creationId xmlns:a16="http://schemas.microsoft.com/office/drawing/2014/main" id="{DBB01E65-E70D-4EB8-A346-DD771492E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6882" y="5254352"/>
              <a:ext cx="231775" cy="330200"/>
            </a:xfrm>
            <a:custGeom>
              <a:avLst/>
              <a:gdLst>
                <a:gd name="T0" fmla="*/ 80 w 160"/>
                <a:gd name="T1" fmla="*/ 64 h 228"/>
                <a:gd name="T2" fmla="*/ 112 w 160"/>
                <a:gd name="T3" fmla="*/ 32 h 228"/>
                <a:gd name="T4" fmla="*/ 80 w 160"/>
                <a:gd name="T5" fmla="*/ 0 h 228"/>
                <a:gd name="T6" fmla="*/ 48 w 160"/>
                <a:gd name="T7" fmla="*/ 32 h 228"/>
                <a:gd name="T8" fmla="*/ 80 w 160"/>
                <a:gd name="T9" fmla="*/ 64 h 228"/>
                <a:gd name="T10" fmla="*/ 80 w 160"/>
                <a:gd name="T11" fmla="*/ 8 h 228"/>
                <a:gd name="T12" fmla="*/ 104 w 160"/>
                <a:gd name="T13" fmla="*/ 32 h 228"/>
                <a:gd name="T14" fmla="*/ 80 w 160"/>
                <a:gd name="T15" fmla="*/ 56 h 228"/>
                <a:gd name="T16" fmla="*/ 56 w 160"/>
                <a:gd name="T17" fmla="*/ 32 h 228"/>
                <a:gd name="T18" fmla="*/ 80 w 160"/>
                <a:gd name="T19" fmla="*/ 8 h 228"/>
                <a:gd name="T20" fmla="*/ 49 w 160"/>
                <a:gd name="T21" fmla="*/ 136 h 228"/>
                <a:gd name="T22" fmla="*/ 60 w 160"/>
                <a:gd name="T23" fmla="*/ 160 h 228"/>
                <a:gd name="T24" fmla="*/ 60 w 160"/>
                <a:gd name="T25" fmla="*/ 168 h 228"/>
                <a:gd name="T26" fmla="*/ 80 w 160"/>
                <a:gd name="T27" fmla="*/ 188 h 228"/>
                <a:gd name="T28" fmla="*/ 100 w 160"/>
                <a:gd name="T29" fmla="*/ 168 h 228"/>
                <a:gd name="T30" fmla="*/ 100 w 160"/>
                <a:gd name="T31" fmla="*/ 160 h 228"/>
                <a:gd name="T32" fmla="*/ 111 w 160"/>
                <a:gd name="T33" fmla="*/ 136 h 228"/>
                <a:gd name="T34" fmla="*/ 120 w 160"/>
                <a:gd name="T35" fmla="*/ 112 h 228"/>
                <a:gd name="T36" fmla="*/ 80 w 160"/>
                <a:gd name="T37" fmla="*/ 72 h 228"/>
                <a:gd name="T38" fmla="*/ 40 w 160"/>
                <a:gd name="T39" fmla="*/ 112 h 228"/>
                <a:gd name="T40" fmla="*/ 49 w 160"/>
                <a:gd name="T41" fmla="*/ 136 h 228"/>
                <a:gd name="T42" fmla="*/ 80 w 160"/>
                <a:gd name="T43" fmla="*/ 80 h 228"/>
                <a:gd name="T44" fmla="*/ 112 w 160"/>
                <a:gd name="T45" fmla="*/ 112 h 228"/>
                <a:gd name="T46" fmla="*/ 105 w 160"/>
                <a:gd name="T47" fmla="*/ 130 h 228"/>
                <a:gd name="T48" fmla="*/ 92 w 160"/>
                <a:gd name="T49" fmla="*/ 160 h 228"/>
                <a:gd name="T50" fmla="*/ 92 w 160"/>
                <a:gd name="T51" fmla="*/ 168 h 228"/>
                <a:gd name="T52" fmla="*/ 80 w 160"/>
                <a:gd name="T53" fmla="*/ 180 h 228"/>
                <a:gd name="T54" fmla="*/ 68 w 160"/>
                <a:gd name="T55" fmla="*/ 168 h 228"/>
                <a:gd name="T56" fmla="*/ 68 w 160"/>
                <a:gd name="T57" fmla="*/ 160 h 228"/>
                <a:gd name="T58" fmla="*/ 55 w 160"/>
                <a:gd name="T59" fmla="*/ 130 h 228"/>
                <a:gd name="T60" fmla="*/ 48 w 160"/>
                <a:gd name="T61" fmla="*/ 112 h 228"/>
                <a:gd name="T62" fmla="*/ 80 w 160"/>
                <a:gd name="T63" fmla="*/ 80 h 228"/>
                <a:gd name="T64" fmla="*/ 80 w 160"/>
                <a:gd name="T65" fmla="*/ 204 h 228"/>
                <a:gd name="T66" fmla="*/ 132 w 160"/>
                <a:gd name="T67" fmla="*/ 180 h 228"/>
                <a:gd name="T68" fmla="*/ 113 w 160"/>
                <a:gd name="T69" fmla="*/ 161 h 228"/>
                <a:gd name="T70" fmla="*/ 111 w 160"/>
                <a:gd name="T71" fmla="*/ 169 h 228"/>
                <a:gd name="T72" fmla="*/ 124 w 160"/>
                <a:gd name="T73" fmla="*/ 180 h 228"/>
                <a:gd name="T74" fmla="*/ 80 w 160"/>
                <a:gd name="T75" fmla="*/ 196 h 228"/>
                <a:gd name="T76" fmla="*/ 36 w 160"/>
                <a:gd name="T77" fmla="*/ 180 h 228"/>
                <a:gd name="T78" fmla="*/ 49 w 160"/>
                <a:gd name="T79" fmla="*/ 169 h 228"/>
                <a:gd name="T80" fmla="*/ 47 w 160"/>
                <a:gd name="T81" fmla="*/ 161 h 228"/>
                <a:gd name="T82" fmla="*/ 28 w 160"/>
                <a:gd name="T83" fmla="*/ 180 h 228"/>
                <a:gd name="T84" fmla="*/ 80 w 160"/>
                <a:gd name="T85" fmla="*/ 204 h 228"/>
                <a:gd name="T86" fmla="*/ 142 w 160"/>
                <a:gd name="T87" fmla="*/ 156 h 228"/>
                <a:gd name="T88" fmla="*/ 138 w 160"/>
                <a:gd name="T89" fmla="*/ 163 h 228"/>
                <a:gd name="T90" fmla="*/ 152 w 160"/>
                <a:gd name="T91" fmla="*/ 184 h 228"/>
                <a:gd name="T92" fmla="*/ 80 w 160"/>
                <a:gd name="T93" fmla="*/ 220 h 228"/>
                <a:gd name="T94" fmla="*/ 8 w 160"/>
                <a:gd name="T95" fmla="*/ 184 h 228"/>
                <a:gd name="T96" fmla="*/ 22 w 160"/>
                <a:gd name="T97" fmla="*/ 163 h 228"/>
                <a:gd name="T98" fmla="*/ 18 w 160"/>
                <a:gd name="T99" fmla="*/ 156 h 228"/>
                <a:gd name="T100" fmla="*/ 0 w 160"/>
                <a:gd name="T101" fmla="*/ 184 h 228"/>
                <a:gd name="T102" fmla="*/ 80 w 160"/>
                <a:gd name="T103" fmla="*/ 228 h 228"/>
                <a:gd name="T104" fmla="*/ 160 w 160"/>
                <a:gd name="T105" fmla="*/ 184 h 228"/>
                <a:gd name="T106" fmla="*/ 142 w 160"/>
                <a:gd name="T107" fmla="*/ 1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228">
                  <a:moveTo>
                    <a:pt x="80" y="64"/>
                  </a:moveTo>
                  <a:cubicBezTo>
                    <a:pt x="98" y="64"/>
                    <a:pt x="112" y="50"/>
                    <a:pt x="112" y="32"/>
                  </a:cubicBezTo>
                  <a:cubicBezTo>
                    <a:pt x="112" y="14"/>
                    <a:pt x="98" y="0"/>
                    <a:pt x="80" y="0"/>
                  </a:cubicBezTo>
                  <a:cubicBezTo>
                    <a:pt x="62" y="0"/>
                    <a:pt x="48" y="14"/>
                    <a:pt x="48" y="32"/>
                  </a:cubicBezTo>
                  <a:cubicBezTo>
                    <a:pt x="48" y="50"/>
                    <a:pt x="62" y="64"/>
                    <a:pt x="80" y="64"/>
                  </a:cubicBezTo>
                  <a:close/>
                  <a:moveTo>
                    <a:pt x="80" y="8"/>
                  </a:moveTo>
                  <a:cubicBezTo>
                    <a:pt x="93" y="8"/>
                    <a:pt x="104" y="19"/>
                    <a:pt x="104" y="32"/>
                  </a:cubicBezTo>
                  <a:cubicBezTo>
                    <a:pt x="104" y="45"/>
                    <a:pt x="93" y="56"/>
                    <a:pt x="80" y="56"/>
                  </a:cubicBezTo>
                  <a:cubicBezTo>
                    <a:pt x="67" y="56"/>
                    <a:pt x="56" y="45"/>
                    <a:pt x="56" y="32"/>
                  </a:cubicBezTo>
                  <a:cubicBezTo>
                    <a:pt x="56" y="19"/>
                    <a:pt x="67" y="8"/>
                    <a:pt x="80" y="8"/>
                  </a:cubicBezTo>
                  <a:close/>
                  <a:moveTo>
                    <a:pt x="49" y="136"/>
                  </a:moveTo>
                  <a:cubicBezTo>
                    <a:pt x="55" y="141"/>
                    <a:pt x="60" y="152"/>
                    <a:pt x="60" y="160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179"/>
                    <a:pt x="69" y="188"/>
                    <a:pt x="80" y="188"/>
                  </a:cubicBezTo>
                  <a:cubicBezTo>
                    <a:pt x="91" y="188"/>
                    <a:pt x="100" y="179"/>
                    <a:pt x="100" y="168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0" y="152"/>
                    <a:pt x="105" y="141"/>
                    <a:pt x="111" y="136"/>
                  </a:cubicBezTo>
                  <a:cubicBezTo>
                    <a:pt x="111" y="136"/>
                    <a:pt x="120" y="127"/>
                    <a:pt x="120" y="112"/>
                  </a:cubicBezTo>
                  <a:cubicBezTo>
                    <a:pt x="120" y="90"/>
                    <a:pt x="102" y="72"/>
                    <a:pt x="80" y="72"/>
                  </a:cubicBezTo>
                  <a:cubicBezTo>
                    <a:pt x="58" y="72"/>
                    <a:pt x="40" y="90"/>
                    <a:pt x="40" y="112"/>
                  </a:cubicBezTo>
                  <a:cubicBezTo>
                    <a:pt x="40" y="127"/>
                    <a:pt x="49" y="136"/>
                    <a:pt x="49" y="136"/>
                  </a:cubicBezTo>
                  <a:close/>
                  <a:moveTo>
                    <a:pt x="80" y="80"/>
                  </a:moveTo>
                  <a:cubicBezTo>
                    <a:pt x="97" y="80"/>
                    <a:pt x="112" y="94"/>
                    <a:pt x="112" y="112"/>
                  </a:cubicBezTo>
                  <a:cubicBezTo>
                    <a:pt x="112" y="124"/>
                    <a:pt x="105" y="130"/>
                    <a:pt x="105" y="130"/>
                  </a:cubicBezTo>
                  <a:cubicBezTo>
                    <a:pt x="98" y="137"/>
                    <a:pt x="92" y="150"/>
                    <a:pt x="92" y="160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  <a:cubicBezTo>
                    <a:pt x="73" y="180"/>
                    <a:pt x="68" y="175"/>
                    <a:pt x="68" y="168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50"/>
                    <a:pt x="62" y="137"/>
                    <a:pt x="55" y="130"/>
                  </a:cubicBezTo>
                  <a:cubicBezTo>
                    <a:pt x="55" y="130"/>
                    <a:pt x="48" y="124"/>
                    <a:pt x="48" y="112"/>
                  </a:cubicBezTo>
                  <a:cubicBezTo>
                    <a:pt x="48" y="94"/>
                    <a:pt x="62" y="80"/>
                    <a:pt x="80" y="80"/>
                  </a:cubicBezTo>
                  <a:close/>
                  <a:moveTo>
                    <a:pt x="80" y="204"/>
                  </a:moveTo>
                  <a:cubicBezTo>
                    <a:pt x="110" y="204"/>
                    <a:pt x="132" y="194"/>
                    <a:pt x="132" y="180"/>
                  </a:cubicBezTo>
                  <a:cubicBezTo>
                    <a:pt x="132" y="172"/>
                    <a:pt x="125" y="166"/>
                    <a:pt x="113" y="161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9" y="172"/>
                    <a:pt x="124" y="176"/>
                    <a:pt x="124" y="180"/>
                  </a:cubicBezTo>
                  <a:cubicBezTo>
                    <a:pt x="124" y="188"/>
                    <a:pt x="105" y="196"/>
                    <a:pt x="80" y="196"/>
                  </a:cubicBezTo>
                  <a:cubicBezTo>
                    <a:pt x="55" y="196"/>
                    <a:pt x="36" y="188"/>
                    <a:pt x="36" y="180"/>
                  </a:cubicBezTo>
                  <a:cubicBezTo>
                    <a:pt x="36" y="176"/>
                    <a:pt x="41" y="172"/>
                    <a:pt x="49" y="169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35" y="166"/>
                    <a:pt x="28" y="172"/>
                    <a:pt x="28" y="180"/>
                  </a:cubicBezTo>
                  <a:cubicBezTo>
                    <a:pt x="28" y="194"/>
                    <a:pt x="50" y="204"/>
                    <a:pt x="80" y="204"/>
                  </a:cubicBezTo>
                  <a:close/>
                  <a:moveTo>
                    <a:pt x="142" y="156"/>
                  </a:moveTo>
                  <a:cubicBezTo>
                    <a:pt x="138" y="163"/>
                    <a:pt x="138" y="163"/>
                    <a:pt x="138" y="163"/>
                  </a:cubicBezTo>
                  <a:cubicBezTo>
                    <a:pt x="144" y="167"/>
                    <a:pt x="152" y="174"/>
                    <a:pt x="152" y="184"/>
                  </a:cubicBezTo>
                  <a:cubicBezTo>
                    <a:pt x="152" y="204"/>
                    <a:pt x="119" y="220"/>
                    <a:pt x="80" y="220"/>
                  </a:cubicBezTo>
                  <a:cubicBezTo>
                    <a:pt x="41" y="220"/>
                    <a:pt x="8" y="204"/>
                    <a:pt x="8" y="184"/>
                  </a:cubicBezTo>
                  <a:cubicBezTo>
                    <a:pt x="8" y="174"/>
                    <a:pt x="16" y="167"/>
                    <a:pt x="22" y="163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6" y="164"/>
                    <a:pt x="0" y="174"/>
                    <a:pt x="0" y="184"/>
                  </a:cubicBezTo>
                  <a:cubicBezTo>
                    <a:pt x="0" y="209"/>
                    <a:pt x="35" y="228"/>
                    <a:pt x="80" y="228"/>
                  </a:cubicBezTo>
                  <a:cubicBezTo>
                    <a:pt x="125" y="228"/>
                    <a:pt x="160" y="209"/>
                    <a:pt x="160" y="184"/>
                  </a:cubicBezTo>
                  <a:cubicBezTo>
                    <a:pt x="160" y="174"/>
                    <a:pt x="154" y="164"/>
                    <a:pt x="142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27706D-177F-480C-960F-573AF6CBA4F9}"/>
              </a:ext>
            </a:extLst>
          </p:cNvPr>
          <p:cNvGrpSpPr/>
          <p:nvPr/>
        </p:nvGrpSpPr>
        <p:grpSpPr>
          <a:xfrm>
            <a:off x="4901669" y="5108167"/>
            <a:ext cx="702763" cy="702763"/>
            <a:chOff x="4901669" y="5108167"/>
            <a:chExt cx="702763" cy="70276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FCDD47E-D6E4-4737-AF5D-A61967C8E5AE}"/>
                </a:ext>
              </a:extLst>
            </p:cNvPr>
            <p:cNvSpPr/>
            <p:nvPr/>
          </p:nvSpPr>
          <p:spPr>
            <a:xfrm rot="7200000">
              <a:off x="4901669" y="5108167"/>
              <a:ext cx="702763" cy="7027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200">
                <a:cs typeface="+mn-ea"/>
                <a:sym typeface="+mn-lt"/>
              </a:endParaRPr>
            </a:p>
          </p:txBody>
        </p:sp>
        <p:grpSp>
          <p:nvGrpSpPr>
            <p:cNvPr id="52" name="Gruppieren 1073">
              <a:extLst>
                <a:ext uri="{FF2B5EF4-FFF2-40B4-BE49-F238E27FC236}">
                  <a16:creationId xmlns:a16="http://schemas.microsoft.com/office/drawing/2014/main" id="{AA21E023-DED4-44E9-81C7-194FB05B235B}"/>
                </a:ext>
              </a:extLst>
            </p:cNvPr>
            <p:cNvGrpSpPr/>
            <p:nvPr/>
          </p:nvGrpSpPr>
          <p:grpSpPr>
            <a:xfrm>
              <a:off x="5137162" y="5303565"/>
              <a:ext cx="231775" cy="317500"/>
              <a:chOff x="3098800" y="3917951"/>
              <a:chExt cx="231775" cy="317500"/>
            </a:xfrm>
            <a:solidFill>
              <a:schemeClr val="bg1"/>
            </a:solidFill>
          </p:grpSpPr>
          <p:sp>
            <p:nvSpPr>
              <p:cNvPr id="53" name="Freeform 224">
                <a:extLst>
                  <a:ext uri="{FF2B5EF4-FFF2-40B4-BE49-F238E27FC236}">
                    <a16:creationId xmlns:a16="http://schemas.microsoft.com/office/drawing/2014/main" id="{1EBE7551-0FC6-44F5-8F56-00A39CF2F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2613" y="3963988"/>
                <a:ext cx="185738" cy="249238"/>
              </a:xfrm>
              <a:custGeom>
                <a:avLst/>
                <a:gdLst>
                  <a:gd name="T0" fmla="*/ 118 w 128"/>
                  <a:gd name="T1" fmla="*/ 172 h 172"/>
                  <a:gd name="T2" fmla="*/ 10 w 128"/>
                  <a:gd name="T3" fmla="*/ 172 h 172"/>
                  <a:gd name="T4" fmla="*/ 0 w 128"/>
                  <a:gd name="T5" fmla="*/ 162 h 172"/>
                  <a:gd name="T6" fmla="*/ 0 w 128"/>
                  <a:gd name="T7" fmla="*/ 10 h 172"/>
                  <a:gd name="T8" fmla="*/ 10 w 128"/>
                  <a:gd name="T9" fmla="*/ 0 h 172"/>
                  <a:gd name="T10" fmla="*/ 20 w 128"/>
                  <a:gd name="T11" fmla="*/ 0 h 172"/>
                  <a:gd name="T12" fmla="*/ 20 w 128"/>
                  <a:gd name="T13" fmla="*/ 8 h 172"/>
                  <a:gd name="T14" fmla="*/ 10 w 128"/>
                  <a:gd name="T15" fmla="*/ 8 h 172"/>
                  <a:gd name="T16" fmla="*/ 8 w 128"/>
                  <a:gd name="T17" fmla="*/ 10 h 172"/>
                  <a:gd name="T18" fmla="*/ 8 w 128"/>
                  <a:gd name="T19" fmla="*/ 162 h 172"/>
                  <a:gd name="T20" fmla="*/ 10 w 128"/>
                  <a:gd name="T21" fmla="*/ 164 h 172"/>
                  <a:gd name="T22" fmla="*/ 118 w 128"/>
                  <a:gd name="T23" fmla="*/ 164 h 172"/>
                  <a:gd name="T24" fmla="*/ 120 w 128"/>
                  <a:gd name="T25" fmla="*/ 162 h 172"/>
                  <a:gd name="T26" fmla="*/ 120 w 128"/>
                  <a:gd name="T27" fmla="*/ 10 h 172"/>
                  <a:gd name="T28" fmla="*/ 118 w 128"/>
                  <a:gd name="T29" fmla="*/ 8 h 172"/>
                  <a:gd name="T30" fmla="*/ 112 w 128"/>
                  <a:gd name="T31" fmla="*/ 8 h 172"/>
                  <a:gd name="T32" fmla="*/ 112 w 128"/>
                  <a:gd name="T33" fmla="*/ 0 h 172"/>
                  <a:gd name="T34" fmla="*/ 118 w 128"/>
                  <a:gd name="T35" fmla="*/ 0 h 172"/>
                  <a:gd name="T36" fmla="*/ 128 w 128"/>
                  <a:gd name="T37" fmla="*/ 10 h 172"/>
                  <a:gd name="T38" fmla="*/ 128 w 128"/>
                  <a:gd name="T39" fmla="*/ 162 h 172"/>
                  <a:gd name="T40" fmla="*/ 118 w 128"/>
                  <a:gd name="T41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172">
                    <a:moveTo>
                      <a:pt x="118" y="172"/>
                    </a:moveTo>
                    <a:cubicBezTo>
                      <a:pt x="10" y="172"/>
                      <a:pt x="10" y="172"/>
                      <a:pt x="10" y="172"/>
                    </a:cubicBezTo>
                    <a:cubicBezTo>
                      <a:pt x="5" y="172"/>
                      <a:pt x="0" y="167"/>
                      <a:pt x="0" y="16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8" y="162"/>
                      <a:pt x="8" y="162"/>
                      <a:pt x="8" y="162"/>
                    </a:cubicBezTo>
                    <a:cubicBezTo>
                      <a:pt x="8" y="163"/>
                      <a:pt x="9" y="164"/>
                      <a:pt x="10" y="164"/>
                    </a:cubicBezTo>
                    <a:cubicBezTo>
                      <a:pt x="118" y="164"/>
                      <a:pt x="118" y="164"/>
                      <a:pt x="118" y="164"/>
                    </a:cubicBezTo>
                    <a:cubicBezTo>
                      <a:pt x="119" y="164"/>
                      <a:pt x="120" y="163"/>
                      <a:pt x="120" y="162"/>
                    </a:cubicBezTo>
                    <a:cubicBezTo>
                      <a:pt x="120" y="10"/>
                      <a:pt x="120" y="10"/>
                      <a:pt x="120" y="10"/>
                    </a:cubicBezTo>
                    <a:cubicBezTo>
                      <a:pt x="120" y="9"/>
                      <a:pt x="119" y="8"/>
                      <a:pt x="118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23" y="0"/>
                      <a:pt x="128" y="5"/>
                      <a:pt x="128" y="10"/>
                    </a:cubicBezTo>
                    <a:cubicBezTo>
                      <a:pt x="128" y="162"/>
                      <a:pt x="128" y="162"/>
                      <a:pt x="128" y="162"/>
                    </a:cubicBezTo>
                    <a:cubicBezTo>
                      <a:pt x="128" y="167"/>
                      <a:pt x="123" y="172"/>
                      <a:pt x="118" y="1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225">
                <a:extLst>
                  <a:ext uri="{FF2B5EF4-FFF2-40B4-BE49-F238E27FC236}">
                    <a16:creationId xmlns:a16="http://schemas.microsoft.com/office/drawing/2014/main" id="{0FEDD154-B6AE-4815-ABAB-12ACEA185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500" y="4005263"/>
                <a:ext cx="46038" cy="11113"/>
              </a:xfrm>
              <a:custGeom>
                <a:avLst/>
                <a:gdLst>
                  <a:gd name="T0" fmla="*/ 28 w 32"/>
                  <a:gd name="T1" fmla="*/ 8 h 8"/>
                  <a:gd name="T2" fmla="*/ 4 w 32"/>
                  <a:gd name="T3" fmla="*/ 8 h 8"/>
                  <a:gd name="T4" fmla="*/ 0 w 32"/>
                  <a:gd name="T5" fmla="*/ 4 h 8"/>
                  <a:gd name="T6" fmla="*/ 4 w 32"/>
                  <a:gd name="T7" fmla="*/ 0 h 8"/>
                  <a:gd name="T8" fmla="*/ 28 w 32"/>
                  <a:gd name="T9" fmla="*/ 0 h 8"/>
                  <a:gd name="T10" fmla="*/ 32 w 32"/>
                  <a:gd name="T11" fmla="*/ 4 h 8"/>
                  <a:gd name="T12" fmla="*/ 28 w 3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2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2"/>
                      <a:pt x="32" y="4"/>
                    </a:cubicBezTo>
                    <a:cubicBezTo>
                      <a:pt x="32" y="6"/>
                      <a:pt x="30" y="8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 226">
                <a:extLst>
                  <a:ext uri="{FF2B5EF4-FFF2-40B4-BE49-F238E27FC236}">
                    <a16:creationId xmlns:a16="http://schemas.microsoft.com/office/drawing/2014/main" id="{D3142E99-1DD1-440E-BC5F-53F298A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500" y="4033838"/>
                <a:ext cx="46038" cy="11113"/>
              </a:xfrm>
              <a:custGeom>
                <a:avLst/>
                <a:gdLst>
                  <a:gd name="T0" fmla="*/ 28 w 32"/>
                  <a:gd name="T1" fmla="*/ 8 h 8"/>
                  <a:gd name="T2" fmla="*/ 4 w 32"/>
                  <a:gd name="T3" fmla="*/ 8 h 8"/>
                  <a:gd name="T4" fmla="*/ 0 w 32"/>
                  <a:gd name="T5" fmla="*/ 4 h 8"/>
                  <a:gd name="T6" fmla="*/ 4 w 32"/>
                  <a:gd name="T7" fmla="*/ 0 h 8"/>
                  <a:gd name="T8" fmla="*/ 28 w 32"/>
                  <a:gd name="T9" fmla="*/ 0 h 8"/>
                  <a:gd name="T10" fmla="*/ 32 w 32"/>
                  <a:gd name="T11" fmla="*/ 4 h 8"/>
                  <a:gd name="T12" fmla="*/ 28 w 3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2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2"/>
                      <a:pt x="32" y="4"/>
                    </a:cubicBezTo>
                    <a:cubicBezTo>
                      <a:pt x="32" y="6"/>
                      <a:pt x="30" y="8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227">
                <a:extLst>
                  <a:ext uri="{FF2B5EF4-FFF2-40B4-BE49-F238E27FC236}">
                    <a16:creationId xmlns:a16="http://schemas.microsoft.com/office/drawing/2014/main" id="{AB0C92BB-1EBF-4988-86C1-783D511E2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500" y="4062413"/>
                <a:ext cx="46038" cy="11113"/>
              </a:xfrm>
              <a:custGeom>
                <a:avLst/>
                <a:gdLst>
                  <a:gd name="T0" fmla="*/ 28 w 32"/>
                  <a:gd name="T1" fmla="*/ 8 h 8"/>
                  <a:gd name="T2" fmla="*/ 4 w 32"/>
                  <a:gd name="T3" fmla="*/ 8 h 8"/>
                  <a:gd name="T4" fmla="*/ 0 w 32"/>
                  <a:gd name="T5" fmla="*/ 4 h 8"/>
                  <a:gd name="T6" fmla="*/ 4 w 32"/>
                  <a:gd name="T7" fmla="*/ 0 h 8"/>
                  <a:gd name="T8" fmla="*/ 28 w 32"/>
                  <a:gd name="T9" fmla="*/ 0 h 8"/>
                  <a:gd name="T10" fmla="*/ 32 w 32"/>
                  <a:gd name="T11" fmla="*/ 4 h 8"/>
                  <a:gd name="T12" fmla="*/ 28 w 3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2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2"/>
                      <a:pt x="32" y="4"/>
                    </a:cubicBezTo>
                    <a:cubicBezTo>
                      <a:pt x="32" y="6"/>
                      <a:pt x="30" y="8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228">
                <a:extLst>
                  <a:ext uri="{FF2B5EF4-FFF2-40B4-BE49-F238E27FC236}">
                    <a16:creationId xmlns:a16="http://schemas.microsoft.com/office/drawing/2014/main" id="{9914C79F-5C87-4FF6-BC87-659EF698F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500" y="4090988"/>
                <a:ext cx="46038" cy="12700"/>
              </a:xfrm>
              <a:custGeom>
                <a:avLst/>
                <a:gdLst>
                  <a:gd name="T0" fmla="*/ 28 w 32"/>
                  <a:gd name="T1" fmla="*/ 8 h 8"/>
                  <a:gd name="T2" fmla="*/ 4 w 32"/>
                  <a:gd name="T3" fmla="*/ 8 h 8"/>
                  <a:gd name="T4" fmla="*/ 0 w 32"/>
                  <a:gd name="T5" fmla="*/ 4 h 8"/>
                  <a:gd name="T6" fmla="*/ 4 w 32"/>
                  <a:gd name="T7" fmla="*/ 0 h 8"/>
                  <a:gd name="T8" fmla="*/ 28 w 32"/>
                  <a:gd name="T9" fmla="*/ 0 h 8"/>
                  <a:gd name="T10" fmla="*/ 32 w 32"/>
                  <a:gd name="T11" fmla="*/ 4 h 8"/>
                  <a:gd name="T12" fmla="*/ 28 w 3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2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2"/>
                      <a:pt x="32" y="4"/>
                    </a:cubicBezTo>
                    <a:cubicBezTo>
                      <a:pt x="32" y="6"/>
                      <a:pt x="30" y="8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29">
                <a:extLst>
                  <a:ext uri="{FF2B5EF4-FFF2-40B4-BE49-F238E27FC236}">
                    <a16:creationId xmlns:a16="http://schemas.microsoft.com/office/drawing/2014/main" id="{6098241E-37F7-4B8F-BB92-84D5CBA9F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500" y="4121151"/>
                <a:ext cx="46038" cy="11113"/>
              </a:xfrm>
              <a:custGeom>
                <a:avLst/>
                <a:gdLst>
                  <a:gd name="T0" fmla="*/ 28 w 32"/>
                  <a:gd name="T1" fmla="*/ 8 h 8"/>
                  <a:gd name="T2" fmla="*/ 4 w 32"/>
                  <a:gd name="T3" fmla="*/ 8 h 8"/>
                  <a:gd name="T4" fmla="*/ 0 w 32"/>
                  <a:gd name="T5" fmla="*/ 4 h 8"/>
                  <a:gd name="T6" fmla="*/ 4 w 32"/>
                  <a:gd name="T7" fmla="*/ 0 h 8"/>
                  <a:gd name="T8" fmla="*/ 28 w 32"/>
                  <a:gd name="T9" fmla="*/ 0 h 8"/>
                  <a:gd name="T10" fmla="*/ 32 w 32"/>
                  <a:gd name="T11" fmla="*/ 4 h 8"/>
                  <a:gd name="T12" fmla="*/ 28 w 3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2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2"/>
                      <a:pt x="32" y="4"/>
                    </a:cubicBezTo>
                    <a:cubicBezTo>
                      <a:pt x="32" y="6"/>
                      <a:pt x="30" y="8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230">
                <a:extLst>
                  <a:ext uri="{FF2B5EF4-FFF2-40B4-BE49-F238E27FC236}">
                    <a16:creationId xmlns:a16="http://schemas.microsoft.com/office/drawing/2014/main" id="{2A3A8B89-E279-449E-9936-E783EBAEF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425" y="4005263"/>
                <a:ext cx="74613" cy="11113"/>
              </a:xfrm>
              <a:custGeom>
                <a:avLst/>
                <a:gdLst>
                  <a:gd name="T0" fmla="*/ 48 w 52"/>
                  <a:gd name="T1" fmla="*/ 8 h 8"/>
                  <a:gd name="T2" fmla="*/ 4 w 52"/>
                  <a:gd name="T3" fmla="*/ 8 h 8"/>
                  <a:gd name="T4" fmla="*/ 0 w 52"/>
                  <a:gd name="T5" fmla="*/ 4 h 8"/>
                  <a:gd name="T6" fmla="*/ 4 w 52"/>
                  <a:gd name="T7" fmla="*/ 0 h 8"/>
                  <a:gd name="T8" fmla="*/ 48 w 52"/>
                  <a:gd name="T9" fmla="*/ 0 h 8"/>
                  <a:gd name="T10" fmla="*/ 52 w 52"/>
                  <a:gd name="T11" fmla="*/ 4 h 8"/>
                  <a:gd name="T12" fmla="*/ 48 w 5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">
                    <a:moveTo>
                      <a:pt x="4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0" y="0"/>
                      <a:pt x="52" y="2"/>
                      <a:pt x="52" y="4"/>
                    </a:cubicBezTo>
                    <a:cubicBezTo>
                      <a:pt x="52" y="6"/>
                      <a:pt x="50" y="8"/>
                      <a:pt x="4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231">
                <a:extLst>
                  <a:ext uri="{FF2B5EF4-FFF2-40B4-BE49-F238E27FC236}">
                    <a16:creationId xmlns:a16="http://schemas.microsoft.com/office/drawing/2014/main" id="{66D9457D-90B7-4F1D-8201-315F8D863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425" y="4033838"/>
                <a:ext cx="74613" cy="11113"/>
              </a:xfrm>
              <a:custGeom>
                <a:avLst/>
                <a:gdLst>
                  <a:gd name="T0" fmla="*/ 48 w 52"/>
                  <a:gd name="T1" fmla="*/ 8 h 8"/>
                  <a:gd name="T2" fmla="*/ 4 w 52"/>
                  <a:gd name="T3" fmla="*/ 8 h 8"/>
                  <a:gd name="T4" fmla="*/ 0 w 52"/>
                  <a:gd name="T5" fmla="*/ 4 h 8"/>
                  <a:gd name="T6" fmla="*/ 4 w 52"/>
                  <a:gd name="T7" fmla="*/ 0 h 8"/>
                  <a:gd name="T8" fmla="*/ 48 w 52"/>
                  <a:gd name="T9" fmla="*/ 0 h 8"/>
                  <a:gd name="T10" fmla="*/ 52 w 52"/>
                  <a:gd name="T11" fmla="*/ 4 h 8"/>
                  <a:gd name="T12" fmla="*/ 48 w 5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">
                    <a:moveTo>
                      <a:pt x="4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0" y="0"/>
                      <a:pt x="52" y="2"/>
                      <a:pt x="52" y="4"/>
                    </a:cubicBezTo>
                    <a:cubicBezTo>
                      <a:pt x="52" y="6"/>
                      <a:pt x="50" y="8"/>
                      <a:pt x="4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232">
                <a:extLst>
                  <a:ext uri="{FF2B5EF4-FFF2-40B4-BE49-F238E27FC236}">
                    <a16:creationId xmlns:a16="http://schemas.microsoft.com/office/drawing/2014/main" id="{DC9377F3-8973-494D-BDA5-38000F806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425" y="4062413"/>
                <a:ext cx="74613" cy="11113"/>
              </a:xfrm>
              <a:custGeom>
                <a:avLst/>
                <a:gdLst>
                  <a:gd name="T0" fmla="*/ 48 w 52"/>
                  <a:gd name="T1" fmla="*/ 8 h 8"/>
                  <a:gd name="T2" fmla="*/ 4 w 52"/>
                  <a:gd name="T3" fmla="*/ 8 h 8"/>
                  <a:gd name="T4" fmla="*/ 0 w 52"/>
                  <a:gd name="T5" fmla="*/ 4 h 8"/>
                  <a:gd name="T6" fmla="*/ 4 w 52"/>
                  <a:gd name="T7" fmla="*/ 0 h 8"/>
                  <a:gd name="T8" fmla="*/ 48 w 52"/>
                  <a:gd name="T9" fmla="*/ 0 h 8"/>
                  <a:gd name="T10" fmla="*/ 52 w 52"/>
                  <a:gd name="T11" fmla="*/ 4 h 8"/>
                  <a:gd name="T12" fmla="*/ 48 w 5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">
                    <a:moveTo>
                      <a:pt x="4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0" y="0"/>
                      <a:pt x="52" y="2"/>
                      <a:pt x="52" y="4"/>
                    </a:cubicBezTo>
                    <a:cubicBezTo>
                      <a:pt x="52" y="6"/>
                      <a:pt x="50" y="8"/>
                      <a:pt x="4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233">
                <a:extLst>
                  <a:ext uri="{FF2B5EF4-FFF2-40B4-BE49-F238E27FC236}">
                    <a16:creationId xmlns:a16="http://schemas.microsoft.com/office/drawing/2014/main" id="{62DFCFA3-0B9A-4CD7-8299-9C84010AA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425" y="4090988"/>
                <a:ext cx="74613" cy="12700"/>
              </a:xfrm>
              <a:custGeom>
                <a:avLst/>
                <a:gdLst>
                  <a:gd name="T0" fmla="*/ 48 w 52"/>
                  <a:gd name="T1" fmla="*/ 8 h 8"/>
                  <a:gd name="T2" fmla="*/ 4 w 52"/>
                  <a:gd name="T3" fmla="*/ 8 h 8"/>
                  <a:gd name="T4" fmla="*/ 0 w 52"/>
                  <a:gd name="T5" fmla="*/ 4 h 8"/>
                  <a:gd name="T6" fmla="*/ 4 w 52"/>
                  <a:gd name="T7" fmla="*/ 0 h 8"/>
                  <a:gd name="T8" fmla="*/ 48 w 52"/>
                  <a:gd name="T9" fmla="*/ 0 h 8"/>
                  <a:gd name="T10" fmla="*/ 52 w 52"/>
                  <a:gd name="T11" fmla="*/ 4 h 8"/>
                  <a:gd name="T12" fmla="*/ 48 w 5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">
                    <a:moveTo>
                      <a:pt x="4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0" y="0"/>
                      <a:pt x="52" y="2"/>
                      <a:pt x="52" y="4"/>
                    </a:cubicBezTo>
                    <a:cubicBezTo>
                      <a:pt x="52" y="6"/>
                      <a:pt x="50" y="8"/>
                      <a:pt x="4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234">
                <a:extLst>
                  <a:ext uri="{FF2B5EF4-FFF2-40B4-BE49-F238E27FC236}">
                    <a16:creationId xmlns:a16="http://schemas.microsoft.com/office/drawing/2014/main" id="{1592D859-DBC1-449C-9003-4EF7298E6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425" y="4121151"/>
                <a:ext cx="74613" cy="11113"/>
              </a:xfrm>
              <a:custGeom>
                <a:avLst/>
                <a:gdLst>
                  <a:gd name="T0" fmla="*/ 48 w 52"/>
                  <a:gd name="T1" fmla="*/ 8 h 8"/>
                  <a:gd name="T2" fmla="*/ 4 w 52"/>
                  <a:gd name="T3" fmla="*/ 8 h 8"/>
                  <a:gd name="T4" fmla="*/ 0 w 52"/>
                  <a:gd name="T5" fmla="*/ 4 h 8"/>
                  <a:gd name="T6" fmla="*/ 4 w 52"/>
                  <a:gd name="T7" fmla="*/ 0 h 8"/>
                  <a:gd name="T8" fmla="*/ 48 w 52"/>
                  <a:gd name="T9" fmla="*/ 0 h 8"/>
                  <a:gd name="T10" fmla="*/ 52 w 52"/>
                  <a:gd name="T11" fmla="*/ 4 h 8"/>
                  <a:gd name="T12" fmla="*/ 48 w 5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">
                    <a:moveTo>
                      <a:pt x="4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0" y="0"/>
                      <a:pt x="52" y="2"/>
                      <a:pt x="52" y="4"/>
                    </a:cubicBezTo>
                    <a:cubicBezTo>
                      <a:pt x="52" y="6"/>
                      <a:pt x="50" y="8"/>
                      <a:pt x="4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235">
                <a:extLst>
                  <a:ext uri="{FF2B5EF4-FFF2-40B4-BE49-F238E27FC236}">
                    <a16:creationId xmlns:a16="http://schemas.microsoft.com/office/drawing/2014/main" id="{F2FB9A29-42BF-46DA-851F-D98F6F5FD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500" y="4149726"/>
                <a:ext cx="46038" cy="11113"/>
              </a:xfrm>
              <a:custGeom>
                <a:avLst/>
                <a:gdLst>
                  <a:gd name="T0" fmla="*/ 28 w 32"/>
                  <a:gd name="T1" fmla="*/ 8 h 8"/>
                  <a:gd name="T2" fmla="*/ 4 w 32"/>
                  <a:gd name="T3" fmla="*/ 8 h 8"/>
                  <a:gd name="T4" fmla="*/ 0 w 32"/>
                  <a:gd name="T5" fmla="*/ 4 h 8"/>
                  <a:gd name="T6" fmla="*/ 4 w 32"/>
                  <a:gd name="T7" fmla="*/ 0 h 8"/>
                  <a:gd name="T8" fmla="*/ 28 w 32"/>
                  <a:gd name="T9" fmla="*/ 0 h 8"/>
                  <a:gd name="T10" fmla="*/ 32 w 32"/>
                  <a:gd name="T11" fmla="*/ 4 h 8"/>
                  <a:gd name="T12" fmla="*/ 28 w 3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">
                    <a:moveTo>
                      <a:pt x="2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2"/>
                      <a:pt x="32" y="4"/>
                    </a:cubicBezTo>
                    <a:cubicBezTo>
                      <a:pt x="32" y="6"/>
                      <a:pt x="30" y="8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236">
                <a:extLst>
                  <a:ext uri="{FF2B5EF4-FFF2-40B4-BE49-F238E27FC236}">
                    <a16:creationId xmlns:a16="http://schemas.microsoft.com/office/drawing/2014/main" id="{605A913B-BEF2-4710-BACC-CDA09EA38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425" y="4149726"/>
                <a:ext cx="74613" cy="11113"/>
              </a:xfrm>
              <a:custGeom>
                <a:avLst/>
                <a:gdLst>
                  <a:gd name="T0" fmla="*/ 48 w 52"/>
                  <a:gd name="T1" fmla="*/ 8 h 8"/>
                  <a:gd name="T2" fmla="*/ 4 w 52"/>
                  <a:gd name="T3" fmla="*/ 8 h 8"/>
                  <a:gd name="T4" fmla="*/ 0 w 52"/>
                  <a:gd name="T5" fmla="*/ 4 h 8"/>
                  <a:gd name="T6" fmla="*/ 4 w 52"/>
                  <a:gd name="T7" fmla="*/ 0 h 8"/>
                  <a:gd name="T8" fmla="*/ 48 w 52"/>
                  <a:gd name="T9" fmla="*/ 0 h 8"/>
                  <a:gd name="T10" fmla="*/ 52 w 52"/>
                  <a:gd name="T11" fmla="*/ 4 h 8"/>
                  <a:gd name="T12" fmla="*/ 48 w 52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">
                    <a:moveTo>
                      <a:pt x="4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0" y="0"/>
                      <a:pt x="52" y="2"/>
                      <a:pt x="52" y="4"/>
                    </a:cubicBezTo>
                    <a:cubicBezTo>
                      <a:pt x="52" y="6"/>
                      <a:pt x="50" y="8"/>
                      <a:pt x="4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237">
                <a:extLst>
                  <a:ext uri="{FF2B5EF4-FFF2-40B4-BE49-F238E27FC236}">
                    <a16:creationId xmlns:a16="http://schemas.microsoft.com/office/drawing/2014/main" id="{BC4D5FCE-AF6D-4742-838A-688638AA21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63888" y="3917951"/>
                <a:ext cx="109538" cy="57150"/>
              </a:xfrm>
              <a:custGeom>
                <a:avLst/>
                <a:gdLst>
                  <a:gd name="T0" fmla="*/ 72 w 76"/>
                  <a:gd name="T1" fmla="*/ 40 h 40"/>
                  <a:gd name="T2" fmla="*/ 4 w 76"/>
                  <a:gd name="T3" fmla="*/ 40 h 40"/>
                  <a:gd name="T4" fmla="*/ 0 w 76"/>
                  <a:gd name="T5" fmla="*/ 36 h 40"/>
                  <a:gd name="T6" fmla="*/ 0 w 76"/>
                  <a:gd name="T7" fmla="*/ 20 h 40"/>
                  <a:gd name="T8" fmla="*/ 4 w 76"/>
                  <a:gd name="T9" fmla="*/ 16 h 40"/>
                  <a:gd name="T10" fmla="*/ 8 w 76"/>
                  <a:gd name="T11" fmla="*/ 16 h 40"/>
                  <a:gd name="T12" fmla="*/ 28 w 76"/>
                  <a:gd name="T13" fmla="*/ 0 h 40"/>
                  <a:gd name="T14" fmla="*/ 48 w 76"/>
                  <a:gd name="T15" fmla="*/ 0 h 40"/>
                  <a:gd name="T16" fmla="*/ 68 w 76"/>
                  <a:gd name="T17" fmla="*/ 16 h 40"/>
                  <a:gd name="T18" fmla="*/ 72 w 76"/>
                  <a:gd name="T19" fmla="*/ 16 h 40"/>
                  <a:gd name="T20" fmla="*/ 76 w 76"/>
                  <a:gd name="T21" fmla="*/ 20 h 40"/>
                  <a:gd name="T22" fmla="*/ 76 w 76"/>
                  <a:gd name="T23" fmla="*/ 36 h 40"/>
                  <a:gd name="T24" fmla="*/ 72 w 76"/>
                  <a:gd name="T25" fmla="*/ 40 h 40"/>
                  <a:gd name="T26" fmla="*/ 8 w 76"/>
                  <a:gd name="T27" fmla="*/ 32 h 40"/>
                  <a:gd name="T28" fmla="*/ 68 w 76"/>
                  <a:gd name="T29" fmla="*/ 32 h 40"/>
                  <a:gd name="T30" fmla="*/ 68 w 76"/>
                  <a:gd name="T31" fmla="*/ 24 h 40"/>
                  <a:gd name="T32" fmla="*/ 64 w 76"/>
                  <a:gd name="T33" fmla="*/ 24 h 40"/>
                  <a:gd name="T34" fmla="*/ 60 w 76"/>
                  <a:gd name="T35" fmla="*/ 20 h 40"/>
                  <a:gd name="T36" fmla="*/ 48 w 76"/>
                  <a:gd name="T37" fmla="*/ 8 h 40"/>
                  <a:gd name="T38" fmla="*/ 28 w 76"/>
                  <a:gd name="T39" fmla="*/ 8 h 40"/>
                  <a:gd name="T40" fmla="*/ 16 w 76"/>
                  <a:gd name="T41" fmla="*/ 20 h 40"/>
                  <a:gd name="T42" fmla="*/ 12 w 76"/>
                  <a:gd name="T43" fmla="*/ 24 h 40"/>
                  <a:gd name="T44" fmla="*/ 8 w 76"/>
                  <a:gd name="T45" fmla="*/ 24 h 40"/>
                  <a:gd name="T46" fmla="*/ 8 w 76"/>
                  <a:gd name="T47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6" h="40">
                    <a:moveTo>
                      <a:pt x="72" y="40"/>
                    </a:moveTo>
                    <a:cubicBezTo>
                      <a:pt x="4" y="40"/>
                      <a:pt x="4" y="40"/>
                      <a:pt x="4" y="40"/>
                    </a:cubicBezTo>
                    <a:cubicBezTo>
                      <a:pt x="2" y="40"/>
                      <a:pt x="0" y="38"/>
                      <a:pt x="0" y="3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8"/>
                      <a:pt x="2" y="16"/>
                      <a:pt x="4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7"/>
                      <a:pt x="18" y="0"/>
                      <a:pt x="2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8" y="0"/>
                      <a:pt x="66" y="7"/>
                      <a:pt x="68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4" y="16"/>
                      <a:pt x="76" y="18"/>
                      <a:pt x="76" y="20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8"/>
                      <a:pt x="74" y="40"/>
                      <a:pt x="72" y="40"/>
                    </a:cubicBezTo>
                    <a:close/>
                    <a:moveTo>
                      <a:pt x="8" y="32"/>
                    </a:moveTo>
                    <a:cubicBezTo>
                      <a:pt x="68" y="32"/>
                      <a:pt x="68" y="32"/>
                      <a:pt x="68" y="32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2" y="24"/>
                      <a:pt x="60" y="22"/>
                      <a:pt x="60" y="20"/>
                    </a:cubicBezTo>
                    <a:cubicBezTo>
                      <a:pt x="60" y="13"/>
                      <a:pt x="55" y="8"/>
                      <a:pt x="4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1" y="8"/>
                      <a:pt x="16" y="13"/>
                      <a:pt x="16" y="20"/>
                    </a:cubicBezTo>
                    <a:cubicBezTo>
                      <a:pt x="16" y="22"/>
                      <a:pt x="14" y="24"/>
                      <a:pt x="12" y="24"/>
                    </a:cubicBezTo>
                    <a:cubicBezTo>
                      <a:pt x="8" y="24"/>
                      <a:pt x="8" y="24"/>
                      <a:pt x="8" y="24"/>
                    </a:cubicBezTo>
                    <a:lnTo>
                      <a:pt x="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238">
                <a:extLst>
                  <a:ext uri="{FF2B5EF4-FFF2-40B4-BE49-F238E27FC236}">
                    <a16:creationId xmlns:a16="http://schemas.microsoft.com/office/drawing/2014/main" id="{70F88FD2-F7AF-494F-B6B9-B67AF846C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800" y="3940176"/>
                <a:ext cx="231775" cy="295275"/>
              </a:xfrm>
              <a:custGeom>
                <a:avLst/>
                <a:gdLst>
                  <a:gd name="T0" fmla="*/ 149 w 160"/>
                  <a:gd name="T1" fmla="*/ 204 h 204"/>
                  <a:gd name="T2" fmla="*/ 11 w 160"/>
                  <a:gd name="T3" fmla="*/ 204 h 204"/>
                  <a:gd name="T4" fmla="*/ 0 w 160"/>
                  <a:gd name="T5" fmla="*/ 193 h 204"/>
                  <a:gd name="T6" fmla="*/ 0 w 160"/>
                  <a:gd name="T7" fmla="*/ 11 h 204"/>
                  <a:gd name="T8" fmla="*/ 11 w 160"/>
                  <a:gd name="T9" fmla="*/ 0 h 204"/>
                  <a:gd name="T10" fmla="*/ 36 w 160"/>
                  <a:gd name="T11" fmla="*/ 0 h 204"/>
                  <a:gd name="T12" fmla="*/ 36 w 160"/>
                  <a:gd name="T13" fmla="*/ 8 h 204"/>
                  <a:gd name="T14" fmla="*/ 11 w 160"/>
                  <a:gd name="T15" fmla="*/ 8 h 204"/>
                  <a:gd name="T16" fmla="*/ 8 w 160"/>
                  <a:gd name="T17" fmla="*/ 11 h 204"/>
                  <a:gd name="T18" fmla="*/ 8 w 160"/>
                  <a:gd name="T19" fmla="*/ 193 h 204"/>
                  <a:gd name="T20" fmla="*/ 11 w 160"/>
                  <a:gd name="T21" fmla="*/ 196 h 204"/>
                  <a:gd name="T22" fmla="*/ 149 w 160"/>
                  <a:gd name="T23" fmla="*/ 196 h 204"/>
                  <a:gd name="T24" fmla="*/ 152 w 160"/>
                  <a:gd name="T25" fmla="*/ 193 h 204"/>
                  <a:gd name="T26" fmla="*/ 152 w 160"/>
                  <a:gd name="T27" fmla="*/ 11 h 204"/>
                  <a:gd name="T28" fmla="*/ 149 w 160"/>
                  <a:gd name="T29" fmla="*/ 8 h 204"/>
                  <a:gd name="T30" fmla="*/ 128 w 160"/>
                  <a:gd name="T31" fmla="*/ 8 h 204"/>
                  <a:gd name="T32" fmla="*/ 128 w 160"/>
                  <a:gd name="T33" fmla="*/ 0 h 204"/>
                  <a:gd name="T34" fmla="*/ 149 w 160"/>
                  <a:gd name="T35" fmla="*/ 0 h 204"/>
                  <a:gd name="T36" fmla="*/ 160 w 160"/>
                  <a:gd name="T37" fmla="*/ 11 h 204"/>
                  <a:gd name="T38" fmla="*/ 160 w 160"/>
                  <a:gd name="T39" fmla="*/ 193 h 204"/>
                  <a:gd name="T40" fmla="*/ 149 w 160"/>
                  <a:gd name="T4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204">
                    <a:moveTo>
                      <a:pt x="149" y="204"/>
                    </a:moveTo>
                    <a:cubicBezTo>
                      <a:pt x="11" y="204"/>
                      <a:pt x="11" y="204"/>
                      <a:pt x="11" y="204"/>
                    </a:cubicBezTo>
                    <a:cubicBezTo>
                      <a:pt x="5" y="204"/>
                      <a:pt x="0" y="199"/>
                      <a:pt x="0" y="19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8"/>
                      <a:pt x="8" y="9"/>
                      <a:pt x="8" y="11"/>
                    </a:cubicBezTo>
                    <a:cubicBezTo>
                      <a:pt x="8" y="193"/>
                      <a:pt x="8" y="193"/>
                      <a:pt x="8" y="193"/>
                    </a:cubicBezTo>
                    <a:cubicBezTo>
                      <a:pt x="8" y="195"/>
                      <a:pt x="9" y="196"/>
                      <a:pt x="11" y="196"/>
                    </a:cubicBezTo>
                    <a:cubicBezTo>
                      <a:pt x="149" y="196"/>
                      <a:pt x="149" y="196"/>
                      <a:pt x="149" y="196"/>
                    </a:cubicBezTo>
                    <a:cubicBezTo>
                      <a:pt x="151" y="196"/>
                      <a:pt x="152" y="195"/>
                      <a:pt x="152" y="193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9"/>
                      <a:pt x="151" y="8"/>
                      <a:pt x="149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5" y="0"/>
                      <a:pt x="160" y="5"/>
                      <a:pt x="160" y="11"/>
                    </a:cubicBezTo>
                    <a:cubicBezTo>
                      <a:pt x="160" y="193"/>
                      <a:pt x="160" y="193"/>
                      <a:pt x="160" y="193"/>
                    </a:cubicBezTo>
                    <a:cubicBezTo>
                      <a:pt x="160" y="199"/>
                      <a:pt x="155" y="204"/>
                      <a:pt x="149" y="2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2150E2-7FAB-4923-B21B-0FF97F44FD18}"/>
              </a:ext>
            </a:extLst>
          </p:cNvPr>
          <p:cNvGrpSpPr/>
          <p:nvPr/>
        </p:nvGrpSpPr>
        <p:grpSpPr>
          <a:xfrm>
            <a:off x="930808" y="1972461"/>
            <a:ext cx="2815005" cy="400110"/>
            <a:chOff x="930808" y="1972461"/>
            <a:chExt cx="2815005" cy="40011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F5081D1-CAB7-4405-B069-F69523940281}"/>
                </a:ext>
              </a:extLst>
            </p:cNvPr>
            <p:cNvSpPr/>
            <p:nvPr/>
          </p:nvSpPr>
          <p:spPr>
            <a:xfrm>
              <a:off x="3279443" y="1988871"/>
              <a:ext cx="330532" cy="3305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61EC71E-7B72-45A0-8FBB-1F7F41E3EBEF}"/>
                </a:ext>
              </a:extLst>
            </p:cNvPr>
            <p:cNvSpPr txBox="1"/>
            <p:nvPr/>
          </p:nvSpPr>
          <p:spPr>
            <a:xfrm>
              <a:off x="930808" y="1972461"/>
              <a:ext cx="2348636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spc="5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C2A7CFF-A5DD-493D-8E82-A99D5AA70E70}"/>
                </a:ext>
              </a:extLst>
            </p:cNvPr>
            <p:cNvSpPr txBox="1"/>
            <p:nvPr/>
          </p:nvSpPr>
          <p:spPr>
            <a:xfrm>
              <a:off x="3211028" y="2023332"/>
              <a:ext cx="5347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55DF2E8-80F2-436C-B17D-70FA29067EC1}"/>
              </a:ext>
            </a:extLst>
          </p:cNvPr>
          <p:cNvGrpSpPr/>
          <p:nvPr/>
        </p:nvGrpSpPr>
        <p:grpSpPr>
          <a:xfrm>
            <a:off x="930808" y="3553048"/>
            <a:ext cx="2815005" cy="400110"/>
            <a:chOff x="930808" y="3553048"/>
            <a:chExt cx="2815005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1E360B-BDFA-415D-BF87-B8BABED8D9D7}"/>
                </a:ext>
              </a:extLst>
            </p:cNvPr>
            <p:cNvSpPr txBox="1"/>
            <p:nvPr/>
          </p:nvSpPr>
          <p:spPr>
            <a:xfrm>
              <a:off x="930808" y="3553048"/>
              <a:ext cx="2348636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spc="50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7349E12-599B-447B-8E77-84A5F21DD4B4}"/>
                </a:ext>
              </a:extLst>
            </p:cNvPr>
            <p:cNvSpPr/>
            <p:nvPr/>
          </p:nvSpPr>
          <p:spPr>
            <a:xfrm>
              <a:off x="3279443" y="3579655"/>
              <a:ext cx="330532" cy="3305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9A9E464-F7B2-47A6-BA0E-77B8F21CD6F9}"/>
                </a:ext>
              </a:extLst>
            </p:cNvPr>
            <p:cNvSpPr txBox="1"/>
            <p:nvPr/>
          </p:nvSpPr>
          <p:spPr>
            <a:xfrm>
              <a:off x="3211028" y="3614116"/>
              <a:ext cx="5347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8DAED7-A782-4B1A-81BB-FCDD679E8243}"/>
              </a:ext>
            </a:extLst>
          </p:cNvPr>
          <p:cNvGrpSpPr/>
          <p:nvPr/>
        </p:nvGrpSpPr>
        <p:grpSpPr>
          <a:xfrm>
            <a:off x="1099930" y="5134283"/>
            <a:ext cx="2645883" cy="400110"/>
            <a:chOff x="1099930" y="5134283"/>
            <a:chExt cx="2645883" cy="4001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82176F-8BFC-4698-A36F-8F15806738E8}"/>
                </a:ext>
              </a:extLst>
            </p:cNvPr>
            <p:cNvSpPr txBox="1"/>
            <p:nvPr/>
          </p:nvSpPr>
          <p:spPr>
            <a:xfrm>
              <a:off x="1099930" y="5134283"/>
              <a:ext cx="2179513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spc="5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A3E91E9-650E-4ADE-A0CC-BF3AE1C78C37}"/>
                </a:ext>
              </a:extLst>
            </p:cNvPr>
            <p:cNvSpPr/>
            <p:nvPr/>
          </p:nvSpPr>
          <p:spPr>
            <a:xfrm>
              <a:off x="3279443" y="5151956"/>
              <a:ext cx="330532" cy="3305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2FB4C6B-A796-4F60-AA33-78956337EA04}"/>
                </a:ext>
              </a:extLst>
            </p:cNvPr>
            <p:cNvSpPr txBox="1"/>
            <p:nvPr/>
          </p:nvSpPr>
          <p:spPr>
            <a:xfrm>
              <a:off x="3211028" y="5186417"/>
              <a:ext cx="5347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B16F08-044A-47B4-801C-B2E4257A7E2C}"/>
              </a:ext>
            </a:extLst>
          </p:cNvPr>
          <p:cNvGrpSpPr/>
          <p:nvPr/>
        </p:nvGrpSpPr>
        <p:grpSpPr>
          <a:xfrm>
            <a:off x="8587479" y="1960152"/>
            <a:ext cx="2669493" cy="400110"/>
            <a:chOff x="8587479" y="1960152"/>
            <a:chExt cx="2669493" cy="4001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086367-F0D0-476A-9E00-424E8938A294}"/>
                </a:ext>
              </a:extLst>
            </p:cNvPr>
            <p:cNvSpPr txBox="1"/>
            <p:nvPr/>
          </p:nvSpPr>
          <p:spPr>
            <a:xfrm>
              <a:off x="9053851" y="1960152"/>
              <a:ext cx="2203121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000" b="1" spc="50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939F970-64C6-49EA-916C-9CA9D783117D}"/>
                </a:ext>
              </a:extLst>
            </p:cNvPr>
            <p:cNvSpPr/>
            <p:nvPr/>
          </p:nvSpPr>
          <p:spPr>
            <a:xfrm>
              <a:off x="8655894" y="2023332"/>
              <a:ext cx="330532" cy="3305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0DE7D9F-2130-42D8-ADCF-CF789E34224B}"/>
                </a:ext>
              </a:extLst>
            </p:cNvPr>
            <p:cNvSpPr txBox="1"/>
            <p:nvPr/>
          </p:nvSpPr>
          <p:spPr>
            <a:xfrm>
              <a:off x="8587479" y="2057793"/>
              <a:ext cx="5347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6A64C1-2DA5-411E-AA7F-3D4D92F7D3EE}"/>
              </a:ext>
            </a:extLst>
          </p:cNvPr>
          <p:cNvGrpSpPr/>
          <p:nvPr/>
        </p:nvGrpSpPr>
        <p:grpSpPr>
          <a:xfrm>
            <a:off x="8589790" y="3541063"/>
            <a:ext cx="2667182" cy="400110"/>
            <a:chOff x="8589790" y="3541063"/>
            <a:chExt cx="2667182" cy="40011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5B1463-715E-47C4-A221-5A7F17513F9A}"/>
                </a:ext>
              </a:extLst>
            </p:cNvPr>
            <p:cNvSpPr txBox="1"/>
            <p:nvPr/>
          </p:nvSpPr>
          <p:spPr>
            <a:xfrm>
              <a:off x="9053851" y="3541063"/>
              <a:ext cx="2203121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000" b="1" spc="50" dirty="0">
                  <a:solidFill>
                    <a:schemeClr val="accent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DC1B1F-85C3-42EE-B37B-1EB944B37FF0}"/>
                </a:ext>
              </a:extLst>
            </p:cNvPr>
            <p:cNvSpPr/>
            <p:nvPr/>
          </p:nvSpPr>
          <p:spPr>
            <a:xfrm>
              <a:off x="8658205" y="3561820"/>
              <a:ext cx="330532" cy="3305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C65C544-AC87-4CA4-A32B-F32D737352C2}"/>
                </a:ext>
              </a:extLst>
            </p:cNvPr>
            <p:cNvSpPr txBox="1"/>
            <p:nvPr/>
          </p:nvSpPr>
          <p:spPr>
            <a:xfrm>
              <a:off x="8589790" y="3596281"/>
              <a:ext cx="5347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F660D9-37AE-4F91-9423-4CBF9DB57BEF}"/>
              </a:ext>
            </a:extLst>
          </p:cNvPr>
          <p:cNvGrpSpPr/>
          <p:nvPr/>
        </p:nvGrpSpPr>
        <p:grpSpPr>
          <a:xfrm>
            <a:off x="8593935" y="5121974"/>
            <a:ext cx="3054726" cy="400110"/>
            <a:chOff x="8593935" y="5121974"/>
            <a:chExt cx="3054726" cy="4001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248511-A031-4E00-8F4B-A9666CBAD8FA}"/>
                </a:ext>
              </a:extLst>
            </p:cNvPr>
            <p:cNvSpPr txBox="1"/>
            <p:nvPr/>
          </p:nvSpPr>
          <p:spPr>
            <a:xfrm>
              <a:off x="9053851" y="5121974"/>
              <a:ext cx="2594810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000" b="1" spc="50" dirty="0">
                  <a:solidFill>
                    <a:schemeClr val="accent2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6E6173D-428A-46A3-9293-D2814D8BB773}"/>
                </a:ext>
              </a:extLst>
            </p:cNvPr>
            <p:cNvSpPr/>
            <p:nvPr/>
          </p:nvSpPr>
          <p:spPr>
            <a:xfrm>
              <a:off x="8662350" y="5138299"/>
              <a:ext cx="330532" cy="3305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B4EB431-F123-47BF-9F27-CB26CBCFBC9F}"/>
                </a:ext>
              </a:extLst>
            </p:cNvPr>
            <p:cNvSpPr txBox="1"/>
            <p:nvPr/>
          </p:nvSpPr>
          <p:spPr>
            <a:xfrm>
              <a:off x="8593935" y="5172760"/>
              <a:ext cx="5347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2786179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7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CB20162-C32B-4DE7-AC7E-870B9675394E}"/>
              </a:ext>
            </a:extLst>
          </p:cNvPr>
          <p:cNvGrpSpPr/>
          <p:nvPr/>
        </p:nvGrpSpPr>
        <p:grpSpPr>
          <a:xfrm>
            <a:off x="4557408" y="2320613"/>
            <a:ext cx="3077184" cy="2951740"/>
            <a:chOff x="4557408" y="2320613"/>
            <a:chExt cx="3077184" cy="2951740"/>
          </a:xfrm>
          <a:solidFill>
            <a:schemeClr val="accent1"/>
          </a:solidFill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091B18C7-B445-4A19-A46C-2FD8FAD94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090" y="2320613"/>
              <a:ext cx="2114604" cy="1384988"/>
            </a:xfrm>
            <a:custGeom>
              <a:avLst/>
              <a:gdLst>
                <a:gd name="T0" fmla="*/ 66 w 116"/>
                <a:gd name="T1" fmla="*/ 12 h 76"/>
                <a:gd name="T2" fmla="*/ 39 w 116"/>
                <a:gd name="T3" fmla="*/ 0 h 76"/>
                <a:gd name="T4" fmla="*/ 11 w 116"/>
                <a:gd name="T5" fmla="*/ 12 h 76"/>
                <a:gd name="T6" fmla="*/ 0 w 116"/>
                <a:gd name="T7" fmla="*/ 39 h 76"/>
                <a:gd name="T8" fmla="*/ 11 w 116"/>
                <a:gd name="T9" fmla="*/ 67 h 76"/>
                <a:gd name="T10" fmla="*/ 20 w 116"/>
                <a:gd name="T11" fmla="*/ 76 h 76"/>
                <a:gd name="T12" fmla="*/ 34 w 116"/>
                <a:gd name="T13" fmla="*/ 62 h 76"/>
                <a:gd name="T14" fmla="*/ 34 w 116"/>
                <a:gd name="T15" fmla="*/ 62 h 76"/>
                <a:gd name="T16" fmla="*/ 25 w 116"/>
                <a:gd name="T17" fmla="*/ 53 h 76"/>
                <a:gd name="T18" fmla="*/ 25 w 116"/>
                <a:gd name="T19" fmla="*/ 26 h 76"/>
                <a:gd name="T20" fmla="*/ 39 w 116"/>
                <a:gd name="T21" fmla="*/ 20 h 76"/>
                <a:gd name="T22" fmla="*/ 52 w 116"/>
                <a:gd name="T23" fmla="*/ 26 h 76"/>
                <a:gd name="T24" fmla="*/ 81 w 116"/>
                <a:gd name="T25" fmla="*/ 54 h 76"/>
                <a:gd name="T26" fmla="*/ 102 w 116"/>
                <a:gd name="T27" fmla="*/ 76 h 76"/>
                <a:gd name="T28" fmla="*/ 116 w 116"/>
                <a:gd name="T29" fmla="*/ 62 h 76"/>
                <a:gd name="T30" fmla="*/ 66 w 116"/>
                <a:gd name="T31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76">
                  <a:moveTo>
                    <a:pt x="66" y="12"/>
                  </a:moveTo>
                  <a:cubicBezTo>
                    <a:pt x="59" y="4"/>
                    <a:pt x="49" y="0"/>
                    <a:pt x="39" y="0"/>
                  </a:cubicBezTo>
                  <a:cubicBezTo>
                    <a:pt x="29" y="0"/>
                    <a:pt x="19" y="4"/>
                    <a:pt x="11" y="12"/>
                  </a:cubicBezTo>
                  <a:cubicBezTo>
                    <a:pt x="4" y="19"/>
                    <a:pt x="0" y="29"/>
                    <a:pt x="0" y="39"/>
                  </a:cubicBezTo>
                  <a:cubicBezTo>
                    <a:pt x="0" y="49"/>
                    <a:pt x="4" y="59"/>
                    <a:pt x="11" y="67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8" y="45"/>
                    <a:pt x="18" y="33"/>
                    <a:pt x="25" y="26"/>
                  </a:cubicBezTo>
                  <a:cubicBezTo>
                    <a:pt x="29" y="22"/>
                    <a:pt x="34" y="20"/>
                    <a:pt x="39" y="20"/>
                  </a:cubicBezTo>
                  <a:cubicBezTo>
                    <a:pt x="44" y="20"/>
                    <a:pt x="49" y="22"/>
                    <a:pt x="52" y="26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16" y="62"/>
                    <a:pt x="116" y="62"/>
                    <a:pt x="116" y="62"/>
                  </a:cubicBezTo>
                  <a:lnTo>
                    <a:pt x="6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cs typeface="+mn-ea"/>
                <a:sym typeface="+mn-lt"/>
              </a:endParaRPr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88F1C26E-FF3F-4D4C-AE15-3DEA09BAB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408" y="3139829"/>
              <a:ext cx="1438750" cy="2132523"/>
            </a:xfrm>
            <a:custGeom>
              <a:avLst/>
              <a:gdLst>
                <a:gd name="T0" fmla="*/ 56 w 79"/>
                <a:gd name="T1" fmla="*/ 92 h 117"/>
                <a:gd name="T2" fmla="*/ 43 w 79"/>
                <a:gd name="T3" fmla="*/ 97 h 117"/>
                <a:gd name="T4" fmla="*/ 29 w 79"/>
                <a:gd name="T5" fmla="*/ 92 h 117"/>
                <a:gd name="T6" fmla="*/ 29 w 79"/>
                <a:gd name="T7" fmla="*/ 65 h 117"/>
                <a:gd name="T8" fmla="*/ 44 w 79"/>
                <a:gd name="T9" fmla="*/ 50 h 117"/>
                <a:gd name="T10" fmla="*/ 58 w 79"/>
                <a:gd name="T11" fmla="*/ 36 h 117"/>
                <a:gd name="T12" fmla="*/ 79 w 79"/>
                <a:gd name="T13" fmla="*/ 14 h 117"/>
                <a:gd name="T14" fmla="*/ 79 w 79"/>
                <a:gd name="T15" fmla="*/ 14 h 117"/>
                <a:gd name="T16" fmla="*/ 65 w 79"/>
                <a:gd name="T17" fmla="*/ 0 h 117"/>
                <a:gd name="T18" fmla="*/ 44 w 79"/>
                <a:gd name="T19" fmla="*/ 22 h 117"/>
                <a:gd name="T20" fmla="*/ 30 w 79"/>
                <a:gd name="T21" fmla="*/ 36 h 117"/>
                <a:gd name="T22" fmla="*/ 15 w 79"/>
                <a:gd name="T23" fmla="*/ 51 h 117"/>
                <a:gd name="T24" fmla="*/ 15 w 79"/>
                <a:gd name="T25" fmla="*/ 106 h 117"/>
                <a:gd name="T26" fmla="*/ 28 w 79"/>
                <a:gd name="T27" fmla="*/ 114 h 117"/>
                <a:gd name="T28" fmla="*/ 43 w 79"/>
                <a:gd name="T29" fmla="*/ 117 h 117"/>
                <a:gd name="T30" fmla="*/ 70 w 79"/>
                <a:gd name="T31" fmla="*/ 106 h 117"/>
                <a:gd name="T32" fmla="*/ 79 w 79"/>
                <a:gd name="T33" fmla="*/ 96 h 117"/>
                <a:gd name="T34" fmla="*/ 65 w 79"/>
                <a:gd name="T35" fmla="*/ 82 h 117"/>
                <a:gd name="T36" fmla="*/ 56 w 79"/>
                <a:gd name="T37" fmla="*/ 9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117">
                  <a:moveTo>
                    <a:pt x="56" y="92"/>
                  </a:moveTo>
                  <a:cubicBezTo>
                    <a:pt x="53" y="95"/>
                    <a:pt x="48" y="97"/>
                    <a:pt x="43" y="97"/>
                  </a:cubicBezTo>
                  <a:cubicBezTo>
                    <a:pt x="38" y="97"/>
                    <a:pt x="33" y="95"/>
                    <a:pt x="29" y="92"/>
                  </a:cubicBezTo>
                  <a:cubicBezTo>
                    <a:pt x="22" y="84"/>
                    <a:pt x="22" y="72"/>
                    <a:pt x="29" y="65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0" y="66"/>
                    <a:pt x="0" y="90"/>
                    <a:pt x="15" y="106"/>
                  </a:cubicBezTo>
                  <a:cubicBezTo>
                    <a:pt x="19" y="109"/>
                    <a:pt x="23" y="112"/>
                    <a:pt x="28" y="114"/>
                  </a:cubicBezTo>
                  <a:cubicBezTo>
                    <a:pt x="33" y="116"/>
                    <a:pt x="38" y="117"/>
                    <a:pt x="43" y="117"/>
                  </a:cubicBezTo>
                  <a:cubicBezTo>
                    <a:pt x="53" y="117"/>
                    <a:pt x="63" y="113"/>
                    <a:pt x="70" y="106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65" y="82"/>
                    <a:pt x="65" y="82"/>
                    <a:pt x="65" y="82"/>
                  </a:cubicBezTo>
                  <a:lnTo>
                    <a:pt x="56" y="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cs typeface="+mn-ea"/>
                <a:sym typeface="+mn-lt"/>
              </a:endParaRPr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E0FD7B39-8838-4540-9C8F-64ED2776B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5842" y="2320613"/>
              <a:ext cx="1438750" cy="2132523"/>
            </a:xfrm>
            <a:custGeom>
              <a:avLst/>
              <a:gdLst>
                <a:gd name="T0" fmla="*/ 64 w 79"/>
                <a:gd name="T1" fmla="*/ 12 h 117"/>
                <a:gd name="T2" fmla="*/ 51 w 79"/>
                <a:gd name="T3" fmla="*/ 3 h 117"/>
                <a:gd name="T4" fmla="*/ 37 w 79"/>
                <a:gd name="T5" fmla="*/ 0 h 117"/>
                <a:gd name="T6" fmla="*/ 9 w 79"/>
                <a:gd name="T7" fmla="*/ 12 h 117"/>
                <a:gd name="T8" fmla="*/ 0 w 79"/>
                <a:gd name="T9" fmla="*/ 21 h 117"/>
                <a:gd name="T10" fmla="*/ 14 w 79"/>
                <a:gd name="T11" fmla="*/ 35 h 117"/>
                <a:gd name="T12" fmla="*/ 23 w 79"/>
                <a:gd name="T13" fmla="*/ 26 h 117"/>
                <a:gd name="T14" fmla="*/ 37 w 79"/>
                <a:gd name="T15" fmla="*/ 20 h 117"/>
                <a:gd name="T16" fmla="*/ 50 w 79"/>
                <a:gd name="T17" fmla="*/ 26 h 117"/>
                <a:gd name="T18" fmla="*/ 50 w 79"/>
                <a:gd name="T19" fmla="*/ 53 h 117"/>
                <a:gd name="T20" fmla="*/ 0 w 79"/>
                <a:gd name="T21" fmla="*/ 103 h 117"/>
                <a:gd name="T22" fmla="*/ 14 w 79"/>
                <a:gd name="T23" fmla="*/ 117 h 117"/>
                <a:gd name="T24" fmla="*/ 36 w 79"/>
                <a:gd name="T25" fmla="*/ 95 h 117"/>
                <a:gd name="T26" fmla="*/ 64 w 79"/>
                <a:gd name="T27" fmla="*/ 67 h 117"/>
                <a:gd name="T28" fmla="*/ 64 w 79"/>
                <a:gd name="T29" fmla="*/ 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17">
                  <a:moveTo>
                    <a:pt x="64" y="12"/>
                  </a:moveTo>
                  <a:cubicBezTo>
                    <a:pt x="60" y="8"/>
                    <a:pt x="56" y="5"/>
                    <a:pt x="51" y="3"/>
                  </a:cubicBezTo>
                  <a:cubicBezTo>
                    <a:pt x="47" y="1"/>
                    <a:pt x="42" y="0"/>
                    <a:pt x="37" y="0"/>
                  </a:cubicBezTo>
                  <a:cubicBezTo>
                    <a:pt x="27" y="0"/>
                    <a:pt x="17" y="4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2"/>
                    <a:pt x="32" y="20"/>
                    <a:pt x="37" y="20"/>
                  </a:cubicBezTo>
                  <a:cubicBezTo>
                    <a:pt x="42" y="20"/>
                    <a:pt x="46" y="22"/>
                    <a:pt x="50" y="26"/>
                  </a:cubicBezTo>
                  <a:cubicBezTo>
                    <a:pt x="58" y="33"/>
                    <a:pt x="58" y="45"/>
                    <a:pt x="50" y="5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79" y="52"/>
                    <a:pt x="79" y="27"/>
                    <a:pt x="6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cs typeface="+mn-ea"/>
                <a:sym typeface="+mn-lt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53265FE1-6925-4D33-A362-162780857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307" y="3887365"/>
              <a:ext cx="2114604" cy="1384988"/>
            </a:xfrm>
            <a:custGeom>
              <a:avLst/>
              <a:gdLst>
                <a:gd name="T0" fmla="*/ 105 w 116"/>
                <a:gd name="T1" fmla="*/ 10 h 76"/>
                <a:gd name="T2" fmla="*/ 96 w 116"/>
                <a:gd name="T3" fmla="*/ 0 h 76"/>
                <a:gd name="T4" fmla="*/ 82 w 116"/>
                <a:gd name="T5" fmla="*/ 14 h 76"/>
                <a:gd name="T6" fmla="*/ 91 w 116"/>
                <a:gd name="T7" fmla="*/ 24 h 76"/>
                <a:gd name="T8" fmla="*/ 91 w 116"/>
                <a:gd name="T9" fmla="*/ 51 h 76"/>
                <a:gd name="T10" fmla="*/ 78 w 116"/>
                <a:gd name="T11" fmla="*/ 56 h 76"/>
                <a:gd name="T12" fmla="*/ 64 w 116"/>
                <a:gd name="T13" fmla="*/ 51 h 76"/>
                <a:gd name="T14" fmla="*/ 14 w 116"/>
                <a:gd name="T15" fmla="*/ 0 h 76"/>
                <a:gd name="T16" fmla="*/ 0 w 116"/>
                <a:gd name="T17" fmla="*/ 14 h 76"/>
                <a:gd name="T18" fmla="*/ 22 w 116"/>
                <a:gd name="T19" fmla="*/ 36 h 76"/>
                <a:gd name="T20" fmla="*/ 36 w 116"/>
                <a:gd name="T21" fmla="*/ 50 h 76"/>
                <a:gd name="T22" fmla="*/ 50 w 116"/>
                <a:gd name="T23" fmla="*/ 65 h 76"/>
                <a:gd name="T24" fmla="*/ 78 w 116"/>
                <a:gd name="T25" fmla="*/ 76 h 76"/>
                <a:gd name="T26" fmla="*/ 105 w 116"/>
                <a:gd name="T27" fmla="*/ 65 h 76"/>
                <a:gd name="T28" fmla="*/ 116 w 116"/>
                <a:gd name="T29" fmla="*/ 37 h 76"/>
                <a:gd name="T30" fmla="*/ 105 w 116"/>
                <a:gd name="T31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76">
                  <a:moveTo>
                    <a:pt x="105" y="1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9" y="31"/>
                    <a:pt x="99" y="43"/>
                    <a:pt x="91" y="51"/>
                  </a:cubicBezTo>
                  <a:cubicBezTo>
                    <a:pt x="87" y="54"/>
                    <a:pt x="83" y="56"/>
                    <a:pt x="78" y="56"/>
                  </a:cubicBezTo>
                  <a:cubicBezTo>
                    <a:pt x="73" y="56"/>
                    <a:pt x="68" y="54"/>
                    <a:pt x="64" y="5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8" y="72"/>
                    <a:pt x="68" y="76"/>
                    <a:pt x="78" y="76"/>
                  </a:cubicBezTo>
                  <a:cubicBezTo>
                    <a:pt x="88" y="76"/>
                    <a:pt x="97" y="72"/>
                    <a:pt x="105" y="65"/>
                  </a:cubicBezTo>
                  <a:cubicBezTo>
                    <a:pt x="113" y="57"/>
                    <a:pt x="116" y="47"/>
                    <a:pt x="116" y="37"/>
                  </a:cubicBezTo>
                  <a:cubicBezTo>
                    <a:pt x="116" y="27"/>
                    <a:pt x="113" y="17"/>
                    <a:pt x="105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cs typeface="+mn-ea"/>
                <a:sym typeface="+mn-lt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C4177CD-E58E-491F-939F-FC4F8AEDE8A8}"/>
              </a:ext>
            </a:extLst>
          </p:cNvPr>
          <p:cNvSpPr txBox="1"/>
          <p:nvPr/>
        </p:nvSpPr>
        <p:spPr>
          <a:xfrm>
            <a:off x="3773514" y="336160"/>
            <a:ext cx="4644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cs typeface="+mn-ea"/>
                <a:sym typeface="+mn-lt"/>
              </a:rPr>
              <a:t>SIMPLE INFOGRAPHIC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C9BA07-CAEF-4683-B38C-0485536D181C}"/>
              </a:ext>
            </a:extLst>
          </p:cNvPr>
          <p:cNvCxnSpPr>
            <a:cxnSpLocks/>
          </p:cNvCxnSpPr>
          <p:nvPr/>
        </p:nvCxnSpPr>
        <p:spPr>
          <a:xfrm flipH="1">
            <a:off x="5798294" y="1536489"/>
            <a:ext cx="72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D2438D-5AB4-41FF-8D98-D0D454BFEFD4}"/>
              </a:ext>
            </a:extLst>
          </p:cNvPr>
          <p:cNvGrpSpPr/>
          <p:nvPr/>
        </p:nvGrpSpPr>
        <p:grpSpPr>
          <a:xfrm>
            <a:off x="4009557" y="1736921"/>
            <a:ext cx="893458" cy="875537"/>
            <a:chOff x="4009557" y="1736921"/>
            <a:chExt cx="893458" cy="875537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1EF7A2A9-1827-445A-84C0-B3EB1658E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557" y="1736921"/>
              <a:ext cx="893458" cy="8755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>
                <a:cs typeface="+mn-ea"/>
                <a:sym typeface="+mn-lt"/>
              </a:endParaRPr>
            </a:p>
          </p:txBody>
        </p:sp>
        <p:sp>
          <p:nvSpPr>
            <p:cNvPr id="17" name="Freeform 54">
              <a:extLst>
                <a:ext uri="{FF2B5EF4-FFF2-40B4-BE49-F238E27FC236}">
                  <a16:creationId xmlns:a16="http://schemas.microsoft.com/office/drawing/2014/main" id="{6CC6686B-1246-4058-8704-6E07263BD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5750" y="1984153"/>
              <a:ext cx="381072" cy="381072"/>
            </a:xfrm>
            <a:custGeom>
              <a:avLst/>
              <a:gdLst>
                <a:gd name="T0" fmla="*/ 100 w 200"/>
                <a:gd name="T1" fmla="*/ 0 h 200"/>
                <a:gd name="T2" fmla="*/ 100 w 200"/>
                <a:gd name="T3" fmla="*/ 0 h 200"/>
                <a:gd name="T4" fmla="*/ 100 w 200"/>
                <a:gd name="T5" fmla="*/ 200 h 200"/>
                <a:gd name="T6" fmla="*/ 100 w 200"/>
                <a:gd name="T7" fmla="*/ 200 h 200"/>
                <a:gd name="T8" fmla="*/ 200 w 200"/>
                <a:gd name="T9" fmla="*/ 100 h 200"/>
                <a:gd name="T10" fmla="*/ 104 w 200"/>
                <a:gd name="T11" fmla="*/ 59 h 200"/>
                <a:gd name="T12" fmla="*/ 140 w 200"/>
                <a:gd name="T13" fmla="*/ 96 h 200"/>
                <a:gd name="T14" fmla="*/ 104 w 200"/>
                <a:gd name="T15" fmla="*/ 59 h 200"/>
                <a:gd name="T16" fmla="*/ 104 w 200"/>
                <a:gd name="T17" fmla="*/ 8 h 200"/>
                <a:gd name="T18" fmla="*/ 104 w 200"/>
                <a:gd name="T19" fmla="*/ 51 h 200"/>
                <a:gd name="T20" fmla="*/ 96 w 200"/>
                <a:gd name="T21" fmla="*/ 51 h 200"/>
                <a:gd name="T22" fmla="*/ 96 w 200"/>
                <a:gd name="T23" fmla="*/ 8 h 200"/>
                <a:gd name="T24" fmla="*/ 96 w 200"/>
                <a:gd name="T25" fmla="*/ 96 h 200"/>
                <a:gd name="T26" fmla="*/ 65 w 200"/>
                <a:gd name="T27" fmla="*/ 55 h 200"/>
                <a:gd name="T28" fmla="*/ 52 w 200"/>
                <a:gd name="T29" fmla="*/ 96 h 200"/>
                <a:gd name="T30" fmla="*/ 29 w 200"/>
                <a:gd name="T31" fmla="*/ 41 h 200"/>
                <a:gd name="T32" fmla="*/ 52 w 200"/>
                <a:gd name="T33" fmla="*/ 96 h 200"/>
                <a:gd name="T34" fmla="*/ 57 w 200"/>
                <a:gd name="T35" fmla="*/ 146 h 200"/>
                <a:gd name="T36" fmla="*/ 8 w 200"/>
                <a:gd name="T37" fmla="*/ 104 h 200"/>
                <a:gd name="T38" fmla="*/ 60 w 200"/>
                <a:gd name="T39" fmla="*/ 104 h 200"/>
                <a:gd name="T40" fmla="*/ 96 w 200"/>
                <a:gd name="T41" fmla="*/ 140 h 200"/>
                <a:gd name="T42" fmla="*/ 60 w 200"/>
                <a:gd name="T43" fmla="*/ 104 h 200"/>
                <a:gd name="T44" fmla="*/ 96 w 200"/>
                <a:gd name="T45" fmla="*/ 191 h 200"/>
                <a:gd name="T46" fmla="*/ 96 w 200"/>
                <a:gd name="T47" fmla="*/ 148 h 200"/>
                <a:gd name="T48" fmla="*/ 104 w 200"/>
                <a:gd name="T49" fmla="*/ 148 h 200"/>
                <a:gd name="T50" fmla="*/ 104 w 200"/>
                <a:gd name="T51" fmla="*/ 191 h 200"/>
                <a:gd name="T52" fmla="*/ 104 w 200"/>
                <a:gd name="T53" fmla="*/ 104 h 200"/>
                <a:gd name="T54" fmla="*/ 135 w 200"/>
                <a:gd name="T55" fmla="*/ 144 h 200"/>
                <a:gd name="T56" fmla="*/ 148 w 200"/>
                <a:gd name="T57" fmla="*/ 104 h 200"/>
                <a:gd name="T58" fmla="*/ 171 w 200"/>
                <a:gd name="T59" fmla="*/ 158 h 200"/>
                <a:gd name="T60" fmla="*/ 148 w 200"/>
                <a:gd name="T61" fmla="*/ 104 h 200"/>
                <a:gd name="T62" fmla="*/ 143 w 200"/>
                <a:gd name="T63" fmla="*/ 53 h 200"/>
                <a:gd name="T64" fmla="*/ 192 w 200"/>
                <a:gd name="T65" fmla="*/ 96 h 200"/>
                <a:gd name="T66" fmla="*/ 166 w 200"/>
                <a:gd name="T67" fmla="*/ 35 h 200"/>
                <a:gd name="T68" fmla="*/ 121 w 200"/>
                <a:gd name="T69" fmla="*/ 10 h 200"/>
                <a:gd name="T70" fmla="*/ 78 w 200"/>
                <a:gd name="T71" fmla="*/ 10 h 200"/>
                <a:gd name="T72" fmla="*/ 34 w 200"/>
                <a:gd name="T73" fmla="*/ 35 h 200"/>
                <a:gd name="T74" fmla="*/ 34 w 200"/>
                <a:gd name="T75" fmla="*/ 164 h 200"/>
                <a:gd name="T76" fmla="*/ 78 w 200"/>
                <a:gd name="T77" fmla="*/ 189 h 200"/>
                <a:gd name="T78" fmla="*/ 121 w 200"/>
                <a:gd name="T79" fmla="*/ 189 h 200"/>
                <a:gd name="T80" fmla="*/ 166 w 200"/>
                <a:gd name="T8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4"/>
                    <a:pt x="155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3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6" y="51"/>
                    <a:pt x="76" y="50"/>
                    <a:pt x="67" y="48"/>
                  </a:cubicBezTo>
                  <a:cubicBezTo>
                    <a:pt x="74" y="25"/>
                    <a:pt x="85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5" y="59"/>
                    <a:pt x="96" y="59"/>
                  </a:cubicBezTo>
                  <a:close/>
                  <a:moveTo>
                    <a:pt x="52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7" y="50"/>
                    <a:pt x="57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7" y="146"/>
                  </a:cubicBezTo>
                  <a:cubicBezTo>
                    <a:pt x="47" y="149"/>
                    <a:pt x="38" y="153"/>
                    <a:pt x="29" y="158"/>
                  </a:cubicBezTo>
                  <a:cubicBezTo>
                    <a:pt x="17" y="143"/>
                    <a:pt x="9" y="124"/>
                    <a:pt x="8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5" y="140"/>
                    <a:pt x="75" y="141"/>
                    <a:pt x="65" y="144"/>
                  </a:cubicBezTo>
                  <a:cubicBezTo>
                    <a:pt x="62" y="132"/>
                    <a:pt x="60" y="118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5" y="188"/>
                    <a:pt x="74" y="174"/>
                    <a:pt x="67" y="152"/>
                  </a:cubicBezTo>
                  <a:cubicBezTo>
                    <a:pt x="76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3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3" y="143"/>
                    <a:pt x="171" y="158"/>
                  </a:cubicBezTo>
                  <a:cubicBezTo>
                    <a:pt x="162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2" y="46"/>
                    <a:pt x="171" y="41"/>
                  </a:cubicBezTo>
                  <a:cubicBezTo>
                    <a:pt x="183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49" y="43"/>
                    <a:pt x="140" y="46"/>
                  </a:cubicBezTo>
                  <a:cubicBezTo>
                    <a:pt x="136" y="30"/>
                    <a:pt x="129" y="18"/>
                    <a:pt x="121" y="10"/>
                  </a:cubicBezTo>
                  <a:cubicBezTo>
                    <a:pt x="138" y="14"/>
                    <a:pt x="154" y="23"/>
                    <a:pt x="166" y="35"/>
                  </a:cubicBezTo>
                  <a:close/>
                  <a:moveTo>
                    <a:pt x="78" y="10"/>
                  </a:moveTo>
                  <a:cubicBezTo>
                    <a:pt x="71" y="18"/>
                    <a:pt x="64" y="30"/>
                    <a:pt x="59" y="45"/>
                  </a:cubicBezTo>
                  <a:cubicBezTo>
                    <a:pt x="51" y="43"/>
                    <a:pt x="42" y="39"/>
                    <a:pt x="34" y="35"/>
                  </a:cubicBezTo>
                  <a:cubicBezTo>
                    <a:pt x="46" y="23"/>
                    <a:pt x="61" y="14"/>
                    <a:pt x="78" y="10"/>
                  </a:cubicBezTo>
                  <a:close/>
                  <a:moveTo>
                    <a:pt x="34" y="164"/>
                  </a:moveTo>
                  <a:cubicBezTo>
                    <a:pt x="42" y="160"/>
                    <a:pt x="51" y="156"/>
                    <a:pt x="59" y="154"/>
                  </a:cubicBezTo>
                  <a:cubicBezTo>
                    <a:pt x="64" y="169"/>
                    <a:pt x="71" y="181"/>
                    <a:pt x="78" y="189"/>
                  </a:cubicBezTo>
                  <a:cubicBezTo>
                    <a:pt x="61" y="185"/>
                    <a:pt x="46" y="176"/>
                    <a:pt x="34" y="164"/>
                  </a:cubicBezTo>
                  <a:close/>
                  <a:moveTo>
                    <a:pt x="121" y="189"/>
                  </a:moveTo>
                  <a:cubicBezTo>
                    <a:pt x="129" y="181"/>
                    <a:pt x="136" y="169"/>
                    <a:pt x="140" y="154"/>
                  </a:cubicBezTo>
                  <a:cubicBezTo>
                    <a:pt x="149" y="156"/>
                    <a:pt x="158" y="160"/>
                    <a:pt x="166" y="164"/>
                  </a:cubicBezTo>
                  <a:cubicBezTo>
                    <a:pt x="154" y="176"/>
                    <a:pt x="138" y="185"/>
                    <a:pt x="121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04812C-171F-417F-B737-A8BB926FC6B6}"/>
              </a:ext>
            </a:extLst>
          </p:cNvPr>
          <p:cNvGrpSpPr/>
          <p:nvPr/>
        </p:nvGrpSpPr>
        <p:grpSpPr>
          <a:xfrm>
            <a:off x="7288985" y="4980507"/>
            <a:ext cx="893458" cy="893458"/>
            <a:chOff x="7288985" y="4980507"/>
            <a:chExt cx="893458" cy="893458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ADF5C4B1-013E-4546-BFC3-72CF43DDC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8985" y="4980507"/>
              <a:ext cx="893458" cy="8934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>
                <a:cs typeface="+mn-ea"/>
                <a:sym typeface="+mn-lt"/>
              </a:endParaRPr>
            </a:p>
          </p:txBody>
        </p:sp>
        <p:sp>
          <p:nvSpPr>
            <p:cNvPr id="18" name="Freeform 59">
              <a:extLst>
                <a:ext uri="{FF2B5EF4-FFF2-40B4-BE49-F238E27FC236}">
                  <a16:creationId xmlns:a16="http://schemas.microsoft.com/office/drawing/2014/main" id="{EA519618-3534-4848-810E-49C6283CF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9305" y="5260760"/>
              <a:ext cx="452816" cy="332952"/>
            </a:xfrm>
            <a:custGeom>
              <a:avLst/>
              <a:gdLst>
                <a:gd name="T0" fmla="*/ 65 w 228"/>
                <a:gd name="T1" fmla="*/ 114 h 168"/>
                <a:gd name="T2" fmla="*/ 65 w 228"/>
                <a:gd name="T3" fmla="*/ 120 h 168"/>
                <a:gd name="T4" fmla="*/ 71 w 228"/>
                <a:gd name="T5" fmla="*/ 120 h 168"/>
                <a:gd name="T6" fmla="*/ 160 w 228"/>
                <a:gd name="T7" fmla="*/ 120 h 168"/>
                <a:gd name="T8" fmla="*/ 163 w 228"/>
                <a:gd name="T9" fmla="*/ 121 h 168"/>
                <a:gd name="T10" fmla="*/ 165 w 228"/>
                <a:gd name="T11" fmla="*/ 120 h 168"/>
                <a:gd name="T12" fmla="*/ 165 w 228"/>
                <a:gd name="T13" fmla="*/ 114 h 168"/>
                <a:gd name="T14" fmla="*/ 65 w 228"/>
                <a:gd name="T15" fmla="*/ 114 h 168"/>
                <a:gd name="T16" fmla="*/ 112 w 228"/>
                <a:gd name="T17" fmla="*/ 55 h 168"/>
                <a:gd name="T18" fmla="*/ 33 w 228"/>
                <a:gd name="T19" fmla="*/ 88 h 168"/>
                <a:gd name="T20" fmla="*/ 34 w 228"/>
                <a:gd name="T21" fmla="*/ 94 h 168"/>
                <a:gd name="T22" fmla="*/ 39 w 228"/>
                <a:gd name="T23" fmla="*/ 94 h 168"/>
                <a:gd name="T24" fmla="*/ 112 w 228"/>
                <a:gd name="T25" fmla="*/ 63 h 168"/>
                <a:gd name="T26" fmla="*/ 189 w 228"/>
                <a:gd name="T27" fmla="*/ 94 h 168"/>
                <a:gd name="T28" fmla="*/ 192 w 228"/>
                <a:gd name="T29" fmla="*/ 95 h 168"/>
                <a:gd name="T30" fmla="*/ 195 w 228"/>
                <a:gd name="T31" fmla="*/ 94 h 168"/>
                <a:gd name="T32" fmla="*/ 194 w 228"/>
                <a:gd name="T33" fmla="*/ 88 h 168"/>
                <a:gd name="T34" fmla="*/ 112 w 228"/>
                <a:gd name="T35" fmla="*/ 55 h 168"/>
                <a:gd name="T36" fmla="*/ 226 w 228"/>
                <a:gd name="T37" fmla="*/ 62 h 168"/>
                <a:gd name="T38" fmla="*/ 1 w 228"/>
                <a:gd name="T39" fmla="*/ 62 h 168"/>
                <a:gd name="T40" fmla="*/ 1 w 228"/>
                <a:gd name="T41" fmla="*/ 68 h 168"/>
                <a:gd name="T42" fmla="*/ 7 w 228"/>
                <a:gd name="T43" fmla="*/ 68 h 168"/>
                <a:gd name="T44" fmla="*/ 220 w 228"/>
                <a:gd name="T45" fmla="*/ 68 h 168"/>
                <a:gd name="T46" fmla="*/ 223 w 228"/>
                <a:gd name="T47" fmla="*/ 69 h 168"/>
                <a:gd name="T48" fmla="*/ 226 w 228"/>
                <a:gd name="T49" fmla="*/ 68 h 168"/>
                <a:gd name="T50" fmla="*/ 226 w 228"/>
                <a:gd name="T51" fmla="*/ 62 h 168"/>
                <a:gd name="T52" fmla="*/ 112 w 228"/>
                <a:gd name="T53" fmla="*/ 126 h 168"/>
                <a:gd name="T54" fmla="*/ 91 w 228"/>
                <a:gd name="T55" fmla="*/ 147 h 168"/>
                <a:gd name="T56" fmla="*/ 112 w 228"/>
                <a:gd name="T57" fmla="*/ 168 h 168"/>
                <a:gd name="T58" fmla="*/ 133 w 228"/>
                <a:gd name="T59" fmla="*/ 147 h 168"/>
                <a:gd name="T60" fmla="*/ 112 w 228"/>
                <a:gd name="T61" fmla="*/ 126 h 168"/>
                <a:gd name="T62" fmla="*/ 112 w 228"/>
                <a:gd name="T63" fmla="*/ 160 h 168"/>
                <a:gd name="T64" fmla="*/ 99 w 228"/>
                <a:gd name="T65" fmla="*/ 147 h 168"/>
                <a:gd name="T66" fmla="*/ 112 w 228"/>
                <a:gd name="T67" fmla="*/ 134 h 168"/>
                <a:gd name="T68" fmla="*/ 125 w 228"/>
                <a:gd name="T69" fmla="*/ 147 h 168"/>
                <a:gd name="T70" fmla="*/ 112 w 228"/>
                <a:gd name="T71" fmla="*/ 16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8" h="168">
                  <a:moveTo>
                    <a:pt x="65" y="114"/>
                  </a:moveTo>
                  <a:cubicBezTo>
                    <a:pt x="64" y="116"/>
                    <a:pt x="64" y="118"/>
                    <a:pt x="65" y="120"/>
                  </a:cubicBezTo>
                  <a:cubicBezTo>
                    <a:pt x="67" y="121"/>
                    <a:pt x="69" y="121"/>
                    <a:pt x="71" y="120"/>
                  </a:cubicBezTo>
                  <a:cubicBezTo>
                    <a:pt x="94" y="95"/>
                    <a:pt x="134" y="95"/>
                    <a:pt x="160" y="120"/>
                  </a:cubicBezTo>
                  <a:cubicBezTo>
                    <a:pt x="161" y="121"/>
                    <a:pt x="162" y="121"/>
                    <a:pt x="163" y="121"/>
                  </a:cubicBezTo>
                  <a:cubicBezTo>
                    <a:pt x="164" y="121"/>
                    <a:pt x="165" y="121"/>
                    <a:pt x="165" y="120"/>
                  </a:cubicBezTo>
                  <a:cubicBezTo>
                    <a:pt x="167" y="118"/>
                    <a:pt x="167" y="116"/>
                    <a:pt x="165" y="114"/>
                  </a:cubicBezTo>
                  <a:cubicBezTo>
                    <a:pt x="136" y="87"/>
                    <a:pt x="91" y="87"/>
                    <a:pt x="65" y="114"/>
                  </a:cubicBezTo>
                  <a:close/>
                  <a:moveTo>
                    <a:pt x="112" y="55"/>
                  </a:moveTo>
                  <a:cubicBezTo>
                    <a:pt x="81" y="55"/>
                    <a:pt x="53" y="67"/>
                    <a:pt x="33" y="88"/>
                  </a:cubicBezTo>
                  <a:cubicBezTo>
                    <a:pt x="32" y="90"/>
                    <a:pt x="32" y="92"/>
                    <a:pt x="34" y="94"/>
                  </a:cubicBezTo>
                  <a:cubicBezTo>
                    <a:pt x="35" y="96"/>
                    <a:pt x="38" y="95"/>
                    <a:pt x="39" y="94"/>
                  </a:cubicBezTo>
                  <a:cubicBezTo>
                    <a:pt x="58" y="74"/>
                    <a:pt x="84" y="63"/>
                    <a:pt x="112" y="63"/>
                  </a:cubicBezTo>
                  <a:cubicBezTo>
                    <a:pt x="140" y="63"/>
                    <a:pt x="167" y="74"/>
                    <a:pt x="189" y="94"/>
                  </a:cubicBezTo>
                  <a:cubicBezTo>
                    <a:pt x="190" y="95"/>
                    <a:pt x="191" y="95"/>
                    <a:pt x="192" y="95"/>
                  </a:cubicBezTo>
                  <a:cubicBezTo>
                    <a:pt x="193" y="95"/>
                    <a:pt x="194" y="95"/>
                    <a:pt x="195" y="94"/>
                  </a:cubicBezTo>
                  <a:cubicBezTo>
                    <a:pt x="196" y="92"/>
                    <a:pt x="196" y="90"/>
                    <a:pt x="194" y="88"/>
                  </a:cubicBezTo>
                  <a:cubicBezTo>
                    <a:pt x="171" y="67"/>
                    <a:pt x="142" y="55"/>
                    <a:pt x="112" y="55"/>
                  </a:cubicBezTo>
                  <a:close/>
                  <a:moveTo>
                    <a:pt x="226" y="62"/>
                  </a:moveTo>
                  <a:cubicBezTo>
                    <a:pt x="160" y="0"/>
                    <a:pt x="59" y="0"/>
                    <a:pt x="1" y="62"/>
                  </a:cubicBezTo>
                  <a:cubicBezTo>
                    <a:pt x="0" y="64"/>
                    <a:pt x="0" y="66"/>
                    <a:pt x="1" y="68"/>
                  </a:cubicBezTo>
                  <a:cubicBezTo>
                    <a:pt x="3" y="69"/>
                    <a:pt x="5" y="69"/>
                    <a:pt x="7" y="68"/>
                  </a:cubicBezTo>
                  <a:cubicBezTo>
                    <a:pt x="62" y="9"/>
                    <a:pt x="158" y="9"/>
                    <a:pt x="220" y="68"/>
                  </a:cubicBezTo>
                  <a:cubicBezTo>
                    <a:pt x="221" y="69"/>
                    <a:pt x="222" y="69"/>
                    <a:pt x="223" y="69"/>
                  </a:cubicBezTo>
                  <a:cubicBezTo>
                    <a:pt x="224" y="69"/>
                    <a:pt x="225" y="69"/>
                    <a:pt x="226" y="68"/>
                  </a:cubicBezTo>
                  <a:cubicBezTo>
                    <a:pt x="228" y="66"/>
                    <a:pt x="228" y="64"/>
                    <a:pt x="226" y="62"/>
                  </a:cubicBezTo>
                  <a:close/>
                  <a:moveTo>
                    <a:pt x="112" y="126"/>
                  </a:moveTo>
                  <a:cubicBezTo>
                    <a:pt x="100" y="126"/>
                    <a:pt x="91" y="135"/>
                    <a:pt x="91" y="147"/>
                  </a:cubicBezTo>
                  <a:cubicBezTo>
                    <a:pt x="91" y="159"/>
                    <a:pt x="100" y="168"/>
                    <a:pt x="112" y="168"/>
                  </a:cubicBezTo>
                  <a:cubicBezTo>
                    <a:pt x="123" y="168"/>
                    <a:pt x="133" y="159"/>
                    <a:pt x="133" y="147"/>
                  </a:cubicBezTo>
                  <a:cubicBezTo>
                    <a:pt x="133" y="135"/>
                    <a:pt x="123" y="126"/>
                    <a:pt x="112" y="126"/>
                  </a:cubicBezTo>
                  <a:close/>
                  <a:moveTo>
                    <a:pt x="112" y="160"/>
                  </a:moveTo>
                  <a:cubicBezTo>
                    <a:pt x="105" y="160"/>
                    <a:pt x="99" y="154"/>
                    <a:pt x="99" y="147"/>
                  </a:cubicBezTo>
                  <a:cubicBezTo>
                    <a:pt x="99" y="140"/>
                    <a:pt x="105" y="134"/>
                    <a:pt x="112" y="134"/>
                  </a:cubicBezTo>
                  <a:cubicBezTo>
                    <a:pt x="119" y="134"/>
                    <a:pt x="125" y="140"/>
                    <a:pt x="125" y="147"/>
                  </a:cubicBezTo>
                  <a:cubicBezTo>
                    <a:pt x="125" y="154"/>
                    <a:pt x="119" y="160"/>
                    <a:pt x="112" y="1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6E66CD-8638-4B42-AD49-256C79E5F6E5}"/>
              </a:ext>
            </a:extLst>
          </p:cNvPr>
          <p:cNvGrpSpPr/>
          <p:nvPr/>
        </p:nvGrpSpPr>
        <p:grpSpPr>
          <a:xfrm>
            <a:off x="4009557" y="4980507"/>
            <a:ext cx="893458" cy="893458"/>
            <a:chOff x="4009557" y="4980507"/>
            <a:chExt cx="893458" cy="893458"/>
          </a:xfrm>
        </p:grpSpPr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0EEF2152-979A-4133-A1F9-9514EBA6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557" y="4980507"/>
              <a:ext cx="893458" cy="89345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dirty="0">
                <a:cs typeface="+mn-ea"/>
                <a:sym typeface="+mn-lt"/>
              </a:endParaRPr>
            </a:p>
          </p:txBody>
        </p:sp>
        <p:sp>
          <p:nvSpPr>
            <p:cNvPr id="19" name="Freeform 99">
              <a:extLst>
                <a:ext uri="{FF2B5EF4-FFF2-40B4-BE49-F238E27FC236}">
                  <a16:creationId xmlns:a16="http://schemas.microsoft.com/office/drawing/2014/main" id="{FC0EE6E9-E2CC-48FB-8942-1824FBE290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5750" y="5272352"/>
              <a:ext cx="348008" cy="321687"/>
            </a:xfrm>
            <a:custGeom>
              <a:avLst/>
              <a:gdLst>
                <a:gd name="T0" fmla="*/ 200 w 200"/>
                <a:gd name="T1" fmla="*/ 0 h 184"/>
                <a:gd name="T2" fmla="*/ 0 w 200"/>
                <a:gd name="T3" fmla="*/ 74 h 184"/>
                <a:gd name="T4" fmla="*/ 64 w 200"/>
                <a:gd name="T5" fmla="*/ 123 h 184"/>
                <a:gd name="T6" fmla="*/ 64 w 200"/>
                <a:gd name="T7" fmla="*/ 154 h 184"/>
                <a:gd name="T8" fmla="*/ 65 w 200"/>
                <a:gd name="T9" fmla="*/ 156 h 184"/>
                <a:gd name="T10" fmla="*/ 65 w 200"/>
                <a:gd name="T11" fmla="*/ 157 h 184"/>
                <a:gd name="T12" fmla="*/ 69 w 200"/>
                <a:gd name="T13" fmla="*/ 159 h 184"/>
                <a:gd name="T14" fmla="*/ 71 w 200"/>
                <a:gd name="T15" fmla="*/ 158 h 184"/>
                <a:gd name="T16" fmla="*/ 93 w 200"/>
                <a:gd name="T17" fmla="*/ 144 h 184"/>
                <a:gd name="T18" fmla="*/ 147 w 200"/>
                <a:gd name="T19" fmla="*/ 184 h 184"/>
                <a:gd name="T20" fmla="*/ 200 w 200"/>
                <a:gd name="T21" fmla="*/ 0 h 184"/>
                <a:gd name="T22" fmla="*/ 178 w 200"/>
                <a:gd name="T23" fmla="*/ 17 h 184"/>
                <a:gd name="T24" fmla="*/ 70 w 200"/>
                <a:gd name="T25" fmla="*/ 117 h 184"/>
                <a:gd name="T26" fmla="*/ 17 w 200"/>
                <a:gd name="T27" fmla="*/ 77 h 184"/>
                <a:gd name="T28" fmla="*/ 178 w 200"/>
                <a:gd name="T29" fmla="*/ 17 h 184"/>
                <a:gd name="T30" fmla="*/ 72 w 200"/>
                <a:gd name="T31" fmla="*/ 148 h 184"/>
                <a:gd name="T32" fmla="*/ 72 w 200"/>
                <a:gd name="T33" fmla="*/ 129 h 184"/>
                <a:gd name="T34" fmla="*/ 87 w 200"/>
                <a:gd name="T35" fmla="*/ 139 h 184"/>
                <a:gd name="T36" fmla="*/ 72 w 200"/>
                <a:gd name="T37" fmla="*/ 148 h 184"/>
                <a:gd name="T38" fmla="*/ 77 w 200"/>
                <a:gd name="T39" fmla="*/ 122 h 184"/>
                <a:gd name="T40" fmla="*/ 186 w 200"/>
                <a:gd name="T41" fmla="*/ 21 h 184"/>
                <a:gd name="T42" fmla="*/ 142 w 200"/>
                <a:gd name="T43" fmla="*/ 171 h 184"/>
                <a:gd name="T44" fmla="*/ 77 w 200"/>
                <a:gd name="T45" fmla="*/ 12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" h="184">
                  <a:moveTo>
                    <a:pt x="200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5"/>
                    <a:pt x="65" y="156"/>
                    <a:pt x="65" y="156"/>
                  </a:cubicBezTo>
                  <a:cubicBezTo>
                    <a:pt x="65" y="156"/>
                    <a:pt x="65" y="157"/>
                    <a:pt x="65" y="157"/>
                  </a:cubicBezTo>
                  <a:cubicBezTo>
                    <a:pt x="66" y="158"/>
                    <a:pt x="67" y="159"/>
                    <a:pt x="69" y="159"/>
                  </a:cubicBezTo>
                  <a:cubicBezTo>
                    <a:pt x="69" y="159"/>
                    <a:pt x="70" y="159"/>
                    <a:pt x="71" y="158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147" y="184"/>
                    <a:pt x="147" y="184"/>
                    <a:pt x="147" y="184"/>
                  </a:cubicBezTo>
                  <a:lnTo>
                    <a:pt x="200" y="0"/>
                  </a:lnTo>
                  <a:close/>
                  <a:moveTo>
                    <a:pt x="178" y="17"/>
                  </a:moveTo>
                  <a:cubicBezTo>
                    <a:pt x="70" y="117"/>
                    <a:pt x="70" y="117"/>
                    <a:pt x="70" y="117"/>
                  </a:cubicBezTo>
                  <a:cubicBezTo>
                    <a:pt x="17" y="77"/>
                    <a:pt x="17" y="77"/>
                    <a:pt x="17" y="77"/>
                  </a:cubicBezTo>
                  <a:lnTo>
                    <a:pt x="178" y="17"/>
                  </a:lnTo>
                  <a:close/>
                  <a:moveTo>
                    <a:pt x="72" y="148"/>
                  </a:moveTo>
                  <a:cubicBezTo>
                    <a:pt x="72" y="129"/>
                    <a:pt x="72" y="129"/>
                    <a:pt x="72" y="129"/>
                  </a:cubicBezTo>
                  <a:cubicBezTo>
                    <a:pt x="87" y="139"/>
                    <a:pt x="87" y="139"/>
                    <a:pt x="87" y="139"/>
                  </a:cubicBezTo>
                  <a:lnTo>
                    <a:pt x="72" y="148"/>
                  </a:lnTo>
                  <a:close/>
                  <a:moveTo>
                    <a:pt x="77" y="122"/>
                  </a:moveTo>
                  <a:cubicBezTo>
                    <a:pt x="186" y="21"/>
                    <a:pt x="186" y="21"/>
                    <a:pt x="186" y="21"/>
                  </a:cubicBezTo>
                  <a:cubicBezTo>
                    <a:pt x="142" y="171"/>
                    <a:pt x="142" y="171"/>
                    <a:pt x="142" y="171"/>
                  </a:cubicBezTo>
                  <a:lnTo>
                    <a:pt x="77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4B0674-F00B-4C82-AA1E-C989463DEEF4}"/>
              </a:ext>
            </a:extLst>
          </p:cNvPr>
          <p:cNvGrpSpPr/>
          <p:nvPr/>
        </p:nvGrpSpPr>
        <p:grpSpPr>
          <a:xfrm>
            <a:off x="7288985" y="1736921"/>
            <a:ext cx="893458" cy="875537"/>
            <a:chOff x="7288985" y="1736921"/>
            <a:chExt cx="893458" cy="875537"/>
          </a:xfrm>
        </p:grpSpPr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B035C0D8-D2FA-4846-A8E5-9C46C5268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8985" y="1736921"/>
              <a:ext cx="893458" cy="875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cs typeface="+mn-ea"/>
                <a:sym typeface="+mn-lt"/>
              </a:endParaRPr>
            </a:p>
          </p:txBody>
        </p:sp>
        <p:sp>
          <p:nvSpPr>
            <p:cNvPr id="20" name="Freeform 163">
              <a:extLst>
                <a:ext uri="{FF2B5EF4-FFF2-40B4-BE49-F238E27FC236}">
                  <a16:creationId xmlns:a16="http://schemas.microsoft.com/office/drawing/2014/main" id="{1D383D6A-DAC4-41E0-8A46-EAB2F7447F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4926" y="2018919"/>
              <a:ext cx="201575" cy="288274"/>
            </a:xfrm>
            <a:custGeom>
              <a:avLst/>
              <a:gdLst>
                <a:gd name="T0" fmla="*/ 142 w 156"/>
                <a:gd name="T1" fmla="*/ 196 h 224"/>
                <a:gd name="T2" fmla="*/ 140 w 156"/>
                <a:gd name="T3" fmla="*/ 196 h 224"/>
                <a:gd name="T4" fmla="*/ 102 w 156"/>
                <a:gd name="T5" fmla="*/ 112 h 224"/>
                <a:gd name="T6" fmla="*/ 139 w 156"/>
                <a:gd name="T7" fmla="*/ 28 h 224"/>
                <a:gd name="T8" fmla="*/ 142 w 156"/>
                <a:gd name="T9" fmla="*/ 28 h 224"/>
                <a:gd name="T10" fmla="*/ 156 w 156"/>
                <a:gd name="T11" fmla="*/ 14 h 224"/>
                <a:gd name="T12" fmla="*/ 142 w 156"/>
                <a:gd name="T13" fmla="*/ 0 h 224"/>
                <a:gd name="T14" fmla="*/ 14 w 156"/>
                <a:gd name="T15" fmla="*/ 0 h 224"/>
                <a:gd name="T16" fmla="*/ 0 w 156"/>
                <a:gd name="T17" fmla="*/ 14 h 224"/>
                <a:gd name="T18" fmla="*/ 12 w 156"/>
                <a:gd name="T19" fmla="*/ 28 h 224"/>
                <a:gd name="T20" fmla="*/ 50 w 156"/>
                <a:gd name="T21" fmla="*/ 112 h 224"/>
                <a:gd name="T22" fmla="*/ 13 w 156"/>
                <a:gd name="T23" fmla="*/ 196 h 224"/>
                <a:gd name="T24" fmla="*/ 0 w 156"/>
                <a:gd name="T25" fmla="*/ 210 h 224"/>
                <a:gd name="T26" fmla="*/ 14 w 156"/>
                <a:gd name="T27" fmla="*/ 224 h 224"/>
                <a:gd name="T28" fmla="*/ 142 w 156"/>
                <a:gd name="T29" fmla="*/ 224 h 224"/>
                <a:gd name="T30" fmla="*/ 156 w 156"/>
                <a:gd name="T31" fmla="*/ 210 h 224"/>
                <a:gd name="T32" fmla="*/ 142 w 156"/>
                <a:gd name="T33" fmla="*/ 196 h 224"/>
                <a:gd name="T34" fmla="*/ 8 w 156"/>
                <a:gd name="T35" fmla="*/ 14 h 224"/>
                <a:gd name="T36" fmla="*/ 14 w 156"/>
                <a:gd name="T37" fmla="*/ 8 h 224"/>
                <a:gd name="T38" fmla="*/ 142 w 156"/>
                <a:gd name="T39" fmla="*/ 8 h 224"/>
                <a:gd name="T40" fmla="*/ 148 w 156"/>
                <a:gd name="T41" fmla="*/ 14 h 224"/>
                <a:gd name="T42" fmla="*/ 142 w 156"/>
                <a:gd name="T43" fmla="*/ 20 h 224"/>
                <a:gd name="T44" fmla="*/ 14 w 156"/>
                <a:gd name="T45" fmla="*/ 20 h 224"/>
                <a:gd name="T46" fmla="*/ 8 w 156"/>
                <a:gd name="T47" fmla="*/ 14 h 224"/>
                <a:gd name="T48" fmla="*/ 61 w 156"/>
                <a:gd name="T49" fmla="*/ 116 h 224"/>
                <a:gd name="T50" fmla="*/ 64 w 156"/>
                <a:gd name="T51" fmla="*/ 116 h 224"/>
                <a:gd name="T52" fmla="*/ 68 w 156"/>
                <a:gd name="T53" fmla="*/ 116 h 224"/>
                <a:gd name="T54" fmla="*/ 68 w 156"/>
                <a:gd name="T55" fmla="*/ 108 h 224"/>
                <a:gd name="T56" fmla="*/ 64 w 156"/>
                <a:gd name="T57" fmla="*/ 108 h 224"/>
                <a:gd name="T58" fmla="*/ 61 w 156"/>
                <a:gd name="T59" fmla="*/ 108 h 224"/>
                <a:gd name="T60" fmla="*/ 20 w 156"/>
                <a:gd name="T61" fmla="*/ 28 h 224"/>
                <a:gd name="T62" fmla="*/ 131 w 156"/>
                <a:gd name="T63" fmla="*/ 28 h 224"/>
                <a:gd name="T64" fmla="*/ 116 w 156"/>
                <a:gd name="T65" fmla="*/ 85 h 224"/>
                <a:gd name="T66" fmla="*/ 91 w 156"/>
                <a:gd name="T67" fmla="*/ 108 h 224"/>
                <a:gd name="T68" fmla="*/ 88 w 156"/>
                <a:gd name="T69" fmla="*/ 108 h 224"/>
                <a:gd name="T70" fmla="*/ 84 w 156"/>
                <a:gd name="T71" fmla="*/ 108 h 224"/>
                <a:gd name="T72" fmla="*/ 84 w 156"/>
                <a:gd name="T73" fmla="*/ 116 h 224"/>
                <a:gd name="T74" fmla="*/ 88 w 156"/>
                <a:gd name="T75" fmla="*/ 116 h 224"/>
                <a:gd name="T76" fmla="*/ 91 w 156"/>
                <a:gd name="T77" fmla="*/ 116 h 224"/>
                <a:gd name="T78" fmla="*/ 132 w 156"/>
                <a:gd name="T79" fmla="*/ 196 h 224"/>
                <a:gd name="T80" fmla="*/ 21 w 156"/>
                <a:gd name="T81" fmla="*/ 196 h 224"/>
                <a:gd name="T82" fmla="*/ 36 w 156"/>
                <a:gd name="T83" fmla="*/ 139 h 224"/>
                <a:gd name="T84" fmla="*/ 61 w 156"/>
                <a:gd name="T85" fmla="*/ 116 h 224"/>
                <a:gd name="T86" fmla="*/ 142 w 156"/>
                <a:gd name="T87" fmla="*/ 216 h 224"/>
                <a:gd name="T88" fmla="*/ 14 w 156"/>
                <a:gd name="T89" fmla="*/ 216 h 224"/>
                <a:gd name="T90" fmla="*/ 8 w 156"/>
                <a:gd name="T91" fmla="*/ 210 h 224"/>
                <a:gd name="T92" fmla="*/ 14 w 156"/>
                <a:gd name="T93" fmla="*/ 204 h 224"/>
                <a:gd name="T94" fmla="*/ 142 w 156"/>
                <a:gd name="T95" fmla="*/ 204 h 224"/>
                <a:gd name="T96" fmla="*/ 148 w 156"/>
                <a:gd name="T97" fmla="*/ 210 h 224"/>
                <a:gd name="T98" fmla="*/ 142 w 156"/>
                <a:gd name="T99" fmla="*/ 21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6" h="224">
                  <a:moveTo>
                    <a:pt x="142" y="196"/>
                  </a:moveTo>
                  <a:cubicBezTo>
                    <a:pt x="140" y="196"/>
                    <a:pt x="140" y="196"/>
                    <a:pt x="140" y="196"/>
                  </a:cubicBezTo>
                  <a:cubicBezTo>
                    <a:pt x="139" y="157"/>
                    <a:pt x="121" y="124"/>
                    <a:pt x="102" y="112"/>
                  </a:cubicBezTo>
                  <a:cubicBezTo>
                    <a:pt x="122" y="99"/>
                    <a:pt x="138" y="59"/>
                    <a:pt x="13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50" y="28"/>
                    <a:pt x="156" y="22"/>
                    <a:pt x="156" y="14"/>
                  </a:cubicBezTo>
                  <a:cubicBezTo>
                    <a:pt x="156" y="6"/>
                    <a:pt x="150" y="0"/>
                    <a:pt x="14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5" y="27"/>
                    <a:pt x="12" y="28"/>
                  </a:cubicBezTo>
                  <a:cubicBezTo>
                    <a:pt x="13" y="66"/>
                    <a:pt x="31" y="100"/>
                    <a:pt x="50" y="112"/>
                  </a:cubicBezTo>
                  <a:cubicBezTo>
                    <a:pt x="30" y="125"/>
                    <a:pt x="14" y="162"/>
                    <a:pt x="13" y="196"/>
                  </a:cubicBezTo>
                  <a:cubicBezTo>
                    <a:pt x="6" y="197"/>
                    <a:pt x="0" y="203"/>
                    <a:pt x="0" y="210"/>
                  </a:cubicBezTo>
                  <a:cubicBezTo>
                    <a:pt x="0" y="218"/>
                    <a:pt x="6" y="224"/>
                    <a:pt x="14" y="224"/>
                  </a:cubicBezTo>
                  <a:cubicBezTo>
                    <a:pt x="142" y="224"/>
                    <a:pt x="142" y="224"/>
                    <a:pt x="142" y="224"/>
                  </a:cubicBezTo>
                  <a:cubicBezTo>
                    <a:pt x="150" y="224"/>
                    <a:pt x="156" y="218"/>
                    <a:pt x="156" y="210"/>
                  </a:cubicBezTo>
                  <a:cubicBezTo>
                    <a:pt x="156" y="202"/>
                    <a:pt x="150" y="196"/>
                    <a:pt x="142" y="196"/>
                  </a:cubicBezTo>
                  <a:close/>
                  <a:moveTo>
                    <a:pt x="8" y="14"/>
                  </a:moveTo>
                  <a:cubicBezTo>
                    <a:pt x="8" y="11"/>
                    <a:pt x="11" y="8"/>
                    <a:pt x="14" y="8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5" y="8"/>
                    <a:pt x="148" y="11"/>
                    <a:pt x="148" y="14"/>
                  </a:cubicBezTo>
                  <a:cubicBezTo>
                    <a:pt x="148" y="17"/>
                    <a:pt x="145" y="20"/>
                    <a:pt x="142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1" y="20"/>
                    <a:pt x="8" y="17"/>
                    <a:pt x="8" y="14"/>
                  </a:cubicBezTo>
                  <a:close/>
                  <a:moveTo>
                    <a:pt x="61" y="116"/>
                  </a:moveTo>
                  <a:cubicBezTo>
                    <a:pt x="62" y="116"/>
                    <a:pt x="63" y="116"/>
                    <a:pt x="64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8"/>
                  </a:cubicBezTo>
                  <a:cubicBezTo>
                    <a:pt x="45" y="104"/>
                    <a:pt x="21" y="70"/>
                    <a:pt x="20" y="2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0" y="47"/>
                    <a:pt x="125" y="68"/>
                    <a:pt x="116" y="85"/>
                  </a:cubicBezTo>
                  <a:cubicBezTo>
                    <a:pt x="108" y="97"/>
                    <a:pt x="99" y="106"/>
                    <a:pt x="91" y="108"/>
                  </a:cubicBezTo>
                  <a:cubicBezTo>
                    <a:pt x="90" y="108"/>
                    <a:pt x="89" y="108"/>
                    <a:pt x="88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9" y="116"/>
                    <a:pt x="90" y="116"/>
                    <a:pt x="91" y="116"/>
                  </a:cubicBezTo>
                  <a:cubicBezTo>
                    <a:pt x="107" y="120"/>
                    <a:pt x="131" y="152"/>
                    <a:pt x="132" y="196"/>
                  </a:cubicBezTo>
                  <a:cubicBezTo>
                    <a:pt x="21" y="196"/>
                    <a:pt x="21" y="196"/>
                    <a:pt x="21" y="196"/>
                  </a:cubicBezTo>
                  <a:cubicBezTo>
                    <a:pt x="22" y="175"/>
                    <a:pt x="27" y="155"/>
                    <a:pt x="36" y="139"/>
                  </a:cubicBezTo>
                  <a:cubicBezTo>
                    <a:pt x="44" y="126"/>
                    <a:pt x="53" y="118"/>
                    <a:pt x="61" y="116"/>
                  </a:cubicBezTo>
                  <a:close/>
                  <a:moveTo>
                    <a:pt x="142" y="216"/>
                  </a:moveTo>
                  <a:cubicBezTo>
                    <a:pt x="14" y="216"/>
                    <a:pt x="14" y="216"/>
                    <a:pt x="14" y="216"/>
                  </a:cubicBezTo>
                  <a:cubicBezTo>
                    <a:pt x="11" y="216"/>
                    <a:pt x="8" y="213"/>
                    <a:pt x="8" y="210"/>
                  </a:cubicBezTo>
                  <a:cubicBezTo>
                    <a:pt x="8" y="207"/>
                    <a:pt x="11" y="204"/>
                    <a:pt x="14" y="204"/>
                  </a:cubicBezTo>
                  <a:cubicBezTo>
                    <a:pt x="142" y="204"/>
                    <a:pt x="142" y="204"/>
                    <a:pt x="142" y="204"/>
                  </a:cubicBezTo>
                  <a:cubicBezTo>
                    <a:pt x="145" y="204"/>
                    <a:pt x="148" y="207"/>
                    <a:pt x="148" y="210"/>
                  </a:cubicBezTo>
                  <a:cubicBezTo>
                    <a:pt x="148" y="213"/>
                    <a:pt x="145" y="216"/>
                    <a:pt x="142" y="2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730401-09F7-483F-844F-78FC92C85FD1}"/>
              </a:ext>
            </a:extLst>
          </p:cNvPr>
          <p:cNvGrpSpPr/>
          <p:nvPr/>
        </p:nvGrpSpPr>
        <p:grpSpPr>
          <a:xfrm>
            <a:off x="1508159" y="1636538"/>
            <a:ext cx="2348635" cy="800947"/>
            <a:chOff x="1508159" y="1636538"/>
            <a:chExt cx="2348635" cy="8009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76746D-2C84-4868-8D31-CE25E88A7787}"/>
                </a:ext>
              </a:extLst>
            </p:cNvPr>
            <p:cNvSpPr txBox="1"/>
            <p:nvPr/>
          </p:nvSpPr>
          <p:spPr>
            <a:xfrm>
              <a:off x="1941111" y="1636538"/>
              <a:ext cx="1911463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spc="50" dirty="0">
                  <a:solidFill>
                    <a:schemeClr val="accent1"/>
                  </a:solidFill>
                  <a:cs typeface="+mn-ea"/>
                  <a:sym typeface="+mn-lt"/>
                </a:rPr>
                <a:t>BROWSER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7241F1-56E3-4B28-A85A-662B23CD4E2F}"/>
                </a:ext>
              </a:extLst>
            </p:cNvPr>
            <p:cNvSpPr txBox="1"/>
            <p:nvPr/>
          </p:nvSpPr>
          <p:spPr>
            <a:xfrm>
              <a:off x="1508159" y="1920740"/>
              <a:ext cx="2348635" cy="51674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9FF59B-1F22-49DA-BBE7-6D7E10B4B959}"/>
              </a:ext>
            </a:extLst>
          </p:cNvPr>
          <p:cNvGrpSpPr/>
          <p:nvPr/>
        </p:nvGrpSpPr>
        <p:grpSpPr>
          <a:xfrm>
            <a:off x="1508159" y="5072297"/>
            <a:ext cx="2348635" cy="800947"/>
            <a:chOff x="1508159" y="5072297"/>
            <a:chExt cx="2348635" cy="8009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0C8BD8-D4A1-4C1C-B661-D2500A5A6EF3}"/>
                </a:ext>
              </a:extLst>
            </p:cNvPr>
            <p:cNvSpPr txBox="1"/>
            <p:nvPr/>
          </p:nvSpPr>
          <p:spPr>
            <a:xfrm>
              <a:off x="1941111" y="5072297"/>
              <a:ext cx="1911463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2000" b="1" spc="50" dirty="0">
                  <a:solidFill>
                    <a:schemeClr val="accent2"/>
                  </a:solidFill>
                  <a:cs typeface="+mn-ea"/>
                  <a:sym typeface="+mn-lt"/>
                </a:rPr>
                <a:t>FLYING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441C84-330B-48EF-B535-E39D001C871D}"/>
                </a:ext>
              </a:extLst>
            </p:cNvPr>
            <p:cNvSpPr txBox="1"/>
            <p:nvPr/>
          </p:nvSpPr>
          <p:spPr>
            <a:xfrm>
              <a:off x="1508159" y="5356499"/>
              <a:ext cx="2348635" cy="51674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B98977-CF0A-4914-BD5E-A4B489D7799C}"/>
              </a:ext>
            </a:extLst>
          </p:cNvPr>
          <p:cNvGrpSpPr/>
          <p:nvPr/>
        </p:nvGrpSpPr>
        <p:grpSpPr>
          <a:xfrm>
            <a:off x="8310446" y="1656585"/>
            <a:ext cx="2476824" cy="800947"/>
            <a:chOff x="8310446" y="1656585"/>
            <a:chExt cx="2476824" cy="8009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5ABA0A-AE8D-464F-9333-6A79A5EB66B5}"/>
                </a:ext>
              </a:extLst>
            </p:cNvPr>
            <p:cNvSpPr txBox="1"/>
            <p:nvPr/>
          </p:nvSpPr>
          <p:spPr>
            <a:xfrm>
              <a:off x="8310446" y="1656585"/>
              <a:ext cx="2476824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000" b="1" spc="50" dirty="0">
                  <a:solidFill>
                    <a:schemeClr val="accent2"/>
                  </a:solidFill>
                  <a:cs typeface="+mn-ea"/>
                  <a:sym typeface="+mn-lt"/>
                </a:rPr>
                <a:t>TIME REMNANT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6A2495-F718-499C-AD3D-EAA45DD48DAB}"/>
                </a:ext>
              </a:extLst>
            </p:cNvPr>
            <p:cNvSpPr txBox="1"/>
            <p:nvPr/>
          </p:nvSpPr>
          <p:spPr>
            <a:xfrm>
              <a:off x="8310446" y="1940787"/>
              <a:ext cx="2348635" cy="51674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8E8BDF-5153-4B38-916F-0B34CB7AED9C}"/>
              </a:ext>
            </a:extLst>
          </p:cNvPr>
          <p:cNvGrpSpPr/>
          <p:nvPr/>
        </p:nvGrpSpPr>
        <p:grpSpPr>
          <a:xfrm>
            <a:off x="8310446" y="4956389"/>
            <a:ext cx="2348635" cy="800947"/>
            <a:chOff x="8310446" y="4956389"/>
            <a:chExt cx="2348635" cy="8009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DF5CFF-817A-4B73-ADD0-948168D87D5E}"/>
                </a:ext>
              </a:extLst>
            </p:cNvPr>
            <p:cNvSpPr txBox="1"/>
            <p:nvPr/>
          </p:nvSpPr>
          <p:spPr>
            <a:xfrm>
              <a:off x="8310446" y="4956389"/>
              <a:ext cx="1911463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000" b="1" spc="50" dirty="0">
                  <a:solidFill>
                    <a:schemeClr val="accent2"/>
                  </a:solidFill>
                  <a:cs typeface="+mn-ea"/>
                  <a:sym typeface="+mn-lt"/>
                </a:rPr>
                <a:t>HOTSPOT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2C19ACA-C87A-48DB-8910-E13F9F6558C1}"/>
                </a:ext>
              </a:extLst>
            </p:cNvPr>
            <p:cNvSpPr txBox="1"/>
            <p:nvPr/>
          </p:nvSpPr>
          <p:spPr>
            <a:xfrm>
              <a:off x="8310446" y="5240591"/>
              <a:ext cx="2348635" cy="51674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3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689B58C1-99E5-4ED5-945B-1CEA3A0719FB}"/>
              </a:ext>
            </a:extLst>
          </p:cNvPr>
          <p:cNvSpPr>
            <a:spLocks/>
          </p:cNvSpPr>
          <p:nvPr/>
        </p:nvSpPr>
        <p:spPr bwMode="auto">
          <a:xfrm>
            <a:off x="3422187" y="1593994"/>
            <a:ext cx="1812488" cy="1812487"/>
          </a:xfrm>
          <a:custGeom>
            <a:avLst/>
            <a:gdLst>
              <a:gd name="T0" fmla="*/ 0 w 900"/>
              <a:gd name="T1" fmla="*/ 900 h 900"/>
              <a:gd name="T2" fmla="*/ 900 w 900"/>
              <a:gd name="T3" fmla="*/ 900 h 900"/>
              <a:gd name="T4" fmla="*/ 0 w 900"/>
              <a:gd name="T5" fmla="*/ 0 h 900"/>
              <a:gd name="T6" fmla="*/ 0 w 900"/>
              <a:gd name="T7" fmla="*/ 90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0" h="900">
                <a:moveTo>
                  <a:pt x="0" y="900"/>
                </a:moveTo>
                <a:cubicBezTo>
                  <a:pt x="900" y="900"/>
                  <a:pt x="900" y="900"/>
                  <a:pt x="900" y="900"/>
                </a:cubicBezTo>
                <a:cubicBezTo>
                  <a:pt x="896" y="404"/>
                  <a:pt x="495" y="3"/>
                  <a:pt x="0" y="0"/>
                </a:cubicBezTo>
                <a:lnTo>
                  <a:pt x="0" y="9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>
              <a:cs typeface="+mn-ea"/>
              <a:sym typeface="+mn-lt"/>
            </a:endParaRPr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A15F65DF-2E13-47B9-A6F3-9403775731A6}"/>
              </a:ext>
            </a:extLst>
          </p:cNvPr>
          <p:cNvSpPr>
            <a:spLocks/>
          </p:cNvSpPr>
          <p:nvPr/>
        </p:nvSpPr>
        <p:spPr bwMode="auto">
          <a:xfrm>
            <a:off x="1585604" y="1593994"/>
            <a:ext cx="1812488" cy="1812487"/>
          </a:xfrm>
          <a:custGeom>
            <a:avLst/>
            <a:gdLst>
              <a:gd name="T0" fmla="*/ 900 w 900"/>
              <a:gd name="T1" fmla="*/ 900 h 900"/>
              <a:gd name="T2" fmla="*/ 900 w 900"/>
              <a:gd name="T3" fmla="*/ 0 h 900"/>
              <a:gd name="T4" fmla="*/ 0 w 900"/>
              <a:gd name="T5" fmla="*/ 900 h 900"/>
              <a:gd name="T6" fmla="*/ 900 w 900"/>
              <a:gd name="T7" fmla="*/ 900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0" h="900">
                <a:moveTo>
                  <a:pt x="900" y="900"/>
                </a:moveTo>
                <a:cubicBezTo>
                  <a:pt x="900" y="0"/>
                  <a:pt x="900" y="0"/>
                  <a:pt x="900" y="0"/>
                </a:cubicBezTo>
                <a:cubicBezTo>
                  <a:pt x="404" y="3"/>
                  <a:pt x="3" y="404"/>
                  <a:pt x="0" y="900"/>
                </a:cubicBezTo>
                <a:lnTo>
                  <a:pt x="900" y="9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>
              <a:cs typeface="+mn-ea"/>
              <a:sym typeface="+mn-lt"/>
            </a:endParaRPr>
          </a:p>
        </p:txBody>
      </p:sp>
      <p:sp>
        <p:nvSpPr>
          <p:cNvPr id="4" name="Freeform 14">
            <a:extLst>
              <a:ext uri="{FF2B5EF4-FFF2-40B4-BE49-F238E27FC236}">
                <a16:creationId xmlns:a16="http://schemas.microsoft.com/office/drawing/2014/main" id="{16AB013C-C145-4F43-894A-325459C49F85}"/>
              </a:ext>
            </a:extLst>
          </p:cNvPr>
          <p:cNvSpPr>
            <a:spLocks/>
          </p:cNvSpPr>
          <p:nvPr/>
        </p:nvSpPr>
        <p:spPr bwMode="auto">
          <a:xfrm>
            <a:off x="1585604" y="3430579"/>
            <a:ext cx="1812488" cy="1809043"/>
          </a:xfrm>
          <a:custGeom>
            <a:avLst/>
            <a:gdLst>
              <a:gd name="T0" fmla="*/ 900 w 900"/>
              <a:gd name="T1" fmla="*/ 0 h 899"/>
              <a:gd name="T2" fmla="*/ 0 w 900"/>
              <a:gd name="T3" fmla="*/ 0 h 899"/>
              <a:gd name="T4" fmla="*/ 900 w 900"/>
              <a:gd name="T5" fmla="*/ 899 h 899"/>
              <a:gd name="T6" fmla="*/ 900 w 900"/>
              <a:gd name="T7" fmla="*/ 0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0" h="899">
                <a:moveTo>
                  <a:pt x="900" y="0"/>
                </a:moveTo>
                <a:cubicBezTo>
                  <a:pt x="0" y="0"/>
                  <a:pt x="0" y="0"/>
                  <a:pt x="0" y="0"/>
                </a:cubicBezTo>
                <a:cubicBezTo>
                  <a:pt x="3" y="495"/>
                  <a:pt x="404" y="896"/>
                  <a:pt x="900" y="899"/>
                </a:cubicBezTo>
                <a:lnTo>
                  <a:pt x="90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 dirty="0">
              <a:cs typeface="+mn-ea"/>
              <a:sym typeface="+mn-lt"/>
            </a:endParaRPr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4AF1FFBF-3083-452B-BFEC-69D925B71EB8}"/>
              </a:ext>
            </a:extLst>
          </p:cNvPr>
          <p:cNvSpPr>
            <a:spLocks/>
          </p:cNvSpPr>
          <p:nvPr/>
        </p:nvSpPr>
        <p:spPr bwMode="auto">
          <a:xfrm>
            <a:off x="3422187" y="3430579"/>
            <a:ext cx="1812488" cy="1809043"/>
          </a:xfrm>
          <a:custGeom>
            <a:avLst/>
            <a:gdLst>
              <a:gd name="T0" fmla="*/ 0 w 900"/>
              <a:gd name="T1" fmla="*/ 0 h 899"/>
              <a:gd name="T2" fmla="*/ 0 w 900"/>
              <a:gd name="T3" fmla="*/ 899 h 899"/>
              <a:gd name="T4" fmla="*/ 900 w 900"/>
              <a:gd name="T5" fmla="*/ 0 h 899"/>
              <a:gd name="T6" fmla="*/ 0 w 900"/>
              <a:gd name="T7" fmla="*/ 0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0" h="899">
                <a:moveTo>
                  <a:pt x="0" y="0"/>
                </a:moveTo>
                <a:cubicBezTo>
                  <a:pt x="0" y="899"/>
                  <a:pt x="0" y="899"/>
                  <a:pt x="0" y="899"/>
                </a:cubicBezTo>
                <a:cubicBezTo>
                  <a:pt x="495" y="896"/>
                  <a:pt x="896" y="495"/>
                  <a:pt x="9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 dirty="0">
              <a:cs typeface="+mn-ea"/>
              <a:sym typeface="+mn-lt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FA3F0C4-8283-452A-A73D-6DC957295F4A}"/>
              </a:ext>
            </a:extLst>
          </p:cNvPr>
          <p:cNvSpPr>
            <a:spLocks/>
          </p:cNvSpPr>
          <p:nvPr/>
        </p:nvSpPr>
        <p:spPr bwMode="auto">
          <a:xfrm>
            <a:off x="3763623" y="1391820"/>
            <a:ext cx="2086415" cy="2927016"/>
          </a:xfrm>
          <a:custGeom>
            <a:avLst/>
            <a:gdLst>
              <a:gd name="T0" fmla="*/ 1134 w 1134"/>
              <a:gd name="T1" fmla="*/ 1093 h 1591"/>
              <a:gd name="T2" fmla="*/ 921 w 1134"/>
              <a:gd name="T3" fmla="*/ 1398 h 1591"/>
              <a:gd name="T4" fmla="*/ 917 w 1134"/>
              <a:gd name="T5" fmla="*/ 1403 h 1591"/>
              <a:gd name="T6" fmla="*/ 786 w 1134"/>
              <a:gd name="T7" fmla="*/ 1591 h 1591"/>
              <a:gd name="T8" fmla="*/ 595 w 1134"/>
              <a:gd name="T9" fmla="*/ 1318 h 1591"/>
              <a:gd name="T10" fmla="*/ 593 w 1134"/>
              <a:gd name="T11" fmla="*/ 1315 h 1591"/>
              <a:gd name="T12" fmla="*/ 438 w 1134"/>
              <a:gd name="T13" fmla="*/ 1093 h 1591"/>
              <a:gd name="T14" fmla="*/ 621 w 1134"/>
              <a:gd name="T15" fmla="*/ 1093 h 1591"/>
              <a:gd name="T16" fmla="*/ 0 w 1134"/>
              <a:gd name="T17" fmla="*/ 307 h 1591"/>
              <a:gd name="T18" fmla="*/ 1 w 1134"/>
              <a:gd name="T19" fmla="*/ 307 h 1591"/>
              <a:gd name="T20" fmla="*/ 293 w 1134"/>
              <a:gd name="T21" fmla="*/ 103 h 1591"/>
              <a:gd name="T22" fmla="*/ 144 w 1134"/>
              <a:gd name="T23" fmla="*/ 0 h 1591"/>
              <a:gd name="T24" fmla="*/ 956 w 1134"/>
              <a:gd name="T25" fmla="*/ 1093 h 1591"/>
              <a:gd name="T26" fmla="*/ 1134 w 1134"/>
              <a:gd name="T27" fmla="*/ 1093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34" h="1591">
                <a:moveTo>
                  <a:pt x="1134" y="1093"/>
                </a:moveTo>
                <a:cubicBezTo>
                  <a:pt x="921" y="1398"/>
                  <a:pt x="921" y="1398"/>
                  <a:pt x="921" y="1398"/>
                </a:cubicBezTo>
                <a:cubicBezTo>
                  <a:pt x="917" y="1403"/>
                  <a:pt x="917" y="1403"/>
                  <a:pt x="917" y="1403"/>
                </a:cubicBezTo>
                <a:cubicBezTo>
                  <a:pt x="786" y="1591"/>
                  <a:pt x="786" y="1591"/>
                  <a:pt x="786" y="1591"/>
                </a:cubicBezTo>
                <a:cubicBezTo>
                  <a:pt x="595" y="1318"/>
                  <a:pt x="595" y="1318"/>
                  <a:pt x="595" y="1318"/>
                </a:cubicBezTo>
                <a:cubicBezTo>
                  <a:pt x="593" y="1315"/>
                  <a:pt x="593" y="1315"/>
                  <a:pt x="593" y="1315"/>
                </a:cubicBezTo>
                <a:cubicBezTo>
                  <a:pt x="438" y="1093"/>
                  <a:pt x="438" y="1093"/>
                  <a:pt x="438" y="1093"/>
                </a:cubicBezTo>
                <a:cubicBezTo>
                  <a:pt x="621" y="1093"/>
                  <a:pt x="621" y="1093"/>
                  <a:pt x="621" y="1093"/>
                </a:cubicBezTo>
                <a:cubicBezTo>
                  <a:pt x="617" y="713"/>
                  <a:pt x="354" y="395"/>
                  <a:pt x="0" y="307"/>
                </a:cubicBezTo>
                <a:cubicBezTo>
                  <a:pt x="1" y="307"/>
                  <a:pt x="1" y="307"/>
                  <a:pt x="1" y="307"/>
                </a:cubicBezTo>
                <a:cubicBezTo>
                  <a:pt x="293" y="103"/>
                  <a:pt x="293" y="103"/>
                  <a:pt x="293" y="103"/>
                </a:cubicBezTo>
                <a:cubicBezTo>
                  <a:pt x="144" y="0"/>
                  <a:pt x="144" y="0"/>
                  <a:pt x="144" y="0"/>
                </a:cubicBezTo>
                <a:cubicBezTo>
                  <a:pt x="612" y="144"/>
                  <a:pt x="952" y="579"/>
                  <a:pt x="956" y="1093"/>
                </a:cubicBezTo>
                <a:lnTo>
                  <a:pt x="1134" y="10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>
              <a:cs typeface="+mn-ea"/>
              <a:sym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7EB96D4-E119-469E-BB8E-CC8BD2A55D32}"/>
              </a:ext>
            </a:extLst>
          </p:cNvPr>
          <p:cNvSpPr>
            <a:spLocks/>
          </p:cNvSpPr>
          <p:nvPr/>
        </p:nvSpPr>
        <p:spPr bwMode="auto">
          <a:xfrm>
            <a:off x="1343121" y="943500"/>
            <a:ext cx="2959347" cy="2069172"/>
          </a:xfrm>
          <a:custGeom>
            <a:avLst/>
            <a:gdLst>
              <a:gd name="T0" fmla="*/ 1609 w 1609"/>
              <a:gd name="T1" fmla="*/ 347 h 1125"/>
              <a:gd name="T2" fmla="*/ 1317 w 1609"/>
              <a:gd name="T3" fmla="*/ 551 h 1125"/>
              <a:gd name="T4" fmla="*/ 1316 w 1609"/>
              <a:gd name="T5" fmla="*/ 551 h 1125"/>
              <a:gd name="T6" fmla="*/ 1111 w 1609"/>
              <a:gd name="T7" fmla="*/ 695 h 1125"/>
              <a:gd name="T8" fmla="*/ 1111 w 1609"/>
              <a:gd name="T9" fmla="*/ 527 h 1125"/>
              <a:gd name="T10" fmla="*/ 332 w 1609"/>
              <a:gd name="T11" fmla="*/ 1122 h 1125"/>
              <a:gd name="T12" fmla="*/ 331 w 1609"/>
              <a:gd name="T13" fmla="*/ 1125 h 1125"/>
              <a:gd name="T14" fmla="*/ 330 w 1609"/>
              <a:gd name="T15" fmla="*/ 1122 h 1125"/>
              <a:gd name="T16" fmla="*/ 145 w 1609"/>
              <a:gd name="T17" fmla="*/ 858 h 1125"/>
              <a:gd name="T18" fmla="*/ 0 w 1609"/>
              <a:gd name="T19" fmla="*/ 1066 h 1125"/>
              <a:gd name="T20" fmla="*/ 1108 w 1609"/>
              <a:gd name="T21" fmla="*/ 192 h 1125"/>
              <a:gd name="T22" fmla="*/ 1111 w 1609"/>
              <a:gd name="T23" fmla="*/ 192 h 1125"/>
              <a:gd name="T24" fmla="*/ 1111 w 1609"/>
              <a:gd name="T25" fmla="*/ 0 h 1125"/>
              <a:gd name="T26" fmla="*/ 1458 w 1609"/>
              <a:gd name="T27" fmla="*/ 242 h 1125"/>
              <a:gd name="T28" fmla="*/ 1460 w 1609"/>
              <a:gd name="T29" fmla="*/ 244 h 1125"/>
              <a:gd name="T30" fmla="*/ 1609 w 1609"/>
              <a:gd name="T31" fmla="*/ 347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09" h="1125">
                <a:moveTo>
                  <a:pt x="1609" y="347"/>
                </a:moveTo>
                <a:cubicBezTo>
                  <a:pt x="1317" y="551"/>
                  <a:pt x="1317" y="551"/>
                  <a:pt x="1317" y="551"/>
                </a:cubicBezTo>
                <a:cubicBezTo>
                  <a:pt x="1316" y="551"/>
                  <a:pt x="1316" y="551"/>
                  <a:pt x="1316" y="551"/>
                </a:cubicBezTo>
                <a:cubicBezTo>
                  <a:pt x="1111" y="695"/>
                  <a:pt x="1111" y="695"/>
                  <a:pt x="1111" y="695"/>
                </a:cubicBezTo>
                <a:cubicBezTo>
                  <a:pt x="1111" y="527"/>
                  <a:pt x="1111" y="527"/>
                  <a:pt x="1111" y="527"/>
                </a:cubicBezTo>
                <a:cubicBezTo>
                  <a:pt x="740" y="531"/>
                  <a:pt x="429" y="782"/>
                  <a:pt x="332" y="1122"/>
                </a:cubicBezTo>
                <a:cubicBezTo>
                  <a:pt x="332" y="1123"/>
                  <a:pt x="331" y="1124"/>
                  <a:pt x="331" y="1125"/>
                </a:cubicBezTo>
                <a:cubicBezTo>
                  <a:pt x="330" y="1122"/>
                  <a:pt x="330" y="1122"/>
                  <a:pt x="330" y="1122"/>
                </a:cubicBezTo>
                <a:cubicBezTo>
                  <a:pt x="145" y="858"/>
                  <a:pt x="145" y="858"/>
                  <a:pt x="145" y="858"/>
                </a:cubicBezTo>
                <a:cubicBezTo>
                  <a:pt x="0" y="1066"/>
                  <a:pt x="0" y="1066"/>
                  <a:pt x="0" y="1066"/>
                </a:cubicBezTo>
                <a:cubicBezTo>
                  <a:pt x="125" y="568"/>
                  <a:pt x="573" y="198"/>
                  <a:pt x="1108" y="192"/>
                </a:cubicBezTo>
                <a:cubicBezTo>
                  <a:pt x="1109" y="192"/>
                  <a:pt x="1110" y="192"/>
                  <a:pt x="1111" y="192"/>
                </a:cubicBezTo>
                <a:cubicBezTo>
                  <a:pt x="1111" y="0"/>
                  <a:pt x="1111" y="0"/>
                  <a:pt x="1111" y="0"/>
                </a:cubicBezTo>
                <a:cubicBezTo>
                  <a:pt x="1458" y="242"/>
                  <a:pt x="1458" y="242"/>
                  <a:pt x="1458" y="242"/>
                </a:cubicBezTo>
                <a:cubicBezTo>
                  <a:pt x="1460" y="244"/>
                  <a:pt x="1460" y="244"/>
                  <a:pt x="1460" y="244"/>
                </a:cubicBezTo>
                <a:lnTo>
                  <a:pt x="1609" y="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>
              <a:cs typeface="+mn-ea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1264A4-B9D2-42DB-AF47-199590E919F6}"/>
              </a:ext>
            </a:extLst>
          </p:cNvPr>
          <p:cNvSpPr txBox="1"/>
          <p:nvPr/>
        </p:nvSpPr>
        <p:spPr>
          <a:xfrm rot="19649281">
            <a:off x="2090655" y="1916433"/>
            <a:ext cx="990880" cy="386581"/>
          </a:xfrm>
          <a:prstGeom prst="rect">
            <a:avLst/>
          </a:prstGeom>
          <a:noFill/>
        </p:spPr>
        <p:txBody>
          <a:bodyPr wrap="none" rtlCol="0" anchor="ctr">
            <a:prstTxWarp prst="textArchUp">
              <a:avLst/>
            </a:prstTxWarp>
            <a:spAutoFit/>
          </a:bodyPr>
          <a:lstStyle/>
          <a:p>
            <a:pPr algn="ctr"/>
            <a:r>
              <a:rPr lang="en-US" sz="2133" b="1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Step 01</a:t>
            </a:r>
            <a:endParaRPr lang="id-ID" sz="2133" b="1" dirty="0">
              <a:solidFill>
                <a:schemeClr val="bg1">
                  <a:alpha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44570C-BEBD-4FA0-84A3-91C320B17286}"/>
              </a:ext>
            </a:extLst>
          </p:cNvPr>
          <p:cNvSpPr txBox="1"/>
          <p:nvPr/>
        </p:nvSpPr>
        <p:spPr>
          <a:xfrm rot="3355056">
            <a:off x="4211521" y="2351482"/>
            <a:ext cx="990880" cy="386581"/>
          </a:xfrm>
          <a:prstGeom prst="rect">
            <a:avLst/>
          </a:prstGeom>
          <a:noFill/>
        </p:spPr>
        <p:txBody>
          <a:bodyPr wrap="none" rtlCol="0" anchor="ctr">
            <a:prstTxWarp prst="textArchUp">
              <a:avLst/>
            </a:prstTxWarp>
            <a:spAutoFit/>
          </a:bodyPr>
          <a:lstStyle/>
          <a:p>
            <a:pPr algn="ctr"/>
            <a:r>
              <a:rPr lang="en-US" sz="2133" b="1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rPr>
              <a:t>Step 02</a:t>
            </a:r>
            <a:endParaRPr lang="id-ID" sz="2133" b="1" dirty="0">
              <a:solidFill>
                <a:schemeClr val="bg1">
                  <a:alpha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ACAC57-9F41-4F46-814A-A57589DD5069}"/>
              </a:ext>
            </a:extLst>
          </p:cNvPr>
          <p:cNvGrpSpPr/>
          <p:nvPr/>
        </p:nvGrpSpPr>
        <p:grpSpPr>
          <a:xfrm>
            <a:off x="2504876" y="3816632"/>
            <a:ext cx="2952883" cy="2073484"/>
            <a:chOff x="2504876" y="3816632"/>
            <a:chExt cx="2952883" cy="207348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C4E11AB-48A9-469B-9135-4A76B26C1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876" y="3816632"/>
              <a:ext cx="2952883" cy="2073484"/>
            </a:xfrm>
            <a:custGeom>
              <a:avLst/>
              <a:gdLst>
                <a:gd name="T0" fmla="*/ 1605 w 1605"/>
                <a:gd name="T1" fmla="*/ 80 h 1128"/>
                <a:gd name="T2" fmla="*/ 1603 w 1605"/>
                <a:gd name="T3" fmla="*/ 85 h 1128"/>
                <a:gd name="T4" fmla="*/ 1603 w 1605"/>
                <a:gd name="T5" fmla="*/ 85 h 1128"/>
                <a:gd name="T6" fmla="*/ 498 w 1605"/>
                <a:gd name="T7" fmla="*/ 939 h 1128"/>
                <a:gd name="T8" fmla="*/ 498 w 1605"/>
                <a:gd name="T9" fmla="*/ 1128 h 1128"/>
                <a:gd name="T10" fmla="*/ 160 w 1605"/>
                <a:gd name="T11" fmla="*/ 893 h 1128"/>
                <a:gd name="T12" fmla="*/ 159 w 1605"/>
                <a:gd name="T13" fmla="*/ 891 h 1128"/>
                <a:gd name="T14" fmla="*/ 0 w 1605"/>
                <a:gd name="T15" fmla="*/ 780 h 1128"/>
                <a:gd name="T16" fmla="*/ 287 w 1605"/>
                <a:gd name="T17" fmla="*/ 580 h 1128"/>
                <a:gd name="T18" fmla="*/ 288 w 1605"/>
                <a:gd name="T19" fmla="*/ 579 h 1128"/>
                <a:gd name="T20" fmla="*/ 498 w 1605"/>
                <a:gd name="T21" fmla="*/ 433 h 1128"/>
                <a:gd name="T22" fmla="*/ 498 w 1605"/>
                <a:gd name="T23" fmla="*/ 604 h 1128"/>
                <a:gd name="T24" fmla="*/ 1279 w 1605"/>
                <a:gd name="T25" fmla="*/ 0 h 1128"/>
                <a:gd name="T26" fmla="*/ 1470 w 1605"/>
                <a:gd name="T27" fmla="*/ 273 h 1128"/>
                <a:gd name="T28" fmla="*/ 1601 w 1605"/>
                <a:gd name="T29" fmla="*/ 85 h 1128"/>
                <a:gd name="T30" fmla="*/ 1605 w 1605"/>
                <a:gd name="T31" fmla="*/ 8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5" h="1128">
                  <a:moveTo>
                    <a:pt x="1605" y="80"/>
                  </a:moveTo>
                  <a:cubicBezTo>
                    <a:pt x="1604" y="82"/>
                    <a:pt x="1604" y="83"/>
                    <a:pt x="1603" y="85"/>
                  </a:cubicBezTo>
                  <a:cubicBezTo>
                    <a:pt x="1603" y="85"/>
                    <a:pt x="1603" y="85"/>
                    <a:pt x="1603" y="85"/>
                  </a:cubicBezTo>
                  <a:cubicBezTo>
                    <a:pt x="1472" y="574"/>
                    <a:pt x="1027" y="935"/>
                    <a:pt x="498" y="939"/>
                  </a:cubicBezTo>
                  <a:cubicBezTo>
                    <a:pt x="498" y="1128"/>
                    <a:pt x="498" y="1128"/>
                    <a:pt x="498" y="1128"/>
                  </a:cubicBezTo>
                  <a:cubicBezTo>
                    <a:pt x="160" y="893"/>
                    <a:pt x="160" y="893"/>
                    <a:pt x="160" y="893"/>
                  </a:cubicBezTo>
                  <a:cubicBezTo>
                    <a:pt x="159" y="891"/>
                    <a:pt x="159" y="891"/>
                    <a:pt x="159" y="891"/>
                  </a:cubicBezTo>
                  <a:cubicBezTo>
                    <a:pt x="0" y="780"/>
                    <a:pt x="0" y="780"/>
                    <a:pt x="0" y="780"/>
                  </a:cubicBezTo>
                  <a:cubicBezTo>
                    <a:pt x="287" y="580"/>
                    <a:pt x="287" y="580"/>
                    <a:pt x="287" y="580"/>
                  </a:cubicBezTo>
                  <a:cubicBezTo>
                    <a:pt x="288" y="579"/>
                    <a:pt x="288" y="579"/>
                    <a:pt x="288" y="579"/>
                  </a:cubicBezTo>
                  <a:cubicBezTo>
                    <a:pt x="498" y="433"/>
                    <a:pt x="498" y="433"/>
                    <a:pt x="498" y="433"/>
                  </a:cubicBezTo>
                  <a:cubicBezTo>
                    <a:pt x="498" y="604"/>
                    <a:pt x="498" y="604"/>
                    <a:pt x="498" y="604"/>
                  </a:cubicBezTo>
                  <a:cubicBezTo>
                    <a:pt x="872" y="600"/>
                    <a:pt x="1185" y="345"/>
                    <a:pt x="1279" y="0"/>
                  </a:cubicBezTo>
                  <a:cubicBezTo>
                    <a:pt x="1470" y="273"/>
                    <a:pt x="1470" y="273"/>
                    <a:pt x="1470" y="273"/>
                  </a:cubicBezTo>
                  <a:cubicBezTo>
                    <a:pt x="1601" y="85"/>
                    <a:pt x="1601" y="85"/>
                    <a:pt x="1601" y="85"/>
                  </a:cubicBezTo>
                  <a:lnTo>
                    <a:pt x="1605" y="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cs typeface="+mn-ea"/>
                <a:sym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D9C6F5-0AF1-4067-804F-70D8FCAF8A36}"/>
                </a:ext>
              </a:extLst>
            </p:cNvPr>
            <p:cNvSpPr txBox="1"/>
            <p:nvPr/>
          </p:nvSpPr>
          <p:spPr>
            <a:xfrm rot="19211456">
              <a:off x="3811921" y="4607653"/>
              <a:ext cx="1073804" cy="386581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133" b="1" dirty="0">
                  <a:solidFill>
                    <a:schemeClr val="bg1">
                      <a:alpha val="50000"/>
                    </a:schemeClr>
                  </a:solidFill>
                  <a:cs typeface="+mn-ea"/>
                  <a:sym typeface="+mn-lt"/>
                </a:rPr>
                <a:t>Step 03</a:t>
              </a:r>
              <a:endParaRPr lang="id-ID" sz="2133" b="1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8C1BF0-35A3-48C6-B275-93C2BA663EF6}"/>
              </a:ext>
            </a:extLst>
          </p:cNvPr>
          <p:cNvGrpSpPr/>
          <p:nvPr/>
        </p:nvGrpSpPr>
        <p:grpSpPr>
          <a:xfrm>
            <a:off x="970239" y="2521244"/>
            <a:ext cx="2062707" cy="2937794"/>
            <a:chOff x="970239" y="2521244"/>
            <a:chExt cx="2062707" cy="293779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33A8478-8421-44FB-A487-FBC76EA4B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239" y="2521244"/>
              <a:ext cx="2062707" cy="2937794"/>
            </a:xfrm>
            <a:custGeom>
              <a:avLst/>
              <a:gdLst>
                <a:gd name="T0" fmla="*/ 994 w 1122"/>
                <a:gd name="T1" fmla="*/ 1595 h 1597"/>
                <a:gd name="T2" fmla="*/ 995 w 1122"/>
                <a:gd name="T3" fmla="*/ 1597 h 1597"/>
                <a:gd name="T4" fmla="*/ 992 w 1122"/>
                <a:gd name="T5" fmla="*/ 1595 h 1597"/>
                <a:gd name="T6" fmla="*/ 166 w 1122"/>
                <a:gd name="T7" fmla="*/ 498 h 1597"/>
                <a:gd name="T8" fmla="*/ 0 w 1122"/>
                <a:gd name="T9" fmla="*/ 498 h 1597"/>
                <a:gd name="T10" fmla="*/ 200 w 1122"/>
                <a:gd name="T11" fmla="*/ 213 h 1597"/>
                <a:gd name="T12" fmla="*/ 203 w 1122"/>
                <a:gd name="T13" fmla="*/ 208 h 1597"/>
                <a:gd name="T14" fmla="*/ 348 w 1122"/>
                <a:gd name="T15" fmla="*/ 0 h 1597"/>
                <a:gd name="T16" fmla="*/ 533 w 1122"/>
                <a:gd name="T17" fmla="*/ 264 h 1597"/>
                <a:gd name="T18" fmla="*/ 534 w 1122"/>
                <a:gd name="T19" fmla="*/ 267 h 1597"/>
                <a:gd name="T20" fmla="*/ 696 w 1122"/>
                <a:gd name="T21" fmla="*/ 498 h 1597"/>
                <a:gd name="T22" fmla="*/ 502 w 1122"/>
                <a:gd name="T23" fmla="*/ 498 h 1597"/>
                <a:gd name="T24" fmla="*/ 1121 w 1122"/>
                <a:gd name="T25" fmla="*/ 1283 h 1597"/>
                <a:gd name="T26" fmla="*/ 1122 w 1122"/>
                <a:gd name="T27" fmla="*/ 1284 h 1597"/>
                <a:gd name="T28" fmla="*/ 835 w 1122"/>
                <a:gd name="T29" fmla="*/ 1484 h 1597"/>
                <a:gd name="T30" fmla="*/ 994 w 1122"/>
                <a:gd name="T31" fmla="*/ 1595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2" h="1597">
                  <a:moveTo>
                    <a:pt x="994" y="1595"/>
                  </a:moveTo>
                  <a:cubicBezTo>
                    <a:pt x="995" y="1597"/>
                    <a:pt x="995" y="1597"/>
                    <a:pt x="995" y="1597"/>
                  </a:cubicBezTo>
                  <a:cubicBezTo>
                    <a:pt x="994" y="1596"/>
                    <a:pt x="993" y="1596"/>
                    <a:pt x="992" y="1595"/>
                  </a:cubicBezTo>
                  <a:cubicBezTo>
                    <a:pt x="517" y="1454"/>
                    <a:pt x="171" y="1017"/>
                    <a:pt x="166" y="498"/>
                  </a:cubicBezTo>
                  <a:cubicBezTo>
                    <a:pt x="0" y="498"/>
                    <a:pt x="0" y="498"/>
                    <a:pt x="0" y="498"/>
                  </a:cubicBezTo>
                  <a:cubicBezTo>
                    <a:pt x="200" y="213"/>
                    <a:pt x="200" y="213"/>
                    <a:pt x="200" y="213"/>
                  </a:cubicBezTo>
                  <a:cubicBezTo>
                    <a:pt x="203" y="208"/>
                    <a:pt x="203" y="208"/>
                    <a:pt x="203" y="208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533" y="264"/>
                    <a:pt x="533" y="264"/>
                    <a:pt x="533" y="264"/>
                  </a:cubicBezTo>
                  <a:cubicBezTo>
                    <a:pt x="534" y="267"/>
                    <a:pt x="534" y="267"/>
                    <a:pt x="534" y="267"/>
                  </a:cubicBezTo>
                  <a:cubicBezTo>
                    <a:pt x="696" y="498"/>
                    <a:pt x="696" y="498"/>
                    <a:pt x="696" y="498"/>
                  </a:cubicBezTo>
                  <a:cubicBezTo>
                    <a:pt x="502" y="498"/>
                    <a:pt x="502" y="498"/>
                    <a:pt x="502" y="498"/>
                  </a:cubicBezTo>
                  <a:cubicBezTo>
                    <a:pt x="506" y="877"/>
                    <a:pt x="768" y="1195"/>
                    <a:pt x="1121" y="1283"/>
                  </a:cubicBezTo>
                  <a:cubicBezTo>
                    <a:pt x="1121" y="1283"/>
                    <a:pt x="1122" y="1284"/>
                    <a:pt x="1122" y="1284"/>
                  </a:cubicBezTo>
                  <a:cubicBezTo>
                    <a:pt x="835" y="1484"/>
                    <a:pt x="835" y="1484"/>
                    <a:pt x="835" y="1484"/>
                  </a:cubicBezTo>
                  <a:lnTo>
                    <a:pt x="994" y="15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cs typeface="+mn-ea"/>
                <a:sym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7E3685-54E2-479A-9DB4-40E2C84DC6DA}"/>
                </a:ext>
              </a:extLst>
            </p:cNvPr>
            <p:cNvSpPr txBox="1"/>
            <p:nvPr/>
          </p:nvSpPr>
          <p:spPr>
            <a:xfrm rot="3361330">
              <a:off x="1462657" y="4150852"/>
              <a:ext cx="1073804" cy="386581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2133" b="1" dirty="0">
                  <a:solidFill>
                    <a:schemeClr val="bg1">
                      <a:alpha val="50000"/>
                    </a:schemeClr>
                  </a:solidFill>
                  <a:cs typeface="+mn-ea"/>
                  <a:sym typeface="+mn-lt"/>
                </a:rPr>
                <a:t>Step 04</a:t>
              </a:r>
              <a:endParaRPr lang="id-ID" sz="2133" b="1" dirty="0">
                <a:solidFill>
                  <a:schemeClr val="bg1">
                    <a:alpha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067BC07-1620-478A-8D92-207FED3D8B6D}"/>
              </a:ext>
            </a:extLst>
          </p:cNvPr>
          <p:cNvSpPr txBox="1"/>
          <p:nvPr/>
        </p:nvSpPr>
        <p:spPr>
          <a:xfrm>
            <a:off x="6215569" y="1391820"/>
            <a:ext cx="4644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+mn-ea"/>
                <a:sym typeface="+mn-lt"/>
              </a:rPr>
              <a:t>CIRCLE STEP</a:t>
            </a:r>
          </a:p>
          <a:p>
            <a:r>
              <a:rPr lang="en-US" sz="3600" dirty="0">
                <a:solidFill>
                  <a:schemeClr val="bg1"/>
                </a:solidFill>
                <a:cs typeface="+mn-ea"/>
                <a:sym typeface="+mn-lt"/>
              </a:rPr>
              <a:t>INFOGRAPHIC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771607-78AE-484C-A9A0-25705E969E78}"/>
              </a:ext>
            </a:extLst>
          </p:cNvPr>
          <p:cNvCxnSpPr>
            <a:cxnSpLocks/>
          </p:cNvCxnSpPr>
          <p:nvPr/>
        </p:nvCxnSpPr>
        <p:spPr>
          <a:xfrm flipH="1">
            <a:off x="6215570" y="2668349"/>
            <a:ext cx="363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912">
            <a:extLst>
              <a:ext uri="{FF2B5EF4-FFF2-40B4-BE49-F238E27FC236}">
                <a16:creationId xmlns:a16="http://schemas.microsoft.com/office/drawing/2014/main" id="{8290B668-A050-4557-975E-E7233F44D684}"/>
              </a:ext>
            </a:extLst>
          </p:cNvPr>
          <p:cNvSpPr/>
          <p:nvPr/>
        </p:nvSpPr>
        <p:spPr bwMode="auto">
          <a:xfrm>
            <a:off x="6288359" y="3178103"/>
            <a:ext cx="578338" cy="5783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CF205D-7305-4047-8C52-B0174781210F}"/>
              </a:ext>
            </a:extLst>
          </p:cNvPr>
          <p:cNvSpPr txBox="1"/>
          <p:nvPr/>
        </p:nvSpPr>
        <p:spPr>
          <a:xfrm>
            <a:off x="7008897" y="3092025"/>
            <a:ext cx="12645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Step</a:t>
            </a:r>
            <a:r>
              <a:rPr lang="id-ID" sz="1400" b="1" dirty="0">
                <a:solidFill>
                  <a:schemeClr val="accent1"/>
                </a:solidFill>
                <a:cs typeface="+mn-ea"/>
                <a:sym typeface="+mn-lt"/>
              </a:rPr>
              <a:t> 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05918E-FED1-432D-A269-162300590488}"/>
              </a:ext>
            </a:extLst>
          </p:cNvPr>
          <p:cNvSpPr txBox="1"/>
          <p:nvPr/>
        </p:nvSpPr>
        <p:spPr>
          <a:xfrm>
            <a:off x="6884767" y="4263052"/>
            <a:ext cx="12645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accent2"/>
                </a:solidFill>
                <a:cs typeface="+mn-ea"/>
                <a:sym typeface="+mn-lt"/>
              </a:rPr>
              <a:t>Step</a:t>
            </a:r>
            <a:r>
              <a:rPr lang="id-ID" sz="1400" b="1" dirty="0">
                <a:solidFill>
                  <a:schemeClr val="accent2"/>
                </a:solidFill>
                <a:cs typeface="+mn-ea"/>
                <a:sym typeface="+mn-lt"/>
              </a:rPr>
              <a:t> Three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14BAAA-3416-4E48-8299-CCC143D56045}"/>
              </a:ext>
            </a:extLst>
          </p:cNvPr>
          <p:cNvSpPr txBox="1"/>
          <p:nvPr/>
        </p:nvSpPr>
        <p:spPr>
          <a:xfrm>
            <a:off x="9444210" y="3080888"/>
            <a:ext cx="12645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>
                <a:solidFill>
                  <a:schemeClr val="accent2"/>
                </a:solidFill>
                <a:cs typeface="+mn-ea"/>
                <a:sym typeface="+mn-lt"/>
              </a:rPr>
              <a:t>Step Two</a:t>
            </a:r>
            <a:endParaRPr lang="id-ID" sz="1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9208F8-98A9-44C9-83FD-6095B5F32776}"/>
              </a:ext>
            </a:extLst>
          </p:cNvPr>
          <p:cNvSpPr txBox="1"/>
          <p:nvPr/>
        </p:nvSpPr>
        <p:spPr>
          <a:xfrm>
            <a:off x="9311434" y="4307075"/>
            <a:ext cx="12645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Step</a:t>
            </a:r>
            <a:r>
              <a:rPr lang="id-ID" sz="1400" b="1" dirty="0">
                <a:solidFill>
                  <a:schemeClr val="accent1"/>
                </a:solidFill>
                <a:cs typeface="+mn-ea"/>
                <a:sym typeface="+mn-lt"/>
              </a:rPr>
              <a:t> Four</a:t>
            </a:r>
          </a:p>
        </p:txBody>
      </p:sp>
      <p:sp>
        <p:nvSpPr>
          <p:cNvPr id="25" name="Rounded Rectangle 921">
            <a:extLst>
              <a:ext uri="{FF2B5EF4-FFF2-40B4-BE49-F238E27FC236}">
                <a16:creationId xmlns:a16="http://schemas.microsoft.com/office/drawing/2014/main" id="{ED1A4AD1-4413-4B7D-88F1-1E4819B118B2}"/>
              </a:ext>
            </a:extLst>
          </p:cNvPr>
          <p:cNvSpPr/>
          <p:nvPr/>
        </p:nvSpPr>
        <p:spPr bwMode="auto">
          <a:xfrm>
            <a:off x="6288359" y="4336535"/>
            <a:ext cx="578338" cy="57833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26" name="Rounded Rectangle 898">
            <a:extLst>
              <a:ext uri="{FF2B5EF4-FFF2-40B4-BE49-F238E27FC236}">
                <a16:creationId xmlns:a16="http://schemas.microsoft.com/office/drawing/2014/main" id="{B873319A-A6F6-4ED3-B35E-2889C6989E54}"/>
              </a:ext>
            </a:extLst>
          </p:cNvPr>
          <p:cNvSpPr/>
          <p:nvPr/>
        </p:nvSpPr>
        <p:spPr bwMode="auto">
          <a:xfrm>
            <a:off x="8828814" y="4359750"/>
            <a:ext cx="578338" cy="5783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cs typeface="+mn-ea"/>
              <a:sym typeface="+mn-lt"/>
            </a:endParaRPr>
          </a:p>
        </p:txBody>
      </p:sp>
      <p:sp>
        <p:nvSpPr>
          <p:cNvPr id="27" name="Rounded Rectangle 909">
            <a:extLst>
              <a:ext uri="{FF2B5EF4-FFF2-40B4-BE49-F238E27FC236}">
                <a16:creationId xmlns:a16="http://schemas.microsoft.com/office/drawing/2014/main" id="{7521AC3F-C2F9-48EB-8859-E236BD646C72}"/>
              </a:ext>
            </a:extLst>
          </p:cNvPr>
          <p:cNvSpPr/>
          <p:nvPr/>
        </p:nvSpPr>
        <p:spPr bwMode="auto">
          <a:xfrm>
            <a:off x="8828814" y="3124228"/>
            <a:ext cx="578338" cy="57833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ea"/>
              <a:sym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5F22CC-CE22-47AA-A315-E3025E0B03C1}"/>
              </a:ext>
            </a:extLst>
          </p:cNvPr>
          <p:cNvSpPr/>
          <p:nvPr/>
        </p:nvSpPr>
        <p:spPr>
          <a:xfrm>
            <a:off x="6998656" y="3326661"/>
            <a:ext cx="17702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2896F59E-C1F1-4ED8-8D66-2A36728B5000}"/>
              </a:ext>
            </a:extLst>
          </p:cNvPr>
          <p:cNvSpPr>
            <a:spLocks noEditPoints="1"/>
          </p:cNvSpPr>
          <p:nvPr/>
        </p:nvSpPr>
        <p:spPr bwMode="auto">
          <a:xfrm>
            <a:off x="6430559" y="3333056"/>
            <a:ext cx="319088" cy="255588"/>
          </a:xfrm>
          <a:custGeom>
            <a:avLst/>
            <a:gdLst>
              <a:gd name="T0" fmla="*/ 123 w 201"/>
              <a:gd name="T1" fmla="*/ 90 h 161"/>
              <a:gd name="T2" fmla="*/ 91 w 201"/>
              <a:gd name="T3" fmla="*/ 90 h 161"/>
              <a:gd name="T4" fmla="*/ 91 w 201"/>
              <a:gd name="T5" fmla="*/ 122 h 161"/>
              <a:gd name="T6" fmla="*/ 123 w 201"/>
              <a:gd name="T7" fmla="*/ 122 h 161"/>
              <a:gd name="T8" fmla="*/ 123 w 201"/>
              <a:gd name="T9" fmla="*/ 90 h 161"/>
              <a:gd name="T10" fmla="*/ 115 w 201"/>
              <a:gd name="T11" fmla="*/ 114 h 161"/>
              <a:gd name="T12" fmla="*/ 99 w 201"/>
              <a:gd name="T13" fmla="*/ 114 h 161"/>
              <a:gd name="T14" fmla="*/ 99 w 201"/>
              <a:gd name="T15" fmla="*/ 98 h 161"/>
              <a:gd name="T16" fmla="*/ 115 w 201"/>
              <a:gd name="T17" fmla="*/ 98 h 161"/>
              <a:gd name="T18" fmla="*/ 115 w 201"/>
              <a:gd name="T19" fmla="*/ 114 h 161"/>
              <a:gd name="T20" fmla="*/ 162 w 201"/>
              <a:gd name="T21" fmla="*/ 90 h 161"/>
              <a:gd name="T22" fmla="*/ 130 w 201"/>
              <a:gd name="T23" fmla="*/ 90 h 161"/>
              <a:gd name="T24" fmla="*/ 130 w 201"/>
              <a:gd name="T25" fmla="*/ 122 h 161"/>
              <a:gd name="T26" fmla="*/ 162 w 201"/>
              <a:gd name="T27" fmla="*/ 122 h 161"/>
              <a:gd name="T28" fmla="*/ 162 w 201"/>
              <a:gd name="T29" fmla="*/ 90 h 161"/>
              <a:gd name="T30" fmla="*/ 154 w 201"/>
              <a:gd name="T31" fmla="*/ 114 h 161"/>
              <a:gd name="T32" fmla="*/ 138 w 201"/>
              <a:gd name="T33" fmla="*/ 114 h 161"/>
              <a:gd name="T34" fmla="*/ 138 w 201"/>
              <a:gd name="T35" fmla="*/ 98 h 161"/>
              <a:gd name="T36" fmla="*/ 154 w 201"/>
              <a:gd name="T37" fmla="*/ 98 h 161"/>
              <a:gd name="T38" fmla="*/ 154 w 201"/>
              <a:gd name="T39" fmla="*/ 114 h 161"/>
              <a:gd name="T40" fmla="*/ 186 w 201"/>
              <a:gd name="T41" fmla="*/ 23 h 161"/>
              <a:gd name="T42" fmla="*/ 186 w 201"/>
              <a:gd name="T43" fmla="*/ 0 h 161"/>
              <a:gd name="T44" fmla="*/ 16 w 201"/>
              <a:gd name="T45" fmla="*/ 0 h 161"/>
              <a:gd name="T46" fmla="*/ 16 w 201"/>
              <a:gd name="T47" fmla="*/ 23 h 161"/>
              <a:gd name="T48" fmla="*/ 0 w 201"/>
              <a:gd name="T49" fmla="*/ 23 h 161"/>
              <a:gd name="T50" fmla="*/ 0 w 201"/>
              <a:gd name="T51" fmla="*/ 78 h 161"/>
              <a:gd name="T52" fmla="*/ 16 w 201"/>
              <a:gd name="T53" fmla="*/ 78 h 161"/>
              <a:gd name="T54" fmla="*/ 16 w 201"/>
              <a:gd name="T55" fmla="*/ 161 h 161"/>
              <a:gd name="T56" fmla="*/ 186 w 201"/>
              <a:gd name="T57" fmla="*/ 161 h 161"/>
              <a:gd name="T58" fmla="*/ 186 w 201"/>
              <a:gd name="T59" fmla="*/ 78 h 161"/>
              <a:gd name="T60" fmla="*/ 201 w 201"/>
              <a:gd name="T61" fmla="*/ 78 h 161"/>
              <a:gd name="T62" fmla="*/ 201 w 201"/>
              <a:gd name="T63" fmla="*/ 23 h 161"/>
              <a:gd name="T64" fmla="*/ 186 w 201"/>
              <a:gd name="T65" fmla="*/ 23 h 161"/>
              <a:gd name="T66" fmla="*/ 24 w 201"/>
              <a:gd name="T67" fmla="*/ 7 h 161"/>
              <a:gd name="T68" fmla="*/ 178 w 201"/>
              <a:gd name="T69" fmla="*/ 7 h 161"/>
              <a:gd name="T70" fmla="*/ 178 w 201"/>
              <a:gd name="T71" fmla="*/ 23 h 161"/>
              <a:gd name="T72" fmla="*/ 24 w 201"/>
              <a:gd name="T73" fmla="*/ 23 h 161"/>
              <a:gd name="T74" fmla="*/ 24 w 201"/>
              <a:gd name="T75" fmla="*/ 7 h 161"/>
              <a:gd name="T76" fmla="*/ 75 w 201"/>
              <a:gd name="T77" fmla="*/ 153 h 161"/>
              <a:gd name="T78" fmla="*/ 48 w 201"/>
              <a:gd name="T79" fmla="*/ 153 h 161"/>
              <a:gd name="T80" fmla="*/ 48 w 201"/>
              <a:gd name="T81" fmla="*/ 98 h 161"/>
              <a:gd name="T82" fmla="*/ 75 w 201"/>
              <a:gd name="T83" fmla="*/ 98 h 161"/>
              <a:gd name="T84" fmla="*/ 75 w 201"/>
              <a:gd name="T85" fmla="*/ 153 h 161"/>
              <a:gd name="T86" fmla="*/ 178 w 201"/>
              <a:gd name="T87" fmla="*/ 153 h 161"/>
              <a:gd name="T88" fmla="*/ 83 w 201"/>
              <a:gd name="T89" fmla="*/ 153 h 161"/>
              <a:gd name="T90" fmla="*/ 83 w 201"/>
              <a:gd name="T91" fmla="*/ 90 h 161"/>
              <a:gd name="T92" fmla="*/ 40 w 201"/>
              <a:gd name="T93" fmla="*/ 90 h 161"/>
              <a:gd name="T94" fmla="*/ 40 w 201"/>
              <a:gd name="T95" fmla="*/ 153 h 161"/>
              <a:gd name="T96" fmla="*/ 24 w 201"/>
              <a:gd name="T97" fmla="*/ 153 h 161"/>
              <a:gd name="T98" fmla="*/ 24 w 201"/>
              <a:gd name="T99" fmla="*/ 78 h 161"/>
              <a:gd name="T100" fmla="*/ 178 w 201"/>
              <a:gd name="T101" fmla="*/ 78 h 161"/>
              <a:gd name="T102" fmla="*/ 178 w 201"/>
              <a:gd name="T103" fmla="*/ 153 h 161"/>
              <a:gd name="T104" fmla="*/ 193 w 201"/>
              <a:gd name="T105" fmla="*/ 71 h 161"/>
              <a:gd name="T106" fmla="*/ 8 w 201"/>
              <a:gd name="T107" fmla="*/ 71 h 161"/>
              <a:gd name="T108" fmla="*/ 8 w 201"/>
              <a:gd name="T109" fmla="*/ 31 h 161"/>
              <a:gd name="T110" fmla="*/ 193 w 201"/>
              <a:gd name="T111" fmla="*/ 31 h 161"/>
              <a:gd name="T112" fmla="*/ 193 w 201"/>
              <a:gd name="T113" fmla="*/ 7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1" h="161">
                <a:moveTo>
                  <a:pt x="123" y="90"/>
                </a:moveTo>
                <a:lnTo>
                  <a:pt x="91" y="90"/>
                </a:lnTo>
                <a:lnTo>
                  <a:pt x="91" y="122"/>
                </a:lnTo>
                <a:lnTo>
                  <a:pt x="123" y="122"/>
                </a:lnTo>
                <a:lnTo>
                  <a:pt x="123" y="90"/>
                </a:lnTo>
                <a:close/>
                <a:moveTo>
                  <a:pt x="115" y="114"/>
                </a:moveTo>
                <a:lnTo>
                  <a:pt x="99" y="114"/>
                </a:lnTo>
                <a:lnTo>
                  <a:pt x="99" y="98"/>
                </a:lnTo>
                <a:lnTo>
                  <a:pt x="115" y="98"/>
                </a:lnTo>
                <a:lnTo>
                  <a:pt x="115" y="114"/>
                </a:lnTo>
                <a:close/>
                <a:moveTo>
                  <a:pt x="162" y="90"/>
                </a:moveTo>
                <a:lnTo>
                  <a:pt x="130" y="90"/>
                </a:lnTo>
                <a:lnTo>
                  <a:pt x="130" y="122"/>
                </a:lnTo>
                <a:lnTo>
                  <a:pt x="162" y="122"/>
                </a:lnTo>
                <a:lnTo>
                  <a:pt x="162" y="90"/>
                </a:lnTo>
                <a:close/>
                <a:moveTo>
                  <a:pt x="154" y="114"/>
                </a:moveTo>
                <a:lnTo>
                  <a:pt x="138" y="114"/>
                </a:lnTo>
                <a:lnTo>
                  <a:pt x="138" y="98"/>
                </a:lnTo>
                <a:lnTo>
                  <a:pt x="154" y="98"/>
                </a:lnTo>
                <a:lnTo>
                  <a:pt x="154" y="114"/>
                </a:lnTo>
                <a:close/>
                <a:moveTo>
                  <a:pt x="186" y="23"/>
                </a:moveTo>
                <a:lnTo>
                  <a:pt x="186" y="0"/>
                </a:lnTo>
                <a:lnTo>
                  <a:pt x="16" y="0"/>
                </a:lnTo>
                <a:lnTo>
                  <a:pt x="16" y="23"/>
                </a:lnTo>
                <a:lnTo>
                  <a:pt x="0" y="23"/>
                </a:lnTo>
                <a:lnTo>
                  <a:pt x="0" y="78"/>
                </a:lnTo>
                <a:lnTo>
                  <a:pt x="16" y="78"/>
                </a:lnTo>
                <a:lnTo>
                  <a:pt x="16" y="161"/>
                </a:lnTo>
                <a:lnTo>
                  <a:pt x="186" y="161"/>
                </a:lnTo>
                <a:lnTo>
                  <a:pt x="186" y="78"/>
                </a:lnTo>
                <a:lnTo>
                  <a:pt x="201" y="78"/>
                </a:lnTo>
                <a:lnTo>
                  <a:pt x="201" y="23"/>
                </a:lnTo>
                <a:lnTo>
                  <a:pt x="186" y="23"/>
                </a:lnTo>
                <a:close/>
                <a:moveTo>
                  <a:pt x="24" y="7"/>
                </a:moveTo>
                <a:lnTo>
                  <a:pt x="178" y="7"/>
                </a:lnTo>
                <a:lnTo>
                  <a:pt x="178" y="23"/>
                </a:lnTo>
                <a:lnTo>
                  <a:pt x="24" y="23"/>
                </a:lnTo>
                <a:lnTo>
                  <a:pt x="24" y="7"/>
                </a:lnTo>
                <a:close/>
                <a:moveTo>
                  <a:pt x="75" y="153"/>
                </a:moveTo>
                <a:lnTo>
                  <a:pt x="48" y="153"/>
                </a:lnTo>
                <a:lnTo>
                  <a:pt x="48" y="98"/>
                </a:lnTo>
                <a:lnTo>
                  <a:pt x="75" y="98"/>
                </a:lnTo>
                <a:lnTo>
                  <a:pt x="75" y="153"/>
                </a:lnTo>
                <a:close/>
                <a:moveTo>
                  <a:pt x="178" y="153"/>
                </a:moveTo>
                <a:lnTo>
                  <a:pt x="83" y="153"/>
                </a:lnTo>
                <a:lnTo>
                  <a:pt x="83" y="90"/>
                </a:lnTo>
                <a:lnTo>
                  <a:pt x="40" y="90"/>
                </a:lnTo>
                <a:lnTo>
                  <a:pt x="40" y="153"/>
                </a:lnTo>
                <a:lnTo>
                  <a:pt x="24" y="153"/>
                </a:lnTo>
                <a:lnTo>
                  <a:pt x="24" y="78"/>
                </a:lnTo>
                <a:lnTo>
                  <a:pt x="178" y="78"/>
                </a:lnTo>
                <a:lnTo>
                  <a:pt x="178" y="153"/>
                </a:lnTo>
                <a:close/>
                <a:moveTo>
                  <a:pt x="193" y="71"/>
                </a:moveTo>
                <a:lnTo>
                  <a:pt x="8" y="71"/>
                </a:lnTo>
                <a:lnTo>
                  <a:pt x="8" y="31"/>
                </a:lnTo>
                <a:lnTo>
                  <a:pt x="193" y="31"/>
                </a:lnTo>
                <a:lnTo>
                  <a:pt x="193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052528DD-974D-4DE5-B423-630AB0D0482E}"/>
              </a:ext>
            </a:extLst>
          </p:cNvPr>
          <p:cNvSpPr>
            <a:spLocks noEditPoints="1"/>
          </p:cNvSpPr>
          <p:nvPr/>
        </p:nvSpPr>
        <p:spPr bwMode="auto">
          <a:xfrm>
            <a:off x="8978283" y="4499694"/>
            <a:ext cx="279400" cy="298450"/>
          </a:xfrm>
          <a:custGeom>
            <a:avLst/>
            <a:gdLst>
              <a:gd name="T0" fmla="*/ 177 w 179"/>
              <a:gd name="T1" fmla="*/ 135 h 191"/>
              <a:gd name="T2" fmla="*/ 90 w 179"/>
              <a:gd name="T3" fmla="*/ 156 h 191"/>
              <a:gd name="T4" fmla="*/ 60 w 179"/>
              <a:gd name="T5" fmla="*/ 131 h 191"/>
              <a:gd name="T6" fmla="*/ 57 w 179"/>
              <a:gd name="T7" fmla="*/ 131 h 191"/>
              <a:gd name="T8" fmla="*/ 34 w 179"/>
              <a:gd name="T9" fmla="*/ 16 h 191"/>
              <a:gd name="T10" fmla="*/ 4 w 179"/>
              <a:gd name="T11" fmla="*/ 0 h 191"/>
              <a:gd name="T12" fmla="*/ 0 w 179"/>
              <a:gd name="T13" fmla="*/ 6 h 191"/>
              <a:gd name="T14" fmla="*/ 27 w 179"/>
              <a:gd name="T15" fmla="*/ 22 h 191"/>
              <a:gd name="T16" fmla="*/ 50 w 179"/>
              <a:gd name="T17" fmla="*/ 133 h 191"/>
              <a:gd name="T18" fmla="*/ 30 w 179"/>
              <a:gd name="T19" fmla="*/ 161 h 191"/>
              <a:gd name="T20" fmla="*/ 60 w 179"/>
              <a:gd name="T21" fmla="*/ 191 h 191"/>
              <a:gd name="T22" fmla="*/ 90 w 179"/>
              <a:gd name="T23" fmla="*/ 164 h 191"/>
              <a:gd name="T24" fmla="*/ 179 w 179"/>
              <a:gd name="T25" fmla="*/ 143 h 191"/>
              <a:gd name="T26" fmla="*/ 177 w 179"/>
              <a:gd name="T27" fmla="*/ 135 h 191"/>
              <a:gd name="T28" fmla="*/ 60 w 179"/>
              <a:gd name="T29" fmla="*/ 183 h 191"/>
              <a:gd name="T30" fmla="*/ 38 w 179"/>
              <a:gd name="T31" fmla="*/ 161 h 191"/>
              <a:gd name="T32" fmla="*/ 60 w 179"/>
              <a:gd name="T33" fmla="*/ 139 h 191"/>
              <a:gd name="T34" fmla="*/ 82 w 179"/>
              <a:gd name="T35" fmla="*/ 161 h 191"/>
              <a:gd name="T36" fmla="*/ 60 w 179"/>
              <a:gd name="T37" fmla="*/ 183 h 191"/>
              <a:gd name="T38" fmla="*/ 65 w 179"/>
              <a:gd name="T39" fmla="*/ 69 h 191"/>
              <a:gd name="T40" fmla="*/ 80 w 179"/>
              <a:gd name="T41" fmla="*/ 131 h 191"/>
              <a:gd name="T42" fmla="*/ 162 w 179"/>
              <a:gd name="T43" fmla="*/ 111 h 191"/>
              <a:gd name="T44" fmla="*/ 147 w 179"/>
              <a:gd name="T45" fmla="*/ 49 h 191"/>
              <a:gd name="T46" fmla="*/ 116 w 179"/>
              <a:gd name="T47" fmla="*/ 57 h 191"/>
              <a:gd name="T48" fmla="*/ 104 w 179"/>
              <a:gd name="T49" fmla="*/ 10 h 191"/>
              <a:gd name="T50" fmla="*/ 54 w 179"/>
              <a:gd name="T51" fmla="*/ 23 h 191"/>
              <a:gd name="T52" fmla="*/ 65 w 179"/>
              <a:gd name="T53" fmla="*/ 69 h 191"/>
              <a:gd name="T54" fmla="*/ 141 w 179"/>
              <a:gd name="T55" fmla="*/ 59 h 191"/>
              <a:gd name="T56" fmla="*/ 152 w 179"/>
              <a:gd name="T57" fmla="*/ 105 h 191"/>
              <a:gd name="T58" fmla="*/ 86 w 179"/>
              <a:gd name="T59" fmla="*/ 122 h 191"/>
              <a:gd name="T60" fmla="*/ 75 w 179"/>
              <a:gd name="T61" fmla="*/ 75 h 191"/>
              <a:gd name="T62" fmla="*/ 82 w 179"/>
              <a:gd name="T63" fmla="*/ 73 h 191"/>
              <a:gd name="T64" fmla="*/ 141 w 179"/>
              <a:gd name="T65" fmla="*/ 59 h 191"/>
              <a:gd name="T66" fmla="*/ 63 w 179"/>
              <a:gd name="T67" fmla="*/ 29 h 191"/>
              <a:gd name="T68" fmla="*/ 98 w 179"/>
              <a:gd name="T69" fmla="*/ 20 h 191"/>
              <a:gd name="T70" fmla="*/ 108 w 179"/>
              <a:gd name="T71" fmla="*/ 59 h 191"/>
              <a:gd name="T72" fmla="*/ 73 w 179"/>
              <a:gd name="T73" fmla="*/ 67 h 191"/>
              <a:gd name="T74" fmla="*/ 63 w 179"/>
              <a:gd name="T75" fmla="*/ 2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9" h="191">
                <a:moveTo>
                  <a:pt x="177" y="135"/>
                </a:moveTo>
                <a:cubicBezTo>
                  <a:pt x="90" y="156"/>
                  <a:pt x="90" y="156"/>
                  <a:pt x="90" y="156"/>
                </a:cubicBezTo>
                <a:cubicBezTo>
                  <a:pt x="87" y="142"/>
                  <a:pt x="75" y="131"/>
                  <a:pt x="60" y="131"/>
                </a:cubicBezTo>
                <a:cubicBezTo>
                  <a:pt x="59" y="131"/>
                  <a:pt x="58" y="131"/>
                  <a:pt x="57" y="131"/>
                </a:cubicBezTo>
                <a:cubicBezTo>
                  <a:pt x="34" y="16"/>
                  <a:pt x="34" y="16"/>
                  <a:pt x="34" y="16"/>
                </a:cubicBezTo>
                <a:cubicBezTo>
                  <a:pt x="4" y="0"/>
                  <a:pt x="4" y="0"/>
                  <a:pt x="4" y="0"/>
                </a:cubicBezTo>
                <a:cubicBezTo>
                  <a:pt x="0" y="6"/>
                  <a:pt x="0" y="6"/>
                  <a:pt x="0" y="6"/>
                </a:cubicBezTo>
                <a:cubicBezTo>
                  <a:pt x="27" y="22"/>
                  <a:pt x="27" y="22"/>
                  <a:pt x="27" y="22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38" y="137"/>
                  <a:pt x="30" y="148"/>
                  <a:pt x="30" y="161"/>
                </a:cubicBezTo>
                <a:cubicBezTo>
                  <a:pt x="30" y="178"/>
                  <a:pt x="44" y="191"/>
                  <a:pt x="60" y="191"/>
                </a:cubicBezTo>
                <a:cubicBezTo>
                  <a:pt x="76" y="191"/>
                  <a:pt x="88" y="179"/>
                  <a:pt x="90" y="164"/>
                </a:cubicBezTo>
                <a:cubicBezTo>
                  <a:pt x="179" y="143"/>
                  <a:pt x="179" y="143"/>
                  <a:pt x="179" y="143"/>
                </a:cubicBezTo>
                <a:lnTo>
                  <a:pt x="177" y="135"/>
                </a:lnTo>
                <a:close/>
                <a:moveTo>
                  <a:pt x="60" y="183"/>
                </a:moveTo>
                <a:cubicBezTo>
                  <a:pt x="48" y="183"/>
                  <a:pt x="38" y="173"/>
                  <a:pt x="38" y="161"/>
                </a:cubicBezTo>
                <a:cubicBezTo>
                  <a:pt x="38" y="149"/>
                  <a:pt x="48" y="139"/>
                  <a:pt x="60" y="139"/>
                </a:cubicBezTo>
                <a:cubicBezTo>
                  <a:pt x="72" y="139"/>
                  <a:pt x="82" y="149"/>
                  <a:pt x="82" y="161"/>
                </a:cubicBezTo>
                <a:cubicBezTo>
                  <a:pt x="82" y="173"/>
                  <a:pt x="72" y="183"/>
                  <a:pt x="60" y="183"/>
                </a:cubicBezTo>
                <a:close/>
                <a:moveTo>
                  <a:pt x="65" y="69"/>
                </a:moveTo>
                <a:cubicBezTo>
                  <a:pt x="80" y="131"/>
                  <a:pt x="80" y="131"/>
                  <a:pt x="80" y="131"/>
                </a:cubicBezTo>
                <a:cubicBezTo>
                  <a:pt x="162" y="111"/>
                  <a:pt x="162" y="111"/>
                  <a:pt x="162" y="111"/>
                </a:cubicBezTo>
                <a:cubicBezTo>
                  <a:pt x="147" y="49"/>
                  <a:pt x="147" y="49"/>
                  <a:pt x="147" y="49"/>
                </a:cubicBezTo>
                <a:cubicBezTo>
                  <a:pt x="116" y="57"/>
                  <a:pt x="116" y="57"/>
                  <a:pt x="116" y="57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4" y="23"/>
                  <a:pt x="54" y="23"/>
                  <a:pt x="54" y="23"/>
                </a:cubicBezTo>
                <a:cubicBezTo>
                  <a:pt x="65" y="69"/>
                  <a:pt x="65" y="69"/>
                  <a:pt x="65" y="69"/>
                </a:cubicBezTo>
                <a:close/>
                <a:moveTo>
                  <a:pt x="141" y="59"/>
                </a:moveTo>
                <a:cubicBezTo>
                  <a:pt x="152" y="105"/>
                  <a:pt x="152" y="105"/>
                  <a:pt x="152" y="105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75" y="75"/>
                  <a:pt x="75" y="75"/>
                  <a:pt x="75" y="75"/>
                </a:cubicBezTo>
                <a:cubicBezTo>
                  <a:pt x="82" y="73"/>
                  <a:pt x="82" y="73"/>
                  <a:pt x="82" y="73"/>
                </a:cubicBezTo>
                <a:lnTo>
                  <a:pt x="141" y="59"/>
                </a:lnTo>
                <a:close/>
                <a:moveTo>
                  <a:pt x="63" y="29"/>
                </a:moveTo>
                <a:cubicBezTo>
                  <a:pt x="98" y="20"/>
                  <a:pt x="98" y="20"/>
                  <a:pt x="98" y="20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73" y="67"/>
                  <a:pt x="73" y="67"/>
                  <a:pt x="73" y="67"/>
                </a:cubicBezTo>
                <a:lnTo>
                  <a:pt x="63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C3C78AB1-0524-4170-833C-640B8700CC47}"/>
              </a:ext>
            </a:extLst>
          </p:cNvPr>
          <p:cNvSpPr>
            <a:spLocks noEditPoints="1"/>
          </p:cNvSpPr>
          <p:nvPr/>
        </p:nvSpPr>
        <p:spPr bwMode="auto">
          <a:xfrm>
            <a:off x="8964664" y="3335037"/>
            <a:ext cx="331788" cy="176213"/>
          </a:xfrm>
          <a:custGeom>
            <a:avLst/>
            <a:gdLst>
              <a:gd name="T0" fmla="*/ 0 w 212"/>
              <a:gd name="T1" fmla="*/ 112 h 112"/>
              <a:gd name="T2" fmla="*/ 192 w 212"/>
              <a:gd name="T3" fmla="*/ 112 h 112"/>
              <a:gd name="T4" fmla="*/ 192 w 212"/>
              <a:gd name="T5" fmla="*/ 20 h 112"/>
              <a:gd name="T6" fmla="*/ 0 w 212"/>
              <a:gd name="T7" fmla="*/ 20 h 112"/>
              <a:gd name="T8" fmla="*/ 0 w 212"/>
              <a:gd name="T9" fmla="*/ 112 h 112"/>
              <a:gd name="T10" fmla="*/ 184 w 212"/>
              <a:gd name="T11" fmla="*/ 104 h 112"/>
              <a:gd name="T12" fmla="*/ 168 w 212"/>
              <a:gd name="T13" fmla="*/ 104 h 112"/>
              <a:gd name="T14" fmla="*/ 184 w 212"/>
              <a:gd name="T15" fmla="*/ 88 h 112"/>
              <a:gd name="T16" fmla="*/ 184 w 212"/>
              <a:gd name="T17" fmla="*/ 104 h 112"/>
              <a:gd name="T18" fmla="*/ 184 w 212"/>
              <a:gd name="T19" fmla="*/ 28 h 112"/>
              <a:gd name="T20" fmla="*/ 184 w 212"/>
              <a:gd name="T21" fmla="*/ 44 h 112"/>
              <a:gd name="T22" fmla="*/ 168 w 212"/>
              <a:gd name="T23" fmla="*/ 28 h 112"/>
              <a:gd name="T24" fmla="*/ 184 w 212"/>
              <a:gd name="T25" fmla="*/ 28 h 112"/>
              <a:gd name="T26" fmla="*/ 8 w 212"/>
              <a:gd name="T27" fmla="*/ 28 h 112"/>
              <a:gd name="T28" fmla="*/ 24 w 212"/>
              <a:gd name="T29" fmla="*/ 28 h 112"/>
              <a:gd name="T30" fmla="*/ 8 w 212"/>
              <a:gd name="T31" fmla="*/ 44 h 112"/>
              <a:gd name="T32" fmla="*/ 8 w 212"/>
              <a:gd name="T33" fmla="*/ 28 h 112"/>
              <a:gd name="T34" fmla="*/ 8 w 212"/>
              <a:gd name="T35" fmla="*/ 52 h 112"/>
              <a:gd name="T36" fmla="*/ 32 w 212"/>
              <a:gd name="T37" fmla="*/ 28 h 112"/>
              <a:gd name="T38" fmla="*/ 160 w 212"/>
              <a:gd name="T39" fmla="*/ 28 h 112"/>
              <a:gd name="T40" fmla="*/ 184 w 212"/>
              <a:gd name="T41" fmla="*/ 52 h 112"/>
              <a:gd name="T42" fmla="*/ 184 w 212"/>
              <a:gd name="T43" fmla="*/ 80 h 112"/>
              <a:gd name="T44" fmla="*/ 160 w 212"/>
              <a:gd name="T45" fmla="*/ 104 h 112"/>
              <a:gd name="T46" fmla="*/ 32 w 212"/>
              <a:gd name="T47" fmla="*/ 104 h 112"/>
              <a:gd name="T48" fmla="*/ 8 w 212"/>
              <a:gd name="T49" fmla="*/ 80 h 112"/>
              <a:gd name="T50" fmla="*/ 8 w 212"/>
              <a:gd name="T51" fmla="*/ 52 h 112"/>
              <a:gd name="T52" fmla="*/ 8 w 212"/>
              <a:gd name="T53" fmla="*/ 88 h 112"/>
              <a:gd name="T54" fmla="*/ 24 w 212"/>
              <a:gd name="T55" fmla="*/ 104 h 112"/>
              <a:gd name="T56" fmla="*/ 8 w 212"/>
              <a:gd name="T57" fmla="*/ 104 h 112"/>
              <a:gd name="T58" fmla="*/ 8 w 212"/>
              <a:gd name="T59" fmla="*/ 88 h 112"/>
              <a:gd name="T60" fmla="*/ 24 w 212"/>
              <a:gd name="T61" fmla="*/ 0 h 112"/>
              <a:gd name="T62" fmla="*/ 24 w 212"/>
              <a:gd name="T63" fmla="*/ 8 h 112"/>
              <a:gd name="T64" fmla="*/ 204 w 212"/>
              <a:gd name="T65" fmla="*/ 8 h 112"/>
              <a:gd name="T66" fmla="*/ 204 w 212"/>
              <a:gd name="T67" fmla="*/ 88 h 112"/>
              <a:gd name="T68" fmla="*/ 212 w 212"/>
              <a:gd name="T69" fmla="*/ 88 h 112"/>
              <a:gd name="T70" fmla="*/ 212 w 212"/>
              <a:gd name="T71" fmla="*/ 0 h 112"/>
              <a:gd name="T72" fmla="*/ 24 w 212"/>
              <a:gd name="T73" fmla="*/ 0 h 112"/>
              <a:gd name="T74" fmla="*/ 98 w 212"/>
              <a:gd name="T75" fmla="*/ 92 h 112"/>
              <a:gd name="T76" fmla="*/ 124 w 212"/>
              <a:gd name="T77" fmla="*/ 66 h 112"/>
              <a:gd name="T78" fmla="*/ 98 w 212"/>
              <a:gd name="T79" fmla="*/ 40 h 112"/>
              <a:gd name="T80" fmla="*/ 72 w 212"/>
              <a:gd name="T81" fmla="*/ 66 h 112"/>
              <a:gd name="T82" fmla="*/ 98 w 212"/>
              <a:gd name="T83" fmla="*/ 92 h 112"/>
              <a:gd name="T84" fmla="*/ 98 w 212"/>
              <a:gd name="T85" fmla="*/ 48 h 112"/>
              <a:gd name="T86" fmla="*/ 116 w 212"/>
              <a:gd name="T87" fmla="*/ 66 h 112"/>
              <a:gd name="T88" fmla="*/ 98 w 212"/>
              <a:gd name="T89" fmla="*/ 84 h 112"/>
              <a:gd name="T90" fmla="*/ 80 w 212"/>
              <a:gd name="T91" fmla="*/ 66 h 112"/>
              <a:gd name="T92" fmla="*/ 98 w 212"/>
              <a:gd name="T93" fmla="*/ 4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2" h="112">
                <a:moveTo>
                  <a:pt x="0" y="112"/>
                </a:moveTo>
                <a:cubicBezTo>
                  <a:pt x="192" y="112"/>
                  <a:pt x="192" y="112"/>
                  <a:pt x="192" y="112"/>
                </a:cubicBezTo>
                <a:cubicBezTo>
                  <a:pt x="192" y="20"/>
                  <a:pt x="192" y="20"/>
                  <a:pt x="192" y="20"/>
                </a:cubicBezTo>
                <a:cubicBezTo>
                  <a:pt x="0" y="20"/>
                  <a:pt x="0" y="20"/>
                  <a:pt x="0" y="20"/>
                </a:cubicBezTo>
                <a:lnTo>
                  <a:pt x="0" y="112"/>
                </a:lnTo>
                <a:close/>
                <a:moveTo>
                  <a:pt x="184" y="104"/>
                </a:moveTo>
                <a:cubicBezTo>
                  <a:pt x="168" y="104"/>
                  <a:pt x="168" y="104"/>
                  <a:pt x="168" y="104"/>
                </a:cubicBezTo>
                <a:cubicBezTo>
                  <a:pt x="170" y="96"/>
                  <a:pt x="176" y="90"/>
                  <a:pt x="184" y="88"/>
                </a:cubicBezTo>
                <a:lnTo>
                  <a:pt x="184" y="104"/>
                </a:lnTo>
                <a:close/>
                <a:moveTo>
                  <a:pt x="184" y="28"/>
                </a:moveTo>
                <a:cubicBezTo>
                  <a:pt x="184" y="44"/>
                  <a:pt x="184" y="44"/>
                  <a:pt x="184" y="44"/>
                </a:cubicBezTo>
                <a:cubicBezTo>
                  <a:pt x="176" y="42"/>
                  <a:pt x="170" y="36"/>
                  <a:pt x="168" y="28"/>
                </a:cubicBezTo>
                <a:lnTo>
                  <a:pt x="184" y="28"/>
                </a:lnTo>
                <a:close/>
                <a:moveTo>
                  <a:pt x="8" y="28"/>
                </a:moveTo>
                <a:cubicBezTo>
                  <a:pt x="24" y="28"/>
                  <a:pt x="24" y="28"/>
                  <a:pt x="24" y="28"/>
                </a:cubicBezTo>
                <a:cubicBezTo>
                  <a:pt x="22" y="36"/>
                  <a:pt x="16" y="42"/>
                  <a:pt x="8" y="44"/>
                </a:cubicBezTo>
                <a:lnTo>
                  <a:pt x="8" y="28"/>
                </a:lnTo>
                <a:close/>
                <a:moveTo>
                  <a:pt x="8" y="52"/>
                </a:moveTo>
                <a:cubicBezTo>
                  <a:pt x="20" y="50"/>
                  <a:pt x="30" y="40"/>
                  <a:pt x="32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2" y="40"/>
                  <a:pt x="172" y="50"/>
                  <a:pt x="184" y="52"/>
                </a:cubicBezTo>
                <a:cubicBezTo>
                  <a:pt x="184" y="80"/>
                  <a:pt x="184" y="80"/>
                  <a:pt x="184" y="80"/>
                </a:cubicBezTo>
                <a:cubicBezTo>
                  <a:pt x="172" y="82"/>
                  <a:pt x="162" y="92"/>
                  <a:pt x="160" y="104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0" y="92"/>
                  <a:pt x="20" y="82"/>
                  <a:pt x="8" y="80"/>
                </a:cubicBezTo>
                <a:lnTo>
                  <a:pt x="8" y="52"/>
                </a:lnTo>
                <a:close/>
                <a:moveTo>
                  <a:pt x="8" y="88"/>
                </a:moveTo>
                <a:cubicBezTo>
                  <a:pt x="16" y="90"/>
                  <a:pt x="22" y="96"/>
                  <a:pt x="24" y="104"/>
                </a:cubicBezTo>
                <a:cubicBezTo>
                  <a:pt x="8" y="104"/>
                  <a:pt x="8" y="104"/>
                  <a:pt x="8" y="104"/>
                </a:cubicBezTo>
                <a:lnTo>
                  <a:pt x="8" y="88"/>
                </a:lnTo>
                <a:close/>
                <a:moveTo>
                  <a:pt x="24" y="0"/>
                </a:moveTo>
                <a:cubicBezTo>
                  <a:pt x="24" y="8"/>
                  <a:pt x="24" y="8"/>
                  <a:pt x="24" y="8"/>
                </a:cubicBezTo>
                <a:cubicBezTo>
                  <a:pt x="204" y="8"/>
                  <a:pt x="204" y="8"/>
                  <a:pt x="204" y="8"/>
                </a:cubicBezTo>
                <a:cubicBezTo>
                  <a:pt x="204" y="88"/>
                  <a:pt x="204" y="88"/>
                  <a:pt x="204" y="88"/>
                </a:cubicBezTo>
                <a:cubicBezTo>
                  <a:pt x="212" y="88"/>
                  <a:pt x="212" y="88"/>
                  <a:pt x="212" y="88"/>
                </a:cubicBezTo>
                <a:cubicBezTo>
                  <a:pt x="212" y="0"/>
                  <a:pt x="212" y="0"/>
                  <a:pt x="212" y="0"/>
                </a:cubicBezTo>
                <a:lnTo>
                  <a:pt x="24" y="0"/>
                </a:lnTo>
                <a:close/>
                <a:moveTo>
                  <a:pt x="98" y="92"/>
                </a:moveTo>
                <a:cubicBezTo>
                  <a:pt x="112" y="92"/>
                  <a:pt x="124" y="80"/>
                  <a:pt x="124" y="66"/>
                </a:cubicBezTo>
                <a:cubicBezTo>
                  <a:pt x="124" y="52"/>
                  <a:pt x="112" y="40"/>
                  <a:pt x="98" y="40"/>
                </a:cubicBezTo>
                <a:cubicBezTo>
                  <a:pt x="84" y="40"/>
                  <a:pt x="72" y="52"/>
                  <a:pt x="72" y="66"/>
                </a:cubicBezTo>
                <a:cubicBezTo>
                  <a:pt x="72" y="80"/>
                  <a:pt x="84" y="92"/>
                  <a:pt x="98" y="92"/>
                </a:cubicBezTo>
                <a:close/>
                <a:moveTo>
                  <a:pt x="98" y="48"/>
                </a:moveTo>
                <a:cubicBezTo>
                  <a:pt x="108" y="48"/>
                  <a:pt x="116" y="56"/>
                  <a:pt x="116" y="66"/>
                </a:cubicBezTo>
                <a:cubicBezTo>
                  <a:pt x="116" y="76"/>
                  <a:pt x="108" y="84"/>
                  <a:pt x="98" y="84"/>
                </a:cubicBezTo>
                <a:cubicBezTo>
                  <a:pt x="88" y="84"/>
                  <a:pt x="80" y="76"/>
                  <a:pt x="80" y="66"/>
                </a:cubicBezTo>
                <a:cubicBezTo>
                  <a:pt x="80" y="56"/>
                  <a:pt x="88" y="48"/>
                  <a:pt x="9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5" name="Freeform 46">
            <a:extLst>
              <a:ext uri="{FF2B5EF4-FFF2-40B4-BE49-F238E27FC236}">
                <a16:creationId xmlns:a16="http://schemas.microsoft.com/office/drawing/2014/main" id="{694ADB9C-88F2-4228-BEBA-5A28BE200114}"/>
              </a:ext>
            </a:extLst>
          </p:cNvPr>
          <p:cNvSpPr>
            <a:spLocks noEditPoints="1"/>
          </p:cNvSpPr>
          <p:nvPr/>
        </p:nvSpPr>
        <p:spPr bwMode="auto">
          <a:xfrm>
            <a:off x="6409405" y="4483158"/>
            <a:ext cx="308820" cy="296187"/>
          </a:xfrm>
          <a:custGeom>
            <a:avLst/>
            <a:gdLst>
              <a:gd name="T0" fmla="*/ 218 w 224"/>
              <a:gd name="T1" fmla="*/ 65 h 215"/>
              <a:gd name="T2" fmla="*/ 204 w 224"/>
              <a:gd name="T3" fmla="*/ 64 h 215"/>
              <a:gd name="T4" fmla="*/ 154 w 224"/>
              <a:gd name="T5" fmla="*/ 20 h 215"/>
              <a:gd name="T6" fmla="*/ 132 w 224"/>
              <a:gd name="T7" fmla="*/ 17 h 215"/>
              <a:gd name="T8" fmla="*/ 104 w 224"/>
              <a:gd name="T9" fmla="*/ 0 h 215"/>
              <a:gd name="T10" fmla="*/ 96 w 224"/>
              <a:gd name="T11" fmla="*/ 54 h 215"/>
              <a:gd name="T12" fmla="*/ 104 w 224"/>
              <a:gd name="T13" fmla="*/ 64 h 215"/>
              <a:gd name="T14" fmla="*/ 76 w 224"/>
              <a:gd name="T15" fmla="*/ 68 h 215"/>
              <a:gd name="T16" fmla="*/ 215 w 224"/>
              <a:gd name="T17" fmla="*/ 72 h 215"/>
              <a:gd name="T18" fmla="*/ 71 w 224"/>
              <a:gd name="T19" fmla="*/ 164 h 215"/>
              <a:gd name="T20" fmla="*/ 37 w 224"/>
              <a:gd name="T21" fmla="*/ 56 h 215"/>
              <a:gd name="T22" fmla="*/ 32 w 224"/>
              <a:gd name="T23" fmla="*/ 52 h 215"/>
              <a:gd name="T24" fmla="*/ 0 w 224"/>
              <a:gd name="T25" fmla="*/ 56 h 215"/>
              <a:gd name="T26" fmla="*/ 30 w 224"/>
              <a:gd name="T27" fmla="*/ 60 h 215"/>
              <a:gd name="T28" fmla="*/ 65 w 224"/>
              <a:gd name="T29" fmla="*/ 168 h 215"/>
              <a:gd name="T30" fmla="*/ 204 w 224"/>
              <a:gd name="T31" fmla="*/ 172 h 215"/>
              <a:gd name="T32" fmla="*/ 211 w 224"/>
              <a:gd name="T33" fmla="*/ 168 h 215"/>
              <a:gd name="T34" fmla="*/ 221 w 224"/>
              <a:gd name="T35" fmla="*/ 64 h 215"/>
              <a:gd name="T36" fmla="*/ 124 w 224"/>
              <a:gd name="T37" fmla="*/ 8 h 215"/>
              <a:gd name="T38" fmla="*/ 112 w 224"/>
              <a:gd name="T39" fmla="*/ 37 h 215"/>
              <a:gd name="T40" fmla="*/ 166 w 224"/>
              <a:gd name="T41" fmla="*/ 64 h 215"/>
              <a:gd name="T42" fmla="*/ 107 w 224"/>
              <a:gd name="T43" fmla="*/ 53 h 215"/>
              <a:gd name="T44" fmla="*/ 176 w 224"/>
              <a:gd name="T45" fmla="*/ 53 h 215"/>
              <a:gd name="T46" fmla="*/ 196 w 224"/>
              <a:gd name="T47" fmla="*/ 64 h 215"/>
              <a:gd name="T48" fmla="*/ 185 w 224"/>
              <a:gd name="T49" fmla="*/ 56 h 215"/>
              <a:gd name="T50" fmla="*/ 187 w 224"/>
              <a:gd name="T51" fmla="*/ 53 h 215"/>
              <a:gd name="T52" fmla="*/ 164 w 224"/>
              <a:gd name="T53" fmla="*/ 28 h 215"/>
              <a:gd name="T54" fmla="*/ 196 w 224"/>
              <a:gd name="T55" fmla="*/ 64 h 215"/>
              <a:gd name="T56" fmla="*/ 148 w 224"/>
              <a:gd name="T57" fmla="*/ 104 h 215"/>
              <a:gd name="T58" fmla="*/ 140 w 224"/>
              <a:gd name="T59" fmla="*/ 104 h 215"/>
              <a:gd name="T60" fmla="*/ 144 w 224"/>
              <a:gd name="T61" fmla="*/ 140 h 215"/>
              <a:gd name="T62" fmla="*/ 168 w 224"/>
              <a:gd name="T63" fmla="*/ 136 h 215"/>
              <a:gd name="T64" fmla="*/ 164 w 224"/>
              <a:gd name="T65" fmla="*/ 100 h 215"/>
              <a:gd name="T66" fmla="*/ 160 w 224"/>
              <a:gd name="T67" fmla="*/ 136 h 215"/>
              <a:gd name="T68" fmla="*/ 168 w 224"/>
              <a:gd name="T69" fmla="*/ 136 h 215"/>
              <a:gd name="T70" fmla="*/ 188 w 224"/>
              <a:gd name="T71" fmla="*/ 104 h 215"/>
              <a:gd name="T72" fmla="*/ 180 w 224"/>
              <a:gd name="T73" fmla="*/ 104 h 215"/>
              <a:gd name="T74" fmla="*/ 184 w 224"/>
              <a:gd name="T75" fmla="*/ 140 h 215"/>
              <a:gd name="T76" fmla="*/ 88 w 224"/>
              <a:gd name="T77" fmla="*/ 136 h 215"/>
              <a:gd name="T78" fmla="*/ 84 w 224"/>
              <a:gd name="T79" fmla="*/ 100 h 215"/>
              <a:gd name="T80" fmla="*/ 80 w 224"/>
              <a:gd name="T81" fmla="*/ 136 h 215"/>
              <a:gd name="T82" fmla="*/ 88 w 224"/>
              <a:gd name="T83" fmla="*/ 136 h 215"/>
              <a:gd name="T84" fmla="*/ 108 w 224"/>
              <a:gd name="T85" fmla="*/ 104 h 215"/>
              <a:gd name="T86" fmla="*/ 100 w 224"/>
              <a:gd name="T87" fmla="*/ 104 h 215"/>
              <a:gd name="T88" fmla="*/ 104 w 224"/>
              <a:gd name="T89" fmla="*/ 140 h 215"/>
              <a:gd name="T90" fmla="*/ 128 w 224"/>
              <a:gd name="T91" fmla="*/ 136 h 215"/>
              <a:gd name="T92" fmla="*/ 124 w 224"/>
              <a:gd name="T93" fmla="*/ 100 h 215"/>
              <a:gd name="T94" fmla="*/ 120 w 224"/>
              <a:gd name="T95" fmla="*/ 136 h 215"/>
              <a:gd name="T96" fmla="*/ 128 w 224"/>
              <a:gd name="T97" fmla="*/ 136 h 215"/>
              <a:gd name="T98" fmla="*/ 74 w 224"/>
              <a:gd name="T99" fmla="*/ 195 h 215"/>
              <a:gd name="T100" fmla="*/ 115 w 224"/>
              <a:gd name="T101" fmla="*/ 195 h 215"/>
              <a:gd name="T102" fmla="*/ 95 w 224"/>
              <a:gd name="T103" fmla="*/ 207 h 215"/>
              <a:gd name="T104" fmla="*/ 95 w 224"/>
              <a:gd name="T105" fmla="*/ 183 h 215"/>
              <a:gd name="T106" fmla="*/ 95 w 224"/>
              <a:gd name="T107" fmla="*/ 207 h 215"/>
              <a:gd name="T108" fmla="*/ 163 w 224"/>
              <a:gd name="T109" fmla="*/ 195 h 215"/>
              <a:gd name="T110" fmla="*/ 204 w 224"/>
              <a:gd name="T111" fmla="*/ 195 h 215"/>
              <a:gd name="T112" fmla="*/ 183 w 224"/>
              <a:gd name="T113" fmla="*/ 207 h 215"/>
              <a:gd name="T114" fmla="*/ 183 w 224"/>
              <a:gd name="T115" fmla="*/ 183 h 215"/>
              <a:gd name="T116" fmla="*/ 183 w 224"/>
              <a:gd name="T117" fmla="*/ 207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4" h="215">
                <a:moveTo>
                  <a:pt x="221" y="64"/>
                </a:moveTo>
                <a:cubicBezTo>
                  <a:pt x="220" y="64"/>
                  <a:pt x="219" y="65"/>
                  <a:pt x="218" y="65"/>
                </a:cubicBezTo>
                <a:cubicBezTo>
                  <a:pt x="218" y="65"/>
                  <a:pt x="217" y="64"/>
                  <a:pt x="216" y="64"/>
                </a:cubicBezTo>
                <a:cubicBezTo>
                  <a:pt x="204" y="64"/>
                  <a:pt x="204" y="64"/>
                  <a:pt x="204" y="64"/>
                </a:cubicBezTo>
                <a:cubicBezTo>
                  <a:pt x="204" y="20"/>
                  <a:pt x="204" y="20"/>
                  <a:pt x="204" y="20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141" y="8"/>
                  <a:pt x="141" y="8"/>
                  <a:pt x="141" y="8"/>
                </a:cubicBezTo>
                <a:cubicBezTo>
                  <a:pt x="132" y="17"/>
                  <a:pt x="132" y="17"/>
                  <a:pt x="132" y="17"/>
                </a:cubicBezTo>
                <a:cubicBezTo>
                  <a:pt x="132" y="0"/>
                  <a:pt x="132" y="0"/>
                  <a:pt x="132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96" y="54"/>
                  <a:pt x="96" y="54"/>
                  <a:pt x="96" y="54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80" y="64"/>
                  <a:pt x="80" y="64"/>
                  <a:pt x="80" y="64"/>
                </a:cubicBezTo>
                <a:cubicBezTo>
                  <a:pt x="78" y="64"/>
                  <a:pt x="76" y="66"/>
                  <a:pt x="76" y="68"/>
                </a:cubicBezTo>
                <a:cubicBezTo>
                  <a:pt x="76" y="70"/>
                  <a:pt x="78" y="72"/>
                  <a:pt x="80" y="72"/>
                </a:cubicBezTo>
                <a:cubicBezTo>
                  <a:pt x="215" y="72"/>
                  <a:pt x="215" y="72"/>
                  <a:pt x="215" y="72"/>
                </a:cubicBezTo>
                <a:cubicBezTo>
                  <a:pt x="203" y="164"/>
                  <a:pt x="203" y="164"/>
                  <a:pt x="203" y="164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37" y="56"/>
                  <a:pt x="37" y="56"/>
                  <a:pt x="37" y="56"/>
                </a:cubicBezTo>
                <a:cubicBezTo>
                  <a:pt x="36" y="55"/>
                  <a:pt x="36" y="54"/>
                  <a:pt x="35" y="54"/>
                </a:cubicBezTo>
                <a:cubicBezTo>
                  <a:pt x="34" y="53"/>
                  <a:pt x="33" y="52"/>
                  <a:pt x="32" y="52"/>
                </a:cubicBezTo>
                <a:cubicBezTo>
                  <a:pt x="4" y="52"/>
                  <a:pt x="4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9"/>
                  <a:pt x="2" y="60"/>
                  <a:pt x="4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64" y="167"/>
                  <a:pt x="64" y="168"/>
                  <a:pt x="65" y="168"/>
                </a:cubicBezTo>
                <a:cubicBezTo>
                  <a:pt x="65" y="170"/>
                  <a:pt x="66" y="172"/>
                  <a:pt x="68" y="172"/>
                </a:cubicBezTo>
                <a:cubicBezTo>
                  <a:pt x="204" y="172"/>
                  <a:pt x="204" y="172"/>
                  <a:pt x="204" y="172"/>
                </a:cubicBezTo>
                <a:cubicBezTo>
                  <a:pt x="205" y="172"/>
                  <a:pt x="207" y="172"/>
                  <a:pt x="208" y="171"/>
                </a:cubicBezTo>
                <a:cubicBezTo>
                  <a:pt x="209" y="170"/>
                  <a:pt x="210" y="169"/>
                  <a:pt x="211" y="168"/>
                </a:cubicBezTo>
                <a:cubicBezTo>
                  <a:pt x="224" y="69"/>
                  <a:pt x="224" y="69"/>
                  <a:pt x="224" y="69"/>
                </a:cubicBezTo>
                <a:cubicBezTo>
                  <a:pt x="224" y="67"/>
                  <a:pt x="223" y="65"/>
                  <a:pt x="221" y="64"/>
                </a:cubicBezTo>
                <a:close/>
                <a:moveTo>
                  <a:pt x="112" y="8"/>
                </a:moveTo>
                <a:cubicBezTo>
                  <a:pt x="124" y="8"/>
                  <a:pt x="124" y="8"/>
                  <a:pt x="124" y="8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12" y="37"/>
                  <a:pt x="112" y="37"/>
                  <a:pt x="112" y="37"/>
                </a:cubicBezTo>
                <a:lnTo>
                  <a:pt x="112" y="8"/>
                </a:lnTo>
                <a:close/>
                <a:moveTo>
                  <a:pt x="166" y="64"/>
                </a:moveTo>
                <a:cubicBezTo>
                  <a:pt x="118" y="64"/>
                  <a:pt x="118" y="64"/>
                  <a:pt x="118" y="64"/>
                </a:cubicBezTo>
                <a:cubicBezTo>
                  <a:pt x="107" y="53"/>
                  <a:pt x="107" y="53"/>
                  <a:pt x="107" y="53"/>
                </a:cubicBezTo>
                <a:cubicBezTo>
                  <a:pt x="141" y="19"/>
                  <a:pt x="141" y="19"/>
                  <a:pt x="141" y="19"/>
                </a:cubicBezTo>
                <a:cubicBezTo>
                  <a:pt x="176" y="53"/>
                  <a:pt x="176" y="53"/>
                  <a:pt x="176" y="53"/>
                </a:cubicBezTo>
                <a:lnTo>
                  <a:pt x="166" y="64"/>
                </a:lnTo>
                <a:close/>
                <a:moveTo>
                  <a:pt x="196" y="64"/>
                </a:moveTo>
                <a:cubicBezTo>
                  <a:pt x="180" y="64"/>
                  <a:pt x="180" y="64"/>
                  <a:pt x="180" y="64"/>
                </a:cubicBezTo>
                <a:cubicBezTo>
                  <a:pt x="185" y="56"/>
                  <a:pt x="185" y="56"/>
                  <a:pt x="185" y="56"/>
                </a:cubicBezTo>
                <a:cubicBezTo>
                  <a:pt x="187" y="54"/>
                  <a:pt x="187" y="54"/>
                  <a:pt x="187" y="54"/>
                </a:cubicBezTo>
                <a:cubicBezTo>
                  <a:pt x="187" y="53"/>
                  <a:pt x="187" y="53"/>
                  <a:pt x="187" y="53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96" y="28"/>
                  <a:pt x="196" y="28"/>
                  <a:pt x="196" y="28"/>
                </a:cubicBezTo>
                <a:lnTo>
                  <a:pt x="196" y="64"/>
                </a:lnTo>
                <a:close/>
                <a:moveTo>
                  <a:pt x="148" y="136"/>
                </a:moveTo>
                <a:cubicBezTo>
                  <a:pt x="148" y="104"/>
                  <a:pt x="148" y="104"/>
                  <a:pt x="148" y="104"/>
                </a:cubicBezTo>
                <a:cubicBezTo>
                  <a:pt x="148" y="102"/>
                  <a:pt x="147" y="100"/>
                  <a:pt x="144" y="100"/>
                </a:cubicBezTo>
                <a:cubicBezTo>
                  <a:pt x="142" y="100"/>
                  <a:pt x="140" y="102"/>
                  <a:pt x="140" y="104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8"/>
                  <a:pt x="142" y="140"/>
                  <a:pt x="144" y="140"/>
                </a:cubicBezTo>
                <a:cubicBezTo>
                  <a:pt x="147" y="140"/>
                  <a:pt x="148" y="138"/>
                  <a:pt x="148" y="136"/>
                </a:cubicBezTo>
                <a:close/>
                <a:moveTo>
                  <a:pt x="168" y="136"/>
                </a:moveTo>
                <a:cubicBezTo>
                  <a:pt x="168" y="104"/>
                  <a:pt x="168" y="104"/>
                  <a:pt x="168" y="104"/>
                </a:cubicBezTo>
                <a:cubicBezTo>
                  <a:pt x="168" y="102"/>
                  <a:pt x="167" y="100"/>
                  <a:pt x="164" y="100"/>
                </a:cubicBezTo>
                <a:cubicBezTo>
                  <a:pt x="162" y="100"/>
                  <a:pt x="160" y="102"/>
                  <a:pt x="160" y="104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38"/>
                  <a:pt x="162" y="140"/>
                  <a:pt x="164" y="140"/>
                </a:cubicBezTo>
                <a:cubicBezTo>
                  <a:pt x="167" y="140"/>
                  <a:pt x="168" y="138"/>
                  <a:pt x="168" y="136"/>
                </a:cubicBezTo>
                <a:close/>
                <a:moveTo>
                  <a:pt x="188" y="136"/>
                </a:moveTo>
                <a:cubicBezTo>
                  <a:pt x="188" y="104"/>
                  <a:pt x="188" y="104"/>
                  <a:pt x="188" y="104"/>
                </a:cubicBezTo>
                <a:cubicBezTo>
                  <a:pt x="188" y="102"/>
                  <a:pt x="187" y="100"/>
                  <a:pt x="184" y="100"/>
                </a:cubicBezTo>
                <a:cubicBezTo>
                  <a:pt x="182" y="100"/>
                  <a:pt x="180" y="102"/>
                  <a:pt x="180" y="104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80" y="138"/>
                  <a:pt x="182" y="140"/>
                  <a:pt x="184" y="140"/>
                </a:cubicBezTo>
                <a:cubicBezTo>
                  <a:pt x="187" y="140"/>
                  <a:pt x="188" y="138"/>
                  <a:pt x="188" y="136"/>
                </a:cubicBezTo>
                <a:close/>
                <a:moveTo>
                  <a:pt x="88" y="136"/>
                </a:moveTo>
                <a:cubicBezTo>
                  <a:pt x="88" y="104"/>
                  <a:pt x="88" y="104"/>
                  <a:pt x="88" y="104"/>
                </a:cubicBezTo>
                <a:cubicBezTo>
                  <a:pt x="88" y="102"/>
                  <a:pt x="86" y="100"/>
                  <a:pt x="84" y="100"/>
                </a:cubicBezTo>
                <a:cubicBezTo>
                  <a:pt x="82" y="100"/>
                  <a:pt x="80" y="102"/>
                  <a:pt x="80" y="104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0" y="138"/>
                  <a:pt x="82" y="140"/>
                  <a:pt x="84" y="140"/>
                </a:cubicBezTo>
                <a:cubicBezTo>
                  <a:pt x="86" y="140"/>
                  <a:pt x="88" y="138"/>
                  <a:pt x="88" y="136"/>
                </a:cubicBezTo>
                <a:close/>
                <a:moveTo>
                  <a:pt x="108" y="136"/>
                </a:moveTo>
                <a:cubicBezTo>
                  <a:pt x="108" y="104"/>
                  <a:pt x="108" y="104"/>
                  <a:pt x="108" y="104"/>
                </a:cubicBezTo>
                <a:cubicBezTo>
                  <a:pt x="108" y="102"/>
                  <a:pt x="107" y="100"/>
                  <a:pt x="104" y="100"/>
                </a:cubicBezTo>
                <a:cubicBezTo>
                  <a:pt x="102" y="100"/>
                  <a:pt x="100" y="102"/>
                  <a:pt x="100" y="104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00" y="138"/>
                  <a:pt x="102" y="140"/>
                  <a:pt x="104" y="140"/>
                </a:cubicBezTo>
                <a:cubicBezTo>
                  <a:pt x="107" y="140"/>
                  <a:pt x="108" y="138"/>
                  <a:pt x="108" y="136"/>
                </a:cubicBezTo>
                <a:close/>
                <a:moveTo>
                  <a:pt x="128" y="136"/>
                </a:moveTo>
                <a:cubicBezTo>
                  <a:pt x="128" y="104"/>
                  <a:pt x="128" y="104"/>
                  <a:pt x="128" y="104"/>
                </a:cubicBezTo>
                <a:cubicBezTo>
                  <a:pt x="128" y="102"/>
                  <a:pt x="127" y="100"/>
                  <a:pt x="124" y="100"/>
                </a:cubicBezTo>
                <a:cubicBezTo>
                  <a:pt x="122" y="100"/>
                  <a:pt x="120" y="102"/>
                  <a:pt x="120" y="104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20" y="138"/>
                  <a:pt x="122" y="140"/>
                  <a:pt x="124" y="140"/>
                </a:cubicBezTo>
                <a:cubicBezTo>
                  <a:pt x="127" y="140"/>
                  <a:pt x="128" y="138"/>
                  <a:pt x="128" y="136"/>
                </a:cubicBezTo>
                <a:close/>
                <a:moveTo>
                  <a:pt x="95" y="175"/>
                </a:moveTo>
                <a:cubicBezTo>
                  <a:pt x="83" y="175"/>
                  <a:pt x="74" y="184"/>
                  <a:pt x="74" y="195"/>
                </a:cubicBezTo>
                <a:cubicBezTo>
                  <a:pt x="74" y="206"/>
                  <a:pt x="83" y="215"/>
                  <a:pt x="95" y="215"/>
                </a:cubicBezTo>
                <a:cubicBezTo>
                  <a:pt x="106" y="215"/>
                  <a:pt x="115" y="206"/>
                  <a:pt x="115" y="195"/>
                </a:cubicBezTo>
                <a:cubicBezTo>
                  <a:pt x="115" y="184"/>
                  <a:pt x="106" y="175"/>
                  <a:pt x="95" y="175"/>
                </a:cubicBezTo>
                <a:close/>
                <a:moveTo>
                  <a:pt x="95" y="207"/>
                </a:moveTo>
                <a:cubicBezTo>
                  <a:pt x="88" y="207"/>
                  <a:pt x="82" y="202"/>
                  <a:pt x="82" y="195"/>
                </a:cubicBezTo>
                <a:cubicBezTo>
                  <a:pt x="82" y="188"/>
                  <a:pt x="88" y="183"/>
                  <a:pt x="95" y="183"/>
                </a:cubicBezTo>
                <a:cubicBezTo>
                  <a:pt x="101" y="183"/>
                  <a:pt x="107" y="188"/>
                  <a:pt x="107" y="195"/>
                </a:cubicBezTo>
                <a:cubicBezTo>
                  <a:pt x="107" y="202"/>
                  <a:pt x="101" y="207"/>
                  <a:pt x="95" y="207"/>
                </a:cubicBezTo>
                <a:close/>
                <a:moveTo>
                  <a:pt x="183" y="175"/>
                </a:moveTo>
                <a:cubicBezTo>
                  <a:pt x="172" y="175"/>
                  <a:pt x="163" y="184"/>
                  <a:pt x="163" y="195"/>
                </a:cubicBezTo>
                <a:cubicBezTo>
                  <a:pt x="163" y="206"/>
                  <a:pt x="172" y="215"/>
                  <a:pt x="183" y="215"/>
                </a:cubicBezTo>
                <a:cubicBezTo>
                  <a:pt x="195" y="215"/>
                  <a:pt x="204" y="206"/>
                  <a:pt x="204" y="195"/>
                </a:cubicBezTo>
                <a:cubicBezTo>
                  <a:pt x="204" y="184"/>
                  <a:pt x="195" y="175"/>
                  <a:pt x="183" y="175"/>
                </a:cubicBezTo>
                <a:close/>
                <a:moveTo>
                  <a:pt x="183" y="207"/>
                </a:moveTo>
                <a:cubicBezTo>
                  <a:pt x="177" y="207"/>
                  <a:pt x="171" y="202"/>
                  <a:pt x="171" y="195"/>
                </a:cubicBezTo>
                <a:cubicBezTo>
                  <a:pt x="171" y="188"/>
                  <a:pt x="177" y="183"/>
                  <a:pt x="183" y="183"/>
                </a:cubicBezTo>
                <a:cubicBezTo>
                  <a:pt x="190" y="183"/>
                  <a:pt x="196" y="188"/>
                  <a:pt x="196" y="195"/>
                </a:cubicBezTo>
                <a:cubicBezTo>
                  <a:pt x="196" y="202"/>
                  <a:pt x="190" y="207"/>
                  <a:pt x="183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A73B1F-64FC-4C7C-B427-88588BDF84F3}"/>
              </a:ext>
            </a:extLst>
          </p:cNvPr>
          <p:cNvSpPr/>
          <p:nvPr/>
        </p:nvSpPr>
        <p:spPr>
          <a:xfrm>
            <a:off x="9432302" y="3312353"/>
            <a:ext cx="17702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2F7C9A-4700-41D3-B328-1225C723653E}"/>
              </a:ext>
            </a:extLst>
          </p:cNvPr>
          <p:cNvSpPr/>
          <p:nvPr/>
        </p:nvSpPr>
        <p:spPr>
          <a:xfrm>
            <a:off x="6998656" y="4506388"/>
            <a:ext cx="17702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12AB2D-DD5F-4AD0-8705-CB448534ED09}"/>
              </a:ext>
            </a:extLst>
          </p:cNvPr>
          <p:cNvSpPr/>
          <p:nvPr/>
        </p:nvSpPr>
        <p:spPr>
          <a:xfrm>
            <a:off x="9460903" y="4548241"/>
            <a:ext cx="17702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41" name="Freeform 31">
            <a:extLst>
              <a:ext uri="{FF2B5EF4-FFF2-40B4-BE49-F238E27FC236}">
                <a16:creationId xmlns:a16="http://schemas.microsoft.com/office/drawing/2014/main" id="{4D15FC28-8A84-4233-B69D-6203A02F377D}"/>
              </a:ext>
            </a:extLst>
          </p:cNvPr>
          <p:cNvSpPr>
            <a:spLocks noEditPoints="1"/>
          </p:cNvSpPr>
          <p:nvPr/>
        </p:nvSpPr>
        <p:spPr bwMode="auto">
          <a:xfrm>
            <a:off x="2649655" y="2703755"/>
            <a:ext cx="385666" cy="308917"/>
          </a:xfrm>
          <a:custGeom>
            <a:avLst/>
            <a:gdLst>
              <a:gd name="T0" fmla="*/ 123 w 201"/>
              <a:gd name="T1" fmla="*/ 90 h 161"/>
              <a:gd name="T2" fmla="*/ 91 w 201"/>
              <a:gd name="T3" fmla="*/ 90 h 161"/>
              <a:gd name="T4" fmla="*/ 91 w 201"/>
              <a:gd name="T5" fmla="*/ 122 h 161"/>
              <a:gd name="T6" fmla="*/ 123 w 201"/>
              <a:gd name="T7" fmla="*/ 122 h 161"/>
              <a:gd name="T8" fmla="*/ 123 w 201"/>
              <a:gd name="T9" fmla="*/ 90 h 161"/>
              <a:gd name="T10" fmla="*/ 115 w 201"/>
              <a:gd name="T11" fmla="*/ 114 h 161"/>
              <a:gd name="T12" fmla="*/ 99 w 201"/>
              <a:gd name="T13" fmla="*/ 114 h 161"/>
              <a:gd name="T14" fmla="*/ 99 w 201"/>
              <a:gd name="T15" fmla="*/ 98 h 161"/>
              <a:gd name="T16" fmla="*/ 115 w 201"/>
              <a:gd name="T17" fmla="*/ 98 h 161"/>
              <a:gd name="T18" fmla="*/ 115 w 201"/>
              <a:gd name="T19" fmla="*/ 114 h 161"/>
              <a:gd name="T20" fmla="*/ 162 w 201"/>
              <a:gd name="T21" fmla="*/ 90 h 161"/>
              <a:gd name="T22" fmla="*/ 130 w 201"/>
              <a:gd name="T23" fmla="*/ 90 h 161"/>
              <a:gd name="T24" fmla="*/ 130 w 201"/>
              <a:gd name="T25" fmla="*/ 122 h 161"/>
              <a:gd name="T26" fmla="*/ 162 w 201"/>
              <a:gd name="T27" fmla="*/ 122 h 161"/>
              <a:gd name="T28" fmla="*/ 162 w 201"/>
              <a:gd name="T29" fmla="*/ 90 h 161"/>
              <a:gd name="T30" fmla="*/ 154 w 201"/>
              <a:gd name="T31" fmla="*/ 114 h 161"/>
              <a:gd name="T32" fmla="*/ 138 w 201"/>
              <a:gd name="T33" fmla="*/ 114 h 161"/>
              <a:gd name="T34" fmla="*/ 138 w 201"/>
              <a:gd name="T35" fmla="*/ 98 h 161"/>
              <a:gd name="T36" fmla="*/ 154 w 201"/>
              <a:gd name="T37" fmla="*/ 98 h 161"/>
              <a:gd name="T38" fmla="*/ 154 w 201"/>
              <a:gd name="T39" fmla="*/ 114 h 161"/>
              <a:gd name="T40" fmla="*/ 186 w 201"/>
              <a:gd name="T41" fmla="*/ 23 h 161"/>
              <a:gd name="T42" fmla="*/ 186 w 201"/>
              <a:gd name="T43" fmla="*/ 0 h 161"/>
              <a:gd name="T44" fmla="*/ 16 w 201"/>
              <a:gd name="T45" fmla="*/ 0 h 161"/>
              <a:gd name="T46" fmla="*/ 16 w 201"/>
              <a:gd name="T47" fmla="*/ 23 h 161"/>
              <a:gd name="T48" fmla="*/ 0 w 201"/>
              <a:gd name="T49" fmla="*/ 23 h 161"/>
              <a:gd name="T50" fmla="*/ 0 w 201"/>
              <a:gd name="T51" fmla="*/ 78 h 161"/>
              <a:gd name="T52" fmla="*/ 16 w 201"/>
              <a:gd name="T53" fmla="*/ 78 h 161"/>
              <a:gd name="T54" fmla="*/ 16 w 201"/>
              <a:gd name="T55" fmla="*/ 161 h 161"/>
              <a:gd name="T56" fmla="*/ 186 w 201"/>
              <a:gd name="T57" fmla="*/ 161 h 161"/>
              <a:gd name="T58" fmla="*/ 186 w 201"/>
              <a:gd name="T59" fmla="*/ 78 h 161"/>
              <a:gd name="T60" fmla="*/ 201 w 201"/>
              <a:gd name="T61" fmla="*/ 78 h 161"/>
              <a:gd name="T62" fmla="*/ 201 w 201"/>
              <a:gd name="T63" fmla="*/ 23 h 161"/>
              <a:gd name="T64" fmla="*/ 186 w 201"/>
              <a:gd name="T65" fmla="*/ 23 h 161"/>
              <a:gd name="T66" fmla="*/ 24 w 201"/>
              <a:gd name="T67" fmla="*/ 7 h 161"/>
              <a:gd name="T68" fmla="*/ 178 w 201"/>
              <a:gd name="T69" fmla="*/ 7 h 161"/>
              <a:gd name="T70" fmla="*/ 178 w 201"/>
              <a:gd name="T71" fmla="*/ 23 h 161"/>
              <a:gd name="T72" fmla="*/ 24 w 201"/>
              <a:gd name="T73" fmla="*/ 23 h 161"/>
              <a:gd name="T74" fmla="*/ 24 w 201"/>
              <a:gd name="T75" fmla="*/ 7 h 161"/>
              <a:gd name="T76" fmla="*/ 75 w 201"/>
              <a:gd name="T77" fmla="*/ 153 h 161"/>
              <a:gd name="T78" fmla="*/ 48 w 201"/>
              <a:gd name="T79" fmla="*/ 153 h 161"/>
              <a:gd name="T80" fmla="*/ 48 w 201"/>
              <a:gd name="T81" fmla="*/ 98 h 161"/>
              <a:gd name="T82" fmla="*/ 75 w 201"/>
              <a:gd name="T83" fmla="*/ 98 h 161"/>
              <a:gd name="T84" fmla="*/ 75 w 201"/>
              <a:gd name="T85" fmla="*/ 153 h 161"/>
              <a:gd name="T86" fmla="*/ 178 w 201"/>
              <a:gd name="T87" fmla="*/ 153 h 161"/>
              <a:gd name="T88" fmla="*/ 83 w 201"/>
              <a:gd name="T89" fmla="*/ 153 h 161"/>
              <a:gd name="T90" fmla="*/ 83 w 201"/>
              <a:gd name="T91" fmla="*/ 90 h 161"/>
              <a:gd name="T92" fmla="*/ 40 w 201"/>
              <a:gd name="T93" fmla="*/ 90 h 161"/>
              <a:gd name="T94" fmla="*/ 40 w 201"/>
              <a:gd name="T95" fmla="*/ 153 h 161"/>
              <a:gd name="T96" fmla="*/ 24 w 201"/>
              <a:gd name="T97" fmla="*/ 153 h 161"/>
              <a:gd name="T98" fmla="*/ 24 w 201"/>
              <a:gd name="T99" fmla="*/ 78 h 161"/>
              <a:gd name="T100" fmla="*/ 178 w 201"/>
              <a:gd name="T101" fmla="*/ 78 h 161"/>
              <a:gd name="T102" fmla="*/ 178 w 201"/>
              <a:gd name="T103" fmla="*/ 153 h 161"/>
              <a:gd name="T104" fmla="*/ 193 w 201"/>
              <a:gd name="T105" fmla="*/ 71 h 161"/>
              <a:gd name="T106" fmla="*/ 8 w 201"/>
              <a:gd name="T107" fmla="*/ 71 h 161"/>
              <a:gd name="T108" fmla="*/ 8 w 201"/>
              <a:gd name="T109" fmla="*/ 31 h 161"/>
              <a:gd name="T110" fmla="*/ 193 w 201"/>
              <a:gd name="T111" fmla="*/ 31 h 161"/>
              <a:gd name="T112" fmla="*/ 193 w 201"/>
              <a:gd name="T113" fmla="*/ 7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1" h="161">
                <a:moveTo>
                  <a:pt x="123" y="90"/>
                </a:moveTo>
                <a:lnTo>
                  <a:pt x="91" y="90"/>
                </a:lnTo>
                <a:lnTo>
                  <a:pt x="91" y="122"/>
                </a:lnTo>
                <a:lnTo>
                  <a:pt x="123" y="122"/>
                </a:lnTo>
                <a:lnTo>
                  <a:pt x="123" y="90"/>
                </a:lnTo>
                <a:close/>
                <a:moveTo>
                  <a:pt x="115" y="114"/>
                </a:moveTo>
                <a:lnTo>
                  <a:pt x="99" y="114"/>
                </a:lnTo>
                <a:lnTo>
                  <a:pt x="99" y="98"/>
                </a:lnTo>
                <a:lnTo>
                  <a:pt x="115" y="98"/>
                </a:lnTo>
                <a:lnTo>
                  <a:pt x="115" y="114"/>
                </a:lnTo>
                <a:close/>
                <a:moveTo>
                  <a:pt x="162" y="90"/>
                </a:moveTo>
                <a:lnTo>
                  <a:pt x="130" y="90"/>
                </a:lnTo>
                <a:lnTo>
                  <a:pt x="130" y="122"/>
                </a:lnTo>
                <a:lnTo>
                  <a:pt x="162" y="122"/>
                </a:lnTo>
                <a:lnTo>
                  <a:pt x="162" y="90"/>
                </a:lnTo>
                <a:close/>
                <a:moveTo>
                  <a:pt x="154" y="114"/>
                </a:moveTo>
                <a:lnTo>
                  <a:pt x="138" y="114"/>
                </a:lnTo>
                <a:lnTo>
                  <a:pt x="138" y="98"/>
                </a:lnTo>
                <a:lnTo>
                  <a:pt x="154" y="98"/>
                </a:lnTo>
                <a:lnTo>
                  <a:pt x="154" y="114"/>
                </a:lnTo>
                <a:close/>
                <a:moveTo>
                  <a:pt x="186" y="23"/>
                </a:moveTo>
                <a:lnTo>
                  <a:pt x="186" y="0"/>
                </a:lnTo>
                <a:lnTo>
                  <a:pt x="16" y="0"/>
                </a:lnTo>
                <a:lnTo>
                  <a:pt x="16" y="23"/>
                </a:lnTo>
                <a:lnTo>
                  <a:pt x="0" y="23"/>
                </a:lnTo>
                <a:lnTo>
                  <a:pt x="0" y="78"/>
                </a:lnTo>
                <a:lnTo>
                  <a:pt x="16" y="78"/>
                </a:lnTo>
                <a:lnTo>
                  <a:pt x="16" y="161"/>
                </a:lnTo>
                <a:lnTo>
                  <a:pt x="186" y="161"/>
                </a:lnTo>
                <a:lnTo>
                  <a:pt x="186" y="78"/>
                </a:lnTo>
                <a:lnTo>
                  <a:pt x="201" y="78"/>
                </a:lnTo>
                <a:lnTo>
                  <a:pt x="201" y="23"/>
                </a:lnTo>
                <a:lnTo>
                  <a:pt x="186" y="23"/>
                </a:lnTo>
                <a:close/>
                <a:moveTo>
                  <a:pt x="24" y="7"/>
                </a:moveTo>
                <a:lnTo>
                  <a:pt x="178" y="7"/>
                </a:lnTo>
                <a:lnTo>
                  <a:pt x="178" y="23"/>
                </a:lnTo>
                <a:lnTo>
                  <a:pt x="24" y="23"/>
                </a:lnTo>
                <a:lnTo>
                  <a:pt x="24" y="7"/>
                </a:lnTo>
                <a:close/>
                <a:moveTo>
                  <a:pt x="75" y="153"/>
                </a:moveTo>
                <a:lnTo>
                  <a:pt x="48" y="153"/>
                </a:lnTo>
                <a:lnTo>
                  <a:pt x="48" y="98"/>
                </a:lnTo>
                <a:lnTo>
                  <a:pt x="75" y="98"/>
                </a:lnTo>
                <a:lnTo>
                  <a:pt x="75" y="153"/>
                </a:lnTo>
                <a:close/>
                <a:moveTo>
                  <a:pt x="178" y="153"/>
                </a:moveTo>
                <a:lnTo>
                  <a:pt x="83" y="153"/>
                </a:lnTo>
                <a:lnTo>
                  <a:pt x="83" y="90"/>
                </a:lnTo>
                <a:lnTo>
                  <a:pt x="40" y="90"/>
                </a:lnTo>
                <a:lnTo>
                  <a:pt x="40" y="153"/>
                </a:lnTo>
                <a:lnTo>
                  <a:pt x="24" y="153"/>
                </a:lnTo>
                <a:lnTo>
                  <a:pt x="24" y="78"/>
                </a:lnTo>
                <a:lnTo>
                  <a:pt x="178" y="78"/>
                </a:lnTo>
                <a:lnTo>
                  <a:pt x="178" y="153"/>
                </a:lnTo>
                <a:close/>
                <a:moveTo>
                  <a:pt x="193" y="71"/>
                </a:moveTo>
                <a:lnTo>
                  <a:pt x="8" y="71"/>
                </a:lnTo>
                <a:lnTo>
                  <a:pt x="8" y="31"/>
                </a:lnTo>
                <a:lnTo>
                  <a:pt x="193" y="31"/>
                </a:lnTo>
                <a:lnTo>
                  <a:pt x="193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2" name="Freeform 33">
            <a:extLst>
              <a:ext uri="{FF2B5EF4-FFF2-40B4-BE49-F238E27FC236}">
                <a16:creationId xmlns:a16="http://schemas.microsoft.com/office/drawing/2014/main" id="{53108800-9307-4819-BE09-09CF39564C5E}"/>
              </a:ext>
            </a:extLst>
          </p:cNvPr>
          <p:cNvSpPr>
            <a:spLocks noEditPoints="1"/>
          </p:cNvSpPr>
          <p:nvPr/>
        </p:nvSpPr>
        <p:spPr bwMode="auto">
          <a:xfrm>
            <a:off x="3782615" y="2737440"/>
            <a:ext cx="454240" cy="241246"/>
          </a:xfrm>
          <a:custGeom>
            <a:avLst/>
            <a:gdLst>
              <a:gd name="T0" fmla="*/ 0 w 212"/>
              <a:gd name="T1" fmla="*/ 112 h 112"/>
              <a:gd name="T2" fmla="*/ 192 w 212"/>
              <a:gd name="T3" fmla="*/ 112 h 112"/>
              <a:gd name="T4" fmla="*/ 192 w 212"/>
              <a:gd name="T5" fmla="*/ 20 h 112"/>
              <a:gd name="T6" fmla="*/ 0 w 212"/>
              <a:gd name="T7" fmla="*/ 20 h 112"/>
              <a:gd name="T8" fmla="*/ 0 w 212"/>
              <a:gd name="T9" fmla="*/ 112 h 112"/>
              <a:gd name="T10" fmla="*/ 184 w 212"/>
              <a:gd name="T11" fmla="*/ 104 h 112"/>
              <a:gd name="T12" fmla="*/ 168 w 212"/>
              <a:gd name="T13" fmla="*/ 104 h 112"/>
              <a:gd name="T14" fmla="*/ 184 w 212"/>
              <a:gd name="T15" fmla="*/ 88 h 112"/>
              <a:gd name="T16" fmla="*/ 184 w 212"/>
              <a:gd name="T17" fmla="*/ 104 h 112"/>
              <a:gd name="T18" fmla="*/ 184 w 212"/>
              <a:gd name="T19" fmla="*/ 28 h 112"/>
              <a:gd name="T20" fmla="*/ 184 w 212"/>
              <a:gd name="T21" fmla="*/ 44 h 112"/>
              <a:gd name="T22" fmla="*/ 168 w 212"/>
              <a:gd name="T23" fmla="*/ 28 h 112"/>
              <a:gd name="T24" fmla="*/ 184 w 212"/>
              <a:gd name="T25" fmla="*/ 28 h 112"/>
              <a:gd name="T26" fmla="*/ 8 w 212"/>
              <a:gd name="T27" fmla="*/ 28 h 112"/>
              <a:gd name="T28" fmla="*/ 24 w 212"/>
              <a:gd name="T29" fmla="*/ 28 h 112"/>
              <a:gd name="T30" fmla="*/ 8 w 212"/>
              <a:gd name="T31" fmla="*/ 44 h 112"/>
              <a:gd name="T32" fmla="*/ 8 w 212"/>
              <a:gd name="T33" fmla="*/ 28 h 112"/>
              <a:gd name="T34" fmla="*/ 8 w 212"/>
              <a:gd name="T35" fmla="*/ 52 h 112"/>
              <a:gd name="T36" fmla="*/ 32 w 212"/>
              <a:gd name="T37" fmla="*/ 28 h 112"/>
              <a:gd name="T38" fmla="*/ 160 w 212"/>
              <a:gd name="T39" fmla="*/ 28 h 112"/>
              <a:gd name="T40" fmla="*/ 184 w 212"/>
              <a:gd name="T41" fmla="*/ 52 h 112"/>
              <a:gd name="T42" fmla="*/ 184 w 212"/>
              <a:gd name="T43" fmla="*/ 80 h 112"/>
              <a:gd name="T44" fmla="*/ 160 w 212"/>
              <a:gd name="T45" fmla="*/ 104 h 112"/>
              <a:gd name="T46" fmla="*/ 32 w 212"/>
              <a:gd name="T47" fmla="*/ 104 h 112"/>
              <a:gd name="T48" fmla="*/ 8 w 212"/>
              <a:gd name="T49" fmla="*/ 80 h 112"/>
              <a:gd name="T50" fmla="*/ 8 w 212"/>
              <a:gd name="T51" fmla="*/ 52 h 112"/>
              <a:gd name="T52" fmla="*/ 8 w 212"/>
              <a:gd name="T53" fmla="*/ 88 h 112"/>
              <a:gd name="T54" fmla="*/ 24 w 212"/>
              <a:gd name="T55" fmla="*/ 104 h 112"/>
              <a:gd name="T56" fmla="*/ 8 w 212"/>
              <a:gd name="T57" fmla="*/ 104 h 112"/>
              <a:gd name="T58" fmla="*/ 8 w 212"/>
              <a:gd name="T59" fmla="*/ 88 h 112"/>
              <a:gd name="T60" fmla="*/ 24 w 212"/>
              <a:gd name="T61" fmla="*/ 0 h 112"/>
              <a:gd name="T62" fmla="*/ 24 w 212"/>
              <a:gd name="T63" fmla="*/ 8 h 112"/>
              <a:gd name="T64" fmla="*/ 204 w 212"/>
              <a:gd name="T65" fmla="*/ 8 h 112"/>
              <a:gd name="T66" fmla="*/ 204 w 212"/>
              <a:gd name="T67" fmla="*/ 88 h 112"/>
              <a:gd name="T68" fmla="*/ 212 w 212"/>
              <a:gd name="T69" fmla="*/ 88 h 112"/>
              <a:gd name="T70" fmla="*/ 212 w 212"/>
              <a:gd name="T71" fmla="*/ 0 h 112"/>
              <a:gd name="T72" fmla="*/ 24 w 212"/>
              <a:gd name="T73" fmla="*/ 0 h 112"/>
              <a:gd name="T74" fmla="*/ 98 w 212"/>
              <a:gd name="T75" fmla="*/ 92 h 112"/>
              <a:gd name="T76" fmla="*/ 124 w 212"/>
              <a:gd name="T77" fmla="*/ 66 h 112"/>
              <a:gd name="T78" fmla="*/ 98 w 212"/>
              <a:gd name="T79" fmla="*/ 40 h 112"/>
              <a:gd name="T80" fmla="*/ 72 w 212"/>
              <a:gd name="T81" fmla="*/ 66 h 112"/>
              <a:gd name="T82" fmla="*/ 98 w 212"/>
              <a:gd name="T83" fmla="*/ 92 h 112"/>
              <a:gd name="T84" fmla="*/ 98 w 212"/>
              <a:gd name="T85" fmla="*/ 48 h 112"/>
              <a:gd name="T86" fmla="*/ 116 w 212"/>
              <a:gd name="T87" fmla="*/ 66 h 112"/>
              <a:gd name="T88" fmla="*/ 98 w 212"/>
              <a:gd name="T89" fmla="*/ 84 h 112"/>
              <a:gd name="T90" fmla="*/ 80 w 212"/>
              <a:gd name="T91" fmla="*/ 66 h 112"/>
              <a:gd name="T92" fmla="*/ 98 w 212"/>
              <a:gd name="T93" fmla="*/ 4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2" h="112">
                <a:moveTo>
                  <a:pt x="0" y="112"/>
                </a:moveTo>
                <a:cubicBezTo>
                  <a:pt x="192" y="112"/>
                  <a:pt x="192" y="112"/>
                  <a:pt x="192" y="112"/>
                </a:cubicBezTo>
                <a:cubicBezTo>
                  <a:pt x="192" y="20"/>
                  <a:pt x="192" y="20"/>
                  <a:pt x="192" y="20"/>
                </a:cubicBezTo>
                <a:cubicBezTo>
                  <a:pt x="0" y="20"/>
                  <a:pt x="0" y="20"/>
                  <a:pt x="0" y="20"/>
                </a:cubicBezTo>
                <a:lnTo>
                  <a:pt x="0" y="112"/>
                </a:lnTo>
                <a:close/>
                <a:moveTo>
                  <a:pt x="184" y="104"/>
                </a:moveTo>
                <a:cubicBezTo>
                  <a:pt x="168" y="104"/>
                  <a:pt x="168" y="104"/>
                  <a:pt x="168" y="104"/>
                </a:cubicBezTo>
                <a:cubicBezTo>
                  <a:pt x="170" y="96"/>
                  <a:pt x="176" y="90"/>
                  <a:pt x="184" y="88"/>
                </a:cubicBezTo>
                <a:lnTo>
                  <a:pt x="184" y="104"/>
                </a:lnTo>
                <a:close/>
                <a:moveTo>
                  <a:pt x="184" y="28"/>
                </a:moveTo>
                <a:cubicBezTo>
                  <a:pt x="184" y="44"/>
                  <a:pt x="184" y="44"/>
                  <a:pt x="184" y="44"/>
                </a:cubicBezTo>
                <a:cubicBezTo>
                  <a:pt x="176" y="42"/>
                  <a:pt x="170" y="36"/>
                  <a:pt x="168" y="28"/>
                </a:cubicBezTo>
                <a:lnTo>
                  <a:pt x="184" y="28"/>
                </a:lnTo>
                <a:close/>
                <a:moveTo>
                  <a:pt x="8" y="28"/>
                </a:moveTo>
                <a:cubicBezTo>
                  <a:pt x="24" y="28"/>
                  <a:pt x="24" y="28"/>
                  <a:pt x="24" y="28"/>
                </a:cubicBezTo>
                <a:cubicBezTo>
                  <a:pt x="22" y="36"/>
                  <a:pt x="16" y="42"/>
                  <a:pt x="8" y="44"/>
                </a:cubicBezTo>
                <a:lnTo>
                  <a:pt x="8" y="28"/>
                </a:lnTo>
                <a:close/>
                <a:moveTo>
                  <a:pt x="8" y="52"/>
                </a:moveTo>
                <a:cubicBezTo>
                  <a:pt x="20" y="50"/>
                  <a:pt x="30" y="40"/>
                  <a:pt x="32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2" y="40"/>
                  <a:pt x="172" y="50"/>
                  <a:pt x="184" y="52"/>
                </a:cubicBezTo>
                <a:cubicBezTo>
                  <a:pt x="184" y="80"/>
                  <a:pt x="184" y="80"/>
                  <a:pt x="184" y="80"/>
                </a:cubicBezTo>
                <a:cubicBezTo>
                  <a:pt x="172" y="82"/>
                  <a:pt x="162" y="92"/>
                  <a:pt x="160" y="104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0" y="92"/>
                  <a:pt x="20" y="82"/>
                  <a:pt x="8" y="80"/>
                </a:cubicBezTo>
                <a:lnTo>
                  <a:pt x="8" y="52"/>
                </a:lnTo>
                <a:close/>
                <a:moveTo>
                  <a:pt x="8" y="88"/>
                </a:moveTo>
                <a:cubicBezTo>
                  <a:pt x="16" y="90"/>
                  <a:pt x="22" y="96"/>
                  <a:pt x="24" y="104"/>
                </a:cubicBezTo>
                <a:cubicBezTo>
                  <a:pt x="8" y="104"/>
                  <a:pt x="8" y="104"/>
                  <a:pt x="8" y="104"/>
                </a:cubicBezTo>
                <a:lnTo>
                  <a:pt x="8" y="88"/>
                </a:lnTo>
                <a:close/>
                <a:moveTo>
                  <a:pt x="24" y="0"/>
                </a:moveTo>
                <a:cubicBezTo>
                  <a:pt x="24" y="8"/>
                  <a:pt x="24" y="8"/>
                  <a:pt x="24" y="8"/>
                </a:cubicBezTo>
                <a:cubicBezTo>
                  <a:pt x="204" y="8"/>
                  <a:pt x="204" y="8"/>
                  <a:pt x="204" y="8"/>
                </a:cubicBezTo>
                <a:cubicBezTo>
                  <a:pt x="204" y="88"/>
                  <a:pt x="204" y="88"/>
                  <a:pt x="204" y="88"/>
                </a:cubicBezTo>
                <a:cubicBezTo>
                  <a:pt x="212" y="88"/>
                  <a:pt x="212" y="88"/>
                  <a:pt x="212" y="88"/>
                </a:cubicBezTo>
                <a:cubicBezTo>
                  <a:pt x="212" y="0"/>
                  <a:pt x="212" y="0"/>
                  <a:pt x="212" y="0"/>
                </a:cubicBezTo>
                <a:lnTo>
                  <a:pt x="24" y="0"/>
                </a:lnTo>
                <a:close/>
                <a:moveTo>
                  <a:pt x="98" y="92"/>
                </a:moveTo>
                <a:cubicBezTo>
                  <a:pt x="112" y="92"/>
                  <a:pt x="124" y="80"/>
                  <a:pt x="124" y="66"/>
                </a:cubicBezTo>
                <a:cubicBezTo>
                  <a:pt x="124" y="52"/>
                  <a:pt x="112" y="40"/>
                  <a:pt x="98" y="40"/>
                </a:cubicBezTo>
                <a:cubicBezTo>
                  <a:pt x="84" y="40"/>
                  <a:pt x="72" y="52"/>
                  <a:pt x="72" y="66"/>
                </a:cubicBezTo>
                <a:cubicBezTo>
                  <a:pt x="72" y="80"/>
                  <a:pt x="84" y="92"/>
                  <a:pt x="98" y="92"/>
                </a:cubicBezTo>
                <a:close/>
                <a:moveTo>
                  <a:pt x="98" y="48"/>
                </a:moveTo>
                <a:cubicBezTo>
                  <a:pt x="108" y="48"/>
                  <a:pt x="116" y="56"/>
                  <a:pt x="116" y="66"/>
                </a:cubicBezTo>
                <a:cubicBezTo>
                  <a:pt x="116" y="76"/>
                  <a:pt x="108" y="84"/>
                  <a:pt x="98" y="84"/>
                </a:cubicBezTo>
                <a:cubicBezTo>
                  <a:pt x="88" y="84"/>
                  <a:pt x="80" y="76"/>
                  <a:pt x="80" y="66"/>
                </a:cubicBezTo>
                <a:cubicBezTo>
                  <a:pt x="80" y="56"/>
                  <a:pt x="88" y="48"/>
                  <a:pt x="9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3" name="Freeform 46">
            <a:extLst>
              <a:ext uri="{FF2B5EF4-FFF2-40B4-BE49-F238E27FC236}">
                <a16:creationId xmlns:a16="http://schemas.microsoft.com/office/drawing/2014/main" id="{3BE2692A-28C4-4AE4-A5EC-6F1268AB67EC}"/>
              </a:ext>
            </a:extLst>
          </p:cNvPr>
          <p:cNvSpPr>
            <a:spLocks noEditPoints="1"/>
          </p:cNvSpPr>
          <p:nvPr/>
        </p:nvSpPr>
        <p:spPr bwMode="auto">
          <a:xfrm>
            <a:off x="3739528" y="3775545"/>
            <a:ext cx="424617" cy="407247"/>
          </a:xfrm>
          <a:custGeom>
            <a:avLst/>
            <a:gdLst>
              <a:gd name="T0" fmla="*/ 218 w 224"/>
              <a:gd name="T1" fmla="*/ 65 h 215"/>
              <a:gd name="T2" fmla="*/ 204 w 224"/>
              <a:gd name="T3" fmla="*/ 64 h 215"/>
              <a:gd name="T4" fmla="*/ 154 w 224"/>
              <a:gd name="T5" fmla="*/ 20 h 215"/>
              <a:gd name="T6" fmla="*/ 132 w 224"/>
              <a:gd name="T7" fmla="*/ 17 h 215"/>
              <a:gd name="T8" fmla="*/ 104 w 224"/>
              <a:gd name="T9" fmla="*/ 0 h 215"/>
              <a:gd name="T10" fmla="*/ 96 w 224"/>
              <a:gd name="T11" fmla="*/ 54 h 215"/>
              <a:gd name="T12" fmla="*/ 104 w 224"/>
              <a:gd name="T13" fmla="*/ 64 h 215"/>
              <a:gd name="T14" fmla="*/ 76 w 224"/>
              <a:gd name="T15" fmla="*/ 68 h 215"/>
              <a:gd name="T16" fmla="*/ 215 w 224"/>
              <a:gd name="T17" fmla="*/ 72 h 215"/>
              <a:gd name="T18" fmla="*/ 71 w 224"/>
              <a:gd name="T19" fmla="*/ 164 h 215"/>
              <a:gd name="T20" fmla="*/ 37 w 224"/>
              <a:gd name="T21" fmla="*/ 56 h 215"/>
              <a:gd name="T22" fmla="*/ 32 w 224"/>
              <a:gd name="T23" fmla="*/ 52 h 215"/>
              <a:gd name="T24" fmla="*/ 0 w 224"/>
              <a:gd name="T25" fmla="*/ 56 h 215"/>
              <a:gd name="T26" fmla="*/ 30 w 224"/>
              <a:gd name="T27" fmla="*/ 60 h 215"/>
              <a:gd name="T28" fmla="*/ 65 w 224"/>
              <a:gd name="T29" fmla="*/ 168 h 215"/>
              <a:gd name="T30" fmla="*/ 204 w 224"/>
              <a:gd name="T31" fmla="*/ 172 h 215"/>
              <a:gd name="T32" fmla="*/ 211 w 224"/>
              <a:gd name="T33" fmla="*/ 168 h 215"/>
              <a:gd name="T34" fmla="*/ 221 w 224"/>
              <a:gd name="T35" fmla="*/ 64 h 215"/>
              <a:gd name="T36" fmla="*/ 124 w 224"/>
              <a:gd name="T37" fmla="*/ 8 h 215"/>
              <a:gd name="T38" fmla="*/ 112 w 224"/>
              <a:gd name="T39" fmla="*/ 37 h 215"/>
              <a:gd name="T40" fmla="*/ 166 w 224"/>
              <a:gd name="T41" fmla="*/ 64 h 215"/>
              <a:gd name="T42" fmla="*/ 107 w 224"/>
              <a:gd name="T43" fmla="*/ 53 h 215"/>
              <a:gd name="T44" fmla="*/ 176 w 224"/>
              <a:gd name="T45" fmla="*/ 53 h 215"/>
              <a:gd name="T46" fmla="*/ 196 w 224"/>
              <a:gd name="T47" fmla="*/ 64 h 215"/>
              <a:gd name="T48" fmla="*/ 185 w 224"/>
              <a:gd name="T49" fmla="*/ 56 h 215"/>
              <a:gd name="T50" fmla="*/ 187 w 224"/>
              <a:gd name="T51" fmla="*/ 53 h 215"/>
              <a:gd name="T52" fmla="*/ 164 w 224"/>
              <a:gd name="T53" fmla="*/ 28 h 215"/>
              <a:gd name="T54" fmla="*/ 196 w 224"/>
              <a:gd name="T55" fmla="*/ 64 h 215"/>
              <a:gd name="T56" fmla="*/ 148 w 224"/>
              <a:gd name="T57" fmla="*/ 104 h 215"/>
              <a:gd name="T58" fmla="*/ 140 w 224"/>
              <a:gd name="T59" fmla="*/ 104 h 215"/>
              <a:gd name="T60" fmla="*/ 144 w 224"/>
              <a:gd name="T61" fmla="*/ 140 h 215"/>
              <a:gd name="T62" fmla="*/ 168 w 224"/>
              <a:gd name="T63" fmla="*/ 136 h 215"/>
              <a:gd name="T64" fmla="*/ 164 w 224"/>
              <a:gd name="T65" fmla="*/ 100 h 215"/>
              <a:gd name="T66" fmla="*/ 160 w 224"/>
              <a:gd name="T67" fmla="*/ 136 h 215"/>
              <a:gd name="T68" fmla="*/ 168 w 224"/>
              <a:gd name="T69" fmla="*/ 136 h 215"/>
              <a:gd name="T70" fmla="*/ 188 w 224"/>
              <a:gd name="T71" fmla="*/ 104 h 215"/>
              <a:gd name="T72" fmla="*/ 180 w 224"/>
              <a:gd name="T73" fmla="*/ 104 h 215"/>
              <a:gd name="T74" fmla="*/ 184 w 224"/>
              <a:gd name="T75" fmla="*/ 140 h 215"/>
              <a:gd name="T76" fmla="*/ 88 w 224"/>
              <a:gd name="T77" fmla="*/ 136 h 215"/>
              <a:gd name="T78" fmla="*/ 84 w 224"/>
              <a:gd name="T79" fmla="*/ 100 h 215"/>
              <a:gd name="T80" fmla="*/ 80 w 224"/>
              <a:gd name="T81" fmla="*/ 136 h 215"/>
              <a:gd name="T82" fmla="*/ 88 w 224"/>
              <a:gd name="T83" fmla="*/ 136 h 215"/>
              <a:gd name="T84" fmla="*/ 108 w 224"/>
              <a:gd name="T85" fmla="*/ 104 h 215"/>
              <a:gd name="T86" fmla="*/ 100 w 224"/>
              <a:gd name="T87" fmla="*/ 104 h 215"/>
              <a:gd name="T88" fmla="*/ 104 w 224"/>
              <a:gd name="T89" fmla="*/ 140 h 215"/>
              <a:gd name="T90" fmla="*/ 128 w 224"/>
              <a:gd name="T91" fmla="*/ 136 h 215"/>
              <a:gd name="T92" fmla="*/ 124 w 224"/>
              <a:gd name="T93" fmla="*/ 100 h 215"/>
              <a:gd name="T94" fmla="*/ 120 w 224"/>
              <a:gd name="T95" fmla="*/ 136 h 215"/>
              <a:gd name="T96" fmla="*/ 128 w 224"/>
              <a:gd name="T97" fmla="*/ 136 h 215"/>
              <a:gd name="T98" fmla="*/ 74 w 224"/>
              <a:gd name="T99" fmla="*/ 195 h 215"/>
              <a:gd name="T100" fmla="*/ 115 w 224"/>
              <a:gd name="T101" fmla="*/ 195 h 215"/>
              <a:gd name="T102" fmla="*/ 95 w 224"/>
              <a:gd name="T103" fmla="*/ 207 h 215"/>
              <a:gd name="T104" fmla="*/ 95 w 224"/>
              <a:gd name="T105" fmla="*/ 183 h 215"/>
              <a:gd name="T106" fmla="*/ 95 w 224"/>
              <a:gd name="T107" fmla="*/ 207 h 215"/>
              <a:gd name="T108" fmla="*/ 163 w 224"/>
              <a:gd name="T109" fmla="*/ 195 h 215"/>
              <a:gd name="T110" fmla="*/ 204 w 224"/>
              <a:gd name="T111" fmla="*/ 195 h 215"/>
              <a:gd name="T112" fmla="*/ 183 w 224"/>
              <a:gd name="T113" fmla="*/ 207 h 215"/>
              <a:gd name="T114" fmla="*/ 183 w 224"/>
              <a:gd name="T115" fmla="*/ 183 h 215"/>
              <a:gd name="T116" fmla="*/ 183 w 224"/>
              <a:gd name="T117" fmla="*/ 207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4" h="215">
                <a:moveTo>
                  <a:pt x="221" y="64"/>
                </a:moveTo>
                <a:cubicBezTo>
                  <a:pt x="220" y="64"/>
                  <a:pt x="219" y="65"/>
                  <a:pt x="218" y="65"/>
                </a:cubicBezTo>
                <a:cubicBezTo>
                  <a:pt x="218" y="65"/>
                  <a:pt x="217" y="64"/>
                  <a:pt x="216" y="64"/>
                </a:cubicBezTo>
                <a:cubicBezTo>
                  <a:pt x="204" y="64"/>
                  <a:pt x="204" y="64"/>
                  <a:pt x="204" y="64"/>
                </a:cubicBezTo>
                <a:cubicBezTo>
                  <a:pt x="204" y="20"/>
                  <a:pt x="204" y="20"/>
                  <a:pt x="204" y="20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141" y="8"/>
                  <a:pt x="141" y="8"/>
                  <a:pt x="141" y="8"/>
                </a:cubicBezTo>
                <a:cubicBezTo>
                  <a:pt x="132" y="17"/>
                  <a:pt x="132" y="17"/>
                  <a:pt x="132" y="17"/>
                </a:cubicBezTo>
                <a:cubicBezTo>
                  <a:pt x="132" y="0"/>
                  <a:pt x="132" y="0"/>
                  <a:pt x="132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96" y="54"/>
                  <a:pt x="96" y="54"/>
                  <a:pt x="96" y="54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80" y="64"/>
                  <a:pt x="80" y="64"/>
                  <a:pt x="80" y="64"/>
                </a:cubicBezTo>
                <a:cubicBezTo>
                  <a:pt x="78" y="64"/>
                  <a:pt x="76" y="66"/>
                  <a:pt x="76" y="68"/>
                </a:cubicBezTo>
                <a:cubicBezTo>
                  <a:pt x="76" y="70"/>
                  <a:pt x="78" y="72"/>
                  <a:pt x="80" y="72"/>
                </a:cubicBezTo>
                <a:cubicBezTo>
                  <a:pt x="215" y="72"/>
                  <a:pt x="215" y="72"/>
                  <a:pt x="215" y="72"/>
                </a:cubicBezTo>
                <a:cubicBezTo>
                  <a:pt x="203" y="164"/>
                  <a:pt x="203" y="164"/>
                  <a:pt x="203" y="164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37" y="56"/>
                  <a:pt x="37" y="56"/>
                  <a:pt x="37" y="56"/>
                </a:cubicBezTo>
                <a:cubicBezTo>
                  <a:pt x="36" y="55"/>
                  <a:pt x="36" y="54"/>
                  <a:pt x="35" y="54"/>
                </a:cubicBezTo>
                <a:cubicBezTo>
                  <a:pt x="34" y="53"/>
                  <a:pt x="33" y="52"/>
                  <a:pt x="32" y="52"/>
                </a:cubicBezTo>
                <a:cubicBezTo>
                  <a:pt x="4" y="52"/>
                  <a:pt x="4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9"/>
                  <a:pt x="2" y="60"/>
                  <a:pt x="4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64" y="167"/>
                  <a:pt x="64" y="168"/>
                  <a:pt x="65" y="168"/>
                </a:cubicBezTo>
                <a:cubicBezTo>
                  <a:pt x="65" y="170"/>
                  <a:pt x="66" y="172"/>
                  <a:pt x="68" y="172"/>
                </a:cubicBezTo>
                <a:cubicBezTo>
                  <a:pt x="204" y="172"/>
                  <a:pt x="204" y="172"/>
                  <a:pt x="204" y="172"/>
                </a:cubicBezTo>
                <a:cubicBezTo>
                  <a:pt x="205" y="172"/>
                  <a:pt x="207" y="172"/>
                  <a:pt x="208" y="171"/>
                </a:cubicBezTo>
                <a:cubicBezTo>
                  <a:pt x="209" y="170"/>
                  <a:pt x="210" y="169"/>
                  <a:pt x="211" y="168"/>
                </a:cubicBezTo>
                <a:cubicBezTo>
                  <a:pt x="224" y="69"/>
                  <a:pt x="224" y="69"/>
                  <a:pt x="224" y="69"/>
                </a:cubicBezTo>
                <a:cubicBezTo>
                  <a:pt x="224" y="67"/>
                  <a:pt x="223" y="65"/>
                  <a:pt x="221" y="64"/>
                </a:cubicBezTo>
                <a:close/>
                <a:moveTo>
                  <a:pt x="112" y="8"/>
                </a:moveTo>
                <a:cubicBezTo>
                  <a:pt x="124" y="8"/>
                  <a:pt x="124" y="8"/>
                  <a:pt x="124" y="8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12" y="37"/>
                  <a:pt x="112" y="37"/>
                  <a:pt x="112" y="37"/>
                </a:cubicBezTo>
                <a:lnTo>
                  <a:pt x="112" y="8"/>
                </a:lnTo>
                <a:close/>
                <a:moveTo>
                  <a:pt x="166" y="64"/>
                </a:moveTo>
                <a:cubicBezTo>
                  <a:pt x="118" y="64"/>
                  <a:pt x="118" y="64"/>
                  <a:pt x="118" y="64"/>
                </a:cubicBezTo>
                <a:cubicBezTo>
                  <a:pt x="107" y="53"/>
                  <a:pt x="107" y="53"/>
                  <a:pt x="107" y="53"/>
                </a:cubicBezTo>
                <a:cubicBezTo>
                  <a:pt x="141" y="19"/>
                  <a:pt x="141" y="19"/>
                  <a:pt x="141" y="19"/>
                </a:cubicBezTo>
                <a:cubicBezTo>
                  <a:pt x="176" y="53"/>
                  <a:pt x="176" y="53"/>
                  <a:pt x="176" y="53"/>
                </a:cubicBezTo>
                <a:lnTo>
                  <a:pt x="166" y="64"/>
                </a:lnTo>
                <a:close/>
                <a:moveTo>
                  <a:pt x="196" y="64"/>
                </a:moveTo>
                <a:cubicBezTo>
                  <a:pt x="180" y="64"/>
                  <a:pt x="180" y="64"/>
                  <a:pt x="180" y="64"/>
                </a:cubicBezTo>
                <a:cubicBezTo>
                  <a:pt x="185" y="56"/>
                  <a:pt x="185" y="56"/>
                  <a:pt x="185" y="56"/>
                </a:cubicBezTo>
                <a:cubicBezTo>
                  <a:pt x="187" y="54"/>
                  <a:pt x="187" y="54"/>
                  <a:pt x="187" y="54"/>
                </a:cubicBezTo>
                <a:cubicBezTo>
                  <a:pt x="187" y="53"/>
                  <a:pt x="187" y="53"/>
                  <a:pt x="187" y="53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96" y="28"/>
                  <a:pt x="196" y="28"/>
                  <a:pt x="196" y="28"/>
                </a:cubicBezTo>
                <a:lnTo>
                  <a:pt x="196" y="64"/>
                </a:lnTo>
                <a:close/>
                <a:moveTo>
                  <a:pt x="148" y="136"/>
                </a:moveTo>
                <a:cubicBezTo>
                  <a:pt x="148" y="104"/>
                  <a:pt x="148" y="104"/>
                  <a:pt x="148" y="104"/>
                </a:cubicBezTo>
                <a:cubicBezTo>
                  <a:pt x="148" y="102"/>
                  <a:pt x="147" y="100"/>
                  <a:pt x="144" y="100"/>
                </a:cubicBezTo>
                <a:cubicBezTo>
                  <a:pt x="142" y="100"/>
                  <a:pt x="140" y="102"/>
                  <a:pt x="140" y="104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40" y="138"/>
                  <a:pt x="142" y="140"/>
                  <a:pt x="144" y="140"/>
                </a:cubicBezTo>
                <a:cubicBezTo>
                  <a:pt x="147" y="140"/>
                  <a:pt x="148" y="138"/>
                  <a:pt x="148" y="136"/>
                </a:cubicBezTo>
                <a:close/>
                <a:moveTo>
                  <a:pt x="168" y="136"/>
                </a:moveTo>
                <a:cubicBezTo>
                  <a:pt x="168" y="104"/>
                  <a:pt x="168" y="104"/>
                  <a:pt x="168" y="104"/>
                </a:cubicBezTo>
                <a:cubicBezTo>
                  <a:pt x="168" y="102"/>
                  <a:pt x="167" y="100"/>
                  <a:pt x="164" y="100"/>
                </a:cubicBezTo>
                <a:cubicBezTo>
                  <a:pt x="162" y="100"/>
                  <a:pt x="160" y="102"/>
                  <a:pt x="160" y="104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38"/>
                  <a:pt x="162" y="140"/>
                  <a:pt x="164" y="140"/>
                </a:cubicBezTo>
                <a:cubicBezTo>
                  <a:pt x="167" y="140"/>
                  <a:pt x="168" y="138"/>
                  <a:pt x="168" y="136"/>
                </a:cubicBezTo>
                <a:close/>
                <a:moveTo>
                  <a:pt x="188" y="136"/>
                </a:moveTo>
                <a:cubicBezTo>
                  <a:pt x="188" y="104"/>
                  <a:pt x="188" y="104"/>
                  <a:pt x="188" y="104"/>
                </a:cubicBezTo>
                <a:cubicBezTo>
                  <a:pt x="188" y="102"/>
                  <a:pt x="187" y="100"/>
                  <a:pt x="184" y="100"/>
                </a:cubicBezTo>
                <a:cubicBezTo>
                  <a:pt x="182" y="100"/>
                  <a:pt x="180" y="102"/>
                  <a:pt x="180" y="104"/>
                </a:cubicBezTo>
                <a:cubicBezTo>
                  <a:pt x="180" y="136"/>
                  <a:pt x="180" y="136"/>
                  <a:pt x="180" y="136"/>
                </a:cubicBezTo>
                <a:cubicBezTo>
                  <a:pt x="180" y="138"/>
                  <a:pt x="182" y="140"/>
                  <a:pt x="184" y="140"/>
                </a:cubicBezTo>
                <a:cubicBezTo>
                  <a:pt x="187" y="140"/>
                  <a:pt x="188" y="138"/>
                  <a:pt x="188" y="136"/>
                </a:cubicBezTo>
                <a:close/>
                <a:moveTo>
                  <a:pt x="88" y="136"/>
                </a:moveTo>
                <a:cubicBezTo>
                  <a:pt x="88" y="104"/>
                  <a:pt x="88" y="104"/>
                  <a:pt x="88" y="104"/>
                </a:cubicBezTo>
                <a:cubicBezTo>
                  <a:pt x="88" y="102"/>
                  <a:pt x="86" y="100"/>
                  <a:pt x="84" y="100"/>
                </a:cubicBezTo>
                <a:cubicBezTo>
                  <a:pt x="82" y="100"/>
                  <a:pt x="80" y="102"/>
                  <a:pt x="80" y="104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0" y="138"/>
                  <a:pt x="82" y="140"/>
                  <a:pt x="84" y="140"/>
                </a:cubicBezTo>
                <a:cubicBezTo>
                  <a:pt x="86" y="140"/>
                  <a:pt x="88" y="138"/>
                  <a:pt x="88" y="136"/>
                </a:cubicBezTo>
                <a:close/>
                <a:moveTo>
                  <a:pt x="108" y="136"/>
                </a:moveTo>
                <a:cubicBezTo>
                  <a:pt x="108" y="104"/>
                  <a:pt x="108" y="104"/>
                  <a:pt x="108" y="104"/>
                </a:cubicBezTo>
                <a:cubicBezTo>
                  <a:pt x="108" y="102"/>
                  <a:pt x="107" y="100"/>
                  <a:pt x="104" y="100"/>
                </a:cubicBezTo>
                <a:cubicBezTo>
                  <a:pt x="102" y="100"/>
                  <a:pt x="100" y="102"/>
                  <a:pt x="100" y="104"/>
                </a:cubicBezTo>
                <a:cubicBezTo>
                  <a:pt x="100" y="136"/>
                  <a:pt x="100" y="136"/>
                  <a:pt x="100" y="136"/>
                </a:cubicBezTo>
                <a:cubicBezTo>
                  <a:pt x="100" y="138"/>
                  <a:pt x="102" y="140"/>
                  <a:pt x="104" y="140"/>
                </a:cubicBezTo>
                <a:cubicBezTo>
                  <a:pt x="107" y="140"/>
                  <a:pt x="108" y="138"/>
                  <a:pt x="108" y="136"/>
                </a:cubicBezTo>
                <a:close/>
                <a:moveTo>
                  <a:pt x="128" y="136"/>
                </a:moveTo>
                <a:cubicBezTo>
                  <a:pt x="128" y="104"/>
                  <a:pt x="128" y="104"/>
                  <a:pt x="128" y="104"/>
                </a:cubicBezTo>
                <a:cubicBezTo>
                  <a:pt x="128" y="102"/>
                  <a:pt x="127" y="100"/>
                  <a:pt x="124" y="100"/>
                </a:cubicBezTo>
                <a:cubicBezTo>
                  <a:pt x="122" y="100"/>
                  <a:pt x="120" y="102"/>
                  <a:pt x="120" y="104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20" y="138"/>
                  <a:pt x="122" y="140"/>
                  <a:pt x="124" y="140"/>
                </a:cubicBezTo>
                <a:cubicBezTo>
                  <a:pt x="127" y="140"/>
                  <a:pt x="128" y="138"/>
                  <a:pt x="128" y="136"/>
                </a:cubicBezTo>
                <a:close/>
                <a:moveTo>
                  <a:pt x="95" y="175"/>
                </a:moveTo>
                <a:cubicBezTo>
                  <a:pt x="83" y="175"/>
                  <a:pt x="74" y="184"/>
                  <a:pt x="74" y="195"/>
                </a:cubicBezTo>
                <a:cubicBezTo>
                  <a:pt x="74" y="206"/>
                  <a:pt x="83" y="215"/>
                  <a:pt x="95" y="215"/>
                </a:cubicBezTo>
                <a:cubicBezTo>
                  <a:pt x="106" y="215"/>
                  <a:pt x="115" y="206"/>
                  <a:pt x="115" y="195"/>
                </a:cubicBezTo>
                <a:cubicBezTo>
                  <a:pt x="115" y="184"/>
                  <a:pt x="106" y="175"/>
                  <a:pt x="95" y="175"/>
                </a:cubicBezTo>
                <a:close/>
                <a:moveTo>
                  <a:pt x="95" y="207"/>
                </a:moveTo>
                <a:cubicBezTo>
                  <a:pt x="88" y="207"/>
                  <a:pt x="82" y="202"/>
                  <a:pt x="82" y="195"/>
                </a:cubicBezTo>
                <a:cubicBezTo>
                  <a:pt x="82" y="188"/>
                  <a:pt x="88" y="183"/>
                  <a:pt x="95" y="183"/>
                </a:cubicBezTo>
                <a:cubicBezTo>
                  <a:pt x="101" y="183"/>
                  <a:pt x="107" y="188"/>
                  <a:pt x="107" y="195"/>
                </a:cubicBezTo>
                <a:cubicBezTo>
                  <a:pt x="107" y="202"/>
                  <a:pt x="101" y="207"/>
                  <a:pt x="95" y="207"/>
                </a:cubicBezTo>
                <a:close/>
                <a:moveTo>
                  <a:pt x="183" y="175"/>
                </a:moveTo>
                <a:cubicBezTo>
                  <a:pt x="172" y="175"/>
                  <a:pt x="163" y="184"/>
                  <a:pt x="163" y="195"/>
                </a:cubicBezTo>
                <a:cubicBezTo>
                  <a:pt x="163" y="206"/>
                  <a:pt x="172" y="215"/>
                  <a:pt x="183" y="215"/>
                </a:cubicBezTo>
                <a:cubicBezTo>
                  <a:pt x="195" y="215"/>
                  <a:pt x="204" y="206"/>
                  <a:pt x="204" y="195"/>
                </a:cubicBezTo>
                <a:cubicBezTo>
                  <a:pt x="204" y="184"/>
                  <a:pt x="195" y="175"/>
                  <a:pt x="183" y="175"/>
                </a:cubicBezTo>
                <a:close/>
                <a:moveTo>
                  <a:pt x="183" y="207"/>
                </a:moveTo>
                <a:cubicBezTo>
                  <a:pt x="177" y="207"/>
                  <a:pt x="171" y="202"/>
                  <a:pt x="171" y="195"/>
                </a:cubicBezTo>
                <a:cubicBezTo>
                  <a:pt x="171" y="188"/>
                  <a:pt x="177" y="183"/>
                  <a:pt x="183" y="183"/>
                </a:cubicBezTo>
                <a:cubicBezTo>
                  <a:pt x="190" y="183"/>
                  <a:pt x="196" y="188"/>
                  <a:pt x="196" y="195"/>
                </a:cubicBezTo>
                <a:cubicBezTo>
                  <a:pt x="196" y="202"/>
                  <a:pt x="190" y="207"/>
                  <a:pt x="183" y="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4" name="Freeform 32">
            <a:extLst>
              <a:ext uri="{FF2B5EF4-FFF2-40B4-BE49-F238E27FC236}">
                <a16:creationId xmlns:a16="http://schemas.microsoft.com/office/drawing/2014/main" id="{1AA7AD5E-CB3A-499F-BD53-FFC899D982BC}"/>
              </a:ext>
            </a:extLst>
          </p:cNvPr>
          <p:cNvSpPr>
            <a:spLocks noEditPoints="1"/>
          </p:cNvSpPr>
          <p:nvPr/>
        </p:nvSpPr>
        <p:spPr bwMode="auto">
          <a:xfrm>
            <a:off x="2656097" y="3743883"/>
            <a:ext cx="372782" cy="398198"/>
          </a:xfrm>
          <a:custGeom>
            <a:avLst/>
            <a:gdLst>
              <a:gd name="T0" fmla="*/ 177 w 179"/>
              <a:gd name="T1" fmla="*/ 135 h 191"/>
              <a:gd name="T2" fmla="*/ 90 w 179"/>
              <a:gd name="T3" fmla="*/ 156 h 191"/>
              <a:gd name="T4" fmla="*/ 60 w 179"/>
              <a:gd name="T5" fmla="*/ 131 h 191"/>
              <a:gd name="T6" fmla="*/ 57 w 179"/>
              <a:gd name="T7" fmla="*/ 131 h 191"/>
              <a:gd name="T8" fmla="*/ 34 w 179"/>
              <a:gd name="T9" fmla="*/ 16 h 191"/>
              <a:gd name="T10" fmla="*/ 4 w 179"/>
              <a:gd name="T11" fmla="*/ 0 h 191"/>
              <a:gd name="T12" fmla="*/ 0 w 179"/>
              <a:gd name="T13" fmla="*/ 6 h 191"/>
              <a:gd name="T14" fmla="*/ 27 w 179"/>
              <a:gd name="T15" fmla="*/ 22 h 191"/>
              <a:gd name="T16" fmla="*/ 50 w 179"/>
              <a:gd name="T17" fmla="*/ 133 h 191"/>
              <a:gd name="T18" fmla="*/ 30 w 179"/>
              <a:gd name="T19" fmla="*/ 161 h 191"/>
              <a:gd name="T20" fmla="*/ 60 w 179"/>
              <a:gd name="T21" fmla="*/ 191 h 191"/>
              <a:gd name="T22" fmla="*/ 90 w 179"/>
              <a:gd name="T23" fmla="*/ 164 h 191"/>
              <a:gd name="T24" fmla="*/ 179 w 179"/>
              <a:gd name="T25" fmla="*/ 143 h 191"/>
              <a:gd name="T26" fmla="*/ 177 w 179"/>
              <a:gd name="T27" fmla="*/ 135 h 191"/>
              <a:gd name="T28" fmla="*/ 60 w 179"/>
              <a:gd name="T29" fmla="*/ 183 h 191"/>
              <a:gd name="T30" fmla="*/ 38 w 179"/>
              <a:gd name="T31" fmla="*/ 161 h 191"/>
              <a:gd name="T32" fmla="*/ 60 w 179"/>
              <a:gd name="T33" fmla="*/ 139 h 191"/>
              <a:gd name="T34" fmla="*/ 82 w 179"/>
              <a:gd name="T35" fmla="*/ 161 h 191"/>
              <a:gd name="T36" fmla="*/ 60 w 179"/>
              <a:gd name="T37" fmla="*/ 183 h 191"/>
              <a:gd name="T38" fmla="*/ 65 w 179"/>
              <a:gd name="T39" fmla="*/ 69 h 191"/>
              <a:gd name="T40" fmla="*/ 80 w 179"/>
              <a:gd name="T41" fmla="*/ 131 h 191"/>
              <a:gd name="T42" fmla="*/ 162 w 179"/>
              <a:gd name="T43" fmla="*/ 111 h 191"/>
              <a:gd name="T44" fmla="*/ 147 w 179"/>
              <a:gd name="T45" fmla="*/ 49 h 191"/>
              <a:gd name="T46" fmla="*/ 116 w 179"/>
              <a:gd name="T47" fmla="*/ 57 h 191"/>
              <a:gd name="T48" fmla="*/ 104 w 179"/>
              <a:gd name="T49" fmla="*/ 10 h 191"/>
              <a:gd name="T50" fmla="*/ 54 w 179"/>
              <a:gd name="T51" fmla="*/ 23 h 191"/>
              <a:gd name="T52" fmla="*/ 65 w 179"/>
              <a:gd name="T53" fmla="*/ 69 h 191"/>
              <a:gd name="T54" fmla="*/ 141 w 179"/>
              <a:gd name="T55" fmla="*/ 59 h 191"/>
              <a:gd name="T56" fmla="*/ 152 w 179"/>
              <a:gd name="T57" fmla="*/ 105 h 191"/>
              <a:gd name="T58" fmla="*/ 86 w 179"/>
              <a:gd name="T59" fmla="*/ 122 h 191"/>
              <a:gd name="T60" fmla="*/ 75 w 179"/>
              <a:gd name="T61" fmla="*/ 75 h 191"/>
              <a:gd name="T62" fmla="*/ 82 w 179"/>
              <a:gd name="T63" fmla="*/ 73 h 191"/>
              <a:gd name="T64" fmla="*/ 141 w 179"/>
              <a:gd name="T65" fmla="*/ 59 h 191"/>
              <a:gd name="T66" fmla="*/ 63 w 179"/>
              <a:gd name="T67" fmla="*/ 29 h 191"/>
              <a:gd name="T68" fmla="*/ 98 w 179"/>
              <a:gd name="T69" fmla="*/ 20 h 191"/>
              <a:gd name="T70" fmla="*/ 108 w 179"/>
              <a:gd name="T71" fmla="*/ 59 h 191"/>
              <a:gd name="T72" fmla="*/ 73 w 179"/>
              <a:gd name="T73" fmla="*/ 67 h 191"/>
              <a:gd name="T74" fmla="*/ 63 w 179"/>
              <a:gd name="T75" fmla="*/ 2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9" h="191">
                <a:moveTo>
                  <a:pt x="177" y="135"/>
                </a:moveTo>
                <a:cubicBezTo>
                  <a:pt x="90" y="156"/>
                  <a:pt x="90" y="156"/>
                  <a:pt x="90" y="156"/>
                </a:cubicBezTo>
                <a:cubicBezTo>
                  <a:pt x="87" y="142"/>
                  <a:pt x="75" y="131"/>
                  <a:pt x="60" y="131"/>
                </a:cubicBezTo>
                <a:cubicBezTo>
                  <a:pt x="59" y="131"/>
                  <a:pt x="58" y="131"/>
                  <a:pt x="57" y="131"/>
                </a:cubicBezTo>
                <a:cubicBezTo>
                  <a:pt x="34" y="16"/>
                  <a:pt x="34" y="16"/>
                  <a:pt x="34" y="16"/>
                </a:cubicBezTo>
                <a:cubicBezTo>
                  <a:pt x="4" y="0"/>
                  <a:pt x="4" y="0"/>
                  <a:pt x="4" y="0"/>
                </a:cubicBezTo>
                <a:cubicBezTo>
                  <a:pt x="0" y="6"/>
                  <a:pt x="0" y="6"/>
                  <a:pt x="0" y="6"/>
                </a:cubicBezTo>
                <a:cubicBezTo>
                  <a:pt x="27" y="22"/>
                  <a:pt x="27" y="22"/>
                  <a:pt x="27" y="22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38" y="137"/>
                  <a:pt x="30" y="148"/>
                  <a:pt x="30" y="161"/>
                </a:cubicBezTo>
                <a:cubicBezTo>
                  <a:pt x="30" y="178"/>
                  <a:pt x="44" y="191"/>
                  <a:pt x="60" y="191"/>
                </a:cubicBezTo>
                <a:cubicBezTo>
                  <a:pt x="76" y="191"/>
                  <a:pt x="88" y="179"/>
                  <a:pt x="90" y="164"/>
                </a:cubicBezTo>
                <a:cubicBezTo>
                  <a:pt x="179" y="143"/>
                  <a:pt x="179" y="143"/>
                  <a:pt x="179" y="143"/>
                </a:cubicBezTo>
                <a:lnTo>
                  <a:pt x="177" y="135"/>
                </a:lnTo>
                <a:close/>
                <a:moveTo>
                  <a:pt x="60" y="183"/>
                </a:moveTo>
                <a:cubicBezTo>
                  <a:pt x="48" y="183"/>
                  <a:pt x="38" y="173"/>
                  <a:pt x="38" y="161"/>
                </a:cubicBezTo>
                <a:cubicBezTo>
                  <a:pt x="38" y="149"/>
                  <a:pt x="48" y="139"/>
                  <a:pt x="60" y="139"/>
                </a:cubicBezTo>
                <a:cubicBezTo>
                  <a:pt x="72" y="139"/>
                  <a:pt x="82" y="149"/>
                  <a:pt x="82" y="161"/>
                </a:cubicBezTo>
                <a:cubicBezTo>
                  <a:pt x="82" y="173"/>
                  <a:pt x="72" y="183"/>
                  <a:pt x="60" y="183"/>
                </a:cubicBezTo>
                <a:close/>
                <a:moveTo>
                  <a:pt x="65" y="69"/>
                </a:moveTo>
                <a:cubicBezTo>
                  <a:pt x="80" y="131"/>
                  <a:pt x="80" y="131"/>
                  <a:pt x="80" y="131"/>
                </a:cubicBezTo>
                <a:cubicBezTo>
                  <a:pt x="162" y="111"/>
                  <a:pt x="162" y="111"/>
                  <a:pt x="162" y="111"/>
                </a:cubicBezTo>
                <a:cubicBezTo>
                  <a:pt x="147" y="49"/>
                  <a:pt x="147" y="49"/>
                  <a:pt x="147" y="49"/>
                </a:cubicBezTo>
                <a:cubicBezTo>
                  <a:pt x="116" y="57"/>
                  <a:pt x="116" y="57"/>
                  <a:pt x="116" y="57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54" y="23"/>
                  <a:pt x="54" y="23"/>
                  <a:pt x="54" y="23"/>
                </a:cubicBezTo>
                <a:cubicBezTo>
                  <a:pt x="65" y="69"/>
                  <a:pt x="65" y="69"/>
                  <a:pt x="65" y="69"/>
                </a:cubicBezTo>
                <a:close/>
                <a:moveTo>
                  <a:pt x="141" y="59"/>
                </a:moveTo>
                <a:cubicBezTo>
                  <a:pt x="152" y="105"/>
                  <a:pt x="152" y="105"/>
                  <a:pt x="152" y="105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75" y="75"/>
                  <a:pt x="75" y="75"/>
                  <a:pt x="75" y="75"/>
                </a:cubicBezTo>
                <a:cubicBezTo>
                  <a:pt x="82" y="73"/>
                  <a:pt x="82" y="73"/>
                  <a:pt x="82" y="73"/>
                </a:cubicBezTo>
                <a:lnTo>
                  <a:pt x="141" y="59"/>
                </a:lnTo>
                <a:close/>
                <a:moveTo>
                  <a:pt x="63" y="29"/>
                </a:moveTo>
                <a:cubicBezTo>
                  <a:pt x="98" y="20"/>
                  <a:pt x="98" y="20"/>
                  <a:pt x="98" y="20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73" y="67"/>
                  <a:pt x="73" y="67"/>
                  <a:pt x="73" y="67"/>
                </a:cubicBezTo>
                <a:lnTo>
                  <a:pt x="63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7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10" grpId="0"/>
      <p:bldP spid="11" grpId="0"/>
      <p:bldP spid="18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39" grpId="0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CB8889AA-7C2B-4599-B0E2-7A913824ECB2}"/>
              </a:ext>
            </a:extLst>
          </p:cNvPr>
          <p:cNvSpPr txBox="1"/>
          <p:nvPr/>
        </p:nvSpPr>
        <p:spPr>
          <a:xfrm>
            <a:off x="3773514" y="487131"/>
            <a:ext cx="4644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cs typeface="+mn-ea"/>
                <a:sym typeface="+mn-lt"/>
              </a:rPr>
              <a:t>TIMELINE BUSINESS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7021E11-4180-4B26-AF67-83A4F75F532D}"/>
              </a:ext>
            </a:extLst>
          </p:cNvPr>
          <p:cNvCxnSpPr>
            <a:cxnSpLocks/>
          </p:cNvCxnSpPr>
          <p:nvPr/>
        </p:nvCxnSpPr>
        <p:spPr>
          <a:xfrm flipH="1">
            <a:off x="5798294" y="1250739"/>
            <a:ext cx="72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3D2D949-6AC7-4C43-8D6F-11893F56E7C9}"/>
              </a:ext>
            </a:extLst>
          </p:cNvPr>
          <p:cNvCxnSpPr/>
          <p:nvPr/>
        </p:nvCxnSpPr>
        <p:spPr>
          <a:xfrm>
            <a:off x="1879680" y="3751976"/>
            <a:ext cx="825197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DEB1A5-5FEE-4F00-81EE-F3473091C8C9}"/>
              </a:ext>
            </a:extLst>
          </p:cNvPr>
          <p:cNvGrpSpPr/>
          <p:nvPr/>
        </p:nvGrpSpPr>
        <p:grpSpPr>
          <a:xfrm>
            <a:off x="2759670" y="3758185"/>
            <a:ext cx="1556298" cy="1748906"/>
            <a:chOff x="2759670" y="3758185"/>
            <a:chExt cx="1556298" cy="174890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5C15406-AFB8-4FF3-96D3-2D56CE60BB6A}"/>
                </a:ext>
              </a:extLst>
            </p:cNvPr>
            <p:cNvGrpSpPr/>
            <p:nvPr/>
          </p:nvGrpSpPr>
          <p:grpSpPr>
            <a:xfrm>
              <a:off x="3414187" y="3758185"/>
              <a:ext cx="247265" cy="1748906"/>
              <a:chOff x="3414187" y="3758185"/>
              <a:chExt cx="247265" cy="1748906"/>
            </a:xfrm>
            <a:solidFill>
              <a:schemeClr val="accent2"/>
            </a:solidFill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A416ABD-AC1B-4F80-BC02-27E8FE69493F}"/>
                  </a:ext>
                </a:extLst>
              </p:cNvPr>
              <p:cNvCxnSpPr/>
              <p:nvPr/>
            </p:nvCxnSpPr>
            <p:spPr>
              <a:xfrm flipV="1">
                <a:off x="3537819" y="3758185"/>
                <a:ext cx="0" cy="1748906"/>
              </a:xfrm>
              <a:prstGeom prst="line">
                <a:avLst/>
              </a:prstGeom>
              <a:grpFill/>
              <a:ln w="19050">
                <a:solidFill>
                  <a:schemeClr val="accent2"/>
                </a:solidFill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ardrop 33">
                <a:extLst>
                  <a:ext uri="{FF2B5EF4-FFF2-40B4-BE49-F238E27FC236}">
                    <a16:creationId xmlns:a16="http://schemas.microsoft.com/office/drawing/2014/main" id="{D55A13D7-219F-42FB-BE4E-ACB86F37B2D2}"/>
                  </a:ext>
                </a:extLst>
              </p:cNvPr>
              <p:cNvSpPr/>
              <p:nvPr/>
            </p:nvSpPr>
            <p:spPr>
              <a:xfrm rot="18900000">
                <a:off x="3414187" y="5259826"/>
                <a:ext cx="247265" cy="247265"/>
              </a:xfrm>
              <a:prstGeom prst="teardrop">
                <a:avLst>
                  <a:gd name="adj" fmla="val 11184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31" name="Rounded Rectangle 24">
              <a:extLst>
                <a:ext uri="{FF2B5EF4-FFF2-40B4-BE49-F238E27FC236}">
                  <a16:creationId xmlns:a16="http://schemas.microsoft.com/office/drawing/2014/main" id="{7F31C574-EE3E-4A7F-BA4A-A4DE0EAB6E0A}"/>
                </a:ext>
              </a:extLst>
            </p:cNvPr>
            <p:cNvSpPr/>
            <p:nvPr/>
          </p:nvSpPr>
          <p:spPr>
            <a:xfrm>
              <a:off x="2759670" y="4676288"/>
              <a:ext cx="1556298" cy="35922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>
                  <a:cs typeface="+mn-ea"/>
                  <a:sym typeface="+mn-lt"/>
                </a:rPr>
                <a:t>One by one step</a:t>
              </a:r>
              <a:endParaRPr lang="id-ID" sz="1400" dirty="0">
                <a:cs typeface="+mn-ea"/>
                <a:sym typeface="+mn-lt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F943661-578F-4CBF-9E3A-1A872678AF1A}"/>
              </a:ext>
            </a:extLst>
          </p:cNvPr>
          <p:cNvGrpSpPr/>
          <p:nvPr/>
        </p:nvGrpSpPr>
        <p:grpSpPr>
          <a:xfrm>
            <a:off x="7409732" y="2103654"/>
            <a:ext cx="1303116" cy="1648322"/>
            <a:chOff x="7409732" y="2103654"/>
            <a:chExt cx="1303116" cy="1648322"/>
          </a:xfrm>
          <a:solidFill>
            <a:schemeClr val="accent2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3F8A947-69B7-4622-81F8-0E6F56E0F49A}"/>
                </a:ext>
              </a:extLst>
            </p:cNvPr>
            <p:cNvGrpSpPr/>
            <p:nvPr/>
          </p:nvGrpSpPr>
          <p:grpSpPr>
            <a:xfrm>
              <a:off x="8465583" y="2103654"/>
              <a:ext cx="247265" cy="1648322"/>
              <a:chOff x="8465583" y="2103654"/>
              <a:chExt cx="247265" cy="1648322"/>
            </a:xfrm>
            <a:grpFill/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E329E70-9F71-4B3D-99B0-1C37950F2230}"/>
                  </a:ext>
                </a:extLst>
              </p:cNvPr>
              <p:cNvCxnSpPr/>
              <p:nvPr/>
            </p:nvCxnSpPr>
            <p:spPr>
              <a:xfrm>
                <a:off x="8589215" y="2227286"/>
                <a:ext cx="0" cy="1524690"/>
              </a:xfrm>
              <a:prstGeom prst="line">
                <a:avLst/>
              </a:prstGeom>
              <a:grpFill/>
              <a:ln w="19050">
                <a:solidFill>
                  <a:schemeClr val="accent2"/>
                </a:solidFill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ardrop 48">
                <a:extLst>
                  <a:ext uri="{FF2B5EF4-FFF2-40B4-BE49-F238E27FC236}">
                    <a16:creationId xmlns:a16="http://schemas.microsoft.com/office/drawing/2014/main" id="{96676839-5CCD-4104-BF3E-87D8E5AF0D3B}"/>
                  </a:ext>
                </a:extLst>
              </p:cNvPr>
              <p:cNvSpPr/>
              <p:nvPr/>
            </p:nvSpPr>
            <p:spPr>
              <a:xfrm rot="2700000" flipV="1">
                <a:off x="8465583" y="2103654"/>
                <a:ext cx="247265" cy="247265"/>
              </a:xfrm>
              <a:prstGeom prst="teardrop">
                <a:avLst>
                  <a:gd name="adj" fmla="val 11184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37" name="Pentagon 25">
              <a:extLst>
                <a:ext uri="{FF2B5EF4-FFF2-40B4-BE49-F238E27FC236}">
                  <a16:creationId xmlns:a16="http://schemas.microsoft.com/office/drawing/2014/main" id="{E4DF857B-1F21-410A-8B52-ED88E29217AA}"/>
                </a:ext>
              </a:extLst>
            </p:cNvPr>
            <p:cNvSpPr/>
            <p:nvPr/>
          </p:nvSpPr>
          <p:spPr>
            <a:xfrm flipH="1">
              <a:off x="7409732" y="2575253"/>
              <a:ext cx="1179483" cy="359229"/>
            </a:xfrm>
            <a:prstGeom prst="homePlate">
              <a:avLst>
                <a:gd name="adj" fmla="val 531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cs typeface="+mn-ea"/>
                  <a:sym typeface="+mn-lt"/>
                </a:rPr>
                <a:t>Business</a:t>
              </a:r>
              <a:endParaRPr lang="id-ID" sz="1400" dirty="0">
                <a:cs typeface="+mn-ea"/>
                <a:sym typeface="+mn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9B881D6-A888-46EE-BD95-0B7D8B47AB32}"/>
              </a:ext>
            </a:extLst>
          </p:cNvPr>
          <p:cNvGrpSpPr/>
          <p:nvPr/>
        </p:nvGrpSpPr>
        <p:grpSpPr>
          <a:xfrm>
            <a:off x="3944339" y="2112281"/>
            <a:ext cx="1435887" cy="1648321"/>
            <a:chOff x="3944339" y="2112281"/>
            <a:chExt cx="1435887" cy="1648321"/>
          </a:xfrm>
          <a:solidFill>
            <a:schemeClr val="accent1">
              <a:lumMod val="75000"/>
            </a:schemeClr>
          </a:solidFill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06FC859-EB16-4227-A325-84CAD2269446}"/>
                </a:ext>
              </a:extLst>
            </p:cNvPr>
            <p:cNvCxnSpPr>
              <a:stCxn id="62" idx="3"/>
            </p:cNvCxnSpPr>
            <p:nvPr/>
          </p:nvCxnSpPr>
          <p:spPr>
            <a:xfrm>
              <a:off x="5256594" y="2112281"/>
              <a:ext cx="4330" cy="1648321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  <a:headEnd type="none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Pentagon 34">
              <a:extLst>
                <a:ext uri="{FF2B5EF4-FFF2-40B4-BE49-F238E27FC236}">
                  <a16:creationId xmlns:a16="http://schemas.microsoft.com/office/drawing/2014/main" id="{8F1A8E4C-7DEF-4B30-9222-3110294B9268}"/>
                </a:ext>
              </a:extLst>
            </p:cNvPr>
            <p:cNvSpPr/>
            <p:nvPr/>
          </p:nvSpPr>
          <p:spPr>
            <a:xfrm flipH="1">
              <a:off x="3944339" y="2573881"/>
              <a:ext cx="1316586" cy="359229"/>
            </a:xfrm>
            <a:prstGeom prst="homePlate">
              <a:avLst>
                <a:gd name="adj" fmla="val 4913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cs typeface="+mn-ea"/>
                  <a:sym typeface="+mn-lt"/>
                </a:rPr>
                <a:t>Economy</a:t>
              </a:r>
              <a:endParaRPr lang="id-ID" sz="1400" dirty="0">
                <a:cs typeface="+mn-ea"/>
                <a:sym typeface="+mn-lt"/>
              </a:endParaRPr>
            </a:p>
          </p:txBody>
        </p:sp>
        <p:sp>
          <p:nvSpPr>
            <p:cNvPr id="62" name="Teardrop 61">
              <a:extLst>
                <a:ext uri="{FF2B5EF4-FFF2-40B4-BE49-F238E27FC236}">
                  <a16:creationId xmlns:a16="http://schemas.microsoft.com/office/drawing/2014/main" id="{D1659E31-E5A1-488F-B7A7-8A12A65C90B9}"/>
                </a:ext>
              </a:extLst>
            </p:cNvPr>
            <p:cNvSpPr/>
            <p:nvPr/>
          </p:nvSpPr>
          <p:spPr>
            <a:xfrm rot="2700000" flipV="1">
              <a:off x="5132961" y="2112281"/>
              <a:ext cx="247265" cy="247265"/>
            </a:xfrm>
            <a:prstGeom prst="teardrop">
              <a:avLst>
                <a:gd name="adj" fmla="val 1118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F0A28F5-68D3-4CD7-9F97-7B09F00E068F}"/>
              </a:ext>
            </a:extLst>
          </p:cNvPr>
          <p:cNvGrpSpPr/>
          <p:nvPr/>
        </p:nvGrpSpPr>
        <p:grpSpPr>
          <a:xfrm>
            <a:off x="1637002" y="2803763"/>
            <a:ext cx="479620" cy="954420"/>
            <a:chOff x="1637002" y="2803763"/>
            <a:chExt cx="479620" cy="954420"/>
          </a:xfrm>
          <a:solidFill>
            <a:schemeClr val="accent1"/>
          </a:solidFill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0CA2B12-381F-4B0C-9826-6D30EEB97BC0}"/>
                </a:ext>
              </a:extLst>
            </p:cNvPr>
            <p:cNvCxnSpPr/>
            <p:nvPr/>
          </p:nvCxnSpPr>
          <p:spPr>
            <a:xfrm>
              <a:off x="1879680" y="3337560"/>
              <a:ext cx="0" cy="420623"/>
            </a:xfrm>
            <a:prstGeom prst="line">
              <a:avLst/>
            </a:prstGeom>
            <a:grpFill/>
            <a:ln w="19050">
              <a:solidFill>
                <a:schemeClr val="accent1"/>
              </a:solidFill>
              <a:headEnd type="none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ardrop 64">
              <a:extLst>
                <a:ext uri="{FF2B5EF4-FFF2-40B4-BE49-F238E27FC236}">
                  <a16:creationId xmlns:a16="http://schemas.microsoft.com/office/drawing/2014/main" id="{E7323040-B204-4521-975A-3B54EE16A83D}"/>
                </a:ext>
              </a:extLst>
            </p:cNvPr>
            <p:cNvSpPr/>
            <p:nvPr/>
          </p:nvSpPr>
          <p:spPr>
            <a:xfrm rot="8100000">
              <a:off x="1637002" y="2803763"/>
              <a:ext cx="479620" cy="479618"/>
            </a:xfrm>
            <a:prstGeom prst="teardrop">
              <a:avLst>
                <a:gd name="adj" fmla="val 989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53E7707C-0FDE-4521-9C3B-6B86D94C6FD9}"/>
              </a:ext>
            </a:extLst>
          </p:cNvPr>
          <p:cNvSpPr/>
          <p:nvPr/>
        </p:nvSpPr>
        <p:spPr>
          <a:xfrm>
            <a:off x="9925124" y="3353748"/>
            <a:ext cx="783580" cy="7835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AU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AD9AAC-7FD5-461F-A778-34263AFEEE3C}"/>
              </a:ext>
            </a:extLst>
          </p:cNvPr>
          <p:cNvSpPr txBox="1"/>
          <p:nvPr/>
        </p:nvSpPr>
        <p:spPr>
          <a:xfrm>
            <a:off x="1384993" y="3868909"/>
            <a:ext cx="858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Step 01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00FA5C-D58F-4510-8C92-FCF2DD3DDB04}"/>
              </a:ext>
            </a:extLst>
          </p:cNvPr>
          <p:cNvSpPr txBox="1"/>
          <p:nvPr/>
        </p:nvSpPr>
        <p:spPr>
          <a:xfrm>
            <a:off x="872921" y="4089107"/>
            <a:ext cx="200778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id-ID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AA03879-E99D-43C8-BF6D-259E23152CBA}"/>
              </a:ext>
            </a:extLst>
          </p:cNvPr>
          <p:cNvSpPr txBox="1"/>
          <p:nvPr/>
        </p:nvSpPr>
        <p:spPr>
          <a:xfrm>
            <a:off x="4873728" y="3868909"/>
            <a:ext cx="858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Step 03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9859EDE-C650-4833-BC68-ECF3DC322545}"/>
              </a:ext>
            </a:extLst>
          </p:cNvPr>
          <p:cNvSpPr txBox="1"/>
          <p:nvPr/>
        </p:nvSpPr>
        <p:spPr>
          <a:xfrm>
            <a:off x="4269047" y="4089107"/>
            <a:ext cx="200778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id-ID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CEEE5E3-1DE6-4864-8802-B688AFDDE22F}"/>
              </a:ext>
            </a:extLst>
          </p:cNvPr>
          <p:cNvSpPr txBox="1"/>
          <p:nvPr/>
        </p:nvSpPr>
        <p:spPr>
          <a:xfrm>
            <a:off x="8115362" y="3868909"/>
            <a:ext cx="858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Step 05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3CE3A83-8B7F-4326-91B6-6C79CD88F67B}"/>
              </a:ext>
            </a:extLst>
          </p:cNvPr>
          <p:cNvSpPr txBox="1"/>
          <p:nvPr/>
        </p:nvSpPr>
        <p:spPr>
          <a:xfrm>
            <a:off x="7586717" y="4089107"/>
            <a:ext cx="200778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id-ID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DBA3D45-452E-41D1-AF15-DFCE474B4C15}"/>
              </a:ext>
            </a:extLst>
          </p:cNvPr>
          <p:cNvSpPr txBox="1"/>
          <p:nvPr/>
        </p:nvSpPr>
        <p:spPr>
          <a:xfrm>
            <a:off x="3038322" y="5551183"/>
            <a:ext cx="858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Step 02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26EDBB1-4A59-4608-B2D8-8699F3CF545D}"/>
              </a:ext>
            </a:extLst>
          </p:cNvPr>
          <p:cNvSpPr txBox="1"/>
          <p:nvPr/>
        </p:nvSpPr>
        <p:spPr>
          <a:xfrm>
            <a:off x="2533928" y="5771381"/>
            <a:ext cx="200778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id-ID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C3A7138-BFB8-4573-B720-1168C02B30B4}"/>
              </a:ext>
            </a:extLst>
          </p:cNvPr>
          <p:cNvSpPr txBox="1"/>
          <p:nvPr/>
        </p:nvSpPr>
        <p:spPr>
          <a:xfrm>
            <a:off x="6501791" y="5250525"/>
            <a:ext cx="858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cs typeface="+mn-ea"/>
                <a:sym typeface="+mn-lt"/>
              </a:rPr>
              <a:t>Step 04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E5B24B-77A9-4610-A65F-7C3CD6A3D82F}"/>
              </a:ext>
            </a:extLst>
          </p:cNvPr>
          <p:cNvSpPr txBox="1"/>
          <p:nvPr/>
        </p:nvSpPr>
        <p:spPr>
          <a:xfrm>
            <a:off x="6001585" y="5461501"/>
            <a:ext cx="2007781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id-ID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" name="Freeform 43">
            <a:extLst>
              <a:ext uri="{FF2B5EF4-FFF2-40B4-BE49-F238E27FC236}">
                <a16:creationId xmlns:a16="http://schemas.microsoft.com/office/drawing/2014/main" id="{E0B665A1-3CF2-4663-96DE-8F42D791DCB9}"/>
              </a:ext>
            </a:extLst>
          </p:cNvPr>
          <p:cNvSpPr>
            <a:spLocks noEditPoints="1"/>
          </p:cNvSpPr>
          <p:nvPr/>
        </p:nvSpPr>
        <p:spPr bwMode="auto">
          <a:xfrm>
            <a:off x="10129359" y="3601041"/>
            <a:ext cx="375110" cy="319122"/>
          </a:xfrm>
          <a:custGeom>
            <a:avLst/>
            <a:gdLst>
              <a:gd name="T0" fmla="*/ 193 w 221"/>
              <a:gd name="T1" fmla="*/ 102 h 187"/>
              <a:gd name="T2" fmla="*/ 221 w 221"/>
              <a:gd name="T3" fmla="*/ 74 h 187"/>
              <a:gd name="T4" fmla="*/ 147 w 221"/>
              <a:gd name="T5" fmla="*/ 0 h 187"/>
              <a:gd name="T6" fmla="*/ 119 w 221"/>
              <a:gd name="T7" fmla="*/ 29 h 187"/>
              <a:gd name="T8" fmla="*/ 125 w 221"/>
              <a:gd name="T9" fmla="*/ 34 h 187"/>
              <a:gd name="T10" fmla="*/ 114 w 221"/>
              <a:gd name="T11" fmla="*/ 46 h 187"/>
              <a:gd name="T12" fmla="*/ 102 w 221"/>
              <a:gd name="T13" fmla="*/ 34 h 187"/>
              <a:gd name="T14" fmla="*/ 108 w 221"/>
              <a:gd name="T15" fmla="*/ 29 h 187"/>
              <a:gd name="T16" fmla="*/ 80 w 221"/>
              <a:gd name="T17" fmla="*/ 0 h 187"/>
              <a:gd name="T18" fmla="*/ 0 w 221"/>
              <a:gd name="T19" fmla="*/ 80 h 187"/>
              <a:gd name="T20" fmla="*/ 29 w 221"/>
              <a:gd name="T21" fmla="*/ 108 h 187"/>
              <a:gd name="T22" fmla="*/ 34 w 221"/>
              <a:gd name="T23" fmla="*/ 102 h 187"/>
              <a:gd name="T24" fmla="*/ 119 w 221"/>
              <a:gd name="T25" fmla="*/ 187 h 187"/>
              <a:gd name="T26" fmla="*/ 187 w 221"/>
              <a:gd name="T27" fmla="*/ 119 h 187"/>
              <a:gd name="T28" fmla="*/ 176 w 221"/>
              <a:gd name="T29" fmla="*/ 108 h 187"/>
              <a:gd name="T30" fmla="*/ 187 w 221"/>
              <a:gd name="T31" fmla="*/ 96 h 187"/>
              <a:gd name="T32" fmla="*/ 193 w 221"/>
              <a:gd name="T33" fmla="*/ 102 h 187"/>
              <a:gd name="T34" fmla="*/ 12 w 221"/>
              <a:gd name="T35" fmla="*/ 80 h 187"/>
              <a:gd name="T36" fmla="*/ 80 w 221"/>
              <a:gd name="T37" fmla="*/ 12 h 187"/>
              <a:gd name="T38" fmla="*/ 97 w 221"/>
              <a:gd name="T39" fmla="*/ 29 h 187"/>
              <a:gd name="T40" fmla="*/ 29 w 221"/>
              <a:gd name="T41" fmla="*/ 96 h 187"/>
              <a:gd name="T42" fmla="*/ 12 w 221"/>
              <a:gd name="T43" fmla="*/ 80 h 187"/>
              <a:gd name="T44" fmla="*/ 167 w 221"/>
              <a:gd name="T45" fmla="*/ 128 h 187"/>
              <a:gd name="T46" fmla="*/ 142 w 221"/>
              <a:gd name="T47" fmla="*/ 102 h 187"/>
              <a:gd name="T48" fmla="*/ 136 w 221"/>
              <a:gd name="T49" fmla="*/ 102 h 187"/>
              <a:gd name="T50" fmla="*/ 136 w 221"/>
              <a:gd name="T51" fmla="*/ 108 h 187"/>
              <a:gd name="T52" fmla="*/ 162 w 221"/>
              <a:gd name="T53" fmla="*/ 133 h 187"/>
              <a:gd name="T54" fmla="*/ 150 w 221"/>
              <a:gd name="T55" fmla="*/ 145 h 187"/>
              <a:gd name="T56" fmla="*/ 125 w 221"/>
              <a:gd name="T57" fmla="*/ 119 h 187"/>
              <a:gd name="T58" fmla="*/ 119 w 221"/>
              <a:gd name="T59" fmla="*/ 119 h 187"/>
              <a:gd name="T60" fmla="*/ 119 w 221"/>
              <a:gd name="T61" fmla="*/ 125 h 187"/>
              <a:gd name="T62" fmla="*/ 145 w 221"/>
              <a:gd name="T63" fmla="*/ 150 h 187"/>
              <a:gd name="T64" fmla="*/ 145 w 221"/>
              <a:gd name="T65" fmla="*/ 150 h 187"/>
              <a:gd name="T66" fmla="*/ 133 w 221"/>
              <a:gd name="T67" fmla="*/ 162 h 187"/>
              <a:gd name="T68" fmla="*/ 108 w 221"/>
              <a:gd name="T69" fmla="*/ 136 h 187"/>
              <a:gd name="T70" fmla="*/ 102 w 221"/>
              <a:gd name="T71" fmla="*/ 136 h 187"/>
              <a:gd name="T72" fmla="*/ 102 w 221"/>
              <a:gd name="T73" fmla="*/ 142 h 187"/>
              <a:gd name="T74" fmla="*/ 128 w 221"/>
              <a:gd name="T75" fmla="*/ 167 h 187"/>
              <a:gd name="T76" fmla="*/ 128 w 221"/>
              <a:gd name="T77" fmla="*/ 167 h 187"/>
              <a:gd name="T78" fmla="*/ 119 w 221"/>
              <a:gd name="T79" fmla="*/ 176 h 187"/>
              <a:gd name="T80" fmla="*/ 40 w 221"/>
              <a:gd name="T81" fmla="*/ 96 h 187"/>
              <a:gd name="T82" fmla="*/ 97 w 221"/>
              <a:gd name="T83" fmla="*/ 40 h 187"/>
              <a:gd name="T84" fmla="*/ 108 w 221"/>
              <a:gd name="T85" fmla="*/ 51 h 187"/>
              <a:gd name="T86" fmla="*/ 77 w 221"/>
              <a:gd name="T87" fmla="*/ 82 h 187"/>
              <a:gd name="T88" fmla="*/ 99 w 221"/>
              <a:gd name="T89" fmla="*/ 105 h 187"/>
              <a:gd name="T90" fmla="*/ 130 w 221"/>
              <a:gd name="T91" fmla="*/ 74 h 187"/>
              <a:gd name="T92" fmla="*/ 176 w 221"/>
              <a:gd name="T93" fmla="*/ 119 h 187"/>
              <a:gd name="T94" fmla="*/ 167 w 221"/>
              <a:gd name="T95" fmla="*/ 128 h 187"/>
              <a:gd name="T96" fmla="*/ 170 w 221"/>
              <a:gd name="T97" fmla="*/ 102 h 187"/>
              <a:gd name="T98" fmla="*/ 133 w 221"/>
              <a:gd name="T99" fmla="*/ 65 h 187"/>
              <a:gd name="T100" fmla="*/ 128 w 221"/>
              <a:gd name="T101" fmla="*/ 65 h 187"/>
              <a:gd name="T102" fmla="*/ 99 w 221"/>
              <a:gd name="T103" fmla="*/ 94 h 187"/>
              <a:gd name="T104" fmla="*/ 88 w 221"/>
              <a:gd name="T105" fmla="*/ 82 h 187"/>
              <a:gd name="T106" fmla="*/ 116 w 221"/>
              <a:gd name="T107" fmla="*/ 54 h 187"/>
              <a:gd name="T108" fmla="*/ 130 w 221"/>
              <a:gd name="T109" fmla="*/ 40 h 187"/>
              <a:gd name="T110" fmla="*/ 181 w 221"/>
              <a:gd name="T111" fmla="*/ 91 h 187"/>
              <a:gd name="T112" fmla="*/ 170 w 221"/>
              <a:gd name="T113" fmla="*/ 102 h 187"/>
              <a:gd name="T114" fmla="*/ 147 w 221"/>
              <a:gd name="T115" fmla="*/ 12 h 187"/>
              <a:gd name="T116" fmla="*/ 210 w 221"/>
              <a:gd name="T117" fmla="*/ 74 h 187"/>
              <a:gd name="T118" fmla="*/ 193 w 221"/>
              <a:gd name="T119" fmla="*/ 91 h 187"/>
              <a:gd name="T120" fmla="*/ 130 w 221"/>
              <a:gd name="T121" fmla="*/ 29 h 187"/>
              <a:gd name="T122" fmla="*/ 147 w 221"/>
              <a:gd name="T123" fmla="*/ 1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" h="187">
                <a:moveTo>
                  <a:pt x="193" y="102"/>
                </a:moveTo>
                <a:cubicBezTo>
                  <a:pt x="221" y="74"/>
                  <a:pt x="221" y="74"/>
                  <a:pt x="221" y="74"/>
                </a:cubicBezTo>
                <a:cubicBezTo>
                  <a:pt x="147" y="0"/>
                  <a:pt x="147" y="0"/>
                  <a:pt x="147" y="0"/>
                </a:cubicBezTo>
                <a:cubicBezTo>
                  <a:pt x="119" y="29"/>
                  <a:pt x="119" y="29"/>
                  <a:pt x="119" y="29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119" y="187"/>
                  <a:pt x="119" y="187"/>
                  <a:pt x="119" y="187"/>
                </a:cubicBezTo>
                <a:cubicBezTo>
                  <a:pt x="187" y="119"/>
                  <a:pt x="187" y="119"/>
                  <a:pt x="187" y="119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87" y="96"/>
                  <a:pt x="187" y="96"/>
                  <a:pt x="187" y="96"/>
                </a:cubicBezTo>
                <a:lnTo>
                  <a:pt x="193" y="102"/>
                </a:lnTo>
                <a:close/>
                <a:moveTo>
                  <a:pt x="12" y="80"/>
                </a:moveTo>
                <a:cubicBezTo>
                  <a:pt x="80" y="12"/>
                  <a:pt x="80" y="12"/>
                  <a:pt x="80" y="12"/>
                </a:cubicBezTo>
                <a:cubicBezTo>
                  <a:pt x="97" y="29"/>
                  <a:pt x="97" y="29"/>
                  <a:pt x="97" y="29"/>
                </a:cubicBezTo>
                <a:cubicBezTo>
                  <a:pt x="29" y="96"/>
                  <a:pt x="29" y="96"/>
                  <a:pt x="29" y="96"/>
                </a:cubicBezTo>
                <a:lnTo>
                  <a:pt x="12" y="80"/>
                </a:lnTo>
                <a:close/>
                <a:moveTo>
                  <a:pt x="167" y="128"/>
                </a:moveTo>
                <a:cubicBezTo>
                  <a:pt x="142" y="102"/>
                  <a:pt x="142" y="102"/>
                  <a:pt x="142" y="102"/>
                </a:cubicBezTo>
                <a:cubicBezTo>
                  <a:pt x="140" y="101"/>
                  <a:pt x="138" y="101"/>
                  <a:pt x="136" y="102"/>
                </a:cubicBezTo>
                <a:cubicBezTo>
                  <a:pt x="135" y="104"/>
                  <a:pt x="135" y="106"/>
                  <a:pt x="136" y="108"/>
                </a:cubicBezTo>
                <a:cubicBezTo>
                  <a:pt x="162" y="133"/>
                  <a:pt x="162" y="133"/>
                  <a:pt x="162" y="133"/>
                </a:cubicBezTo>
                <a:cubicBezTo>
                  <a:pt x="150" y="145"/>
                  <a:pt x="150" y="145"/>
                  <a:pt x="150" y="145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3" y="118"/>
                  <a:pt x="121" y="118"/>
                  <a:pt x="119" y="119"/>
                </a:cubicBezTo>
                <a:cubicBezTo>
                  <a:pt x="118" y="121"/>
                  <a:pt x="118" y="123"/>
                  <a:pt x="119" y="125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33" y="162"/>
                  <a:pt x="133" y="162"/>
                  <a:pt x="133" y="162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6" y="135"/>
                  <a:pt x="104" y="135"/>
                  <a:pt x="102" y="136"/>
                </a:cubicBezTo>
                <a:cubicBezTo>
                  <a:pt x="101" y="138"/>
                  <a:pt x="101" y="140"/>
                  <a:pt x="102" y="142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28" y="167"/>
                  <a:pt x="128" y="167"/>
                  <a:pt x="128" y="167"/>
                </a:cubicBezTo>
                <a:cubicBezTo>
                  <a:pt x="119" y="176"/>
                  <a:pt x="119" y="176"/>
                  <a:pt x="119" y="176"/>
                </a:cubicBezTo>
                <a:cubicBezTo>
                  <a:pt x="40" y="96"/>
                  <a:pt x="40" y="96"/>
                  <a:pt x="40" y="96"/>
                </a:cubicBezTo>
                <a:cubicBezTo>
                  <a:pt x="97" y="40"/>
                  <a:pt x="97" y="40"/>
                  <a:pt x="97" y="40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77" y="82"/>
                  <a:pt x="77" y="82"/>
                  <a:pt x="77" y="82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130" y="74"/>
                  <a:pt x="130" y="74"/>
                  <a:pt x="130" y="74"/>
                </a:cubicBezTo>
                <a:cubicBezTo>
                  <a:pt x="176" y="119"/>
                  <a:pt x="176" y="119"/>
                  <a:pt x="176" y="119"/>
                </a:cubicBezTo>
                <a:lnTo>
                  <a:pt x="167" y="128"/>
                </a:lnTo>
                <a:close/>
                <a:moveTo>
                  <a:pt x="170" y="102"/>
                </a:moveTo>
                <a:cubicBezTo>
                  <a:pt x="133" y="65"/>
                  <a:pt x="133" y="65"/>
                  <a:pt x="133" y="65"/>
                </a:cubicBezTo>
                <a:cubicBezTo>
                  <a:pt x="132" y="64"/>
                  <a:pt x="129" y="64"/>
                  <a:pt x="128" y="65"/>
                </a:cubicBezTo>
                <a:cubicBezTo>
                  <a:pt x="99" y="94"/>
                  <a:pt x="99" y="94"/>
                  <a:pt x="99" y="94"/>
                </a:cubicBezTo>
                <a:cubicBezTo>
                  <a:pt x="88" y="82"/>
                  <a:pt x="88" y="82"/>
                  <a:pt x="88" y="82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81" y="91"/>
                  <a:pt x="181" y="91"/>
                  <a:pt x="181" y="91"/>
                </a:cubicBezTo>
                <a:lnTo>
                  <a:pt x="170" y="102"/>
                </a:lnTo>
                <a:close/>
                <a:moveTo>
                  <a:pt x="147" y="12"/>
                </a:moveTo>
                <a:cubicBezTo>
                  <a:pt x="210" y="74"/>
                  <a:pt x="210" y="74"/>
                  <a:pt x="210" y="74"/>
                </a:cubicBezTo>
                <a:cubicBezTo>
                  <a:pt x="193" y="91"/>
                  <a:pt x="193" y="91"/>
                  <a:pt x="193" y="91"/>
                </a:cubicBezTo>
                <a:cubicBezTo>
                  <a:pt x="130" y="29"/>
                  <a:pt x="130" y="29"/>
                  <a:pt x="130" y="29"/>
                </a:cubicBezTo>
                <a:lnTo>
                  <a:pt x="147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C4A8E3-1189-4CAD-AE0C-49101CFAFB9B}"/>
              </a:ext>
            </a:extLst>
          </p:cNvPr>
          <p:cNvGrpSpPr/>
          <p:nvPr/>
        </p:nvGrpSpPr>
        <p:grpSpPr>
          <a:xfrm>
            <a:off x="6691962" y="3758186"/>
            <a:ext cx="479620" cy="1342821"/>
            <a:chOff x="6691962" y="3758186"/>
            <a:chExt cx="479620" cy="1342821"/>
          </a:xfrm>
          <a:solidFill>
            <a:schemeClr val="accent1">
              <a:lumMod val="75000"/>
            </a:schemeClr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282FDAF-F574-4091-A6F3-E140A7571690}"/>
                </a:ext>
              </a:extLst>
            </p:cNvPr>
            <p:cNvGrpSpPr/>
            <p:nvPr/>
          </p:nvGrpSpPr>
          <p:grpSpPr>
            <a:xfrm>
              <a:off x="6830797" y="3758186"/>
              <a:ext cx="200564" cy="769662"/>
              <a:chOff x="6830797" y="3758186"/>
              <a:chExt cx="200564" cy="769662"/>
            </a:xfrm>
            <a:grpFill/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D08BCAD-2D30-498D-A1F2-F61F78647D40}"/>
                  </a:ext>
                </a:extLst>
              </p:cNvPr>
              <p:cNvCxnSpPr/>
              <p:nvPr/>
            </p:nvCxnSpPr>
            <p:spPr>
              <a:xfrm flipV="1">
                <a:off x="6931076" y="3758186"/>
                <a:ext cx="0" cy="608074"/>
              </a:xfrm>
              <a:prstGeom prst="line">
                <a:avLst/>
              </a:prstGeom>
              <a:grpFill/>
              <a:ln w="19050">
                <a:solidFill>
                  <a:schemeClr val="accent2"/>
                </a:solidFill>
                <a:headEnd type="none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ardrop 27">
                <a:extLst>
                  <a:ext uri="{FF2B5EF4-FFF2-40B4-BE49-F238E27FC236}">
                    <a16:creationId xmlns:a16="http://schemas.microsoft.com/office/drawing/2014/main" id="{55C67895-27AF-4C58-9AF2-0DAB4A376CAC}"/>
                  </a:ext>
                </a:extLst>
              </p:cNvPr>
              <p:cNvSpPr/>
              <p:nvPr/>
            </p:nvSpPr>
            <p:spPr>
              <a:xfrm rot="18900000">
                <a:off x="6830797" y="4327284"/>
                <a:ext cx="200564" cy="200564"/>
              </a:xfrm>
              <a:prstGeom prst="teardrop">
                <a:avLst>
                  <a:gd name="adj" fmla="val 11184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79" name="Teardrop 78">
              <a:extLst>
                <a:ext uri="{FF2B5EF4-FFF2-40B4-BE49-F238E27FC236}">
                  <a16:creationId xmlns:a16="http://schemas.microsoft.com/office/drawing/2014/main" id="{15B23D11-6BE7-4A2E-920F-D6886314C2A8}"/>
                </a:ext>
              </a:extLst>
            </p:cNvPr>
            <p:cNvSpPr/>
            <p:nvPr/>
          </p:nvSpPr>
          <p:spPr>
            <a:xfrm rot="18900000">
              <a:off x="6691962" y="4621389"/>
              <a:ext cx="479620" cy="479618"/>
            </a:xfrm>
            <a:prstGeom prst="teardrop">
              <a:avLst>
                <a:gd name="adj" fmla="val 989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7B93964D-B9C1-4BF4-A50F-DFC7C0011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0844" y="4764477"/>
              <a:ext cx="240463" cy="180836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84" name="Freeform 29">
            <a:extLst>
              <a:ext uri="{FF2B5EF4-FFF2-40B4-BE49-F238E27FC236}">
                <a16:creationId xmlns:a16="http://schemas.microsoft.com/office/drawing/2014/main" id="{D1145E4A-CAA4-43F1-9389-2813A7C0A725}"/>
              </a:ext>
            </a:extLst>
          </p:cNvPr>
          <p:cNvSpPr>
            <a:spLocks noEditPoints="1"/>
          </p:cNvSpPr>
          <p:nvPr/>
        </p:nvSpPr>
        <p:spPr bwMode="auto">
          <a:xfrm>
            <a:off x="1736708" y="2965466"/>
            <a:ext cx="255463" cy="171594"/>
          </a:xfrm>
          <a:custGeom>
            <a:avLst/>
            <a:gdLst>
              <a:gd name="T0" fmla="*/ 32 w 224"/>
              <a:gd name="T1" fmla="*/ 76 h 151"/>
              <a:gd name="T2" fmla="*/ 54 w 224"/>
              <a:gd name="T3" fmla="*/ 19 h 151"/>
              <a:gd name="T4" fmla="*/ 60 w 224"/>
              <a:gd name="T5" fmla="*/ 12 h 151"/>
              <a:gd name="T6" fmla="*/ 12 w 224"/>
              <a:gd name="T7" fmla="*/ 12 h 151"/>
              <a:gd name="T8" fmla="*/ 0 w 224"/>
              <a:gd name="T9" fmla="*/ 24 h 151"/>
              <a:gd name="T10" fmla="*/ 0 w 224"/>
              <a:gd name="T11" fmla="*/ 128 h 151"/>
              <a:gd name="T12" fmla="*/ 12 w 224"/>
              <a:gd name="T13" fmla="*/ 140 h 151"/>
              <a:gd name="T14" fmla="*/ 60 w 224"/>
              <a:gd name="T15" fmla="*/ 140 h 151"/>
              <a:gd name="T16" fmla="*/ 55 w 224"/>
              <a:gd name="T17" fmla="*/ 131 h 151"/>
              <a:gd name="T18" fmla="*/ 32 w 224"/>
              <a:gd name="T19" fmla="*/ 76 h 151"/>
              <a:gd name="T20" fmla="*/ 12 w 224"/>
              <a:gd name="T21" fmla="*/ 132 h 151"/>
              <a:gd name="T22" fmla="*/ 8 w 224"/>
              <a:gd name="T23" fmla="*/ 128 h 151"/>
              <a:gd name="T24" fmla="*/ 8 w 224"/>
              <a:gd name="T25" fmla="*/ 24 h 151"/>
              <a:gd name="T26" fmla="*/ 12 w 224"/>
              <a:gd name="T27" fmla="*/ 20 h 151"/>
              <a:gd name="T28" fmla="*/ 42 w 224"/>
              <a:gd name="T29" fmla="*/ 20 h 151"/>
              <a:gd name="T30" fmla="*/ 24 w 224"/>
              <a:gd name="T31" fmla="*/ 76 h 151"/>
              <a:gd name="T32" fmla="*/ 42 w 224"/>
              <a:gd name="T33" fmla="*/ 132 h 151"/>
              <a:gd name="T34" fmla="*/ 12 w 224"/>
              <a:gd name="T35" fmla="*/ 132 h 151"/>
              <a:gd name="T36" fmla="*/ 212 w 224"/>
              <a:gd name="T37" fmla="*/ 12 h 151"/>
              <a:gd name="T38" fmla="*/ 176 w 224"/>
              <a:gd name="T39" fmla="*/ 12 h 151"/>
              <a:gd name="T40" fmla="*/ 182 w 224"/>
              <a:gd name="T41" fmla="*/ 19 h 151"/>
              <a:gd name="T42" fmla="*/ 204 w 224"/>
              <a:gd name="T43" fmla="*/ 76 h 151"/>
              <a:gd name="T44" fmla="*/ 182 w 224"/>
              <a:gd name="T45" fmla="*/ 133 h 151"/>
              <a:gd name="T46" fmla="*/ 176 w 224"/>
              <a:gd name="T47" fmla="*/ 140 h 151"/>
              <a:gd name="T48" fmla="*/ 212 w 224"/>
              <a:gd name="T49" fmla="*/ 140 h 151"/>
              <a:gd name="T50" fmla="*/ 224 w 224"/>
              <a:gd name="T51" fmla="*/ 128 h 151"/>
              <a:gd name="T52" fmla="*/ 224 w 224"/>
              <a:gd name="T53" fmla="*/ 24 h 151"/>
              <a:gd name="T54" fmla="*/ 212 w 224"/>
              <a:gd name="T55" fmla="*/ 12 h 151"/>
              <a:gd name="T56" fmla="*/ 216 w 224"/>
              <a:gd name="T57" fmla="*/ 128 h 151"/>
              <a:gd name="T58" fmla="*/ 212 w 224"/>
              <a:gd name="T59" fmla="*/ 132 h 151"/>
              <a:gd name="T60" fmla="*/ 193 w 224"/>
              <a:gd name="T61" fmla="*/ 132 h 151"/>
              <a:gd name="T62" fmla="*/ 212 w 224"/>
              <a:gd name="T63" fmla="*/ 76 h 151"/>
              <a:gd name="T64" fmla="*/ 193 w 224"/>
              <a:gd name="T65" fmla="*/ 20 h 151"/>
              <a:gd name="T66" fmla="*/ 212 w 224"/>
              <a:gd name="T67" fmla="*/ 20 h 151"/>
              <a:gd name="T68" fmla="*/ 216 w 224"/>
              <a:gd name="T69" fmla="*/ 24 h 151"/>
              <a:gd name="T70" fmla="*/ 216 w 224"/>
              <a:gd name="T71" fmla="*/ 128 h 151"/>
              <a:gd name="T72" fmla="*/ 116 w 224"/>
              <a:gd name="T73" fmla="*/ 0 h 151"/>
              <a:gd name="T74" fmla="*/ 40 w 224"/>
              <a:gd name="T75" fmla="*/ 76 h 151"/>
              <a:gd name="T76" fmla="*/ 116 w 224"/>
              <a:gd name="T77" fmla="*/ 151 h 151"/>
              <a:gd name="T78" fmla="*/ 192 w 224"/>
              <a:gd name="T79" fmla="*/ 76 h 151"/>
              <a:gd name="T80" fmla="*/ 116 w 224"/>
              <a:gd name="T81" fmla="*/ 0 h 151"/>
              <a:gd name="T82" fmla="*/ 116 w 224"/>
              <a:gd name="T83" fmla="*/ 143 h 151"/>
              <a:gd name="T84" fmla="*/ 48 w 224"/>
              <a:gd name="T85" fmla="*/ 76 h 151"/>
              <a:gd name="T86" fmla="*/ 116 w 224"/>
              <a:gd name="T87" fmla="*/ 8 h 151"/>
              <a:gd name="T88" fmla="*/ 184 w 224"/>
              <a:gd name="T89" fmla="*/ 76 h 151"/>
              <a:gd name="T90" fmla="*/ 116 w 224"/>
              <a:gd name="T91" fmla="*/ 143 h 151"/>
              <a:gd name="T92" fmla="*/ 112 w 224"/>
              <a:gd name="T93" fmla="*/ 22 h 151"/>
              <a:gd name="T94" fmla="*/ 108 w 224"/>
              <a:gd name="T95" fmla="*/ 26 h 151"/>
              <a:gd name="T96" fmla="*/ 112 w 224"/>
              <a:gd name="T97" fmla="*/ 30 h 151"/>
              <a:gd name="T98" fmla="*/ 162 w 224"/>
              <a:gd name="T99" fmla="*/ 80 h 151"/>
              <a:gd name="T100" fmla="*/ 166 w 224"/>
              <a:gd name="T101" fmla="*/ 84 h 151"/>
              <a:gd name="T102" fmla="*/ 170 w 224"/>
              <a:gd name="T103" fmla="*/ 80 h 151"/>
              <a:gd name="T104" fmla="*/ 112 w 224"/>
              <a:gd name="T105" fmla="*/ 22 h 151"/>
              <a:gd name="T106" fmla="*/ 20 w 224"/>
              <a:gd name="T107" fmla="*/ 8 h 151"/>
              <a:gd name="T108" fmla="*/ 48 w 224"/>
              <a:gd name="T109" fmla="*/ 8 h 151"/>
              <a:gd name="T110" fmla="*/ 52 w 224"/>
              <a:gd name="T111" fmla="*/ 4 h 151"/>
              <a:gd name="T112" fmla="*/ 48 w 224"/>
              <a:gd name="T113" fmla="*/ 0 h 151"/>
              <a:gd name="T114" fmla="*/ 20 w 224"/>
              <a:gd name="T115" fmla="*/ 0 h 151"/>
              <a:gd name="T116" fmla="*/ 16 w 224"/>
              <a:gd name="T117" fmla="*/ 4 h 151"/>
              <a:gd name="T118" fmla="*/ 20 w 224"/>
              <a:gd name="T119" fmla="*/ 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4" h="151">
                <a:moveTo>
                  <a:pt x="32" y="76"/>
                </a:moveTo>
                <a:cubicBezTo>
                  <a:pt x="32" y="55"/>
                  <a:pt x="39" y="34"/>
                  <a:pt x="54" y="19"/>
                </a:cubicBezTo>
                <a:cubicBezTo>
                  <a:pt x="60" y="12"/>
                  <a:pt x="60" y="12"/>
                  <a:pt x="60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5" y="12"/>
                  <a:pt x="0" y="17"/>
                  <a:pt x="0" y="24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5"/>
                  <a:pt x="5" y="140"/>
                  <a:pt x="12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55" y="131"/>
                  <a:pt x="55" y="131"/>
                  <a:pt x="55" y="131"/>
                </a:cubicBezTo>
                <a:cubicBezTo>
                  <a:pt x="40" y="116"/>
                  <a:pt x="32" y="97"/>
                  <a:pt x="32" y="76"/>
                </a:cubicBezTo>
                <a:close/>
                <a:moveTo>
                  <a:pt x="12" y="132"/>
                </a:moveTo>
                <a:cubicBezTo>
                  <a:pt x="10" y="132"/>
                  <a:pt x="8" y="130"/>
                  <a:pt x="8" y="128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2"/>
                  <a:pt x="10" y="20"/>
                  <a:pt x="12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30" y="36"/>
                  <a:pt x="24" y="56"/>
                  <a:pt x="24" y="76"/>
                </a:cubicBezTo>
                <a:cubicBezTo>
                  <a:pt x="24" y="96"/>
                  <a:pt x="30" y="116"/>
                  <a:pt x="42" y="132"/>
                </a:cubicBezTo>
                <a:lnTo>
                  <a:pt x="12" y="132"/>
                </a:lnTo>
                <a:close/>
                <a:moveTo>
                  <a:pt x="212" y="12"/>
                </a:moveTo>
                <a:cubicBezTo>
                  <a:pt x="176" y="12"/>
                  <a:pt x="176" y="12"/>
                  <a:pt x="176" y="12"/>
                </a:cubicBezTo>
                <a:cubicBezTo>
                  <a:pt x="182" y="19"/>
                  <a:pt x="182" y="19"/>
                  <a:pt x="182" y="19"/>
                </a:cubicBezTo>
                <a:cubicBezTo>
                  <a:pt x="196" y="34"/>
                  <a:pt x="204" y="55"/>
                  <a:pt x="204" y="76"/>
                </a:cubicBezTo>
                <a:cubicBezTo>
                  <a:pt x="204" y="97"/>
                  <a:pt x="196" y="118"/>
                  <a:pt x="182" y="133"/>
                </a:cubicBezTo>
                <a:cubicBezTo>
                  <a:pt x="176" y="140"/>
                  <a:pt x="176" y="140"/>
                  <a:pt x="176" y="140"/>
                </a:cubicBezTo>
                <a:cubicBezTo>
                  <a:pt x="212" y="140"/>
                  <a:pt x="212" y="140"/>
                  <a:pt x="212" y="140"/>
                </a:cubicBezTo>
                <a:cubicBezTo>
                  <a:pt x="219" y="140"/>
                  <a:pt x="224" y="135"/>
                  <a:pt x="224" y="128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4" y="17"/>
                  <a:pt x="219" y="12"/>
                  <a:pt x="212" y="12"/>
                </a:cubicBezTo>
                <a:close/>
                <a:moveTo>
                  <a:pt x="216" y="128"/>
                </a:moveTo>
                <a:cubicBezTo>
                  <a:pt x="216" y="130"/>
                  <a:pt x="214" y="132"/>
                  <a:pt x="212" y="132"/>
                </a:cubicBezTo>
                <a:cubicBezTo>
                  <a:pt x="193" y="132"/>
                  <a:pt x="193" y="132"/>
                  <a:pt x="193" y="132"/>
                </a:cubicBezTo>
                <a:cubicBezTo>
                  <a:pt x="206" y="116"/>
                  <a:pt x="212" y="96"/>
                  <a:pt x="212" y="76"/>
                </a:cubicBezTo>
                <a:cubicBezTo>
                  <a:pt x="212" y="56"/>
                  <a:pt x="206" y="36"/>
                  <a:pt x="193" y="20"/>
                </a:cubicBezTo>
                <a:cubicBezTo>
                  <a:pt x="212" y="20"/>
                  <a:pt x="212" y="20"/>
                  <a:pt x="212" y="20"/>
                </a:cubicBezTo>
                <a:cubicBezTo>
                  <a:pt x="214" y="20"/>
                  <a:pt x="216" y="22"/>
                  <a:pt x="216" y="24"/>
                </a:cubicBezTo>
                <a:lnTo>
                  <a:pt x="216" y="128"/>
                </a:lnTo>
                <a:close/>
                <a:moveTo>
                  <a:pt x="116" y="0"/>
                </a:moveTo>
                <a:cubicBezTo>
                  <a:pt x="74" y="0"/>
                  <a:pt x="40" y="34"/>
                  <a:pt x="40" y="76"/>
                </a:cubicBezTo>
                <a:cubicBezTo>
                  <a:pt x="40" y="117"/>
                  <a:pt x="74" y="151"/>
                  <a:pt x="116" y="151"/>
                </a:cubicBezTo>
                <a:cubicBezTo>
                  <a:pt x="158" y="151"/>
                  <a:pt x="192" y="117"/>
                  <a:pt x="192" y="76"/>
                </a:cubicBezTo>
                <a:cubicBezTo>
                  <a:pt x="192" y="34"/>
                  <a:pt x="158" y="0"/>
                  <a:pt x="116" y="0"/>
                </a:cubicBezTo>
                <a:close/>
                <a:moveTo>
                  <a:pt x="116" y="143"/>
                </a:moveTo>
                <a:cubicBezTo>
                  <a:pt x="79" y="143"/>
                  <a:pt x="48" y="113"/>
                  <a:pt x="48" y="76"/>
                </a:cubicBezTo>
                <a:cubicBezTo>
                  <a:pt x="48" y="38"/>
                  <a:pt x="79" y="8"/>
                  <a:pt x="116" y="8"/>
                </a:cubicBezTo>
                <a:cubicBezTo>
                  <a:pt x="153" y="8"/>
                  <a:pt x="184" y="38"/>
                  <a:pt x="184" y="76"/>
                </a:cubicBezTo>
                <a:cubicBezTo>
                  <a:pt x="184" y="113"/>
                  <a:pt x="153" y="143"/>
                  <a:pt x="116" y="143"/>
                </a:cubicBezTo>
                <a:close/>
                <a:moveTo>
                  <a:pt x="112" y="22"/>
                </a:moveTo>
                <a:cubicBezTo>
                  <a:pt x="110" y="22"/>
                  <a:pt x="108" y="24"/>
                  <a:pt x="108" y="26"/>
                </a:cubicBezTo>
                <a:cubicBezTo>
                  <a:pt x="108" y="28"/>
                  <a:pt x="110" y="30"/>
                  <a:pt x="112" y="30"/>
                </a:cubicBezTo>
                <a:cubicBezTo>
                  <a:pt x="139" y="30"/>
                  <a:pt x="162" y="52"/>
                  <a:pt x="162" y="80"/>
                </a:cubicBezTo>
                <a:cubicBezTo>
                  <a:pt x="162" y="82"/>
                  <a:pt x="164" y="84"/>
                  <a:pt x="166" y="84"/>
                </a:cubicBezTo>
                <a:cubicBezTo>
                  <a:pt x="168" y="84"/>
                  <a:pt x="170" y="82"/>
                  <a:pt x="170" y="80"/>
                </a:cubicBezTo>
                <a:cubicBezTo>
                  <a:pt x="170" y="48"/>
                  <a:pt x="144" y="22"/>
                  <a:pt x="112" y="22"/>
                </a:cubicBezTo>
                <a:close/>
                <a:moveTo>
                  <a:pt x="20" y="8"/>
                </a:moveTo>
                <a:cubicBezTo>
                  <a:pt x="48" y="8"/>
                  <a:pt x="48" y="8"/>
                  <a:pt x="48" y="8"/>
                </a:cubicBezTo>
                <a:cubicBezTo>
                  <a:pt x="50" y="8"/>
                  <a:pt x="52" y="6"/>
                  <a:pt x="52" y="4"/>
                </a:cubicBezTo>
                <a:cubicBezTo>
                  <a:pt x="52" y="2"/>
                  <a:pt x="50" y="0"/>
                  <a:pt x="48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6" y="2"/>
                  <a:pt x="16" y="4"/>
                </a:cubicBezTo>
                <a:cubicBezTo>
                  <a:pt x="16" y="6"/>
                  <a:pt x="18" y="8"/>
                  <a:pt x="20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80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7" grpId="0"/>
      <p:bldP spid="78" grpId="0"/>
      <p:bldP spid="81" grpId="0" animBg="1"/>
      <p:bldP spid="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库_文本框 1">
            <a:extLst>
              <a:ext uri="{FF2B5EF4-FFF2-40B4-BE49-F238E27FC236}">
                <a16:creationId xmlns:a16="http://schemas.microsoft.com/office/drawing/2014/main" id="{F4229751-D09D-4E57-BDE0-DE596F9A6E4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58238" y="2568232"/>
            <a:ext cx="18614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DEC4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four</a:t>
            </a:r>
            <a:endParaRPr lang="zh-CN" altLang="en-US" sz="6600" dirty="0">
              <a:solidFill>
                <a:srgbClr val="DEC4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PA_库_文本框 2">
            <a:extLst>
              <a:ext uri="{FF2B5EF4-FFF2-40B4-BE49-F238E27FC236}">
                <a16:creationId xmlns:a16="http://schemas.microsoft.com/office/drawing/2014/main" id="{9812CBEE-7511-4B06-9E8E-4C527AB29EC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24966" y="1939533"/>
            <a:ext cx="23464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DEC45E"/>
                </a:solidFill>
                <a:cs typeface="+mn-ea"/>
                <a:sym typeface="+mn-lt"/>
              </a:rPr>
              <a:t>Part</a:t>
            </a:r>
            <a:endParaRPr lang="zh-CN" altLang="en-US" sz="8800" dirty="0">
              <a:solidFill>
                <a:srgbClr val="DEC45E"/>
              </a:solidFill>
              <a:cs typeface="+mn-ea"/>
              <a:sym typeface="+mn-lt"/>
            </a:endParaRPr>
          </a:p>
        </p:txBody>
      </p:sp>
      <p:sp>
        <p:nvSpPr>
          <p:cNvPr id="4" name="PA_库_文本框 3">
            <a:extLst>
              <a:ext uri="{FF2B5EF4-FFF2-40B4-BE49-F238E27FC236}">
                <a16:creationId xmlns:a16="http://schemas.microsoft.com/office/drawing/2014/main" id="{FFE018C6-9F71-4666-B902-EB242D2F815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51002" y="312223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DEC45E"/>
                </a:solidFill>
                <a:cs typeface="+mn-ea"/>
                <a:sym typeface="+mn-lt"/>
              </a:rPr>
              <a:t>BUSINESS</a:t>
            </a:r>
            <a:endParaRPr lang="zh-CN" altLang="en-US" sz="2000" dirty="0">
              <a:solidFill>
                <a:srgbClr val="DEC45E"/>
              </a:solidFill>
              <a:cs typeface="+mn-ea"/>
              <a:sym typeface="+mn-lt"/>
            </a:endParaRPr>
          </a:p>
        </p:txBody>
      </p:sp>
      <p:sp>
        <p:nvSpPr>
          <p:cNvPr id="5" name="PA_库_梯形 4">
            <a:extLst>
              <a:ext uri="{FF2B5EF4-FFF2-40B4-BE49-F238E27FC236}">
                <a16:creationId xmlns:a16="http://schemas.microsoft.com/office/drawing/2014/main" id="{59A29F0B-6050-4F54-BDAB-2F918A63541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22920" y="3595914"/>
            <a:ext cx="5146159" cy="462202"/>
          </a:xfrm>
          <a:prstGeom prst="trapezoid">
            <a:avLst>
              <a:gd name="adj" fmla="val 107540"/>
            </a:avLst>
          </a:prstGeom>
          <a:solidFill>
            <a:srgbClr val="DEC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213D49"/>
                </a:solidFill>
                <a:cs typeface="+mn-ea"/>
                <a:sym typeface="+mn-lt"/>
              </a:rPr>
              <a:t>YOUR  COMPANY  NAME</a:t>
            </a:r>
            <a:endParaRPr lang="zh-CN" altLang="en-US" sz="2400" dirty="0">
              <a:solidFill>
                <a:srgbClr val="213D49"/>
              </a:solidFill>
              <a:cs typeface="+mn-ea"/>
              <a:sym typeface="+mn-lt"/>
            </a:endParaRPr>
          </a:p>
        </p:txBody>
      </p:sp>
      <p:sp>
        <p:nvSpPr>
          <p:cNvPr id="6" name="PA_库_文本框 5">
            <a:extLst>
              <a:ext uri="{FF2B5EF4-FFF2-40B4-BE49-F238E27FC236}">
                <a16:creationId xmlns:a16="http://schemas.microsoft.com/office/drawing/2014/main" id="{CC44F896-6FD8-46F1-A3F5-3E7E8AD726F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111174" y="4102087"/>
            <a:ext cx="6036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DEC45E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000" dirty="0">
              <a:solidFill>
                <a:srgbClr val="DEC45E"/>
              </a:solidFill>
              <a:cs typeface="+mn-ea"/>
              <a:sym typeface="+mn-lt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7E49C360-B7B1-41A8-8737-96A3459287ED}"/>
              </a:ext>
            </a:extLst>
          </p:cNvPr>
          <p:cNvSpPr txBox="1"/>
          <p:nvPr/>
        </p:nvSpPr>
        <p:spPr>
          <a:xfrm>
            <a:off x="267026" y="279824"/>
            <a:ext cx="2048882" cy="84600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gradFill>
                  <a:gsLst>
                    <a:gs pos="15000">
                      <a:srgbClr val="DEC45E"/>
                    </a:gs>
                    <a:gs pos="100000">
                      <a:srgbClr val="E0DCC4"/>
                    </a:gs>
                  </a:gsLst>
                  <a:lin ang="5400000" scaled="1"/>
                </a:gradFill>
                <a:cs typeface="+mn-ea"/>
                <a:sym typeface="+mn-lt"/>
              </a:rPr>
              <a:t>Click here to add content that matches the title.</a:t>
            </a:r>
            <a:r>
              <a:rPr lang="id-ID" sz="1400" dirty="0">
                <a:gradFill>
                  <a:gsLst>
                    <a:gs pos="15000">
                      <a:srgbClr val="DEC45E"/>
                    </a:gs>
                    <a:gs pos="100000">
                      <a:srgbClr val="E0DCC4"/>
                    </a:gs>
                  </a:gsLst>
                  <a:lin ang="5400000" scaled="1"/>
                </a:gradFill>
                <a:cs typeface="+mn-ea"/>
                <a:sym typeface="+mn-lt"/>
              </a:rPr>
              <a:t>,</a:t>
            </a:r>
            <a:r>
              <a:rPr lang="en-US" sz="1400" dirty="0">
                <a:gradFill>
                  <a:gsLst>
                    <a:gs pos="15000">
                      <a:srgbClr val="DEC45E"/>
                    </a:gs>
                    <a:gs pos="100000">
                      <a:srgbClr val="E0DCC4"/>
                    </a:gs>
                  </a:gsLst>
                  <a:lin ang="5400000" scaled="1"/>
                </a:gradFill>
                <a:cs typeface="+mn-ea"/>
                <a:sym typeface="+mn-lt"/>
              </a:rPr>
              <a:t>.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9B2974B2-2AAC-4C47-94EA-E2515538229F}"/>
              </a:ext>
            </a:extLst>
          </p:cNvPr>
          <p:cNvSpPr txBox="1"/>
          <p:nvPr/>
        </p:nvSpPr>
        <p:spPr>
          <a:xfrm>
            <a:off x="10143118" y="5798369"/>
            <a:ext cx="2048882" cy="84600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gradFill>
                  <a:gsLst>
                    <a:gs pos="15000">
                      <a:srgbClr val="DEC45E"/>
                    </a:gs>
                    <a:gs pos="100000">
                      <a:srgbClr val="E0DCC4"/>
                    </a:gs>
                  </a:gsLst>
                  <a:lin ang="5400000" scaled="1"/>
                </a:gradFill>
                <a:latin typeface="Albertus MT Lt" pitchFamily="2" charset="0"/>
                <a:cs typeface="Calibri"/>
              </a:defRPr>
            </a:lvl1pPr>
          </a:lstStyle>
          <a:p>
            <a:r>
              <a:rPr lang="en-US" dirty="0">
                <a:latin typeface="+mn-lt"/>
                <a:cs typeface="+mn-ea"/>
                <a:sym typeface="+mn-lt"/>
              </a:rPr>
              <a:t>Click here to add content that matches the title.</a:t>
            </a:r>
            <a:r>
              <a:rPr lang="id-ID" dirty="0">
                <a:latin typeface="+mn-lt"/>
                <a:cs typeface="+mn-ea"/>
                <a:sym typeface="+mn-lt"/>
              </a:rPr>
              <a:t>,</a:t>
            </a:r>
            <a:r>
              <a:rPr lang="en-US" dirty="0">
                <a:latin typeface="+mn-lt"/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14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9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7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5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3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18C30F-7794-4200-A7CF-10E1E569361C}"/>
              </a:ext>
            </a:extLst>
          </p:cNvPr>
          <p:cNvSpPr txBox="1"/>
          <p:nvPr/>
        </p:nvSpPr>
        <p:spPr>
          <a:xfrm>
            <a:off x="888574" y="1268461"/>
            <a:ext cx="4058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LAPTOP MOCKUP SLIDES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825DF2-A7FA-4D6F-954F-AE25AEAFB092}"/>
              </a:ext>
            </a:extLst>
          </p:cNvPr>
          <p:cNvCxnSpPr>
            <a:cxnSpLocks/>
          </p:cNvCxnSpPr>
          <p:nvPr/>
        </p:nvCxnSpPr>
        <p:spPr>
          <a:xfrm flipH="1">
            <a:off x="1021924" y="2525940"/>
            <a:ext cx="72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189CA4-1746-498B-8FFD-F6D40505F700}"/>
              </a:ext>
            </a:extLst>
          </p:cNvPr>
          <p:cNvGrpSpPr/>
          <p:nvPr/>
        </p:nvGrpSpPr>
        <p:grpSpPr>
          <a:xfrm>
            <a:off x="3101135" y="2926171"/>
            <a:ext cx="3476332" cy="2260164"/>
            <a:chOff x="3101135" y="2926171"/>
            <a:chExt cx="3476332" cy="226016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DB06854-9167-4C74-A7B8-3A8766F09D96}"/>
                </a:ext>
              </a:extLst>
            </p:cNvPr>
            <p:cNvSpPr/>
            <p:nvPr/>
          </p:nvSpPr>
          <p:spPr>
            <a:xfrm rot="16200000">
              <a:off x="3715005" y="4161504"/>
              <a:ext cx="964278" cy="20533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D59CFAD-F723-4645-95D0-8F9A2AD228C9}"/>
                </a:ext>
              </a:extLst>
            </p:cNvPr>
            <p:cNvSpPr/>
            <p:nvPr/>
          </p:nvSpPr>
          <p:spPr>
            <a:xfrm rot="16200000">
              <a:off x="4063685" y="4084125"/>
              <a:ext cx="1119035" cy="20533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E480320-5CAD-4CB6-BB52-0B9EED888E86}"/>
                </a:ext>
              </a:extLst>
            </p:cNvPr>
            <p:cNvSpPr/>
            <p:nvPr/>
          </p:nvSpPr>
          <p:spPr>
            <a:xfrm rot="16200000">
              <a:off x="4214006" y="3808393"/>
              <a:ext cx="1670503" cy="20532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9876B15-E1B2-4B3E-B2A3-FB989D303040}"/>
                </a:ext>
              </a:extLst>
            </p:cNvPr>
            <p:cNvSpPr/>
            <p:nvPr/>
          </p:nvSpPr>
          <p:spPr>
            <a:xfrm rot="16200000">
              <a:off x="4565246" y="3733576"/>
              <a:ext cx="1820137" cy="20532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69C5A34-2C5B-42D8-8453-1D4EF6F3C312}"/>
                </a:ext>
              </a:extLst>
            </p:cNvPr>
            <p:cNvSpPr/>
            <p:nvPr/>
          </p:nvSpPr>
          <p:spPr>
            <a:xfrm rot="16200000">
              <a:off x="5172192" y="3914460"/>
              <a:ext cx="1458368" cy="20532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BD97E90-325E-4D5B-99C9-B79A10C21996}"/>
                </a:ext>
              </a:extLst>
            </p:cNvPr>
            <p:cNvSpPr/>
            <p:nvPr/>
          </p:nvSpPr>
          <p:spPr>
            <a:xfrm rot="16200000">
              <a:off x="5985476" y="4301690"/>
              <a:ext cx="691812" cy="19742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22B5037-A854-4F2C-8D7E-5A4D4DE9A37F}"/>
                </a:ext>
              </a:extLst>
            </p:cNvPr>
            <p:cNvSpPr/>
            <p:nvPr/>
          </p:nvSpPr>
          <p:spPr>
            <a:xfrm rot="16200000">
              <a:off x="4001220" y="4455451"/>
              <a:ext cx="391847" cy="20533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8780C95-A475-4EAA-9ACA-BC5E91F02A59}"/>
                </a:ext>
              </a:extLst>
            </p:cNvPr>
            <p:cNvSpPr/>
            <p:nvPr/>
          </p:nvSpPr>
          <p:spPr>
            <a:xfrm rot="16200000">
              <a:off x="4491810" y="4519983"/>
              <a:ext cx="262782" cy="20533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C3E5C8A-3169-47D5-B27F-684D3D99AB67}"/>
                </a:ext>
              </a:extLst>
            </p:cNvPr>
            <p:cNvSpPr/>
            <p:nvPr/>
          </p:nvSpPr>
          <p:spPr>
            <a:xfrm rot="16200000">
              <a:off x="4665115" y="4267233"/>
              <a:ext cx="768286" cy="20532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CDABD2C-F52E-4E4C-8BD0-A3D16C684232}"/>
                </a:ext>
              </a:extLst>
            </p:cNvPr>
            <p:cNvSpPr/>
            <p:nvPr/>
          </p:nvSpPr>
          <p:spPr>
            <a:xfrm rot="16200000">
              <a:off x="4912579" y="4088640"/>
              <a:ext cx="1125476" cy="20532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75FC0D3-E6E1-452F-A0CF-EEDD4FC69964}"/>
                </a:ext>
              </a:extLst>
            </p:cNvPr>
            <p:cNvSpPr/>
            <p:nvPr/>
          </p:nvSpPr>
          <p:spPr>
            <a:xfrm rot="16200000">
              <a:off x="5608653" y="4358654"/>
              <a:ext cx="585444" cy="205329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1FA22A0-5FC4-468B-9C4E-D6DD3FFECF60}"/>
                </a:ext>
              </a:extLst>
            </p:cNvPr>
            <p:cNvSpPr/>
            <p:nvPr/>
          </p:nvSpPr>
          <p:spPr>
            <a:xfrm rot="16200000">
              <a:off x="6135459" y="4459405"/>
              <a:ext cx="391848" cy="19742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2626A3F-5947-4F57-A003-6512B243C523}"/>
                </a:ext>
              </a:extLst>
            </p:cNvPr>
            <p:cNvSpPr/>
            <p:nvPr/>
          </p:nvSpPr>
          <p:spPr>
            <a:xfrm rot="16200000">
              <a:off x="3093935" y="3974398"/>
              <a:ext cx="1338490" cy="20533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C45FF8F-14F3-4496-9885-5550F764F08F}"/>
                </a:ext>
              </a:extLst>
            </p:cNvPr>
            <p:cNvSpPr/>
            <p:nvPr/>
          </p:nvSpPr>
          <p:spPr>
            <a:xfrm rot="16200000">
              <a:off x="3413407" y="4301603"/>
              <a:ext cx="699546" cy="20533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89006FD-2675-42F8-9717-FF642CBE84D1}"/>
                </a:ext>
              </a:extLst>
            </p:cNvPr>
            <p:cNvSpPr/>
            <p:nvPr/>
          </p:nvSpPr>
          <p:spPr>
            <a:xfrm rot="16200000">
              <a:off x="2593384" y="3907811"/>
              <a:ext cx="1471661" cy="20533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E2DEEC6-573F-4BBE-B9EC-13A804B2628E}"/>
                </a:ext>
              </a:extLst>
            </p:cNvPr>
            <p:cNvSpPr/>
            <p:nvPr/>
          </p:nvSpPr>
          <p:spPr>
            <a:xfrm rot="16200000">
              <a:off x="3064619" y="4386778"/>
              <a:ext cx="529192" cy="20533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8B5FB8-B744-46EC-9E1A-B7BF8785A03A}"/>
                </a:ext>
              </a:extLst>
            </p:cNvPr>
            <p:cNvSpPr txBox="1"/>
            <p:nvPr/>
          </p:nvSpPr>
          <p:spPr>
            <a:xfrm>
              <a:off x="3101135" y="4841572"/>
              <a:ext cx="45615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Data 1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046E94-D549-42EC-B0BE-A7F40C34DFCB}"/>
                </a:ext>
              </a:extLst>
            </p:cNvPr>
            <p:cNvSpPr txBox="1"/>
            <p:nvPr/>
          </p:nvSpPr>
          <p:spPr>
            <a:xfrm>
              <a:off x="3535100" y="4841570"/>
              <a:ext cx="45615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Data 2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B3ADE8-25B7-46DA-B3E1-72714A93B429}"/>
                </a:ext>
              </a:extLst>
            </p:cNvPr>
            <p:cNvSpPr txBox="1"/>
            <p:nvPr/>
          </p:nvSpPr>
          <p:spPr>
            <a:xfrm>
              <a:off x="3969064" y="4845673"/>
              <a:ext cx="45615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Data 3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9764DD-209F-4F3D-8B39-C2D0F52579A3}"/>
                </a:ext>
              </a:extLst>
            </p:cNvPr>
            <p:cNvSpPr txBox="1"/>
            <p:nvPr/>
          </p:nvSpPr>
          <p:spPr>
            <a:xfrm>
              <a:off x="4395121" y="4845674"/>
              <a:ext cx="45615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Data 4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85212B-3867-4A77-A8DA-7D46C40C5838}"/>
                </a:ext>
              </a:extLst>
            </p:cNvPr>
            <p:cNvSpPr txBox="1"/>
            <p:nvPr/>
          </p:nvSpPr>
          <p:spPr>
            <a:xfrm>
              <a:off x="4827323" y="4843679"/>
              <a:ext cx="45615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Data 5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1A4F9F-D1E7-46E3-A31C-D38DB7A8FAB1}"/>
                </a:ext>
              </a:extLst>
            </p:cNvPr>
            <p:cNvSpPr txBox="1"/>
            <p:nvPr/>
          </p:nvSpPr>
          <p:spPr>
            <a:xfrm>
              <a:off x="5261288" y="4843679"/>
              <a:ext cx="45615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Data 6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1D1709-3556-440A-923D-5262B0673650}"/>
                </a:ext>
              </a:extLst>
            </p:cNvPr>
            <p:cNvSpPr txBox="1"/>
            <p:nvPr/>
          </p:nvSpPr>
          <p:spPr>
            <a:xfrm>
              <a:off x="5695252" y="4847781"/>
              <a:ext cx="45615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Data 7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7E5420C-1D3C-410E-965A-A933B2C1B4E9}"/>
                </a:ext>
              </a:extLst>
            </p:cNvPr>
            <p:cNvSpPr txBox="1"/>
            <p:nvPr/>
          </p:nvSpPr>
          <p:spPr>
            <a:xfrm>
              <a:off x="6121309" y="4847781"/>
              <a:ext cx="456158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Data 8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6A10635-B9B8-4003-9682-BCB7C14AE0B5}"/>
              </a:ext>
            </a:extLst>
          </p:cNvPr>
          <p:cNvSpPr/>
          <p:nvPr/>
        </p:nvSpPr>
        <p:spPr>
          <a:xfrm>
            <a:off x="827631" y="3356579"/>
            <a:ext cx="1943854" cy="118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 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A88148F2-3945-4861-8BD9-9FAC1349A2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716345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965AC88-C800-4C4A-8718-77D110765BF8}"/>
              </a:ext>
            </a:extLst>
          </p:cNvPr>
          <p:cNvSpPr txBox="1"/>
          <p:nvPr/>
        </p:nvSpPr>
        <p:spPr>
          <a:xfrm>
            <a:off x="828669" y="1000534"/>
            <a:ext cx="4568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cs typeface="+mn-ea"/>
                <a:sym typeface="+mn-lt"/>
              </a:rPr>
              <a:t>CONTENTS</a:t>
            </a:r>
            <a:endParaRPr lang="en-US" sz="60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368CD441-5585-477E-9DD0-C41E1B459FC5}"/>
              </a:ext>
            </a:extLst>
          </p:cNvPr>
          <p:cNvGrpSpPr/>
          <p:nvPr/>
        </p:nvGrpSpPr>
        <p:grpSpPr>
          <a:xfrm>
            <a:off x="358681" y="292881"/>
            <a:ext cx="1487576" cy="2269226"/>
            <a:chOff x="5372101" y="1373188"/>
            <a:chExt cx="966787" cy="1474787"/>
          </a:xfrm>
          <a:gradFill flip="none" rotWithShape="1">
            <a:gsLst>
              <a:gs pos="0">
                <a:srgbClr val="FFFFFF"/>
              </a:gs>
              <a:gs pos="74000">
                <a:srgbClr val="FFFFFF">
                  <a:alpha val="0"/>
                </a:srgbClr>
              </a:gs>
            </a:gsLst>
            <a:lin ang="2700000" scaled="1"/>
            <a:tileRect/>
          </a:gra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B98DD73-620E-448C-B09A-D0E597E8C0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5427B77-972B-42B4-B2F0-54A7C9B1D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A2EC33A-A025-4333-BAB7-5D060F4EB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CB5D35E-A54B-4226-9D66-428EFD9B2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" name="TextBox 42">
            <a:extLst>
              <a:ext uri="{FF2B5EF4-FFF2-40B4-BE49-F238E27FC236}">
                <a16:creationId xmlns:a16="http://schemas.microsoft.com/office/drawing/2014/main" id="{2E26F23B-FF65-400C-B7F2-45B43D619FA3}"/>
              </a:ext>
            </a:extLst>
          </p:cNvPr>
          <p:cNvSpPr txBox="1"/>
          <p:nvPr/>
        </p:nvSpPr>
        <p:spPr>
          <a:xfrm>
            <a:off x="5859103" y="3131769"/>
            <a:ext cx="2361319" cy="5167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0" name="TextBox 43">
            <a:extLst>
              <a:ext uri="{FF2B5EF4-FFF2-40B4-BE49-F238E27FC236}">
                <a16:creationId xmlns:a16="http://schemas.microsoft.com/office/drawing/2014/main" id="{4FEC31D0-FB08-4822-A3F9-964CA4C21FF4}"/>
              </a:ext>
            </a:extLst>
          </p:cNvPr>
          <p:cNvSpPr txBox="1"/>
          <p:nvPr/>
        </p:nvSpPr>
        <p:spPr>
          <a:xfrm>
            <a:off x="5859103" y="4721029"/>
            <a:ext cx="2361319" cy="5167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8A4663E2-8092-4C04-9F40-802DC24EE00A}"/>
              </a:ext>
            </a:extLst>
          </p:cNvPr>
          <p:cNvSpPr txBox="1"/>
          <p:nvPr/>
        </p:nvSpPr>
        <p:spPr>
          <a:xfrm>
            <a:off x="9176461" y="4735275"/>
            <a:ext cx="2189869" cy="5167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0A4046B7-A165-4CA0-9A90-4883BFA083A8}"/>
              </a:ext>
            </a:extLst>
          </p:cNvPr>
          <p:cNvGrpSpPr/>
          <p:nvPr/>
        </p:nvGrpSpPr>
        <p:grpSpPr>
          <a:xfrm>
            <a:off x="5396951" y="2835258"/>
            <a:ext cx="2823471" cy="400110"/>
            <a:chOff x="8587479" y="1960152"/>
            <a:chExt cx="2823471" cy="400110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8E2C5CC3-4CEA-479D-AD4A-BDF9DE46F8ED}"/>
                </a:ext>
              </a:extLst>
            </p:cNvPr>
            <p:cNvSpPr txBox="1"/>
            <p:nvPr/>
          </p:nvSpPr>
          <p:spPr>
            <a:xfrm>
              <a:off x="9053851" y="1960152"/>
              <a:ext cx="2357099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50" normalizeH="0" baseline="0" noProof="0" dirty="0">
                  <a:ln>
                    <a:noFill/>
                  </a:ln>
                  <a:solidFill>
                    <a:srgbClr val="A0E286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4" name="Oval 74">
              <a:extLst>
                <a:ext uri="{FF2B5EF4-FFF2-40B4-BE49-F238E27FC236}">
                  <a16:creationId xmlns:a16="http://schemas.microsoft.com/office/drawing/2014/main" id="{DBD1FDFD-6B86-473B-B760-DC5D1068D402}"/>
                </a:ext>
              </a:extLst>
            </p:cNvPr>
            <p:cNvSpPr/>
            <p:nvPr/>
          </p:nvSpPr>
          <p:spPr>
            <a:xfrm>
              <a:off x="8655894" y="2023332"/>
              <a:ext cx="330532" cy="330532"/>
            </a:xfrm>
            <a:prstGeom prst="ellipse">
              <a:avLst/>
            </a:prstGeom>
            <a:solidFill>
              <a:srgbClr val="A0E2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75">
              <a:extLst>
                <a:ext uri="{FF2B5EF4-FFF2-40B4-BE49-F238E27FC236}">
                  <a16:creationId xmlns:a16="http://schemas.microsoft.com/office/drawing/2014/main" id="{2CFFB3DB-AFA4-4143-8FDF-E73E02DBE8B1}"/>
                </a:ext>
              </a:extLst>
            </p:cNvPr>
            <p:cNvSpPr txBox="1"/>
            <p:nvPr/>
          </p:nvSpPr>
          <p:spPr>
            <a:xfrm>
              <a:off x="8587479" y="2057793"/>
              <a:ext cx="5347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2A9E83A8-DA7A-4B1E-A1E2-67CA2865DF49}"/>
              </a:ext>
            </a:extLst>
          </p:cNvPr>
          <p:cNvGrpSpPr/>
          <p:nvPr/>
        </p:nvGrpSpPr>
        <p:grpSpPr>
          <a:xfrm>
            <a:off x="5399262" y="4416169"/>
            <a:ext cx="2649710" cy="400110"/>
            <a:chOff x="8589790" y="3541063"/>
            <a:chExt cx="2649710" cy="400110"/>
          </a:xfrm>
        </p:grpSpPr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2D98183A-971E-40EC-8FC3-2A3B17FC41D9}"/>
                </a:ext>
              </a:extLst>
            </p:cNvPr>
            <p:cNvSpPr txBox="1"/>
            <p:nvPr/>
          </p:nvSpPr>
          <p:spPr>
            <a:xfrm>
              <a:off x="9053851" y="3541063"/>
              <a:ext cx="2185649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50" normalizeH="0" baseline="0" noProof="0" dirty="0">
                  <a:ln>
                    <a:noFill/>
                  </a:ln>
                  <a:solidFill>
                    <a:srgbClr val="23CB97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8" name="Oval 76">
              <a:extLst>
                <a:ext uri="{FF2B5EF4-FFF2-40B4-BE49-F238E27FC236}">
                  <a16:creationId xmlns:a16="http://schemas.microsoft.com/office/drawing/2014/main" id="{C9E8E2AC-25E5-45EE-89BD-730A74BDDB9D}"/>
                </a:ext>
              </a:extLst>
            </p:cNvPr>
            <p:cNvSpPr/>
            <p:nvPr/>
          </p:nvSpPr>
          <p:spPr>
            <a:xfrm>
              <a:off x="8658205" y="3561820"/>
              <a:ext cx="330532" cy="330532"/>
            </a:xfrm>
            <a:prstGeom prst="ellipse">
              <a:avLst/>
            </a:prstGeom>
            <a:solidFill>
              <a:srgbClr val="23CB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77">
              <a:extLst>
                <a:ext uri="{FF2B5EF4-FFF2-40B4-BE49-F238E27FC236}">
                  <a16:creationId xmlns:a16="http://schemas.microsoft.com/office/drawing/2014/main" id="{70DE8925-B356-4D6B-BA58-2B59464B8471}"/>
                </a:ext>
              </a:extLst>
            </p:cNvPr>
            <p:cNvSpPr txBox="1"/>
            <p:nvPr/>
          </p:nvSpPr>
          <p:spPr>
            <a:xfrm>
              <a:off x="8589790" y="3596281"/>
              <a:ext cx="5347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0" name="Group 26">
            <a:extLst>
              <a:ext uri="{FF2B5EF4-FFF2-40B4-BE49-F238E27FC236}">
                <a16:creationId xmlns:a16="http://schemas.microsoft.com/office/drawing/2014/main" id="{168145B1-C41F-415D-8630-06008B815CBF}"/>
              </a:ext>
            </a:extLst>
          </p:cNvPr>
          <p:cNvGrpSpPr/>
          <p:nvPr/>
        </p:nvGrpSpPr>
        <p:grpSpPr>
          <a:xfrm>
            <a:off x="8720765" y="4416169"/>
            <a:ext cx="2645565" cy="400110"/>
            <a:chOff x="8593935" y="5121974"/>
            <a:chExt cx="2645565" cy="400110"/>
          </a:xfrm>
        </p:grpSpPr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8A318033-8AB2-40A8-A72D-42CCAC95C385}"/>
                </a:ext>
              </a:extLst>
            </p:cNvPr>
            <p:cNvSpPr txBox="1"/>
            <p:nvPr/>
          </p:nvSpPr>
          <p:spPr>
            <a:xfrm>
              <a:off x="9053851" y="5121974"/>
              <a:ext cx="2185649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50" normalizeH="0" baseline="0" noProof="0" dirty="0">
                  <a:ln>
                    <a:noFill/>
                  </a:ln>
                  <a:solidFill>
                    <a:srgbClr val="A0E286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2" name="Oval 78">
              <a:extLst>
                <a:ext uri="{FF2B5EF4-FFF2-40B4-BE49-F238E27FC236}">
                  <a16:creationId xmlns:a16="http://schemas.microsoft.com/office/drawing/2014/main" id="{D13353B7-D029-48A3-AEA6-32D7BA687DFD}"/>
                </a:ext>
              </a:extLst>
            </p:cNvPr>
            <p:cNvSpPr/>
            <p:nvPr/>
          </p:nvSpPr>
          <p:spPr>
            <a:xfrm>
              <a:off x="8662350" y="5138299"/>
              <a:ext cx="330532" cy="330532"/>
            </a:xfrm>
            <a:prstGeom prst="ellipse">
              <a:avLst/>
            </a:prstGeom>
            <a:solidFill>
              <a:srgbClr val="A0E2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Box 79">
              <a:extLst>
                <a:ext uri="{FF2B5EF4-FFF2-40B4-BE49-F238E27FC236}">
                  <a16:creationId xmlns:a16="http://schemas.microsoft.com/office/drawing/2014/main" id="{D3E27578-2730-4E17-A2E4-BE6E08EA1025}"/>
                </a:ext>
              </a:extLst>
            </p:cNvPr>
            <p:cNvSpPr txBox="1"/>
            <p:nvPr/>
          </p:nvSpPr>
          <p:spPr>
            <a:xfrm>
              <a:off x="8593935" y="5172760"/>
              <a:ext cx="5347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24" name="TextBox 43">
            <a:extLst>
              <a:ext uri="{FF2B5EF4-FFF2-40B4-BE49-F238E27FC236}">
                <a16:creationId xmlns:a16="http://schemas.microsoft.com/office/drawing/2014/main" id="{FDBCC814-53F1-4FD2-8F85-354EB9D41717}"/>
              </a:ext>
            </a:extLst>
          </p:cNvPr>
          <p:cNvSpPr txBox="1"/>
          <p:nvPr/>
        </p:nvSpPr>
        <p:spPr>
          <a:xfrm>
            <a:off x="9188924" y="3173982"/>
            <a:ext cx="2361319" cy="5167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3A4CD279-7DB1-4122-80BD-079D3D099527}"/>
              </a:ext>
            </a:extLst>
          </p:cNvPr>
          <p:cNvGrpSpPr/>
          <p:nvPr/>
        </p:nvGrpSpPr>
        <p:grpSpPr>
          <a:xfrm>
            <a:off x="8729083" y="2869122"/>
            <a:ext cx="2821160" cy="400110"/>
            <a:chOff x="8589790" y="3541063"/>
            <a:chExt cx="2821160" cy="400110"/>
          </a:xfrm>
        </p:grpSpPr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3A09F918-B78B-42D6-BF79-F0C183A91EFF}"/>
                </a:ext>
              </a:extLst>
            </p:cNvPr>
            <p:cNvSpPr txBox="1"/>
            <p:nvPr/>
          </p:nvSpPr>
          <p:spPr>
            <a:xfrm>
              <a:off x="9053851" y="3541063"/>
              <a:ext cx="2357099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50" normalizeH="0" baseline="0" noProof="0" dirty="0">
                  <a:ln>
                    <a:noFill/>
                  </a:ln>
                  <a:solidFill>
                    <a:srgbClr val="23CB97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7" name="Oval 76">
              <a:extLst>
                <a:ext uri="{FF2B5EF4-FFF2-40B4-BE49-F238E27FC236}">
                  <a16:creationId xmlns:a16="http://schemas.microsoft.com/office/drawing/2014/main" id="{60EFD8C8-BE45-4AE8-855D-D31E7F59F91D}"/>
                </a:ext>
              </a:extLst>
            </p:cNvPr>
            <p:cNvSpPr/>
            <p:nvPr/>
          </p:nvSpPr>
          <p:spPr>
            <a:xfrm>
              <a:off x="8658205" y="3561820"/>
              <a:ext cx="330532" cy="330532"/>
            </a:xfrm>
            <a:prstGeom prst="ellipse">
              <a:avLst/>
            </a:prstGeom>
            <a:solidFill>
              <a:srgbClr val="23CB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TextBox 77">
              <a:extLst>
                <a:ext uri="{FF2B5EF4-FFF2-40B4-BE49-F238E27FC236}">
                  <a16:creationId xmlns:a16="http://schemas.microsoft.com/office/drawing/2014/main" id="{CC66F975-C99C-4BC2-9C86-DD7F3AF7D005}"/>
                </a:ext>
              </a:extLst>
            </p:cNvPr>
            <p:cNvSpPr txBox="1"/>
            <p:nvPr/>
          </p:nvSpPr>
          <p:spPr>
            <a:xfrm>
              <a:off x="8589790" y="3596281"/>
              <a:ext cx="5347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09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1C4B97AA-534B-476D-81DE-40E5CA07DF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D39DB9-37CF-4F72-92FD-A3BEC08A70D5}"/>
              </a:ext>
            </a:extLst>
          </p:cNvPr>
          <p:cNvSpPr txBox="1"/>
          <p:nvPr/>
        </p:nvSpPr>
        <p:spPr>
          <a:xfrm>
            <a:off x="3290541" y="487131"/>
            <a:ext cx="561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cs typeface="+mn-ea"/>
                <a:sym typeface="+mn-lt"/>
              </a:rPr>
              <a:t>MOCKUP SLIDES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AA1D0-E9DF-473B-8B66-6210AF6D9ED0}"/>
              </a:ext>
            </a:extLst>
          </p:cNvPr>
          <p:cNvCxnSpPr>
            <a:cxnSpLocks/>
          </p:cNvCxnSpPr>
          <p:nvPr/>
        </p:nvCxnSpPr>
        <p:spPr>
          <a:xfrm flipH="1">
            <a:off x="5798294" y="1250739"/>
            <a:ext cx="72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DB86255-B275-4DF9-A8D8-0C702D86BB8A}"/>
              </a:ext>
            </a:extLst>
          </p:cNvPr>
          <p:cNvGrpSpPr/>
          <p:nvPr/>
        </p:nvGrpSpPr>
        <p:grpSpPr>
          <a:xfrm>
            <a:off x="2480675" y="3771258"/>
            <a:ext cx="1485900" cy="1485900"/>
            <a:chOff x="2480675" y="3771258"/>
            <a:chExt cx="1485900" cy="14859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7DE788-C583-4BF1-92CC-2F70886CAF01}"/>
                </a:ext>
              </a:extLst>
            </p:cNvPr>
            <p:cNvSpPr/>
            <p:nvPr/>
          </p:nvSpPr>
          <p:spPr>
            <a:xfrm>
              <a:off x="2480675" y="3771258"/>
              <a:ext cx="1485900" cy="1485900"/>
            </a:xfrm>
            <a:prstGeom prst="ellipse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DE21A866-A701-41B9-9FF6-ACAAC7549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2172" y="4346592"/>
              <a:ext cx="642906" cy="341448"/>
            </a:xfrm>
            <a:custGeom>
              <a:avLst/>
              <a:gdLst>
                <a:gd name="T0" fmla="*/ 0 w 212"/>
                <a:gd name="T1" fmla="*/ 112 h 112"/>
                <a:gd name="T2" fmla="*/ 192 w 212"/>
                <a:gd name="T3" fmla="*/ 112 h 112"/>
                <a:gd name="T4" fmla="*/ 192 w 212"/>
                <a:gd name="T5" fmla="*/ 20 h 112"/>
                <a:gd name="T6" fmla="*/ 0 w 212"/>
                <a:gd name="T7" fmla="*/ 20 h 112"/>
                <a:gd name="T8" fmla="*/ 0 w 212"/>
                <a:gd name="T9" fmla="*/ 112 h 112"/>
                <a:gd name="T10" fmla="*/ 184 w 212"/>
                <a:gd name="T11" fmla="*/ 104 h 112"/>
                <a:gd name="T12" fmla="*/ 168 w 212"/>
                <a:gd name="T13" fmla="*/ 104 h 112"/>
                <a:gd name="T14" fmla="*/ 184 w 212"/>
                <a:gd name="T15" fmla="*/ 88 h 112"/>
                <a:gd name="T16" fmla="*/ 184 w 212"/>
                <a:gd name="T17" fmla="*/ 104 h 112"/>
                <a:gd name="T18" fmla="*/ 184 w 212"/>
                <a:gd name="T19" fmla="*/ 28 h 112"/>
                <a:gd name="T20" fmla="*/ 184 w 212"/>
                <a:gd name="T21" fmla="*/ 44 h 112"/>
                <a:gd name="T22" fmla="*/ 168 w 212"/>
                <a:gd name="T23" fmla="*/ 28 h 112"/>
                <a:gd name="T24" fmla="*/ 184 w 212"/>
                <a:gd name="T25" fmla="*/ 28 h 112"/>
                <a:gd name="T26" fmla="*/ 8 w 212"/>
                <a:gd name="T27" fmla="*/ 28 h 112"/>
                <a:gd name="T28" fmla="*/ 24 w 212"/>
                <a:gd name="T29" fmla="*/ 28 h 112"/>
                <a:gd name="T30" fmla="*/ 8 w 212"/>
                <a:gd name="T31" fmla="*/ 44 h 112"/>
                <a:gd name="T32" fmla="*/ 8 w 212"/>
                <a:gd name="T33" fmla="*/ 28 h 112"/>
                <a:gd name="T34" fmla="*/ 8 w 212"/>
                <a:gd name="T35" fmla="*/ 52 h 112"/>
                <a:gd name="T36" fmla="*/ 32 w 212"/>
                <a:gd name="T37" fmla="*/ 28 h 112"/>
                <a:gd name="T38" fmla="*/ 160 w 212"/>
                <a:gd name="T39" fmla="*/ 28 h 112"/>
                <a:gd name="T40" fmla="*/ 184 w 212"/>
                <a:gd name="T41" fmla="*/ 52 h 112"/>
                <a:gd name="T42" fmla="*/ 184 w 212"/>
                <a:gd name="T43" fmla="*/ 80 h 112"/>
                <a:gd name="T44" fmla="*/ 160 w 212"/>
                <a:gd name="T45" fmla="*/ 104 h 112"/>
                <a:gd name="T46" fmla="*/ 32 w 212"/>
                <a:gd name="T47" fmla="*/ 104 h 112"/>
                <a:gd name="T48" fmla="*/ 8 w 212"/>
                <a:gd name="T49" fmla="*/ 80 h 112"/>
                <a:gd name="T50" fmla="*/ 8 w 212"/>
                <a:gd name="T51" fmla="*/ 52 h 112"/>
                <a:gd name="T52" fmla="*/ 8 w 212"/>
                <a:gd name="T53" fmla="*/ 88 h 112"/>
                <a:gd name="T54" fmla="*/ 24 w 212"/>
                <a:gd name="T55" fmla="*/ 104 h 112"/>
                <a:gd name="T56" fmla="*/ 8 w 212"/>
                <a:gd name="T57" fmla="*/ 104 h 112"/>
                <a:gd name="T58" fmla="*/ 8 w 212"/>
                <a:gd name="T59" fmla="*/ 88 h 112"/>
                <a:gd name="T60" fmla="*/ 24 w 212"/>
                <a:gd name="T61" fmla="*/ 0 h 112"/>
                <a:gd name="T62" fmla="*/ 24 w 212"/>
                <a:gd name="T63" fmla="*/ 8 h 112"/>
                <a:gd name="T64" fmla="*/ 204 w 212"/>
                <a:gd name="T65" fmla="*/ 8 h 112"/>
                <a:gd name="T66" fmla="*/ 204 w 212"/>
                <a:gd name="T67" fmla="*/ 88 h 112"/>
                <a:gd name="T68" fmla="*/ 212 w 212"/>
                <a:gd name="T69" fmla="*/ 88 h 112"/>
                <a:gd name="T70" fmla="*/ 212 w 212"/>
                <a:gd name="T71" fmla="*/ 0 h 112"/>
                <a:gd name="T72" fmla="*/ 24 w 212"/>
                <a:gd name="T73" fmla="*/ 0 h 112"/>
                <a:gd name="T74" fmla="*/ 98 w 212"/>
                <a:gd name="T75" fmla="*/ 92 h 112"/>
                <a:gd name="T76" fmla="*/ 124 w 212"/>
                <a:gd name="T77" fmla="*/ 66 h 112"/>
                <a:gd name="T78" fmla="*/ 98 w 212"/>
                <a:gd name="T79" fmla="*/ 40 h 112"/>
                <a:gd name="T80" fmla="*/ 72 w 212"/>
                <a:gd name="T81" fmla="*/ 66 h 112"/>
                <a:gd name="T82" fmla="*/ 98 w 212"/>
                <a:gd name="T83" fmla="*/ 92 h 112"/>
                <a:gd name="T84" fmla="*/ 98 w 212"/>
                <a:gd name="T85" fmla="*/ 48 h 112"/>
                <a:gd name="T86" fmla="*/ 116 w 212"/>
                <a:gd name="T87" fmla="*/ 66 h 112"/>
                <a:gd name="T88" fmla="*/ 98 w 212"/>
                <a:gd name="T89" fmla="*/ 84 h 112"/>
                <a:gd name="T90" fmla="*/ 80 w 212"/>
                <a:gd name="T91" fmla="*/ 66 h 112"/>
                <a:gd name="T92" fmla="*/ 98 w 212"/>
                <a:gd name="T93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2" h="112">
                  <a:moveTo>
                    <a:pt x="0" y="112"/>
                  </a:moveTo>
                  <a:cubicBezTo>
                    <a:pt x="192" y="112"/>
                    <a:pt x="192" y="112"/>
                    <a:pt x="192" y="112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0" y="112"/>
                  </a:lnTo>
                  <a:close/>
                  <a:moveTo>
                    <a:pt x="184" y="104"/>
                  </a:moveTo>
                  <a:cubicBezTo>
                    <a:pt x="168" y="104"/>
                    <a:pt x="168" y="104"/>
                    <a:pt x="168" y="104"/>
                  </a:cubicBezTo>
                  <a:cubicBezTo>
                    <a:pt x="170" y="96"/>
                    <a:pt x="176" y="90"/>
                    <a:pt x="184" y="88"/>
                  </a:cubicBezTo>
                  <a:lnTo>
                    <a:pt x="184" y="104"/>
                  </a:lnTo>
                  <a:close/>
                  <a:moveTo>
                    <a:pt x="184" y="28"/>
                  </a:moveTo>
                  <a:cubicBezTo>
                    <a:pt x="184" y="44"/>
                    <a:pt x="184" y="44"/>
                    <a:pt x="184" y="44"/>
                  </a:cubicBezTo>
                  <a:cubicBezTo>
                    <a:pt x="176" y="42"/>
                    <a:pt x="170" y="36"/>
                    <a:pt x="168" y="28"/>
                  </a:cubicBezTo>
                  <a:lnTo>
                    <a:pt x="184" y="28"/>
                  </a:lnTo>
                  <a:close/>
                  <a:moveTo>
                    <a:pt x="8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2" y="36"/>
                    <a:pt x="16" y="42"/>
                    <a:pt x="8" y="44"/>
                  </a:cubicBezTo>
                  <a:lnTo>
                    <a:pt x="8" y="28"/>
                  </a:lnTo>
                  <a:close/>
                  <a:moveTo>
                    <a:pt x="8" y="52"/>
                  </a:moveTo>
                  <a:cubicBezTo>
                    <a:pt x="20" y="50"/>
                    <a:pt x="30" y="40"/>
                    <a:pt x="32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2" y="40"/>
                    <a:pt x="172" y="50"/>
                    <a:pt x="184" y="52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172" y="82"/>
                    <a:pt x="162" y="92"/>
                    <a:pt x="160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0" y="92"/>
                    <a:pt x="20" y="82"/>
                    <a:pt x="8" y="80"/>
                  </a:cubicBezTo>
                  <a:lnTo>
                    <a:pt x="8" y="52"/>
                  </a:lnTo>
                  <a:close/>
                  <a:moveTo>
                    <a:pt x="8" y="88"/>
                  </a:moveTo>
                  <a:cubicBezTo>
                    <a:pt x="16" y="90"/>
                    <a:pt x="22" y="96"/>
                    <a:pt x="24" y="104"/>
                  </a:cubicBezTo>
                  <a:cubicBezTo>
                    <a:pt x="8" y="104"/>
                    <a:pt x="8" y="104"/>
                    <a:pt x="8" y="104"/>
                  </a:cubicBezTo>
                  <a:lnTo>
                    <a:pt x="8" y="88"/>
                  </a:lnTo>
                  <a:close/>
                  <a:moveTo>
                    <a:pt x="24" y="0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88"/>
                    <a:pt x="204" y="88"/>
                    <a:pt x="204" y="88"/>
                  </a:cubicBezTo>
                  <a:cubicBezTo>
                    <a:pt x="212" y="88"/>
                    <a:pt x="212" y="88"/>
                    <a:pt x="212" y="88"/>
                  </a:cubicBezTo>
                  <a:cubicBezTo>
                    <a:pt x="212" y="0"/>
                    <a:pt x="212" y="0"/>
                    <a:pt x="212" y="0"/>
                  </a:cubicBezTo>
                  <a:lnTo>
                    <a:pt x="24" y="0"/>
                  </a:lnTo>
                  <a:close/>
                  <a:moveTo>
                    <a:pt x="98" y="92"/>
                  </a:moveTo>
                  <a:cubicBezTo>
                    <a:pt x="112" y="92"/>
                    <a:pt x="124" y="80"/>
                    <a:pt x="124" y="66"/>
                  </a:cubicBezTo>
                  <a:cubicBezTo>
                    <a:pt x="124" y="52"/>
                    <a:pt x="112" y="40"/>
                    <a:pt x="98" y="40"/>
                  </a:cubicBezTo>
                  <a:cubicBezTo>
                    <a:pt x="84" y="40"/>
                    <a:pt x="72" y="52"/>
                    <a:pt x="72" y="66"/>
                  </a:cubicBezTo>
                  <a:cubicBezTo>
                    <a:pt x="72" y="80"/>
                    <a:pt x="84" y="92"/>
                    <a:pt x="98" y="92"/>
                  </a:cubicBezTo>
                  <a:close/>
                  <a:moveTo>
                    <a:pt x="98" y="48"/>
                  </a:moveTo>
                  <a:cubicBezTo>
                    <a:pt x="108" y="48"/>
                    <a:pt x="116" y="56"/>
                    <a:pt x="116" y="66"/>
                  </a:cubicBezTo>
                  <a:cubicBezTo>
                    <a:pt x="116" y="76"/>
                    <a:pt x="108" y="84"/>
                    <a:pt x="98" y="84"/>
                  </a:cubicBezTo>
                  <a:cubicBezTo>
                    <a:pt x="88" y="84"/>
                    <a:pt x="80" y="76"/>
                    <a:pt x="80" y="66"/>
                  </a:cubicBezTo>
                  <a:cubicBezTo>
                    <a:pt x="80" y="56"/>
                    <a:pt x="88" y="48"/>
                    <a:pt x="98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E33E68-381E-4B04-A740-458509352D4E}"/>
              </a:ext>
            </a:extLst>
          </p:cNvPr>
          <p:cNvGrpSpPr/>
          <p:nvPr/>
        </p:nvGrpSpPr>
        <p:grpSpPr>
          <a:xfrm>
            <a:off x="8232604" y="2210084"/>
            <a:ext cx="1218916" cy="1218916"/>
            <a:chOff x="8232604" y="2210084"/>
            <a:chExt cx="1218916" cy="121891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6E95001-6703-4AA5-86F7-9280D655CE31}"/>
                </a:ext>
              </a:extLst>
            </p:cNvPr>
            <p:cNvSpPr/>
            <p:nvPr/>
          </p:nvSpPr>
          <p:spPr>
            <a:xfrm>
              <a:off x="8232604" y="2210084"/>
              <a:ext cx="1218916" cy="12189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Freeform 60">
              <a:extLst>
                <a:ext uri="{FF2B5EF4-FFF2-40B4-BE49-F238E27FC236}">
                  <a16:creationId xmlns:a16="http://schemas.microsoft.com/office/drawing/2014/main" id="{29F743DA-578E-4E31-BDA5-B9F4F95CD9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35191" y="2615945"/>
              <a:ext cx="444853" cy="407194"/>
            </a:xfrm>
            <a:custGeom>
              <a:avLst/>
              <a:gdLst>
                <a:gd name="T0" fmla="*/ 180 w 192"/>
                <a:gd name="T1" fmla="*/ 58 h 176"/>
                <a:gd name="T2" fmla="*/ 90 w 192"/>
                <a:gd name="T3" fmla="*/ 0 h 176"/>
                <a:gd name="T4" fmla="*/ 0 w 192"/>
                <a:gd name="T5" fmla="*/ 58 h 176"/>
                <a:gd name="T6" fmla="*/ 12 w 192"/>
                <a:gd name="T7" fmla="*/ 78 h 176"/>
                <a:gd name="T8" fmla="*/ 13 w 192"/>
                <a:gd name="T9" fmla="*/ 103 h 176"/>
                <a:gd name="T10" fmla="*/ 0 w 192"/>
                <a:gd name="T11" fmla="*/ 146 h 176"/>
                <a:gd name="T12" fmla="*/ 180 w 192"/>
                <a:gd name="T13" fmla="*/ 146 h 176"/>
                <a:gd name="T14" fmla="*/ 179 w 192"/>
                <a:gd name="T15" fmla="*/ 117 h 176"/>
                <a:gd name="T16" fmla="*/ 192 w 192"/>
                <a:gd name="T17" fmla="*/ 78 h 176"/>
                <a:gd name="T18" fmla="*/ 90 w 192"/>
                <a:gd name="T19" fmla="*/ 60 h 176"/>
                <a:gd name="T20" fmla="*/ 172 w 192"/>
                <a:gd name="T21" fmla="*/ 55 h 176"/>
                <a:gd name="T22" fmla="*/ 160 w 192"/>
                <a:gd name="T23" fmla="*/ 56 h 176"/>
                <a:gd name="T24" fmla="*/ 160 w 192"/>
                <a:gd name="T25" fmla="*/ 56 h 176"/>
                <a:gd name="T26" fmla="*/ 140 w 192"/>
                <a:gd name="T27" fmla="*/ 63 h 176"/>
                <a:gd name="T28" fmla="*/ 112 w 192"/>
                <a:gd name="T29" fmla="*/ 80 h 176"/>
                <a:gd name="T30" fmla="*/ 104 w 192"/>
                <a:gd name="T31" fmla="*/ 81 h 176"/>
                <a:gd name="T32" fmla="*/ 90 w 192"/>
                <a:gd name="T33" fmla="*/ 68 h 176"/>
                <a:gd name="T34" fmla="*/ 64 w 192"/>
                <a:gd name="T35" fmla="*/ 80 h 176"/>
                <a:gd name="T36" fmla="*/ 56 w 192"/>
                <a:gd name="T37" fmla="*/ 79 h 176"/>
                <a:gd name="T38" fmla="*/ 40 w 192"/>
                <a:gd name="T39" fmla="*/ 63 h 176"/>
                <a:gd name="T40" fmla="*/ 40 w 192"/>
                <a:gd name="T41" fmla="*/ 63 h 176"/>
                <a:gd name="T42" fmla="*/ 24 w 192"/>
                <a:gd name="T43" fmla="*/ 71 h 176"/>
                <a:gd name="T44" fmla="*/ 8 w 192"/>
                <a:gd name="T45" fmla="*/ 49 h 176"/>
                <a:gd name="T46" fmla="*/ 24 w 192"/>
                <a:gd name="T47" fmla="*/ 95 h 176"/>
                <a:gd name="T48" fmla="*/ 12 w 192"/>
                <a:gd name="T49" fmla="*/ 151 h 176"/>
                <a:gd name="T50" fmla="*/ 12 w 192"/>
                <a:gd name="T51" fmla="*/ 151 h 176"/>
                <a:gd name="T52" fmla="*/ 24 w 192"/>
                <a:gd name="T53" fmla="*/ 145 h 176"/>
                <a:gd name="T54" fmla="*/ 32 w 192"/>
                <a:gd name="T55" fmla="*/ 148 h 176"/>
                <a:gd name="T56" fmla="*/ 48 w 192"/>
                <a:gd name="T57" fmla="*/ 165 h 176"/>
                <a:gd name="T58" fmla="*/ 80 w 192"/>
                <a:gd name="T59" fmla="*/ 168 h 176"/>
                <a:gd name="T60" fmla="*/ 80 w 192"/>
                <a:gd name="T61" fmla="*/ 168 h 176"/>
                <a:gd name="T62" fmla="*/ 88 w 192"/>
                <a:gd name="T63" fmla="*/ 156 h 176"/>
                <a:gd name="T64" fmla="*/ 132 w 192"/>
                <a:gd name="T65" fmla="*/ 165 h 176"/>
                <a:gd name="T66" fmla="*/ 132 w 192"/>
                <a:gd name="T67" fmla="*/ 165 h 176"/>
                <a:gd name="T68" fmla="*/ 148 w 192"/>
                <a:gd name="T69" fmla="*/ 148 h 176"/>
                <a:gd name="T70" fmla="*/ 156 w 192"/>
                <a:gd name="T71" fmla="*/ 145 h 176"/>
                <a:gd name="T72" fmla="*/ 168 w 192"/>
                <a:gd name="T73" fmla="*/ 151 h 176"/>
                <a:gd name="T74" fmla="*/ 172 w 192"/>
                <a:gd name="T75" fmla="*/ 121 h 176"/>
                <a:gd name="T76" fmla="*/ 102 w 192"/>
                <a:gd name="T77" fmla="*/ 132 h 176"/>
                <a:gd name="T78" fmla="*/ 32 w 192"/>
                <a:gd name="T79" fmla="*/ 100 h 176"/>
                <a:gd name="T80" fmla="*/ 44 w 192"/>
                <a:gd name="T81" fmla="*/ 117 h 176"/>
                <a:gd name="T82" fmla="*/ 44 w 192"/>
                <a:gd name="T83" fmla="*/ 117 h 176"/>
                <a:gd name="T84" fmla="*/ 68 w 192"/>
                <a:gd name="T85" fmla="*/ 122 h 176"/>
                <a:gd name="T86" fmla="*/ 92 w 192"/>
                <a:gd name="T87" fmla="*/ 111 h 176"/>
                <a:gd name="T88" fmla="*/ 100 w 192"/>
                <a:gd name="T89" fmla="*/ 112 h 176"/>
                <a:gd name="T90" fmla="*/ 102 w 192"/>
                <a:gd name="T91" fmla="*/ 124 h 176"/>
                <a:gd name="T92" fmla="*/ 144 w 192"/>
                <a:gd name="T93" fmla="*/ 108 h 176"/>
                <a:gd name="T94" fmla="*/ 152 w 192"/>
                <a:gd name="T95" fmla="*/ 106 h 176"/>
                <a:gd name="T96" fmla="*/ 172 w 192"/>
                <a:gd name="T97" fmla="*/ 113 h 176"/>
                <a:gd name="T98" fmla="*/ 172 w 192"/>
                <a:gd name="T99" fmla="*/ 113 h 176"/>
                <a:gd name="T100" fmla="*/ 184 w 192"/>
                <a:gd name="T101" fmla="*/ 92 h 176"/>
                <a:gd name="T102" fmla="*/ 20 w 192"/>
                <a:gd name="T103" fmla="*/ 76 h 176"/>
                <a:gd name="T104" fmla="*/ 102 w 192"/>
                <a:gd name="T105" fmla="*/ 10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2" h="176">
                  <a:moveTo>
                    <a:pt x="192" y="78"/>
                  </a:moveTo>
                  <a:cubicBezTo>
                    <a:pt x="192" y="70"/>
                    <a:pt x="187" y="64"/>
                    <a:pt x="179" y="59"/>
                  </a:cubicBezTo>
                  <a:cubicBezTo>
                    <a:pt x="179" y="59"/>
                    <a:pt x="179" y="59"/>
                    <a:pt x="180" y="5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0" y="12"/>
                    <a:pt x="134" y="0"/>
                    <a:pt x="90" y="0"/>
                  </a:cubicBezTo>
                  <a:cubicBezTo>
                    <a:pt x="46" y="0"/>
                    <a:pt x="0" y="1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64"/>
                    <a:pt x="6" y="69"/>
                    <a:pt x="13" y="73"/>
                  </a:cubicBezTo>
                  <a:cubicBezTo>
                    <a:pt x="12" y="74"/>
                    <a:pt x="12" y="7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3" y="102"/>
                    <a:pt x="13" y="103"/>
                    <a:pt x="13" y="103"/>
                  </a:cubicBezTo>
                  <a:cubicBezTo>
                    <a:pt x="5" y="108"/>
                    <a:pt x="0" y="114"/>
                    <a:pt x="0" y="121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" y="167"/>
                    <a:pt x="49" y="176"/>
                    <a:pt x="90" y="176"/>
                  </a:cubicBezTo>
                  <a:cubicBezTo>
                    <a:pt x="131" y="176"/>
                    <a:pt x="175" y="167"/>
                    <a:pt x="180" y="146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2"/>
                  </a:cubicBezTo>
                  <a:cubicBezTo>
                    <a:pt x="180" y="122"/>
                    <a:pt x="180" y="122"/>
                    <a:pt x="180" y="121"/>
                  </a:cubicBezTo>
                  <a:cubicBezTo>
                    <a:pt x="180" y="120"/>
                    <a:pt x="180" y="118"/>
                    <a:pt x="179" y="117"/>
                  </a:cubicBezTo>
                  <a:cubicBezTo>
                    <a:pt x="186" y="113"/>
                    <a:pt x="190" y="108"/>
                    <a:pt x="192" y="102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192" y="78"/>
                    <a:pt x="192" y="78"/>
                    <a:pt x="192" y="78"/>
                  </a:cubicBezTo>
                  <a:cubicBezTo>
                    <a:pt x="192" y="78"/>
                    <a:pt x="192" y="78"/>
                    <a:pt x="192" y="78"/>
                  </a:cubicBezTo>
                  <a:cubicBezTo>
                    <a:pt x="192" y="78"/>
                    <a:pt x="192" y="78"/>
                    <a:pt x="192" y="78"/>
                  </a:cubicBezTo>
                  <a:close/>
                  <a:moveTo>
                    <a:pt x="90" y="8"/>
                  </a:moveTo>
                  <a:cubicBezTo>
                    <a:pt x="138" y="8"/>
                    <a:pt x="172" y="22"/>
                    <a:pt x="172" y="34"/>
                  </a:cubicBezTo>
                  <a:cubicBezTo>
                    <a:pt x="172" y="47"/>
                    <a:pt x="138" y="60"/>
                    <a:pt x="90" y="60"/>
                  </a:cubicBezTo>
                  <a:cubicBezTo>
                    <a:pt x="42" y="60"/>
                    <a:pt x="8" y="47"/>
                    <a:pt x="8" y="34"/>
                  </a:cubicBezTo>
                  <a:cubicBezTo>
                    <a:pt x="8" y="22"/>
                    <a:pt x="42" y="8"/>
                    <a:pt x="90" y="8"/>
                  </a:cubicBezTo>
                  <a:close/>
                  <a:moveTo>
                    <a:pt x="172" y="49"/>
                  </a:moveTo>
                  <a:cubicBezTo>
                    <a:pt x="172" y="55"/>
                    <a:pt x="172" y="55"/>
                    <a:pt x="172" y="55"/>
                  </a:cubicBezTo>
                  <a:cubicBezTo>
                    <a:pt x="172" y="58"/>
                    <a:pt x="171" y="61"/>
                    <a:pt x="168" y="64"/>
                  </a:cubicBezTo>
                  <a:cubicBezTo>
                    <a:pt x="168" y="52"/>
                    <a:pt x="168" y="52"/>
                    <a:pt x="168" y="52"/>
                  </a:cubicBezTo>
                  <a:cubicBezTo>
                    <a:pt x="169" y="51"/>
                    <a:pt x="171" y="50"/>
                    <a:pt x="172" y="49"/>
                  </a:cubicBezTo>
                  <a:close/>
                  <a:moveTo>
                    <a:pt x="160" y="56"/>
                  </a:moveTo>
                  <a:cubicBezTo>
                    <a:pt x="160" y="69"/>
                    <a:pt x="160" y="69"/>
                    <a:pt x="160" y="69"/>
                  </a:cubicBezTo>
                  <a:cubicBezTo>
                    <a:pt x="159" y="70"/>
                    <a:pt x="157" y="71"/>
                    <a:pt x="156" y="71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7" y="57"/>
                    <a:pt x="159" y="57"/>
                    <a:pt x="160" y="56"/>
                  </a:cubicBezTo>
                  <a:close/>
                  <a:moveTo>
                    <a:pt x="148" y="61"/>
                  </a:moveTo>
                  <a:cubicBezTo>
                    <a:pt x="148" y="74"/>
                    <a:pt x="148" y="74"/>
                    <a:pt x="148" y="74"/>
                  </a:cubicBezTo>
                  <a:cubicBezTo>
                    <a:pt x="146" y="75"/>
                    <a:pt x="143" y="76"/>
                    <a:pt x="140" y="76"/>
                  </a:cubicBezTo>
                  <a:cubicBezTo>
                    <a:pt x="140" y="63"/>
                    <a:pt x="140" y="63"/>
                    <a:pt x="140" y="63"/>
                  </a:cubicBezTo>
                  <a:cubicBezTo>
                    <a:pt x="143" y="62"/>
                    <a:pt x="145" y="61"/>
                    <a:pt x="148" y="61"/>
                  </a:cubicBezTo>
                  <a:close/>
                  <a:moveTo>
                    <a:pt x="132" y="65"/>
                  </a:moveTo>
                  <a:cubicBezTo>
                    <a:pt x="132" y="78"/>
                    <a:pt x="132" y="78"/>
                    <a:pt x="132" y="78"/>
                  </a:cubicBezTo>
                  <a:cubicBezTo>
                    <a:pt x="126" y="79"/>
                    <a:pt x="119" y="80"/>
                    <a:pt x="112" y="80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9" y="67"/>
                    <a:pt x="126" y="66"/>
                    <a:pt x="132" y="65"/>
                  </a:cubicBezTo>
                  <a:close/>
                  <a:moveTo>
                    <a:pt x="104" y="68"/>
                  </a:moveTo>
                  <a:cubicBezTo>
                    <a:pt x="104" y="81"/>
                    <a:pt x="104" y="81"/>
                    <a:pt x="104" y="81"/>
                  </a:cubicBezTo>
                  <a:cubicBezTo>
                    <a:pt x="99" y="81"/>
                    <a:pt x="95" y="81"/>
                    <a:pt x="90" y="81"/>
                  </a:cubicBezTo>
                  <a:cubicBezTo>
                    <a:pt x="89" y="81"/>
                    <a:pt x="89" y="81"/>
                    <a:pt x="88" y="81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9" y="68"/>
                    <a:pt x="89" y="68"/>
                    <a:pt x="90" y="68"/>
                  </a:cubicBezTo>
                  <a:cubicBezTo>
                    <a:pt x="95" y="68"/>
                    <a:pt x="99" y="68"/>
                    <a:pt x="104" y="68"/>
                  </a:cubicBezTo>
                  <a:close/>
                  <a:moveTo>
                    <a:pt x="80" y="68"/>
                  </a:moveTo>
                  <a:cubicBezTo>
                    <a:pt x="80" y="81"/>
                    <a:pt x="80" y="81"/>
                    <a:pt x="80" y="81"/>
                  </a:cubicBezTo>
                  <a:cubicBezTo>
                    <a:pt x="74" y="81"/>
                    <a:pt x="69" y="80"/>
                    <a:pt x="64" y="8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9" y="68"/>
                    <a:pt x="75" y="68"/>
                    <a:pt x="80" y="68"/>
                  </a:cubicBezTo>
                  <a:close/>
                  <a:moveTo>
                    <a:pt x="56" y="66"/>
                  </a:moveTo>
                  <a:cubicBezTo>
                    <a:pt x="56" y="79"/>
                    <a:pt x="56" y="79"/>
                    <a:pt x="56" y="79"/>
                  </a:cubicBezTo>
                  <a:cubicBezTo>
                    <a:pt x="53" y="79"/>
                    <a:pt x="51" y="78"/>
                    <a:pt x="48" y="78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1" y="65"/>
                    <a:pt x="53" y="66"/>
                    <a:pt x="56" y="66"/>
                  </a:cubicBezTo>
                  <a:close/>
                  <a:moveTo>
                    <a:pt x="40" y="63"/>
                  </a:moveTo>
                  <a:cubicBezTo>
                    <a:pt x="40" y="76"/>
                    <a:pt x="40" y="76"/>
                    <a:pt x="40" y="76"/>
                  </a:cubicBezTo>
                  <a:cubicBezTo>
                    <a:pt x="37" y="76"/>
                    <a:pt x="34" y="75"/>
                    <a:pt x="32" y="74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5" y="61"/>
                    <a:pt x="37" y="62"/>
                    <a:pt x="40" y="63"/>
                  </a:cubicBezTo>
                  <a:close/>
                  <a:moveTo>
                    <a:pt x="20" y="69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21" y="57"/>
                    <a:pt x="23" y="57"/>
                    <a:pt x="24" y="58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3" y="71"/>
                    <a:pt x="21" y="70"/>
                    <a:pt x="20" y="69"/>
                  </a:cubicBezTo>
                  <a:close/>
                  <a:moveTo>
                    <a:pt x="12" y="64"/>
                  </a:moveTo>
                  <a:cubicBezTo>
                    <a:pt x="9" y="61"/>
                    <a:pt x="8" y="58"/>
                    <a:pt x="8" y="55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50"/>
                    <a:pt x="11" y="51"/>
                    <a:pt x="12" y="52"/>
                  </a:cubicBezTo>
                  <a:lnTo>
                    <a:pt x="12" y="64"/>
                  </a:lnTo>
                  <a:close/>
                  <a:moveTo>
                    <a:pt x="20" y="92"/>
                  </a:moveTo>
                  <a:cubicBezTo>
                    <a:pt x="21" y="93"/>
                    <a:pt x="23" y="94"/>
                    <a:pt x="24" y="95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1" y="104"/>
                    <a:pt x="20" y="101"/>
                    <a:pt x="20" y="98"/>
                  </a:cubicBezTo>
                  <a:lnTo>
                    <a:pt x="20" y="92"/>
                  </a:lnTo>
                  <a:close/>
                  <a:moveTo>
                    <a:pt x="12" y="151"/>
                  </a:moveTo>
                  <a:cubicBezTo>
                    <a:pt x="9" y="148"/>
                    <a:pt x="8" y="145"/>
                    <a:pt x="8" y="142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9" y="137"/>
                    <a:pt x="11" y="138"/>
                    <a:pt x="12" y="139"/>
                  </a:cubicBezTo>
                  <a:lnTo>
                    <a:pt x="12" y="151"/>
                  </a:lnTo>
                  <a:close/>
                  <a:moveTo>
                    <a:pt x="24" y="158"/>
                  </a:moveTo>
                  <a:cubicBezTo>
                    <a:pt x="23" y="158"/>
                    <a:pt x="21" y="157"/>
                    <a:pt x="20" y="156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1" y="144"/>
                    <a:pt x="23" y="145"/>
                    <a:pt x="24" y="145"/>
                  </a:cubicBezTo>
                  <a:lnTo>
                    <a:pt x="24" y="158"/>
                  </a:lnTo>
                  <a:close/>
                  <a:moveTo>
                    <a:pt x="40" y="163"/>
                  </a:moveTo>
                  <a:cubicBezTo>
                    <a:pt x="37" y="163"/>
                    <a:pt x="34" y="162"/>
                    <a:pt x="32" y="161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35" y="149"/>
                    <a:pt x="37" y="149"/>
                    <a:pt x="40" y="150"/>
                  </a:cubicBezTo>
                  <a:lnTo>
                    <a:pt x="40" y="163"/>
                  </a:lnTo>
                  <a:close/>
                  <a:moveTo>
                    <a:pt x="56" y="166"/>
                  </a:moveTo>
                  <a:cubicBezTo>
                    <a:pt x="53" y="166"/>
                    <a:pt x="51" y="165"/>
                    <a:pt x="48" y="165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51" y="152"/>
                    <a:pt x="53" y="153"/>
                    <a:pt x="56" y="153"/>
                  </a:cubicBezTo>
                  <a:lnTo>
                    <a:pt x="56" y="166"/>
                  </a:lnTo>
                  <a:close/>
                  <a:moveTo>
                    <a:pt x="80" y="168"/>
                  </a:moveTo>
                  <a:cubicBezTo>
                    <a:pt x="74" y="168"/>
                    <a:pt x="69" y="167"/>
                    <a:pt x="64" y="167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9" y="155"/>
                    <a:pt x="75" y="155"/>
                    <a:pt x="80" y="155"/>
                  </a:cubicBezTo>
                  <a:lnTo>
                    <a:pt x="80" y="168"/>
                  </a:lnTo>
                  <a:close/>
                  <a:moveTo>
                    <a:pt x="104" y="168"/>
                  </a:moveTo>
                  <a:cubicBezTo>
                    <a:pt x="99" y="168"/>
                    <a:pt x="95" y="168"/>
                    <a:pt x="90" y="168"/>
                  </a:cubicBezTo>
                  <a:cubicBezTo>
                    <a:pt x="89" y="168"/>
                    <a:pt x="89" y="168"/>
                    <a:pt x="88" y="168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9" y="156"/>
                    <a:pt x="89" y="156"/>
                    <a:pt x="90" y="156"/>
                  </a:cubicBezTo>
                  <a:cubicBezTo>
                    <a:pt x="95" y="156"/>
                    <a:pt x="99" y="155"/>
                    <a:pt x="104" y="155"/>
                  </a:cubicBezTo>
                  <a:lnTo>
                    <a:pt x="104" y="168"/>
                  </a:lnTo>
                  <a:close/>
                  <a:moveTo>
                    <a:pt x="132" y="165"/>
                  </a:moveTo>
                  <a:cubicBezTo>
                    <a:pt x="126" y="166"/>
                    <a:pt x="119" y="167"/>
                    <a:pt x="112" y="167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9" y="154"/>
                    <a:pt x="126" y="153"/>
                    <a:pt x="132" y="152"/>
                  </a:cubicBezTo>
                  <a:lnTo>
                    <a:pt x="132" y="165"/>
                  </a:lnTo>
                  <a:close/>
                  <a:moveTo>
                    <a:pt x="148" y="161"/>
                  </a:moveTo>
                  <a:cubicBezTo>
                    <a:pt x="146" y="162"/>
                    <a:pt x="143" y="163"/>
                    <a:pt x="140" y="163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43" y="149"/>
                    <a:pt x="145" y="149"/>
                    <a:pt x="148" y="148"/>
                  </a:cubicBezTo>
                  <a:lnTo>
                    <a:pt x="148" y="161"/>
                  </a:lnTo>
                  <a:close/>
                  <a:moveTo>
                    <a:pt x="160" y="156"/>
                  </a:moveTo>
                  <a:cubicBezTo>
                    <a:pt x="159" y="157"/>
                    <a:pt x="157" y="158"/>
                    <a:pt x="156" y="158"/>
                  </a:cubicBezTo>
                  <a:cubicBezTo>
                    <a:pt x="156" y="145"/>
                    <a:pt x="156" y="145"/>
                    <a:pt x="156" y="145"/>
                  </a:cubicBezTo>
                  <a:cubicBezTo>
                    <a:pt x="157" y="145"/>
                    <a:pt x="159" y="144"/>
                    <a:pt x="160" y="143"/>
                  </a:cubicBezTo>
                  <a:lnTo>
                    <a:pt x="160" y="156"/>
                  </a:lnTo>
                  <a:close/>
                  <a:moveTo>
                    <a:pt x="172" y="142"/>
                  </a:moveTo>
                  <a:cubicBezTo>
                    <a:pt x="172" y="145"/>
                    <a:pt x="171" y="148"/>
                    <a:pt x="168" y="151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9" y="138"/>
                    <a:pt x="171" y="137"/>
                    <a:pt x="172" y="136"/>
                  </a:cubicBezTo>
                  <a:lnTo>
                    <a:pt x="172" y="142"/>
                  </a:lnTo>
                  <a:close/>
                  <a:moveTo>
                    <a:pt x="172" y="121"/>
                  </a:moveTo>
                  <a:cubicBezTo>
                    <a:pt x="172" y="134"/>
                    <a:pt x="138" y="148"/>
                    <a:pt x="90" y="148"/>
                  </a:cubicBezTo>
                  <a:cubicBezTo>
                    <a:pt x="42" y="148"/>
                    <a:pt x="8" y="134"/>
                    <a:pt x="8" y="121"/>
                  </a:cubicBezTo>
                  <a:cubicBezTo>
                    <a:pt x="8" y="118"/>
                    <a:pt x="11" y="114"/>
                    <a:pt x="17" y="110"/>
                  </a:cubicBezTo>
                  <a:cubicBezTo>
                    <a:pt x="30" y="125"/>
                    <a:pt x="67" y="132"/>
                    <a:pt x="102" y="132"/>
                  </a:cubicBezTo>
                  <a:cubicBezTo>
                    <a:pt x="128" y="132"/>
                    <a:pt x="154" y="129"/>
                    <a:pt x="172" y="121"/>
                  </a:cubicBezTo>
                  <a:cubicBezTo>
                    <a:pt x="172" y="121"/>
                    <a:pt x="172" y="121"/>
                    <a:pt x="172" y="121"/>
                  </a:cubicBezTo>
                  <a:close/>
                  <a:moveTo>
                    <a:pt x="32" y="113"/>
                  </a:moveTo>
                  <a:cubicBezTo>
                    <a:pt x="32" y="100"/>
                    <a:pt x="32" y="100"/>
                    <a:pt x="32" y="100"/>
                  </a:cubicBezTo>
                  <a:cubicBezTo>
                    <a:pt x="33" y="100"/>
                    <a:pt x="35" y="101"/>
                    <a:pt x="36" y="101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5" y="114"/>
                    <a:pt x="33" y="113"/>
                    <a:pt x="32" y="113"/>
                  </a:cubicBezTo>
                  <a:close/>
                  <a:moveTo>
                    <a:pt x="44" y="117"/>
                  </a:moveTo>
                  <a:cubicBezTo>
                    <a:pt x="44" y="104"/>
                    <a:pt x="44" y="104"/>
                    <a:pt x="44" y="104"/>
                  </a:cubicBezTo>
                  <a:cubicBezTo>
                    <a:pt x="47" y="105"/>
                    <a:pt x="49" y="105"/>
                    <a:pt x="52" y="106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49" y="119"/>
                    <a:pt x="46" y="118"/>
                    <a:pt x="44" y="117"/>
                  </a:cubicBezTo>
                  <a:close/>
                  <a:moveTo>
                    <a:pt x="60" y="121"/>
                  </a:moveTo>
                  <a:cubicBezTo>
                    <a:pt x="60" y="108"/>
                    <a:pt x="60" y="108"/>
                    <a:pt x="60" y="108"/>
                  </a:cubicBezTo>
                  <a:cubicBezTo>
                    <a:pt x="63" y="108"/>
                    <a:pt x="65" y="109"/>
                    <a:pt x="68" y="109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5" y="122"/>
                    <a:pt x="63" y="121"/>
                    <a:pt x="60" y="121"/>
                  </a:cubicBezTo>
                  <a:close/>
                  <a:moveTo>
                    <a:pt x="76" y="123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81" y="111"/>
                    <a:pt x="87" y="111"/>
                    <a:pt x="92" y="111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86" y="124"/>
                    <a:pt x="81" y="124"/>
                    <a:pt x="76" y="123"/>
                  </a:cubicBezTo>
                  <a:close/>
                  <a:moveTo>
                    <a:pt x="100" y="124"/>
                  </a:moveTo>
                  <a:cubicBezTo>
                    <a:pt x="100" y="112"/>
                    <a:pt x="100" y="112"/>
                    <a:pt x="100" y="112"/>
                  </a:cubicBezTo>
                  <a:cubicBezTo>
                    <a:pt x="101" y="112"/>
                    <a:pt x="101" y="112"/>
                    <a:pt x="102" y="112"/>
                  </a:cubicBezTo>
                  <a:cubicBezTo>
                    <a:pt x="107" y="112"/>
                    <a:pt x="111" y="112"/>
                    <a:pt x="116" y="111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1" y="124"/>
                    <a:pt x="107" y="124"/>
                    <a:pt x="102" y="124"/>
                  </a:cubicBezTo>
                  <a:cubicBezTo>
                    <a:pt x="101" y="124"/>
                    <a:pt x="101" y="124"/>
                    <a:pt x="100" y="124"/>
                  </a:cubicBezTo>
                  <a:close/>
                  <a:moveTo>
                    <a:pt x="124" y="123"/>
                  </a:moveTo>
                  <a:cubicBezTo>
                    <a:pt x="124" y="111"/>
                    <a:pt x="124" y="111"/>
                    <a:pt x="124" y="111"/>
                  </a:cubicBezTo>
                  <a:cubicBezTo>
                    <a:pt x="131" y="110"/>
                    <a:pt x="138" y="109"/>
                    <a:pt x="144" y="108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38" y="122"/>
                    <a:pt x="131" y="123"/>
                    <a:pt x="124" y="123"/>
                  </a:cubicBezTo>
                  <a:close/>
                  <a:moveTo>
                    <a:pt x="152" y="119"/>
                  </a:moveTo>
                  <a:cubicBezTo>
                    <a:pt x="152" y="106"/>
                    <a:pt x="152" y="106"/>
                    <a:pt x="152" y="106"/>
                  </a:cubicBezTo>
                  <a:cubicBezTo>
                    <a:pt x="155" y="105"/>
                    <a:pt x="157" y="105"/>
                    <a:pt x="160" y="104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58" y="118"/>
                    <a:pt x="155" y="119"/>
                    <a:pt x="152" y="119"/>
                  </a:cubicBezTo>
                  <a:close/>
                  <a:moveTo>
                    <a:pt x="172" y="113"/>
                  </a:moveTo>
                  <a:cubicBezTo>
                    <a:pt x="171" y="113"/>
                    <a:pt x="169" y="114"/>
                    <a:pt x="168" y="115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1"/>
                    <a:pt x="171" y="100"/>
                    <a:pt x="172" y="100"/>
                  </a:cubicBezTo>
                  <a:lnTo>
                    <a:pt x="172" y="113"/>
                  </a:lnTo>
                  <a:close/>
                  <a:moveTo>
                    <a:pt x="184" y="98"/>
                  </a:moveTo>
                  <a:cubicBezTo>
                    <a:pt x="184" y="101"/>
                    <a:pt x="183" y="104"/>
                    <a:pt x="180" y="107"/>
                  </a:cubicBezTo>
                  <a:cubicBezTo>
                    <a:pt x="180" y="95"/>
                    <a:pt x="180" y="95"/>
                    <a:pt x="180" y="95"/>
                  </a:cubicBezTo>
                  <a:cubicBezTo>
                    <a:pt x="181" y="94"/>
                    <a:pt x="183" y="93"/>
                    <a:pt x="184" y="92"/>
                  </a:cubicBezTo>
                  <a:lnTo>
                    <a:pt x="184" y="98"/>
                  </a:lnTo>
                  <a:close/>
                  <a:moveTo>
                    <a:pt x="102" y="104"/>
                  </a:moveTo>
                  <a:cubicBezTo>
                    <a:pt x="54" y="104"/>
                    <a:pt x="20" y="90"/>
                    <a:pt x="20" y="78"/>
                  </a:cubicBezTo>
                  <a:cubicBezTo>
                    <a:pt x="20" y="77"/>
                    <a:pt x="20" y="77"/>
                    <a:pt x="20" y="76"/>
                  </a:cubicBezTo>
                  <a:cubicBezTo>
                    <a:pt x="38" y="84"/>
                    <a:pt x="64" y="88"/>
                    <a:pt x="90" y="88"/>
                  </a:cubicBezTo>
                  <a:cubicBezTo>
                    <a:pt x="125" y="88"/>
                    <a:pt x="162" y="81"/>
                    <a:pt x="175" y="66"/>
                  </a:cubicBezTo>
                  <a:cubicBezTo>
                    <a:pt x="181" y="70"/>
                    <a:pt x="184" y="74"/>
                    <a:pt x="184" y="78"/>
                  </a:cubicBezTo>
                  <a:cubicBezTo>
                    <a:pt x="184" y="90"/>
                    <a:pt x="150" y="104"/>
                    <a:pt x="102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46506E-5F28-4795-9E57-4B1C06235A29}"/>
              </a:ext>
            </a:extLst>
          </p:cNvPr>
          <p:cNvSpPr txBox="1"/>
          <p:nvPr/>
        </p:nvSpPr>
        <p:spPr>
          <a:xfrm>
            <a:off x="1133024" y="4249885"/>
            <a:ext cx="12645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Your Subtitle</a:t>
            </a:r>
            <a:endParaRPr lang="id-ID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4690BD-F35A-4640-B262-CBF06AF306E0}"/>
              </a:ext>
            </a:extLst>
          </p:cNvPr>
          <p:cNvSpPr/>
          <p:nvPr/>
        </p:nvSpPr>
        <p:spPr>
          <a:xfrm>
            <a:off x="82475" y="4557623"/>
            <a:ext cx="2315095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id-ID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826E42-CA0D-4AF5-9548-A34CE1AAD22A}"/>
              </a:ext>
            </a:extLst>
          </p:cNvPr>
          <p:cNvGrpSpPr/>
          <p:nvPr/>
        </p:nvGrpSpPr>
        <p:grpSpPr>
          <a:xfrm>
            <a:off x="9538049" y="2446668"/>
            <a:ext cx="2315095" cy="824483"/>
            <a:chOff x="9538049" y="2446668"/>
            <a:chExt cx="2315095" cy="8244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B91148-4E31-4556-B3B8-E02EDB83B50C}"/>
                </a:ext>
              </a:extLst>
            </p:cNvPr>
            <p:cNvSpPr txBox="1"/>
            <p:nvPr/>
          </p:nvSpPr>
          <p:spPr>
            <a:xfrm>
              <a:off x="9538049" y="2446668"/>
              <a:ext cx="1264546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  <a:cs typeface="+mn-ea"/>
                  <a:sym typeface="+mn-lt"/>
                </a:rPr>
                <a:t>Your Subtitle</a:t>
              </a:r>
              <a:endParaRPr lang="id-ID" sz="14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4B9ED0-45E5-4779-A622-C80AD7C61F55}"/>
                </a:ext>
              </a:extLst>
            </p:cNvPr>
            <p:cNvSpPr/>
            <p:nvPr/>
          </p:nvSpPr>
          <p:spPr>
            <a:xfrm>
              <a:off x="9538049" y="2754406"/>
              <a:ext cx="2315095" cy="516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id-ID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8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4C5E6A9-842C-4571-88D4-40C9A49DA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828" y="1208338"/>
            <a:ext cx="2817672" cy="4903928"/>
          </a:xfrm>
          <a:prstGeom prst="rect">
            <a:avLst/>
          </a:prstGeom>
        </p:spPr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3FBA6F41-08F6-4175-AB3B-C8BE295237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FEC388-3EE8-484D-89FA-ACC0D66E8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48" y="383784"/>
            <a:ext cx="3499407" cy="6090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AF58D3-1E6D-45AD-AAA8-8CBAE88CBEF8}"/>
              </a:ext>
            </a:extLst>
          </p:cNvPr>
          <p:cNvSpPr txBox="1"/>
          <p:nvPr/>
        </p:nvSpPr>
        <p:spPr>
          <a:xfrm>
            <a:off x="5689174" y="1534881"/>
            <a:ext cx="4426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+mn-ea"/>
                <a:sym typeface="+mn-lt"/>
              </a:rPr>
              <a:t>PHONE MOCKUP SLIDES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07FD3A-4F33-4BAE-ADCC-3B075A72B711}"/>
              </a:ext>
            </a:extLst>
          </p:cNvPr>
          <p:cNvCxnSpPr>
            <a:cxnSpLocks/>
          </p:cNvCxnSpPr>
          <p:nvPr/>
        </p:nvCxnSpPr>
        <p:spPr>
          <a:xfrm flipH="1">
            <a:off x="5822524" y="2792360"/>
            <a:ext cx="72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F7D7BE-C769-4430-89FA-190FFD579B3E}"/>
              </a:ext>
            </a:extLst>
          </p:cNvPr>
          <p:cNvSpPr txBox="1"/>
          <p:nvPr/>
        </p:nvSpPr>
        <p:spPr>
          <a:xfrm>
            <a:off x="5689174" y="3047688"/>
            <a:ext cx="5607476" cy="58137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FE2BC-3414-4D73-9BC9-0BDD4EAD25F1}"/>
              </a:ext>
            </a:extLst>
          </p:cNvPr>
          <p:cNvSpPr txBox="1"/>
          <p:nvPr/>
        </p:nvSpPr>
        <p:spPr>
          <a:xfrm>
            <a:off x="5721166" y="422809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cs typeface="+mn-ea"/>
                <a:sym typeface="+mn-lt"/>
              </a:rPr>
              <a:t>121+</a:t>
            </a:r>
            <a:endParaRPr lang="id-ID" sz="32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615C68-E43E-4FD8-8777-8EDDD5587AB0}"/>
              </a:ext>
            </a:extLst>
          </p:cNvPr>
          <p:cNvSpPr txBox="1"/>
          <p:nvPr/>
        </p:nvSpPr>
        <p:spPr>
          <a:xfrm>
            <a:off x="5689174" y="4751316"/>
            <a:ext cx="1669569" cy="8399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78727D-40C8-436C-894C-94F3393167E0}"/>
              </a:ext>
            </a:extLst>
          </p:cNvPr>
          <p:cNvSpPr txBox="1"/>
          <p:nvPr/>
        </p:nvSpPr>
        <p:spPr>
          <a:xfrm>
            <a:off x="7523417" y="422809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cs typeface="+mn-ea"/>
                <a:sym typeface="+mn-lt"/>
              </a:rPr>
              <a:t>144+</a:t>
            </a:r>
            <a:endParaRPr lang="id-ID" sz="3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8B43D2-F99B-4B9C-8C38-FD468ADC524A}"/>
              </a:ext>
            </a:extLst>
          </p:cNvPr>
          <p:cNvSpPr txBox="1"/>
          <p:nvPr/>
        </p:nvSpPr>
        <p:spPr>
          <a:xfrm>
            <a:off x="7491425" y="4751316"/>
            <a:ext cx="1669569" cy="8399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6306C2-4256-4480-BC8F-1098180DFEE7}"/>
              </a:ext>
            </a:extLst>
          </p:cNvPr>
          <p:cNvSpPr txBox="1"/>
          <p:nvPr/>
        </p:nvSpPr>
        <p:spPr>
          <a:xfrm>
            <a:off x="9293676" y="422809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cs typeface="+mn-ea"/>
                <a:sym typeface="+mn-lt"/>
              </a:rPr>
              <a:t>232+</a:t>
            </a:r>
            <a:endParaRPr lang="id-ID" sz="32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FAB2D3-EAC1-4515-9114-3B402AB05392}"/>
              </a:ext>
            </a:extLst>
          </p:cNvPr>
          <p:cNvSpPr txBox="1"/>
          <p:nvPr/>
        </p:nvSpPr>
        <p:spPr>
          <a:xfrm>
            <a:off x="9261684" y="4751316"/>
            <a:ext cx="1669569" cy="8399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endParaRPr 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6A13227E-7C64-45D1-8AAA-40DF8A5382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75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DB8320-5507-47C7-B946-8DAF2080DFF1}"/>
              </a:ext>
            </a:extLst>
          </p:cNvPr>
          <p:cNvSpPr txBox="1"/>
          <p:nvPr/>
        </p:nvSpPr>
        <p:spPr>
          <a:xfrm>
            <a:off x="5332826" y="956289"/>
            <a:ext cx="3702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SPORT CLOCK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SLIDES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125176-B841-4AA6-AC83-536544259554}"/>
              </a:ext>
            </a:extLst>
          </p:cNvPr>
          <p:cNvCxnSpPr>
            <a:cxnSpLocks/>
          </p:cNvCxnSpPr>
          <p:nvPr/>
        </p:nvCxnSpPr>
        <p:spPr>
          <a:xfrm flipH="1">
            <a:off x="5466176" y="2213768"/>
            <a:ext cx="72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BE00AB0-79EC-4317-B3C1-90359829764B}"/>
              </a:ext>
            </a:extLst>
          </p:cNvPr>
          <p:cNvGrpSpPr/>
          <p:nvPr/>
        </p:nvGrpSpPr>
        <p:grpSpPr>
          <a:xfrm>
            <a:off x="5418930" y="3963274"/>
            <a:ext cx="3616372" cy="385689"/>
            <a:chOff x="5430110" y="4097729"/>
            <a:chExt cx="3616372" cy="3856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09FA2B-1528-4A39-9FAE-091C1864FEAF}"/>
                </a:ext>
              </a:extLst>
            </p:cNvPr>
            <p:cNvGrpSpPr/>
            <p:nvPr/>
          </p:nvGrpSpPr>
          <p:grpSpPr>
            <a:xfrm>
              <a:off x="5505087" y="4392930"/>
              <a:ext cx="3541395" cy="90488"/>
              <a:chOff x="5505087" y="4392930"/>
              <a:chExt cx="3541395" cy="90488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44292C34-C7D5-4758-8B45-F50360236964}"/>
                  </a:ext>
                </a:extLst>
              </p:cNvPr>
              <p:cNvSpPr/>
              <p:nvPr/>
            </p:nvSpPr>
            <p:spPr>
              <a:xfrm>
                <a:off x="5505087" y="4392930"/>
                <a:ext cx="3541395" cy="9048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CC4DBB6-3D9F-46CD-8C43-4879657BC20C}"/>
                  </a:ext>
                </a:extLst>
              </p:cNvPr>
              <p:cNvSpPr/>
              <p:nvPr/>
            </p:nvSpPr>
            <p:spPr>
              <a:xfrm>
                <a:off x="5505087" y="4392930"/>
                <a:ext cx="2517458" cy="9048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34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F2F18A-B1C9-4D18-B7E4-F0C460D6AE39}"/>
                </a:ext>
              </a:extLst>
            </p:cNvPr>
            <p:cNvSpPr/>
            <p:nvPr/>
          </p:nvSpPr>
          <p:spPr>
            <a:xfrm>
              <a:off x="5430110" y="4097729"/>
              <a:ext cx="3034439" cy="269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Review Aspect 1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BE2BD9-16B1-4138-8C51-E40EA1A2F064}"/>
              </a:ext>
            </a:extLst>
          </p:cNvPr>
          <p:cNvGrpSpPr/>
          <p:nvPr/>
        </p:nvGrpSpPr>
        <p:grpSpPr>
          <a:xfrm>
            <a:off x="5418929" y="4357639"/>
            <a:ext cx="3616373" cy="354876"/>
            <a:chOff x="5430109" y="4492094"/>
            <a:chExt cx="3616373" cy="35487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33C41F5-63EC-43C4-A72B-A8605E0743F0}"/>
                </a:ext>
              </a:extLst>
            </p:cNvPr>
            <p:cNvSpPr/>
            <p:nvPr/>
          </p:nvSpPr>
          <p:spPr>
            <a:xfrm>
              <a:off x="5505087" y="4756482"/>
              <a:ext cx="3541395" cy="9048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8B2CFBC-1A9B-40BC-8FE9-CDB4F2DEF63D}"/>
                </a:ext>
              </a:extLst>
            </p:cNvPr>
            <p:cNvSpPr/>
            <p:nvPr/>
          </p:nvSpPr>
          <p:spPr>
            <a:xfrm>
              <a:off x="5505087" y="4756482"/>
              <a:ext cx="1664970" cy="904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4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AA1B35E-13D2-4370-907F-9B74A0D598D1}"/>
                </a:ext>
              </a:extLst>
            </p:cNvPr>
            <p:cNvSpPr/>
            <p:nvPr/>
          </p:nvSpPr>
          <p:spPr>
            <a:xfrm>
              <a:off x="5430109" y="4492094"/>
              <a:ext cx="3034439" cy="269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Review Aspect 2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3FF457-0035-4BE2-B11A-38715961EA0A}"/>
              </a:ext>
            </a:extLst>
          </p:cNvPr>
          <p:cNvGrpSpPr/>
          <p:nvPr/>
        </p:nvGrpSpPr>
        <p:grpSpPr>
          <a:xfrm>
            <a:off x="5418930" y="4721192"/>
            <a:ext cx="3616372" cy="354875"/>
            <a:chOff x="5430110" y="4855647"/>
            <a:chExt cx="3616372" cy="35487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2600C82-EAA2-4ACF-8EBC-A160FFC31FC9}"/>
                </a:ext>
              </a:extLst>
            </p:cNvPr>
            <p:cNvSpPr/>
            <p:nvPr/>
          </p:nvSpPr>
          <p:spPr>
            <a:xfrm>
              <a:off x="5505087" y="5120034"/>
              <a:ext cx="3541395" cy="9048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94CC0E8-E814-496D-A2DD-704828F38B6A}"/>
                </a:ext>
              </a:extLst>
            </p:cNvPr>
            <p:cNvSpPr/>
            <p:nvPr/>
          </p:nvSpPr>
          <p:spPr>
            <a:xfrm>
              <a:off x="5505087" y="5120034"/>
              <a:ext cx="2141220" cy="904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4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2B9C01-01D1-47F7-A8AF-8CDD98F4F163}"/>
                </a:ext>
              </a:extLst>
            </p:cNvPr>
            <p:cNvSpPr/>
            <p:nvPr/>
          </p:nvSpPr>
          <p:spPr>
            <a:xfrm>
              <a:off x="5430110" y="4855647"/>
              <a:ext cx="3034439" cy="269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Review Aspect 3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307578-80C4-40AD-B1D0-39853680243E}"/>
              </a:ext>
            </a:extLst>
          </p:cNvPr>
          <p:cNvGrpSpPr/>
          <p:nvPr/>
        </p:nvGrpSpPr>
        <p:grpSpPr>
          <a:xfrm>
            <a:off x="5418929" y="5093420"/>
            <a:ext cx="3616373" cy="346199"/>
            <a:chOff x="5430109" y="5227875"/>
            <a:chExt cx="3616373" cy="34619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B25A949-00F5-4A48-BB3D-43C98CC3382A}"/>
                </a:ext>
              </a:extLst>
            </p:cNvPr>
            <p:cNvSpPr/>
            <p:nvPr/>
          </p:nvSpPr>
          <p:spPr>
            <a:xfrm>
              <a:off x="5505087" y="5483586"/>
              <a:ext cx="3541395" cy="9048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B376025-2E4A-437C-A4D0-709C1372604C}"/>
                </a:ext>
              </a:extLst>
            </p:cNvPr>
            <p:cNvSpPr/>
            <p:nvPr/>
          </p:nvSpPr>
          <p:spPr>
            <a:xfrm>
              <a:off x="5505087" y="5483586"/>
              <a:ext cx="1849120" cy="904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4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B0EEA87-913D-436F-B250-49BB36508440}"/>
                </a:ext>
              </a:extLst>
            </p:cNvPr>
            <p:cNvSpPr/>
            <p:nvPr/>
          </p:nvSpPr>
          <p:spPr>
            <a:xfrm>
              <a:off x="5430109" y="5227875"/>
              <a:ext cx="3034439" cy="269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Review Aspect 4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4B69223-8797-47AE-B015-C65E43010426}"/>
              </a:ext>
            </a:extLst>
          </p:cNvPr>
          <p:cNvGrpSpPr/>
          <p:nvPr/>
        </p:nvGrpSpPr>
        <p:grpSpPr>
          <a:xfrm>
            <a:off x="6407815" y="3372871"/>
            <a:ext cx="1592332" cy="239535"/>
            <a:chOff x="6407815" y="3372871"/>
            <a:chExt cx="1592332" cy="239535"/>
          </a:xfrm>
        </p:grpSpPr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758D2B8D-E870-4334-9998-1710565D9F65}"/>
                </a:ext>
              </a:extLst>
            </p:cNvPr>
            <p:cNvSpPr/>
            <p:nvPr/>
          </p:nvSpPr>
          <p:spPr>
            <a:xfrm>
              <a:off x="6407815" y="3372871"/>
              <a:ext cx="239535" cy="239535"/>
            </a:xfrm>
            <a:prstGeom prst="star5">
              <a:avLst>
                <a:gd name="adj" fmla="val 26726"/>
                <a:gd name="hf" fmla="val 105146"/>
                <a:gd name="vf" fmla="val 110557"/>
              </a:avLst>
            </a:prstGeom>
            <a:gradFill>
              <a:gsLst>
                <a:gs pos="34000">
                  <a:srgbClr val="FFC000"/>
                </a:gs>
                <a:gs pos="100000">
                  <a:srgbClr val="FF0000">
                    <a:alpha val="38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159241E5-96F2-45F8-9708-85637E4DE02F}"/>
                </a:ext>
              </a:extLst>
            </p:cNvPr>
            <p:cNvSpPr/>
            <p:nvPr/>
          </p:nvSpPr>
          <p:spPr>
            <a:xfrm>
              <a:off x="6746014" y="3372871"/>
              <a:ext cx="239535" cy="239535"/>
            </a:xfrm>
            <a:prstGeom prst="star5">
              <a:avLst>
                <a:gd name="adj" fmla="val 26726"/>
                <a:gd name="hf" fmla="val 105146"/>
                <a:gd name="vf" fmla="val 110557"/>
              </a:avLst>
            </a:prstGeom>
            <a:gradFill>
              <a:gsLst>
                <a:gs pos="34000">
                  <a:srgbClr val="FFC000"/>
                </a:gs>
                <a:gs pos="100000">
                  <a:srgbClr val="FF0000">
                    <a:alpha val="38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A27953F1-D08C-48E0-B9DD-DF54AF6E9BAC}"/>
                </a:ext>
              </a:extLst>
            </p:cNvPr>
            <p:cNvSpPr/>
            <p:nvPr/>
          </p:nvSpPr>
          <p:spPr>
            <a:xfrm>
              <a:off x="7084213" y="3372871"/>
              <a:ext cx="239535" cy="239535"/>
            </a:xfrm>
            <a:prstGeom prst="star5">
              <a:avLst>
                <a:gd name="adj" fmla="val 26726"/>
                <a:gd name="hf" fmla="val 105146"/>
                <a:gd name="vf" fmla="val 110557"/>
              </a:avLst>
            </a:prstGeom>
            <a:gradFill>
              <a:gsLst>
                <a:gs pos="34000">
                  <a:srgbClr val="FFC000"/>
                </a:gs>
                <a:gs pos="100000">
                  <a:srgbClr val="FF0000">
                    <a:alpha val="38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20BD6F38-D54A-4207-9889-1E1260EB98FB}"/>
                </a:ext>
              </a:extLst>
            </p:cNvPr>
            <p:cNvSpPr/>
            <p:nvPr/>
          </p:nvSpPr>
          <p:spPr>
            <a:xfrm>
              <a:off x="7422412" y="3372871"/>
              <a:ext cx="239535" cy="239535"/>
            </a:xfrm>
            <a:prstGeom prst="star5">
              <a:avLst>
                <a:gd name="adj" fmla="val 26726"/>
                <a:gd name="hf" fmla="val 105146"/>
                <a:gd name="vf" fmla="val 110557"/>
              </a:avLst>
            </a:prstGeom>
            <a:gradFill>
              <a:gsLst>
                <a:gs pos="34000">
                  <a:srgbClr val="FFC000"/>
                </a:gs>
                <a:gs pos="100000">
                  <a:srgbClr val="FF0000">
                    <a:alpha val="38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5D2D12B2-3E7F-45C7-AEC9-86BD51DD0231}"/>
                </a:ext>
              </a:extLst>
            </p:cNvPr>
            <p:cNvSpPr/>
            <p:nvPr/>
          </p:nvSpPr>
          <p:spPr>
            <a:xfrm>
              <a:off x="7760612" y="3372871"/>
              <a:ext cx="239535" cy="239535"/>
            </a:xfrm>
            <a:prstGeom prst="star5">
              <a:avLst>
                <a:gd name="adj" fmla="val 26726"/>
                <a:gd name="hf" fmla="val 105146"/>
                <a:gd name="vf" fmla="val 110557"/>
              </a:avLst>
            </a:prstGeom>
            <a:gradFill>
              <a:gsLst>
                <a:gs pos="34000">
                  <a:srgbClr val="FFC000"/>
                </a:gs>
                <a:gs pos="100000">
                  <a:srgbClr val="FF0000">
                    <a:alpha val="38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80A1F-B3DD-40AF-930C-75CD8F461B68}"/>
              </a:ext>
            </a:extLst>
          </p:cNvPr>
          <p:cNvGrpSpPr/>
          <p:nvPr/>
        </p:nvGrpSpPr>
        <p:grpSpPr>
          <a:xfrm>
            <a:off x="5410476" y="3073761"/>
            <a:ext cx="926076" cy="1002537"/>
            <a:chOff x="5195324" y="2981557"/>
            <a:chExt cx="926076" cy="100253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04AB5A1-4935-46CA-9B16-98F56AD20655}"/>
                </a:ext>
              </a:extLst>
            </p:cNvPr>
            <p:cNvSpPr txBox="1"/>
            <p:nvPr/>
          </p:nvSpPr>
          <p:spPr>
            <a:xfrm>
              <a:off x="5238716" y="2981557"/>
              <a:ext cx="8826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23CB97"/>
                  </a:solidFill>
                  <a:effectLst/>
                  <a:uLnTx/>
                  <a:uFillTx/>
                  <a:cs typeface="+mn-ea"/>
                  <a:sym typeface="+mn-lt"/>
                </a:rPr>
                <a:t>99</a:t>
              </a:r>
              <a:endPara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23CB9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AF50013-332D-45CA-B092-C6EF34C61AE7}"/>
                </a:ext>
              </a:extLst>
            </p:cNvPr>
            <p:cNvSpPr txBox="1"/>
            <p:nvPr/>
          </p:nvSpPr>
          <p:spPr>
            <a:xfrm>
              <a:off x="5195324" y="3553207"/>
              <a:ext cx="8671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alpha val="82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Rate Value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81AE0F2-8C13-4FBC-B39F-E833F853DC32}"/>
              </a:ext>
            </a:extLst>
          </p:cNvPr>
          <p:cNvSpPr txBox="1"/>
          <p:nvPr/>
        </p:nvSpPr>
        <p:spPr>
          <a:xfrm>
            <a:off x="5379479" y="2266029"/>
            <a:ext cx="4211902" cy="58137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nibh euism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图片占位符 23">
            <a:extLst>
              <a:ext uri="{FF2B5EF4-FFF2-40B4-BE49-F238E27FC236}">
                <a16:creationId xmlns:a16="http://schemas.microsoft.com/office/drawing/2014/main" id="{8F7381D8-D5AB-409F-B428-7D0601A09C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666142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739CF1AA-D984-46A0-AC08-DBAB64B015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475AE015-162E-4223-A703-9AEB6BBD41F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1A4A03-E763-411E-A335-D64085B22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346297" y="-6741"/>
            <a:ext cx="3499407" cy="6090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C41CAF-A591-4CF1-A2A2-3FA8510A7843}"/>
              </a:ext>
            </a:extLst>
          </p:cNvPr>
          <p:cNvSpPr txBox="1"/>
          <p:nvPr/>
        </p:nvSpPr>
        <p:spPr>
          <a:xfrm>
            <a:off x="3290541" y="487131"/>
            <a:ext cx="561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MOCKUP SLIDES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3D6F7E-54B6-4B2D-91BF-0F680FDB7EF7}"/>
              </a:ext>
            </a:extLst>
          </p:cNvPr>
          <p:cNvCxnSpPr>
            <a:cxnSpLocks/>
          </p:cNvCxnSpPr>
          <p:nvPr/>
        </p:nvCxnSpPr>
        <p:spPr>
          <a:xfrm flipH="1">
            <a:off x="5798294" y="1250739"/>
            <a:ext cx="72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35769F-27F7-4DCF-ACB0-B1C44339CA0D}"/>
              </a:ext>
            </a:extLst>
          </p:cNvPr>
          <p:cNvSpPr txBox="1"/>
          <p:nvPr/>
        </p:nvSpPr>
        <p:spPr>
          <a:xfrm>
            <a:off x="1166191" y="4622203"/>
            <a:ext cx="9925879" cy="39972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A6D623EE-41C1-49AB-A720-CF81D6F118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2260211"/>
      </p:ext>
    </p:extLst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252C7F6F-1B8C-43D5-870B-44109C5246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FCA9F74-8452-494D-809F-889A2968E1D2}"/>
              </a:ext>
            </a:extLst>
          </p:cNvPr>
          <p:cNvGrpSpPr/>
          <p:nvPr/>
        </p:nvGrpSpPr>
        <p:grpSpPr>
          <a:xfrm>
            <a:off x="2836606" y="1765694"/>
            <a:ext cx="6518787" cy="3019396"/>
            <a:chOff x="2836606" y="1765694"/>
            <a:chExt cx="6518787" cy="30193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D65755-7A36-4064-AE6F-3066409C3831}"/>
                </a:ext>
              </a:extLst>
            </p:cNvPr>
            <p:cNvSpPr/>
            <p:nvPr/>
          </p:nvSpPr>
          <p:spPr>
            <a:xfrm>
              <a:off x="2836606" y="1765694"/>
              <a:ext cx="6518787" cy="2848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DA9DB6-18A0-474B-8B65-B0BE4A4E279D}"/>
                </a:ext>
              </a:extLst>
            </p:cNvPr>
            <p:cNvSpPr/>
            <p:nvPr/>
          </p:nvSpPr>
          <p:spPr>
            <a:xfrm>
              <a:off x="3189689" y="1905695"/>
              <a:ext cx="5540002" cy="882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Lorem ipsum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E6A598-8641-46B7-9C7C-747AC63ADB54}"/>
                </a:ext>
              </a:extLst>
            </p:cNvPr>
            <p:cNvSpPr/>
            <p:nvPr/>
          </p:nvSpPr>
          <p:spPr>
            <a:xfrm>
              <a:off x="3189689" y="2999718"/>
              <a:ext cx="1347130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Address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F5CA68-A498-451E-822A-BEAF0C9F082F}"/>
                </a:ext>
              </a:extLst>
            </p:cNvPr>
            <p:cNvSpPr/>
            <p:nvPr/>
          </p:nvSpPr>
          <p:spPr>
            <a:xfrm>
              <a:off x="3189689" y="3357053"/>
              <a:ext cx="2239777" cy="846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160AEB-7548-4E71-AC34-CDBBB9FC52CA}"/>
                </a:ext>
              </a:extLst>
            </p:cNvPr>
            <p:cNvSpPr/>
            <p:nvPr/>
          </p:nvSpPr>
          <p:spPr>
            <a:xfrm>
              <a:off x="6026295" y="2999718"/>
              <a:ext cx="1008186" cy="36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Phone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F97FCD5-81C7-4409-89F9-332D0D28ED1C}"/>
                </a:ext>
              </a:extLst>
            </p:cNvPr>
            <p:cNvSpPr/>
            <p:nvPr/>
          </p:nvSpPr>
          <p:spPr>
            <a:xfrm>
              <a:off x="6415173" y="3357053"/>
              <a:ext cx="2239777" cy="333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xxxxx890988</a:t>
              </a: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CA507B08-0448-4634-9B3D-FD6FE8D27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0596" y="3396203"/>
              <a:ext cx="220276" cy="272564"/>
            </a:xfrm>
            <a:custGeom>
              <a:avLst/>
              <a:gdLst>
                <a:gd name="T0" fmla="*/ 154 w 184"/>
                <a:gd name="T1" fmla="*/ 157 h 228"/>
                <a:gd name="T2" fmla="*/ 126 w 184"/>
                <a:gd name="T3" fmla="*/ 169 h 228"/>
                <a:gd name="T4" fmla="*/ 63 w 184"/>
                <a:gd name="T5" fmla="*/ 123 h 228"/>
                <a:gd name="T6" fmla="*/ 75 w 184"/>
                <a:gd name="T7" fmla="*/ 95 h 228"/>
                <a:gd name="T8" fmla="*/ 75 w 184"/>
                <a:gd name="T9" fmla="*/ 78 h 228"/>
                <a:gd name="T10" fmla="*/ 32 w 184"/>
                <a:gd name="T11" fmla="*/ 53 h 228"/>
                <a:gd name="T12" fmla="*/ 21 w 184"/>
                <a:gd name="T13" fmla="*/ 64 h 228"/>
                <a:gd name="T14" fmla="*/ 10 w 184"/>
                <a:gd name="T15" fmla="*/ 124 h 228"/>
                <a:gd name="T16" fmla="*/ 133 w 184"/>
                <a:gd name="T17" fmla="*/ 228 h 228"/>
                <a:gd name="T18" fmla="*/ 168 w 184"/>
                <a:gd name="T19" fmla="*/ 212 h 228"/>
                <a:gd name="T20" fmla="*/ 179 w 184"/>
                <a:gd name="T21" fmla="*/ 200 h 228"/>
                <a:gd name="T22" fmla="*/ 38 w 184"/>
                <a:gd name="T23" fmla="*/ 58 h 228"/>
                <a:gd name="T24" fmla="*/ 69 w 184"/>
                <a:gd name="T25" fmla="*/ 84 h 228"/>
                <a:gd name="T26" fmla="*/ 69 w 184"/>
                <a:gd name="T27" fmla="*/ 90 h 228"/>
                <a:gd name="T28" fmla="*/ 30 w 184"/>
                <a:gd name="T29" fmla="*/ 67 h 228"/>
                <a:gd name="T30" fmla="*/ 133 w 184"/>
                <a:gd name="T31" fmla="*/ 220 h 228"/>
                <a:gd name="T32" fmla="*/ 17 w 184"/>
                <a:gd name="T33" fmla="*/ 121 h 228"/>
                <a:gd name="T34" fmla="*/ 55 w 184"/>
                <a:gd name="T35" fmla="*/ 104 h 228"/>
                <a:gd name="T36" fmla="*/ 103 w 184"/>
                <a:gd name="T37" fmla="*/ 174 h 228"/>
                <a:gd name="T38" fmla="*/ 128 w 184"/>
                <a:gd name="T39" fmla="*/ 177 h 228"/>
                <a:gd name="T40" fmla="*/ 133 w 184"/>
                <a:gd name="T41" fmla="*/ 220 h 228"/>
                <a:gd name="T42" fmla="*/ 165 w 184"/>
                <a:gd name="T43" fmla="*/ 203 h 228"/>
                <a:gd name="T44" fmla="*/ 143 w 184"/>
                <a:gd name="T45" fmla="*/ 163 h 228"/>
                <a:gd name="T46" fmla="*/ 174 w 184"/>
                <a:gd name="T47" fmla="*/ 189 h 228"/>
                <a:gd name="T48" fmla="*/ 94 w 184"/>
                <a:gd name="T49" fmla="*/ 83 h 228"/>
                <a:gd name="T50" fmla="*/ 94 w 184"/>
                <a:gd name="T51" fmla="*/ 34 h 228"/>
                <a:gd name="T52" fmla="*/ 46 w 184"/>
                <a:gd name="T53" fmla="*/ 34 h 228"/>
                <a:gd name="T54" fmla="*/ 70 w 184"/>
                <a:gd name="T55" fmla="*/ 32 h 228"/>
                <a:gd name="T56" fmla="*/ 97 w 184"/>
                <a:gd name="T57" fmla="*/ 59 h 228"/>
                <a:gd name="T58" fmla="*/ 94 w 184"/>
                <a:gd name="T59" fmla="*/ 83 h 228"/>
                <a:gd name="T60" fmla="*/ 106 w 184"/>
                <a:gd name="T61" fmla="*/ 23 h 228"/>
                <a:gd name="T62" fmla="*/ 106 w 184"/>
                <a:gd name="T63" fmla="*/ 96 h 228"/>
                <a:gd name="T64" fmla="*/ 129 w 184"/>
                <a:gd name="T65" fmla="*/ 60 h 228"/>
                <a:gd name="T66" fmla="*/ 69 w 184"/>
                <a:gd name="T67" fmla="*/ 0 h 228"/>
                <a:gd name="T68" fmla="*/ 33 w 184"/>
                <a:gd name="T69" fmla="*/ 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228">
                  <a:moveTo>
                    <a:pt x="179" y="183"/>
                  </a:moveTo>
                  <a:cubicBezTo>
                    <a:pt x="154" y="157"/>
                    <a:pt x="154" y="157"/>
                    <a:pt x="154" y="157"/>
                  </a:cubicBezTo>
                  <a:cubicBezTo>
                    <a:pt x="149" y="153"/>
                    <a:pt x="142" y="153"/>
                    <a:pt x="137" y="157"/>
                  </a:cubicBezTo>
                  <a:cubicBezTo>
                    <a:pt x="126" y="169"/>
                    <a:pt x="126" y="169"/>
                    <a:pt x="126" y="169"/>
                  </a:cubicBezTo>
                  <a:cubicBezTo>
                    <a:pt x="121" y="173"/>
                    <a:pt x="113" y="173"/>
                    <a:pt x="109" y="16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59" y="119"/>
                    <a:pt x="59" y="111"/>
                    <a:pt x="63" y="106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7" y="93"/>
                    <a:pt x="78" y="90"/>
                    <a:pt x="78" y="87"/>
                  </a:cubicBezTo>
                  <a:cubicBezTo>
                    <a:pt x="78" y="83"/>
                    <a:pt x="77" y="80"/>
                    <a:pt x="75" y="78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5" y="48"/>
                    <a:pt x="37" y="48"/>
                    <a:pt x="32" y="53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0" y="65"/>
                    <a:pt x="18" y="66"/>
                    <a:pt x="17" y="68"/>
                  </a:cubicBezTo>
                  <a:cubicBezTo>
                    <a:pt x="3" y="83"/>
                    <a:pt x="0" y="102"/>
                    <a:pt x="10" y="124"/>
                  </a:cubicBezTo>
                  <a:cubicBezTo>
                    <a:pt x="17" y="140"/>
                    <a:pt x="31" y="159"/>
                    <a:pt x="52" y="180"/>
                  </a:cubicBezTo>
                  <a:cubicBezTo>
                    <a:pt x="85" y="213"/>
                    <a:pt x="111" y="228"/>
                    <a:pt x="133" y="228"/>
                  </a:cubicBezTo>
                  <a:cubicBezTo>
                    <a:pt x="145" y="228"/>
                    <a:pt x="155" y="224"/>
                    <a:pt x="164" y="215"/>
                  </a:cubicBezTo>
                  <a:cubicBezTo>
                    <a:pt x="167" y="214"/>
                    <a:pt x="167" y="212"/>
                    <a:pt x="168" y="212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79" y="200"/>
                    <a:pt x="179" y="200"/>
                    <a:pt x="179" y="200"/>
                  </a:cubicBezTo>
                  <a:cubicBezTo>
                    <a:pt x="184" y="195"/>
                    <a:pt x="184" y="188"/>
                    <a:pt x="179" y="183"/>
                  </a:cubicBezTo>
                  <a:close/>
                  <a:moveTo>
                    <a:pt x="38" y="58"/>
                  </a:moveTo>
                  <a:cubicBezTo>
                    <a:pt x="39" y="57"/>
                    <a:pt x="42" y="57"/>
                    <a:pt x="44" y="58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5"/>
                    <a:pt x="70" y="86"/>
                    <a:pt x="70" y="87"/>
                  </a:cubicBezTo>
                  <a:cubicBezTo>
                    <a:pt x="70" y="88"/>
                    <a:pt x="70" y="89"/>
                    <a:pt x="69" y="90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30" y="67"/>
                    <a:pt x="30" y="67"/>
                    <a:pt x="30" y="67"/>
                  </a:cubicBezTo>
                  <a:lnTo>
                    <a:pt x="38" y="58"/>
                  </a:lnTo>
                  <a:close/>
                  <a:moveTo>
                    <a:pt x="133" y="220"/>
                  </a:moveTo>
                  <a:cubicBezTo>
                    <a:pt x="113" y="220"/>
                    <a:pt x="89" y="205"/>
                    <a:pt x="58" y="174"/>
                  </a:cubicBezTo>
                  <a:cubicBezTo>
                    <a:pt x="37" y="154"/>
                    <a:pt x="24" y="136"/>
                    <a:pt x="17" y="121"/>
                  </a:cubicBezTo>
                  <a:cubicBezTo>
                    <a:pt x="9" y="101"/>
                    <a:pt x="11" y="85"/>
                    <a:pt x="24" y="7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0" y="112"/>
                    <a:pt x="51" y="122"/>
                    <a:pt x="58" y="129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7" y="178"/>
                    <a:pt x="112" y="180"/>
                    <a:pt x="117" y="180"/>
                  </a:cubicBezTo>
                  <a:cubicBezTo>
                    <a:pt x="121" y="180"/>
                    <a:pt x="125" y="179"/>
                    <a:pt x="128" y="177"/>
                  </a:cubicBezTo>
                  <a:cubicBezTo>
                    <a:pt x="160" y="208"/>
                    <a:pt x="160" y="208"/>
                    <a:pt x="160" y="208"/>
                  </a:cubicBezTo>
                  <a:cubicBezTo>
                    <a:pt x="152" y="216"/>
                    <a:pt x="143" y="220"/>
                    <a:pt x="133" y="220"/>
                  </a:cubicBezTo>
                  <a:close/>
                  <a:moveTo>
                    <a:pt x="174" y="194"/>
                  </a:moveTo>
                  <a:cubicBezTo>
                    <a:pt x="165" y="203"/>
                    <a:pt x="165" y="203"/>
                    <a:pt x="165" y="203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4" y="162"/>
                    <a:pt x="147" y="162"/>
                    <a:pt x="148" y="163"/>
                  </a:cubicBezTo>
                  <a:cubicBezTo>
                    <a:pt x="174" y="189"/>
                    <a:pt x="174" y="189"/>
                    <a:pt x="174" y="189"/>
                  </a:cubicBezTo>
                  <a:cubicBezTo>
                    <a:pt x="175" y="190"/>
                    <a:pt x="175" y="193"/>
                    <a:pt x="174" y="194"/>
                  </a:cubicBezTo>
                  <a:close/>
                  <a:moveTo>
                    <a:pt x="94" y="83"/>
                  </a:moveTo>
                  <a:cubicBezTo>
                    <a:pt x="101" y="77"/>
                    <a:pt x="105" y="68"/>
                    <a:pt x="105" y="59"/>
                  </a:cubicBezTo>
                  <a:cubicBezTo>
                    <a:pt x="105" y="50"/>
                    <a:pt x="101" y="41"/>
                    <a:pt x="94" y="34"/>
                  </a:cubicBezTo>
                  <a:cubicBezTo>
                    <a:pt x="88" y="28"/>
                    <a:pt x="79" y="24"/>
                    <a:pt x="70" y="24"/>
                  </a:cubicBezTo>
                  <a:cubicBezTo>
                    <a:pt x="61" y="24"/>
                    <a:pt x="52" y="28"/>
                    <a:pt x="46" y="34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7" y="35"/>
                    <a:pt x="63" y="32"/>
                    <a:pt x="70" y="32"/>
                  </a:cubicBezTo>
                  <a:cubicBezTo>
                    <a:pt x="77" y="32"/>
                    <a:pt x="84" y="35"/>
                    <a:pt x="89" y="40"/>
                  </a:cubicBezTo>
                  <a:cubicBezTo>
                    <a:pt x="94" y="45"/>
                    <a:pt x="97" y="52"/>
                    <a:pt x="97" y="59"/>
                  </a:cubicBezTo>
                  <a:cubicBezTo>
                    <a:pt x="97" y="66"/>
                    <a:pt x="94" y="72"/>
                    <a:pt x="89" y="77"/>
                  </a:cubicBezTo>
                  <a:lnTo>
                    <a:pt x="94" y="83"/>
                  </a:lnTo>
                  <a:close/>
                  <a:moveTo>
                    <a:pt x="69" y="8"/>
                  </a:moveTo>
                  <a:cubicBezTo>
                    <a:pt x="83" y="8"/>
                    <a:pt x="96" y="14"/>
                    <a:pt x="106" y="23"/>
                  </a:cubicBezTo>
                  <a:cubicBezTo>
                    <a:pt x="115" y="33"/>
                    <a:pt x="121" y="46"/>
                    <a:pt x="121" y="60"/>
                  </a:cubicBezTo>
                  <a:cubicBezTo>
                    <a:pt x="121" y="73"/>
                    <a:pt x="115" y="86"/>
                    <a:pt x="106" y="96"/>
                  </a:cubicBezTo>
                  <a:cubicBezTo>
                    <a:pt x="111" y="101"/>
                    <a:pt x="111" y="101"/>
                    <a:pt x="111" y="101"/>
                  </a:cubicBezTo>
                  <a:cubicBezTo>
                    <a:pt x="122" y="90"/>
                    <a:pt x="129" y="75"/>
                    <a:pt x="129" y="60"/>
                  </a:cubicBezTo>
                  <a:cubicBezTo>
                    <a:pt x="129" y="44"/>
                    <a:pt x="122" y="29"/>
                    <a:pt x="111" y="18"/>
                  </a:cubicBezTo>
                  <a:cubicBezTo>
                    <a:pt x="100" y="7"/>
                    <a:pt x="85" y="0"/>
                    <a:pt x="69" y="0"/>
                  </a:cubicBezTo>
                  <a:cubicBezTo>
                    <a:pt x="54" y="0"/>
                    <a:pt x="39" y="7"/>
                    <a:pt x="28" y="18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43" y="14"/>
                    <a:pt x="56" y="8"/>
                    <a:pt x="69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12D18B7C-81CF-42DE-9FCA-75E4D384C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1071" y="3848926"/>
              <a:ext cx="239905" cy="192163"/>
            </a:xfrm>
            <a:custGeom>
              <a:avLst/>
              <a:gdLst>
                <a:gd name="T0" fmla="*/ 123 w 201"/>
                <a:gd name="T1" fmla="*/ 90 h 161"/>
                <a:gd name="T2" fmla="*/ 91 w 201"/>
                <a:gd name="T3" fmla="*/ 90 h 161"/>
                <a:gd name="T4" fmla="*/ 91 w 201"/>
                <a:gd name="T5" fmla="*/ 122 h 161"/>
                <a:gd name="T6" fmla="*/ 123 w 201"/>
                <a:gd name="T7" fmla="*/ 122 h 161"/>
                <a:gd name="T8" fmla="*/ 123 w 201"/>
                <a:gd name="T9" fmla="*/ 90 h 161"/>
                <a:gd name="T10" fmla="*/ 115 w 201"/>
                <a:gd name="T11" fmla="*/ 114 h 161"/>
                <a:gd name="T12" fmla="*/ 99 w 201"/>
                <a:gd name="T13" fmla="*/ 114 h 161"/>
                <a:gd name="T14" fmla="*/ 99 w 201"/>
                <a:gd name="T15" fmla="*/ 98 h 161"/>
                <a:gd name="T16" fmla="*/ 115 w 201"/>
                <a:gd name="T17" fmla="*/ 98 h 161"/>
                <a:gd name="T18" fmla="*/ 115 w 201"/>
                <a:gd name="T19" fmla="*/ 114 h 161"/>
                <a:gd name="T20" fmla="*/ 162 w 201"/>
                <a:gd name="T21" fmla="*/ 90 h 161"/>
                <a:gd name="T22" fmla="*/ 130 w 201"/>
                <a:gd name="T23" fmla="*/ 90 h 161"/>
                <a:gd name="T24" fmla="*/ 130 w 201"/>
                <a:gd name="T25" fmla="*/ 122 h 161"/>
                <a:gd name="T26" fmla="*/ 162 w 201"/>
                <a:gd name="T27" fmla="*/ 122 h 161"/>
                <a:gd name="T28" fmla="*/ 162 w 201"/>
                <a:gd name="T29" fmla="*/ 90 h 161"/>
                <a:gd name="T30" fmla="*/ 154 w 201"/>
                <a:gd name="T31" fmla="*/ 114 h 161"/>
                <a:gd name="T32" fmla="*/ 138 w 201"/>
                <a:gd name="T33" fmla="*/ 114 h 161"/>
                <a:gd name="T34" fmla="*/ 138 w 201"/>
                <a:gd name="T35" fmla="*/ 98 h 161"/>
                <a:gd name="T36" fmla="*/ 154 w 201"/>
                <a:gd name="T37" fmla="*/ 98 h 161"/>
                <a:gd name="T38" fmla="*/ 154 w 201"/>
                <a:gd name="T39" fmla="*/ 114 h 161"/>
                <a:gd name="T40" fmla="*/ 186 w 201"/>
                <a:gd name="T41" fmla="*/ 23 h 161"/>
                <a:gd name="T42" fmla="*/ 186 w 201"/>
                <a:gd name="T43" fmla="*/ 0 h 161"/>
                <a:gd name="T44" fmla="*/ 16 w 201"/>
                <a:gd name="T45" fmla="*/ 0 h 161"/>
                <a:gd name="T46" fmla="*/ 16 w 201"/>
                <a:gd name="T47" fmla="*/ 23 h 161"/>
                <a:gd name="T48" fmla="*/ 0 w 201"/>
                <a:gd name="T49" fmla="*/ 23 h 161"/>
                <a:gd name="T50" fmla="*/ 0 w 201"/>
                <a:gd name="T51" fmla="*/ 78 h 161"/>
                <a:gd name="T52" fmla="*/ 16 w 201"/>
                <a:gd name="T53" fmla="*/ 78 h 161"/>
                <a:gd name="T54" fmla="*/ 16 w 201"/>
                <a:gd name="T55" fmla="*/ 161 h 161"/>
                <a:gd name="T56" fmla="*/ 186 w 201"/>
                <a:gd name="T57" fmla="*/ 161 h 161"/>
                <a:gd name="T58" fmla="*/ 186 w 201"/>
                <a:gd name="T59" fmla="*/ 78 h 161"/>
                <a:gd name="T60" fmla="*/ 201 w 201"/>
                <a:gd name="T61" fmla="*/ 78 h 161"/>
                <a:gd name="T62" fmla="*/ 201 w 201"/>
                <a:gd name="T63" fmla="*/ 23 h 161"/>
                <a:gd name="T64" fmla="*/ 186 w 201"/>
                <a:gd name="T65" fmla="*/ 23 h 161"/>
                <a:gd name="T66" fmla="*/ 24 w 201"/>
                <a:gd name="T67" fmla="*/ 7 h 161"/>
                <a:gd name="T68" fmla="*/ 178 w 201"/>
                <a:gd name="T69" fmla="*/ 7 h 161"/>
                <a:gd name="T70" fmla="*/ 178 w 201"/>
                <a:gd name="T71" fmla="*/ 23 h 161"/>
                <a:gd name="T72" fmla="*/ 24 w 201"/>
                <a:gd name="T73" fmla="*/ 23 h 161"/>
                <a:gd name="T74" fmla="*/ 24 w 201"/>
                <a:gd name="T75" fmla="*/ 7 h 161"/>
                <a:gd name="T76" fmla="*/ 75 w 201"/>
                <a:gd name="T77" fmla="*/ 153 h 161"/>
                <a:gd name="T78" fmla="*/ 48 w 201"/>
                <a:gd name="T79" fmla="*/ 153 h 161"/>
                <a:gd name="T80" fmla="*/ 48 w 201"/>
                <a:gd name="T81" fmla="*/ 98 h 161"/>
                <a:gd name="T82" fmla="*/ 75 w 201"/>
                <a:gd name="T83" fmla="*/ 98 h 161"/>
                <a:gd name="T84" fmla="*/ 75 w 201"/>
                <a:gd name="T85" fmla="*/ 153 h 161"/>
                <a:gd name="T86" fmla="*/ 178 w 201"/>
                <a:gd name="T87" fmla="*/ 153 h 161"/>
                <a:gd name="T88" fmla="*/ 83 w 201"/>
                <a:gd name="T89" fmla="*/ 153 h 161"/>
                <a:gd name="T90" fmla="*/ 83 w 201"/>
                <a:gd name="T91" fmla="*/ 90 h 161"/>
                <a:gd name="T92" fmla="*/ 40 w 201"/>
                <a:gd name="T93" fmla="*/ 90 h 161"/>
                <a:gd name="T94" fmla="*/ 40 w 201"/>
                <a:gd name="T95" fmla="*/ 153 h 161"/>
                <a:gd name="T96" fmla="*/ 24 w 201"/>
                <a:gd name="T97" fmla="*/ 153 h 161"/>
                <a:gd name="T98" fmla="*/ 24 w 201"/>
                <a:gd name="T99" fmla="*/ 78 h 161"/>
                <a:gd name="T100" fmla="*/ 178 w 201"/>
                <a:gd name="T101" fmla="*/ 78 h 161"/>
                <a:gd name="T102" fmla="*/ 178 w 201"/>
                <a:gd name="T103" fmla="*/ 153 h 161"/>
                <a:gd name="T104" fmla="*/ 193 w 201"/>
                <a:gd name="T105" fmla="*/ 71 h 161"/>
                <a:gd name="T106" fmla="*/ 8 w 201"/>
                <a:gd name="T107" fmla="*/ 71 h 161"/>
                <a:gd name="T108" fmla="*/ 8 w 201"/>
                <a:gd name="T109" fmla="*/ 31 h 161"/>
                <a:gd name="T110" fmla="*/ 193 w 201"/>
                <a:gd name="T111" fmla="*/ 31 h 161"/>
                <a:gd name="T112" fmla="*/ 193 w 201"/>
                <a:gd name="T113" fmla="*/ 7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1" h="161">
                  <a:moveTo>
                    <a:pt x="123" y="90"/>
                  </a:moveTo>
                  <a:lnTo>
                    <a:pt x="91" y="90"/>
                  </a:lnTo>
                  <a:lnTo>
                    <a:pt x="91" y="122"/>
                  </a:lnTo>
                  <a:lnTo>
                    <a:pt x="123" y="122"/>
                  </a:lnTo>
                  <a:lnTo>
                    <a:pt x="123" y="90"/>
                  </a:lnTo>
                  <a:close/>
                  <a:moveTo>
                    <a:pt x="115" y="114"/>
                  </a:moveTo>
                  <a:lnTo>
                    <a:pt x="99" y="114"/>
                  </a:lnTo>
                  <a:lnTo>
                    <a:pt x="99" y="98"/>
                  </a:lnTo>
                  <a:lnTo>
                    <a:pt x="115" y="98"/>
                  </a:lnTo>
                  <a:lnTo>
                    <a:pt x="115" y="114"/>
                  </a:lnTo>
                  <a:close/>
                  <a:moveTo>
                    <a:pt x="162" y="90"/>
                  </a:moveTo>
                  <a:lnTo>
                    <a:pt x="130" y="90"/>
                  </a:lnTo>
                  <a:lnTo>
                    <a:pt x="130" y="122"/>
                  </a:lnTo>
                  <a:lnTo>
                    <a:pt x="162" y="122"/>
                  </a:lnTo>
                  <a:lnTo>
                    <a:pt x="162" y="90"/>
                  </a:lnTo>
                  <a:close/>
                  <a:moveTo>
                    <a:pt x="154" y="114"/>
                  </a:moveTo>
                  <a:lnTo>
                    <a:pt x="138" y="114"/>
                  </a:lnTo>
                  <a:lnTo>
                    <a:pt x="138" y="98"/>
                  </a:lnTo>
                  <a:lnTo>
                    <a:pt x="154" y="98"/>
                  </a:lnTo>
                  <a:lnTo>
                    <a:pt x="154" y="114"/>
                  </a:lnTo>
                  <a:close/>
                  <a:moveTo>
                    <a:pt x="186" y="23"/>
                  </a:moveTo>
                  <a:lnTo>
                    <a:pt x="186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0" y="23"/>
                  </a:lnTo>
                  <a:lnTo>
                    <a:pt x="0" y="78"/>
                  </a:lnTo>
                  <a:lnTo>
                    <a:pt x="16" y="78"/>
                  </a:lnTo>
                  <a:lnTo>
                    <a:pt x="16" y="161"/>
                  </a:lnTo>
                  <a:lnTo>
                    <a:pt x="186" y="161"/>
                  </a:lnTo>
                  <a:lnTo>
                    <a:pt x="186" y="78"/>
                  </a:lnTo>
                  <a:lnTo>
                    <a:pt x="201" y="78"/>
                  </a:lnTo>
                  <a:lnTo>
                    <a:pt x="201" y="23"/>
                  </a:lnTo>
                  <a:lnTo>
                    <a:pt x="186" y="23"/>
                  </a:lnTo>
                  <a:close/>
                  <a:moveTo>
                    <a:pt x="24" y="7"/>
                  </a:moveTo>
                  <a:lnTo>
                    <a:pt x="178" y="7"/>
                  </a:lnTo>
                  <a:lnTo>
                    <a:pt x="178" y="23"/>
                  </a:lnTo>
                  <a:lnTo>
                    <a:pt x="24" y="23"/>
                  </a:lnTo>
                  <a:lnTo>
                    <a:pt x="24" y="7"/>
                  </a:lnTo>
                  <a:close/>
                  <a:moveTo>
                    <a:pt x="75" y="153"/>
                  </a:moveTo>
                  <a:lnTo>
                    <a:pt x="48" y="153"/>
                  </a:lnTo>
                  <a:lnTo>
                    <a:pt x="48" y="98"/>
                  </a:lnTo>
                  <a:lnTo>
                    <a:pt x="75" y="98"/>
                  </a:lnTo>
                  <a:lnTo>
                    <a:pt x="75" y="153"/>
                  </a:lnTo>
                  <a:close/>
                  <a:moveTo>
                    <a:pt x="178" y="153"/>
                  </a:moveTo>
                  <a:lnTo>
                    <a:pt x="83" y="153"/>
                  </a:lnTo>
                  <a:lnTo>
                    <a:pt x="83" y="90"/>
                  </a:lnTo>
                  <a:lnTo>
                    <a:pt x="40" y="90"/>
                  </a:lnTo>
                  <a:lnTo>
                    <a:pt x="40" y="153"/>
                  </a:lnTo>
                  <a:lnTo>
                    <a:pt x="24" y="153"/>
                  </a:lnTo>
                  <a:lnTo>
                    <a:pt x="24" y="78"/>
                  </a:lnTo>
                  <a:lnTo>
                    <a:pt x="178" y="78"/>
                  </a:lnTo>
                  <a:lnTo>
                    <a:pt x="178" y="153"/>
                  </a:lnTo>
                  <a:close/>
                  <a:moveTo>
                    <a:pt x="193" y="71"/>
                  </a:moveTo>
                  <a:lnTo>
                    <a:pt x="8" y="71"/>
                  </a:lnTo>
                  <a:lnTo>
                    <a:pt x="8" y="31"/>
                  </a:lnTo>
                  <a:lnTo>
                    <a:pt x="193" y="31"/>
                  </a:lnTo>
                  <a:lnTo>
                    <a:pt x="193" y="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6346C15-255E-4F2F-92A2-DA0D72F80FDB}"/>
                </a:ext>
              </a:extLst>
            </p:cNvPr>
            <p:cNvSpPr/>
            <p:nvPr/>
          </p:nvSpPr>
          <p:spPr>
            <a:xfrm>
              <a:off x="6425039" y="3763926"/>
              <a:ext cx="2504504" cy="587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99DA367-68B2-41EF-A3C7-38E8118B8F16}"/>
                </a:ext>
              </a:extLst>
            </p:cNvPr>
            <p:cNvSpPr/>
            <p:nvPr/>
          </p:nvSpPr>
          <p:spPr>
            <a:xfrm>
              <a:off x="4920343" y="4362419"/>
              <a:ext cx="1925463" cy="42267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5241CE6-1452-4416-8E1F-13B125AA6662}"/>
                </a:ext>
              </a:extLst>
            </p:cNvPr>
            <p:cNvSpPr/>
            <p:nvPr/>
          </p:nvSpPr>
          <p:spPr>
            <a:xfrm>
              <a:off x="5088572" y="4364992"/>
              <a:ext cx="1589004" cy="368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Find me now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50B0FA-B4C0-4305-8DC0-34AF4C2D0AAF}"/>
              </a:ext>
            </a:extLst>
          </p:cNvPr>
          <p:cNvGrpSpPr/>
          <p:nvPr/>
        </p:nvGrpSpPr>
        <p:grpSpPr>
          <a:xfrm>
            <a:off x="6543202" y="5508675"/>
            <a:ext cx="467192" cy="448184"/>
            <a:chOff x="6543202" y="5508675"/>
            <a:chExt cx="467192" cy="44818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AA9E0C1-2C84-4A6C-8D75-284610049817}"/>
                </a:ext>
              </a:extLst>
            </p:cNvPr>
            <p:cNvSpPr/>
            <p:nvPr/>
          </p:nvSpPr>
          <p:spPr>
            <a:xfrm>
              <a:off x="6543202" y="5508675"/>
              <a:ext cx="467192" cy="4481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3EFF4B0D-D384-4D1A-8DAC-7378C5DA6B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3534" y="5629327"/>
              <a:ext cx="166525" cy="212684"/>
            </a:xfrm>
            <a:custGeom>
              <a:avLst/>
              <a:gdLst>
                <a:gd name="T0" fmla="*/ 34 w 156"/>
                <a:gd name="T1" fmla="*/ 198 h 199"/>
                <a:gd name="T2" fmla="*/ 30 w 156"/>
                <a:gd name="T3" fmla="*/ 171 h 199"/>
                <a:gd name="T4" fmla="*/ 35 w 156"/>
                <a:gd name="T5" fmla="*/ 142 h 199"/>
                <a:gd name="T6" fmla="*/ 40 w 156"/>
                <a:gd name="T7" fmla="*/ 118 h 199"/>
                <a:gd name="T8" fmla="*/ 46 w 156"/>
                <a:gd name="T9" fmla="*/ 93 h 199"/>
                <a:gd name="T10" fmla="*/ 43 w 156"/>
                <a:gd name="T11" fmla="*/ 80 h 199"/>
                <a:gd name="T12" fmla="*/ 61 w 156"/>
                <a:gd name="T13" fmla="*/ 44 h 199"/>
                <a:gd name="T14" fmla="*/ 86 w 156"/>
                <a:gd name="T15" fmla="*/ 57 h 199"/>
                <a:gd name="T16" fmla="*/ 81 w 156"/>
                <a:gd name="T17" fmla="*/ 88 h 199"/>
                <a:gd name="T18" fmla="*/ 78 w 156"/>
                <a:gd name="T19" fmla="*/ 98 h 199"/>
                <a:gd name="T20" fmla="*/ 82 w 156"/>
                <a:gd name="T21" fmla="*/ 116 h 199"/>
                <a:gd name="T22" fmla="*/ 92 w 156"/>
                <a:gd name="T23" fmla="*/ 119 h 199"/>
                <a:gd name="T24" fmla="*/ 121 w 156"/>
                <a:gd name="T25" fmla="*/ 76 h 199"/>
                <a:gd name="T26" fmla="*/ 114 w 156"/>
                <a:gd name="T27" fmla="*/ 40 h 199"/>
                <a:gd name="T28" fmla="*/ 70 w 156"/>
                <a:gd name="T29" fmla="*/ 27 h 199"/>
                <a:gd name="T30" fmla="*/ 30 w 156"/>
                <a:gd name="T31" fmla="*/ 75 h 199"/>
                <a:gd name="T32" fmla="*/ 36 w 156"/>
                <a:gd name="T33" fmla="*/ 93 h 199"/>
                <a:gd name="T34" fmla="*/ 38 w 156"/>
                <a:gd name="T35" fmla="*/ 107 h 199"/>
                <a:gd name="T36" fmla="*/ 37 w 156"/>
                <a:gd name="T37" fmla="*/ 110 h 199"/>
                <a:gd name="T38" fmla="*/ 29 w 156"/>
                <a:gd name="T39" fmla="*/ 119 h 199"/>
                <a:gd name="T40" fmla="*/ 4 w 156"/>
                <a:gd name="T41" fmla="*/ 94 h 199"/>
                <a:gd name="T42" fmla="*/ 9 w 156"/>
                <a:gd name="T43" fmla="*/ 40 h 199"/>
                <a:gd name="T44" fmla="*/ 68 w 156"/>
                <a:gd name="T45" fmla="*/ 1 h 199"/>
                <a:gd name="T46" fmla="*/ 84 w 156"/>
                <a:gd name="T47" fmla="*/ 0 h 199"/>
                <a:gd name="T48" fmla="*/ 139 w 156"/>
                <a:gd name="T49" fmla="*/ 23 h 199"/>
                <a:gd name="T50" fmla="*/ 156 w 156"/>
                <a:gd name="T51" fmla="*/ 68 h 199"/>
                <a:gd name="T52" fmla="*/ 124 w 156"/>
                <a:gd name="T53" fmla="*/ 137 h 199"/>
                <a:gd name="T54" fmla="*/ 91 w 156"/>
                <a:gd name="T55" fmla="*/ 146 h 199"/>
                <a:gd name="T56" fmla="*/ 68 w 156"/>
                <a:gd name="T57" fmla="*/ 137 h 199"/>
                <a:gd name="T58" fmla="*/ 65 w 156"/>
                <a:gd name="T59" fmla="*/ 148 h 199"/>
                <a:gd name="T60" fmla="*/ 60 w 156"/>
                <a:gd name="T61" fmla="*/ 167 h 199"/>
                <a:gd name="T62" fmla="*/ 37 w 156"/>
                <a:gd name="T63" fmla="*/ 199 h 199"/>
                <a:gd name="T64" fmla="*/ 64 w 156"/>
                <a:gd name="T65" fmla="*/ 51 h 199"/>
                <a:gd name="T66" fmla="*/ 51 w 156"/>
                <a:gd name="T67" fmla="*/ 79 h 199"/>
                <a:gd name="T68" fmla="*/ 54 w 156"/>
                <a:gd name="T69" fmla="*/ 95 h 199"/>
                <a:gd name="T70" fmla="*/ 48 w 156"/>
                <a:gd name="T71" fmla="*/ 120 h 199"/>
                <a:gd name="T72" fmla="*/ 43 w 156"/>
                <a:gd name="T73" fmla="*/ 144 h 199"/>
                <a:gd name="T74" fmla="*/ 38 w 156"/>
                <a:gd name="T75" fmla="*/ 171 h 199"/>
                <a:gd name="T76" fmla="*/ 52 w 156"/>
                <a:gd name="T77" fmla="*/ 164 h 199"/>
                <a:gd name="T78" fmla="*/ 58 w 156"/>
                <a:gd name="T79" fmla="*/ 146 h 199"/>
                <a:gd name="T80" fmla="*/ 62 w 156"/>
                <a:gd name="T81" fmla="*/ 127 h 199"/>
                <a:gd name="T82" fmla="*/ 70 w 156"/>
                <a:gd name="T83" fmla="*/ 126 h 199"/>
                <a:gd name="T84" fmla="*/ 92 w 156"/>
                <a:gd name="T85" fmla="*/ 138 h 199"/>
                <a:gd name="T86" fmla="*/ 119 w 156"/>
                <a:gd name="T87" fmla="*/ 130 h 199"/>
                <a:gd name="T88" fmla="*/ 148 w 156"/>
                <a:gd name="T89" fmla="*/ 68 h 199"/>
                <a:gd name="T90" fmla="*/ 133 w 156"/>
                <a:gd name="T91" fmla="*/ 29 h 199"/>
                <a:gd name="T92" fmla="*/ 81 w 156"/>
                <a:gd name="T93" fmla="*/ 8 h 199"/>
                <a:gd name="T94" fmla="*/ 41 w 156"/>
                <a:gd name="T95" fmla="*/ 18 h 199"/>
                <a:gd name="T96" fmla="*/ 9 w 156"/>
                <a:gd name="T97" fmla="*/ 65 h 199"/>
                <a:gd name="T98" fmla="*/ 25 w 156"/>
                <a:gd name="T99" fmla="*/ 108 h 199"/>
                <a:gd name="T100" fmla="*/ 29 w 156"/>
                <a:gd name="T101" fmla="*/ 108 h 199"/>
                <a:gd name="T102" fmla="*/ 30 w 156"/>
                <a:gd name="T103" fmla="*/ 104 h 199"/>
                <a:gd name="T104" fmla="*/ 29 w 156"/>
                <a:gd name="T105" fmla="*/ 98 h 199"/>
                <a:gd name="T106" fmla="*/ 22 w 156"/>
                <a:gd name="T107" fmla="*/ 75 h 199"/>
                <a:gd name="T108" fmla="*/ 69 w 156"/>
                <a:gd name="T109" fmla="*/ 20 h 199"/>
                <a:gd name="T110" fmla="*/ 120 w 156"/>
                <a:gd name="T111" fmla="*/ 35 h 199"/>
                <a:gd name="T112" fmla="*/ 129 w 156"/>
                <a:gd name="T113" fmla="*/ 77 h 199"/>
                <a:gd name="T114" fmla="*/ 92 w 156"/>
                <a:gd name="T115" fmla="*/ 127 h 199"/>
                <a:gd name="T116" fmla="*/ 77 w 156"/>
                <a:gd name="T117" fmla="*/ 123 h 199"/>
                <a:gd name="T118" fmla="*/ 71 w 156"/>
                <a:gd name="T119" fmla="*/ 96 h 199"/>
                <a:gd name="T120" fmla="*/ 74 w 156"/>
                <a:gd name="T121" fmla="*/ 86 h 199"/>
                <a:gd name="T122" fmla="*/ 79 w 156"/>
                <a:gd name="T123" fmla="*/ 59 h 199"/>
                <a:gd name="T124" fmla="*/ 68 w 156"/>
                <a:gd name="T125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199">
                  <a:moveTo>
                    <a:pt x="37" y="199"/>
                  </a:moveTo>
                  <a:cubicBezTo>
                    <a:pt x="36" y="199"/>
                    <a:pt x="35" y="199"/>
                    <a:pt x="34" y="198"/>
                  </a:cubicBezTo>
                  <a:cubicBezTo>
                    <a:pt x="31" y="197"/>
                    <a:pt x="31" y="194"/>
                    <a:pt x="31" y="193"/>
                  </a:cubicBezTo>
                  <a:cubicBezTo>
                    <a:pt x="30" y="186"/>
                    <a:pt x="30" y="178"/>
                    <a:pt x="30" y="171"/>
                  </a:cubicBezTo>
                  <a:cubicBezTo>
                    <a:pt x="31" y="167"/>
                    <a:pt x="31" y="167"/>
                    <a:pt x="31" y="167"/>
                  </a:cubicBezTo>
                  <a:cubicBezTo>
                    <a:pt x="31" y="157"/>
                    <a:pt x="33" y="150"/>
                    <a:pt x="35" y="142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7" y="133"/>
                    <a:pt x="39" y="125"/>
                    <a:pt x="40" y="118"/>
                  </a:cubicBezTo>
                  <a:cubicBezTo>
                    <a:pt x="42" y="110"/>
                    <a:pt x="44" y="102"/>
                    <a:pt x="46" y="94"/>
                  </a:cubicBezTo>
                  <a:cubicBezTo>
                    <a:pt x="46" y="94"/>
                    <a:pt x="46" y="94"/>
                    <a:pt x="46" y="93"/>
                  </a:cubicBezTo>
                  <a:cubicBezTo>
                    <a:pt x="46" y="93"/>
                    <a:pt x="47" y="93"/>
                    <a:pt x="47" y="93"/>
                  </a:cubicBezTo>
                  <a:cubicBezTo>
                    <a:pt x="45" y="88"/>
                    <a:pt x="44" y="84"/>
                    <a:pt x="43" y="80"/>
                  </a:cubicBezTo>
                  <a:cubicBezTo>
                    <a:pt x="43" y="74"/>
                    <a:pt x="43" y="69"/>
                    <a:pt x="45" y="64"/>
                  </a:cubicBezTo>
                  <a:cubicBezTo>
                    <a:pt x="47" y="54"/>
                    <a:pt x="53" y="46"/>
                    <a:pt x="61" y="44"/>
                  </a:cubicBezTo>
                  <a:cubicBezTo>
                    <a:pt x="67" y="42"/>
                    <a:pt x="73" y="42"/>
                    <a:pt x="78" y="45"/>
                  </a:cubicBezTo>
                  <a:cubicBezTo>
                    <a:pt x="82" y="47"/>
                    <a:pt x="85" y="51"/>
                    <a:pt x="86" y="57"/>
                  </a:cubicBezTo>
                  <a:cubicBezTo>
                    <a:pt x="87" y="61"/>
                    <a:pt x="87" y="66"/>
                    <a:pt x="86" y="73"/>
                  </a:cubicBezTo>
                  <a:cubicBezTo>
                    <a:pt x="84" y="78"/>
                    <a:pt x="83" y="83"/>
                    <a:pt x="81" y="88"/>
                  </a:cubicBezTo>
                  <a:cubicBezTo>
                    <a:pt x="81" y="91"/>
                    <a:pt x="80" y="94"/>
                    <a:pt x="79" y="97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7" y="102"/>
                    <a:pt x="76" y="105"/>
                    <a:pt x="77" y="109"/>
                  </a:cubicBezTo>
                  <a:cubicBezTo>
                    <a:pt x="78" y="112"/>
                    <a:pt x="79" y="114"/>
                    <a:pt x="82" y="116"/>
                  </a:cubicBezTo>
                  <a:cubicBezTo>
                    <a:pt x="85" y="118"/>
                    <a:pt x="87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8" y="119"/>
                    <a:pt x="104" y="115"/>
                    <a:pt x="109" y="109"/>
                  </a:cubicBezTo>
                  <a:cubicBezTo>
                    <a:pt x="115" y="101"/>
                    <a:pt x="119" y="89"/>
                    <a:pt x="121" y="76"/>
                  </a:cubicBezTo>
                  <a:cubicBezTo>
                    <a:pt x="121" y="70"/>
                    <a:pt x="122" y="66"/>
                    <a:pt x="121" y="61"/>
                  </a:cubicBezTo>
                  <a:cubicBezTo>
                    <a:pt x="121" y="53"/>
                    <a:pt x="118" y="46"/>
                    <a:pt x="114" y="40"/>
                  </a:cubicBezTo>
                  <a:cubicBezTo>
                    <a:pt x="109" y="35"/>
                    <a:pt x="103" y="31"/>
                    <a:pt x="97" y="29"/>
                  </a:cubicBezTo>
                  <a:cubicBezTo>
                    <a:pt x="89" y="27"/>
                    <a:pt x="79" y="26"/>
                    <a:pt x="70" y="27"/>
                  </a:cubicBezTo>
                  <a:cubicBezTo>
                    <a:pt x="55" y="30"/>
                    <a:pt x="43" y="38"/>
                    <a:pt x="36" y="52"/>
                  </a:cubicBezTo>
                  <a:cubicBezTo>
                    <a:pt x="32" y="59"/>
                    <a:pt x="30" y="67"/>
                    <a:pt x="30" y="75"/>
                  </a:cubicBezTo>
                  <a:cubicBezTo>
                    <a:pt x="30" y="82"/>
                    <a:pt x="31" y="87"/>
                    <a:pt x="34" y="92"/>
                  </a:cubicBezTo>
                  <a:cubicBezTo>
                    <a:pt x="35" y="92"/>
                    <a:pt x="35" y="93"/>
                    <a:pt x="36" y="93"/>
                  </a:cubicBezTo>
                  <a:cubicBezTo>
                    <a:pt x="36" y="94"/>
                    <a:pt x="37" y="95"/>
                    <a:pt x="38" y="96"/>
                  </a:cubicBezTo>
                  <a:cubicBezTo>
                    <a:pt x="40" y="100"/>
                    <a:pt x="39" y="104"/>
                    <a:pt x="38" y="107"/>
                  </a:cubicBezTo>
                  <a:cubicBezTo>
                    <a:pt x="38" y="107"/>
                    <a:pt x="38" y="108"/>
                    <a:pt x="37" y="108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6" y="112"/>
                    <a:pt x="35" y="118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5" y="119"/>
                    <a:pt x="20" y="115"/>
                    <a:pt x="20" y="115"/>
                  </a:cubicBezTo>
                  <a:cubicBezTo>
                    <a:pt x="12" y="109"/>
                    <a:pt x="9" y="104"/>
                    <a:pt x="4" y="94"/>
                  </a:cubicBezTo>
                  <a:cubicBezTo>
                    <a:pt x="1" y="86"/>
                    <a:pt x="0" y="72"/>
                    <a:pt x="1" y="63"/>
                  </a:cubicBezTo>
                  <a:cubicBezTo>
                    <a:pt x="3" y="56"/>
                    <a:pt x="6" y="46"/>
                    <a:pt x="9" y="40"/>
                  </a:cubicBezTo>
                  <a:cubicBezTo>
                    <a:pt x="16" y="28"/>
                    <a:pt x="25" y="19"/>
                    <a:pt x="37" y="12"/>
                  </a:cubicBezTo>
                  <a:cubicBezTo>
                    <a:pt x="46" y="6"/>
                    <a:pt x="56" y="3"/>
                    <a:pt x="68" y="1"/>
                  </a:cubicBezTo>
                  <a:cubicBezTo>
                    <a:pt x="72" y="0"/>
                    <a:pt x="76" y="0"/>
                    <a:pt x="81" y="0"/>
                  </a:cubicBezTo>
                  <a:cubicBezTo>
                    <a:pt x="82" y="0"/>
                    <a:pt x="83" y="0"/>
                    <a:pt x="84" y="0"/>
                  </a:cubicBezTo>
                  <a:cubicBezTo>
                    <a:pt x="98" y="0"/>
                    <a:pt x="108" y="3"/>
                    <a:pt x="115" y="6"/>
                  </a:cubicBezTo>
                  <a:cubicBezTo>
                    <a:pt x="124" y="10"/>
                    <a:pt x="132" y="16"/>
                    <a:pt x="139" y="23"/>
                  </a:cubicBezTo>
                  <a:cubicBezTo>
                    <a:pt x="146" y="31"/>
                    <a:pt x="151" y="39"/>
                    <a:pt x="154" y="50"/>
                  </a:cubicBezTo>
                  <a:cubicBezTo>
                    <a:pt x="155" y="55"/>
                    <a:pt x="156" y="61"/>
                    <a:pt x="156" y="68"/>
                  </a:cubicBezTo>
                  <a:cubicBezTo>
                    <a:pt x="156" y="74"/>
                    <a:pt x="156" y="79"/>
                    <a:pt x="155" y="86"/>
                  </a:cubicBezTo>
                  <a:cubicBezTo>
                    <a:pt x="151" y="109"/>
                    <a:pt x="140" y="127"/>
                    <a:pt x="124" y="137"/>
                  </a:cubicBezTo>
                  <a:cubicBezTo>
                    <a:pt x="119" y="140"/>
                    <a:pt x="114" y="142"/>
                    <a:pt x="109" y="143"/>
                  </a:cubicBezTo>
                  <a:cubicBezTo>
                    <a:pt x="103" y="145"/>
                    <a:pt x="97" y="146"/>
                    <a:pt x="91" y="146"/>
                  </a:cubicBezTo>
                  <a:cubicBezTo>
                    <a:pt x="85" y="145"/>
                    <a:pt x="79" y="144"/>
                    <a:pt x="74" y="141"/>
                  </a:cubicBezTo>
                  <a:cubicBezTo>
                    <a:pt x="72" y="140"/>
                    <a:pt x="70" y="138"/>
                    <a:pt x="68" y="137"/>
                  </a:cubicBezTo>
                  <a:cubicBezTo>
                    <a:pt x="68" y="137"/>
                    <a:pt x="68" y="137"/>
                    <a:pt x="68" y="137"/>
                  </a:cubicBezTo>
                  <a:cubicBezTo>
                    <a:pt x="67" y="141"/>
                    <a:pt x="66" y="144"/>
                    <a:pt x="65" y="148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63" y="157"/>
                    <a:pt x="62" y="162"/>
                    <a:pt x="60" y="167"/>
                  </a:cubicBezTo>
                  <a:cubicBezTo>
                    <a:pt x="55" y="178"/>
                    <a:pt x="50" y="187"/>
                    <a:pt x="44" y="194"/>
                  </a:cubicBezTo>
                  <a:cubicBezTo>
                    <a:pt x="41" y="197"/>
                    <a:pt x="39" y="199"/>
                    <a:pt x="37" y="199"/>
                  </a:cubicBezTo>
                  <a:close/>
                  <a:moveTo>
                    <a:pt x="68" y="50"/>
                  </a:moveTo>
                  <a:cubicBezTo>
                    <a:pt x="67" y="50"/>
                    <a:pt x="65" y="51"/>
                    <a:pt x="64" y="51"/>
                  </a:cubicBezTo>
                  <a:cubicBezTo>
                    <a:pt x="59" y="53"/>
                    <a:pt x="54" y="58"/>
                    <a:pt x="52" y="66"/>
                  </a:cubicBezTo>
                  <a:cubicBezTo>
                    <a:pt x="51" y="70"/>
                    <a:pt x="51" y="74"/>
                    <a:pt x="51" y="79"/>
                  </a:cubicBezTo>
                  <a:cubicBezTo>
                    <a:pt x="52" y="83"/>
                    <a:pt x="53" y="86"/>
                    <a:pt x="54" y="91"/>
                  </a:cubicBezTo>
                  <a:cubicBezTo>
                    <a:pt x="55" y="92"/>
                    <a:pt x="55" y="94"/>
                    <a:pt x="54" y="95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2" y="104"/>
                    <a:pt x="50" y="112"/>
                    <a:pt x="48" y="120"/>
                  </a:cubicBezTo>
                  <a:cubicBezTo>
                    <a:pt x="46" y="127"/>
                    <a:pt x="45" y="135"/>
                    <a:pt x="43" y="142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1" y="151"/>
                    <a:pt x="39" y="159"/>
                    <a:pt x="39" y="167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38" y="177"/>
                    <a:pt x="38" y="183"/>
                    <a:pt x="38" y="188"/>
                  </a:cubicBezTo>
                  <a:cubicBezTo>
                    <a:pt x="44" y="182"/>
                    <a:pt x="48" y="174"/>
                    <a:pt x="52" y="164"/>
                  </a:cubicBezTo>
                  <a:cubicBezTo>
                    <a:pt x="54" y="160"/>
                    <a:pt x="55" y="155"/>
                    <a:pt x="57" y="149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9" y="142"/>
                    <a:pt x="59" y="139"/>
                    <a:pt x="60" y="135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63" y="126"/>
                    <a:pt x="64" y="124"/>
                    <a:pt x="66" y="124"/>
                  </a:cubicBezTo>
                  <a:cubicBezTo>
                    <a:pt x="67" y="124"/>
                    <a:pt x="69" y="125"/>
                    <a:pt x="70" y="126"/>
                  </a:cubicBezTo>
                  <a:cubicBezTo>
                    <a:pt x="72" y="129"/>
                    <a:pt x="74" y="132"/>
                    <a:pt x="78" y="134"/>
                  </a:cubicBezTo>
                  <a:cubicBezTo>
                    <a:pt x="82" y="136"/>
                    <a:pt x="87" y="137"/>
                    <a:pt x="92" y="138"/>
                  </a:cubicBezTo>
                  <a:cubicBezTo>
                    <a:pt x="97" y="138"/>
                    <a:pt x="101" y="137"/>
                    <a:pt x="107" y="136"/>
                  </a:cubicBezTo>
                  <a:cubicBezTo>
                    <a:pt x="111" y="134"/>
                    <a:pt x="116" y="133"/>
                    <a:pt x="119" y="130"/>
                  </a:cubicBezTo>
                  <a:cubicBezTo>
                    <a:pt x="134" y="121"/>
                    <a:pt x="143" y="105"/>
                    <a:pt x="147" y="85"/>
                  </a:cubicBezTo>
                  <a:cubicBezTo>
                    <a:pt x="148" y="78"/>
                    <a:pt x="148" y="73"/>
                    <a:pt x="148" y="68"/>
                  </a:cubicBezTo>
                  <a:cubicBezTo>
                    <a:pt x="148" y="62"/>
                    <a:pt x="147" y="56"/>
                    <a:pt x="146" y="52"/>
                  </a:cubicBezTo>
                  <a:cubicBezTo>
                    <a:pt x="143" y="43"/>
                    <a:pt x="139" y="35"/>
                    <a:pt x="133" y="29"/>
                  </a:cubicBezTo>
                  <a:cubicBezTo>
                    <a:pt x="127" y="22"/>
                    <a:pt x="120" y="17"/>
                    <a:pt x="112" y="14"/>
                  </a:cubicBezTo>
                  <a:cubicBezTo>
                    <a:pt x="105" y="11"/>
                    <a:pt x="94" y="7"/>
                    <a:pt x="81" y="8"/>
                  </a:cubicBezTo>
                  <a:cubicBezTo>
                    <a:pt x="77" y="8"/>
                    <a:pt x="73" y="8"/>
                    <a:pt x="69" y="9"/>
                  </a:cubicBezTo>
                  <a:cubicBezTo>
                    <a:pt x="59" y="10"/>
                    <a:pt x="49" y="14"/>
                    <a:pt x="41" y="18"/>
                  </a:cubicBezTo>
                  <a:cubicBezTo>
                    <a:pt x="30" y="25"/>
                    <a:pt x="22" y="33"/>
                    <a:pt x="16" y="43"/>
                  </a:cubicBezTo>
                  <a:cubicBezTo>
                    <a:pt x="14" y="48"/>
                    <a:pt x="11" y="58"/>
                    <a:pt x="9" y="65"/>
                  </a:cubicBezTo>
                  <a:cubicBezTo>
                    <a:pt x="8" y="72"/>
                    <a:pt x="9" y="85"/>
                    <a:pt x="12" y="91"/>
                  </a:cubicBezTo>
                  <a:cubicBezTo>
                    <a:pt x="15" y="100"/>
                    <a:pt x="18" y="103"/>
                    <a:pt x="25" y="108"/>
                  </a:cubicBezTo>
                  <a:cubicBezTo>
                    <a:pt x="26" y="109"/>
                    <a:pt x="28" y="110"/>
                    <a:pt x="29" y="110"/>
                  </a:cubicBezTo>
                  <a:cubicBezTo>
                    <a:pt x="29" y="110"/>
                    <a:pt x="29" y="109"/>
                    <a:pt x="29" y="108"/>
                  </a:cubicBezTo>
                  <a:cubicBezTo>
                    <a:pt x="29" y="107"/>
                    <a:pt x="30" y="107"/>
                    <a:pt x="30" y="106"/>
                  </a:cubicBezTo>
                  <a:cubicBezTo>
                    <a:pt x="30" y="105"/>
                    <a:pt x="30" y="105"/>
                    <a:pt x="30" y="104"/>
                  </a:cubicBezTo>
                  <a:cubicBezTo>
                    <a:pt x="31" y="103"/>
                    <a:pt x="31" y="101"/>
                    <a:pt x="31" y="100"/>
                  </a:cubicBezTo>
                  <a:cubicBezTo>
                    <a:pt x="31" y="100"/>
                    <a:pt x="30" y="99"/>
                    <a:pt x="29" y="98"/>
                  </a:cubicBezTo>
                  <a:cubicBezTo>
                    <a:pt x="29" y="98"/>
                    <a:pt x="28" y="97"/>
                    <a:pt x="28" y="96"/>
                  </a:cubicBezTo>
                  <a:cubicBezTo>
                    <a:pt x="24" y="90"/>
                    <a:pt x="22" y="83"/>
                    <a:pt x="22" y="75"/>
                  </a:cubicBezTo>
                  <a:cubicBezTo>
                    <a:pt x="22" y="65"/>
                    <a:pt x="24" y="56"/>
                    <a:pt x="29" y="48"/>
                  </a:cubicBezTo>
                  <a:cubicBezTo>
                    <a:pt x="37" y="32"/>
                    <a:pt x="51" y="23"/>
                    <a:pt x="69" y="20"/>
                  </a:cubicBezTo>
                  <a:cubicBezTo>
                    <a:pt x="79" y="18"/>
                    <a:pt x="90" y="19"/>
                    <a:pt x="99" y="21"/>
                  </a:cubicBezTo>
                  <a:cubicBezTo>
                    <a:pt x="107" y="24"/>
                    <a:pt x="115" y="29"/>
                    <a:pt x="120" y="35"/>
                  </a:cubicBezTo>
                  <a:cubicBezTo>
                    <a:pt x="125" y="42"/>
                    <a:pt x="129" y="51"/>
                    <a:pt x="129" y="61"/>
                  </a:cubicBezTo>
                  <a:cubicBezTo>
                    <a:pt x="130" y="65"/>
                    <a:pt x="129" y="70"/>
                    <a:pt x="129" y="77"/>
                  </a:cubicBezTo>
                  <a:cubicBezTo>
                    <a:pt x="127" y="92"/>
                    <a:pt x="122" y="104"/>
                    <a:pt x="115" y="114"/>
                  </a:cubicBezTo>
                  <a:cubicBezTo>
                    <a:pt x="109" y="122"/>
                    <a:pt x="101" y="127"/>
                    <a:pt x="92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86" y="127"/>
                    <a:pt x="81" y="125"/>
                    <a:pt x="77" y="123"/>
                  </a:cubicBezTo>
                  <a:cubicBezTo>
                    <a:pt x="73" y="120"/>
                    <a:pt x="71" y="116"/>
                    <a:pt x="69" y="111"/>
                  </a:cubicBezTo>
                  <a:cubicBezTo>
                    <a:pt x="68" y="105"/>
                    <a:pt x="70" y="100"/>
                    <a:pt x="71" y="96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2" y="92"/>
                    <a:pt x="73" y="89"/>
                    <a:pt x="74" y="86"/>
                  </a:cubicBezTo>
                  <a:cubicBezTo>
                    <a:pt x="75" y="81"/>
                    <a:pt x="77" y="76"/>
                    <a:pt x="78" y="71"/>
                  </a:cubicBezTo>
                  <a:cubicBezTo>
                    <a:pt x="79" y="66"/>
                    <a:pt x="79" y="62"/>
                    <a:pt x="79" y="59"/>
                  </a:cubicBezTo>
                  <a:cubicBezTo>
                    <a:pt x="78" y="55"/>
                    <a:pt x="76" y="53"/>
                    <a:pt x="74" y="52"/>
                  </a:cubicBezTo>
                  <a:cubicBezTo>
                    <a:pt x="72" y="51"/>
                    <a:pt x="70" y="50"/>
                    <a:pt x="68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B55278B-AB00-4385-B329-AB2817978196}"/>
              </a:ext>
            </a:extLst>
          </p:cNvPr>
          <p:cNvGrpSpPr/>
          <p:nvPr/>
        </p:nvGrpSpPr>
        <p:grpSpPr>
          <a:xfrm>
            <a:off x="4833937" y="5508673"/>
            <a:ext cx="467192" cy="448184"/>
            <a:chOff x="4833937" y="5508673"/>
            <a:chExt cx="467192" cy="44818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569A70-4E69-4320-B51B-B0E5926C9618}"/>
                </a:ext>
              </a:extLst>
            </p:cNvPr>
            <p:cNvSpPr/>
            <p:nvPr/>
          </p:nvSpPr>
          <p:spPr>
            <a:xfrm>
              <a:off x="4833937" y="5508673"/>
              <a:ext cx="467192" cy="4481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05E1776D-F614-47ED-B7E9-DB5D79DA9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3869" y="5629327"/>
              <a:ext cx="98546" cy="197091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523EEC-2E4D-45AC-B54A-C76D8B938DED}"/>
              </a:ext>
            </a:extLst>
          </p:cNvPr>
          <p:cNvGrpSpPr/>
          <p:nvPr/>
        </p:nvGrpSpPr>
        <p:grpSpPr>
          <a:xfrm>
            <a:off x="5973447" y="5508678"/>
            <a:ext cx="467192" cy="448184"/>
            <a:chOff x="5973447" y="5508678"/>
            <a:chExt cx="467192" cy="44818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9FC66B5-68A1-4658-8F52-F55E67D008C6}"/>
                </a:ext>
              </a:extLst>
            </p:cNvPr>
            <p:cNvSpPr/>
            <p:nvPr/>
          </p:nvSpPr>
          <p:spPr>
            <a:xfrm>
              <a:off x="5973447" y="5508678"/>
              <a:ext cx="467192" cy="4481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D16882A0-A79C-49A8-9DCC-97CE1CA6F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9231" y="5638014"/>
              <a:ext cx="210557" cy="206272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596AA6-B5D8-4794-8F6E-3234EE73D619}"/>
              </a:ext>
            </a:extLst>
          </p:cNvPr>
          <p:cNvGrpSpPr/>
          <p:nvPr/>
        </p:nvGrpSpPr>
        <p:grpSpPr>
          <a:xfrm>
            <a:off x="5403692" y="5508672"/>
            <a:ext cx="467192" cy="448184"/>
            <a:chOff x="5403692" y="5508672"/>
            <a:chExt cx="467192" cy="44818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27FBCAD-F070-4D0B-9694-D827322BDC09}"/>
                </a:ext>
              </a:extLst>
            </p:cNvPr>
            <p:cNvSpPr/>
            <p:nvPr/>
          </p:nvSpPr>
          <p:spPr>
            <a:xfrm>
              <a:off x="5403692" y="5508672"/>
              <a:ext cx="467192" cy="4481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A07DE36B-4142-49F5-83EE-2BA0A0E959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1810" y="5655883"/>
              <a:ext cx="213023" cy="170535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60D6D5F-C59A-4AE0-9686-132E40AF5CC6}"/>
              </a:ext>
            </a:extLst>
          </p:cNvPr>
          <p:cNvSpPr txBox="1"/>
          <p:nvPr/>
        </p:nvSpPr>
        <p:spPr>
          <a:xfrm>
            <a:off x="3290541" y="487131"/>
            <a:ext cx="561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OUR ADRESS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50FC04-B977-41AE-BE64-6B2E244CC4A8}"/>
              </a:ext>
            </a:extLst>
          </p:cNvPr>
          <p:cNvCxnSpPr>
            <a:cxnSpLocks/>
          </p:cNvCxnSpPr>
          <p:nvPr/>
        </p:nvCxnSpPr>
        <p:spPr>
          <a:xfrm flipH="1">
            <a:off x="5798294" y="1250739"/>
            <a:ext cx="72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18524D6C-8DA5-4652-8BBE-5412271CB690}"/>
              </a:ext>
            </a:extLst>
          </p:cNvPr>
          <p:cNvGrpSpPr/>
          <p:nvPr/>
        </p:nvGrpSpPr>
        <p:grpSpPr>
          <a:xfrm>
            <a:off x="1056352" y="3170535"/>
            <a:ext cx="723900" cy="723900"/>
            <a:chOff x="1056352" y="3170535"/>
            <a:chExt cx="723900" cy="723900"/>
          </a:xfrm>
        </p:grpSpPr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3F4F8F0F-29E7-4BD5-9F4B-540FEEDE858D}"/>
                </a:ext>
              </a:extLst>
            </p:cNvPr>
            <p:cNvSpPr/>
            <p:nvPr/>
          </p:nvSpPr>
          <p:spPr>
            <a:xfrm rot="8100000">
              <a:off x="1056352" y="3170535"/>
              <a:ext cx="723900" cy="72390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E8B6AC5-1706-450F-A43A-979414C3AB06}"/>
                </a:ext>
              </a:extLst>
            </p:cNvPr>
            <p:cNvSpPr/>
            <p:nvPr/>
          </p:nvSpPr>
          <p:spPr>
            <a:xfrm>
              <a:off x="1136391" y="3250574"/>
              <a:ext cx="563822" cy="5638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DE62AC9-E642-40D1-84E7-3E5F452DD273}"/>
                </a:ext>
              </a:extLst>
            </p:cNvPr>
            <p:cNvSpPr/>
            <p:nvPr/>
          </p:nvSpPr>
          <p:spPr>
            <a:xfrm>
              <a:off x="1241948" y="3357052"/>
              <a:ext cx="350865" cy="3508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912100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F66EC37F-787E-4CC7-A47B-6F64BDD5E1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01E6A0-147A-4691-8210-03C420DED39B}"/>
              </a:ext>
            </a:extLst>
          </p:cNvPr>
          <p:cNvSpPr/>
          <p:nvPr/>
        </p:nvSpPr>
        <p:spPr>
          <a:xfrm>
            <a:off x="1045906" y="2314604"/>
            <a:ext cx="6518787" cy="28484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941897-5038-42FB-9CA8-7BB53861D36B}"/>
              </a:ext>
            </a:extLst>
          </p:cNvPr>
          <p:cNvSpPr/>
          <p:nvPr/>
        </p:nvSpPr>
        <p:spPr>
          <a:xfrm>
            <a:off x="1398989" y="2454605"/>
            <a:ext cx="5540002" cy="88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Lorem ipsum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53C32-CEDE-4260-87B5-277F1AA39E8C}"/>
              </a:ext>
            </a:extLst>
          </p:cNvPr>
          <p:cNvSpPr/>
          <p:nvPr/>
        </p:nvSpPr>
        <p:spPr>
          <a:xfrm>
            <a:off x="1398989" y="3548628"/>
            <a:ext cx="1251446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Address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AAED6E-A159-494B-955A-33C8E6825B0C}"/>
              </a:ext>
            </a:extLst>
          </p:cNvPr>
          <p:cNvSpPr/>
          <p:nvPr/>
        </p:nvSpPr>
        <p:spPr>
          <a:xfrm>
            <a:off x="1398989" y="3905963"/>
            <a:ext cx="2239777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5F91AD-9340-4D73-87EF-0EC991578D32}"/>
              </a:ext>
            </a:extLst>
          </p:cNvPr>
          <p:cNvSpPr/>
          <p:nvPr/>
        </p:nvSpPr>
        <p:spPr>
          <a:xfrm>
            <a:off x="4235595" y="3548628"/>
            <a:ext cx="1008186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Phone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8847B8-211A-4AB2-A103-2B395B0ABFFE}"/>
              </a:ext>
            </a:extLst>
          </p:cNvPr>
          <p:cNvSpPr/>
          <p:nvPr/>
        </p:nvSpPr>
        <p:spPr>
          <a:xfrm>
            <a:off x="4624473" y="3905963"/>
            <a:ext cx="2239777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xxxxx890988</a:t>
            </a:r>
          </a:p>
        </p:txBody>
      </p:sp>
      <p:sp>
        <p:nvSpPr>
          <p:cNvPr id="10" name="Freeform 24">
            <a:extLst>
              <a:ext uri="{FF2B5EF4-FFF2-40B4-BE49-F238E27FC236}">
                <a16:creationId xmlns:a16="http://schemas.microsoft.com/office/drawing/2014/main" id="{187A2094-419C-4362-8A41-7E1ACDE2BC93}"/>
              </a:ext>
            </a:extLst>
          </p:cNvPr>
          <p:cNvSpPr>
            <a:spLocks noEditPoints="1"/>
          </p:cNvSpPr>
          <p:nvPr/>
        </p:nvSpPr>
        <p:spPr bwMode="auto">
          <a:xfrm>
            <a:off x="4319896" y="3945113"/>
            <a:ext cx="220276" cy="272564"/>
          </a:xfrm>
          <a:custGeom>
            <a:avLst/>
            <a:gdLst>
              <a:gd name="T0" fmla="*/ 154 w 184"/>
              <a:gd name="T1" fmla="*/ 157 h 228"/>
              <a:gd name="T2" fmla="*/ 126 w 184"/>
              <a:gd name="T3" fmla="*/ 169 h 228"/>
              <a:gd name="T4" fmla="*/ 63 w 184"/>
              <a:gd name="T5" fmla="*/ 123 h 228"/>
              <a:gd name="T6" fmla="*/ 75 w 184"/>
              <a:gd name="T7" fmla="*/ 95 h 228"/>
              <a:gd name="T8" fmla="*/ 75 w 184"/>
              <a:gd name="T9" fmla="*/ 78 h 228"/>
              <a:gd name="T10" fmla="*/ 32 w 184"/>
              <a:gd name="T11" fmla="*/ 53 h 228"/>
              <a:gd name="T12" fmla="*/ 21 w 184"/>
              <a:gd name="T13" fmla="*/ 64 h 228"/>
              <a:gd name="T14" fmla="*/ 10 w 184"/>
              <a:gd name="T15" fmla="*/ 124 h 228"/>
              <a:gd name="T16" fmla="*/ 133 w 184"/>
              <a:gd name="T17" fmla="*/ 228 h 228"/>
              <a:gd name="T18" fmla="*/ 168 w 184"/>
              <a:gd name="T19" fmla="*/ 212 h 228"/>
              <a:gd name="T20" fmla="*/ 179 w 184"/>
              <a:gd name="T21" fmla="*/ 200 h 228"/>
              <a:gd name="T22" fmla="*/ 38 w 184"/>
              <a:gd name="T23" fmla="*/ 58 h 228"/>
              <a:gd name="T24" fmla="*/ 69 w 184"/>
              <a:gd name="T25" fmla="*/ 84 h 228"/>
              <a:gd name="T26" fmla="*/ 69 w 184"/>
              <a:gd name="T27" fmla="*/ 90 h 228"/>
              <a:gd name="T28" fmla="*/ 30 w 184"/>
              <a:gd name="T29" fmla="*/ 67 h 228"/>
              <a:gd name="T30" fmla="*/ 133 w 184"/>
              <a:gd name="T31" fmla="*/ 220 h 228"/>
              <a:gd name="T32" fmla="*/ 17 w 184"/>
              <a:gd name="T33" fmla="*/ 121 h 228"/>
              <a:gd name="T34" fmla="*/ 55 w 184"/>
              <a:gd name="T35" fmla="*/ 104 h 228"/>
              <a:gd name="T36" fmla="*/ 103 w 184"/>
              <a:gd name="T37" fmla="*/ 174 h 228"/>
              <a:gd name="T38" fmla="*/ 128 w 184"/>
              <a:gd name="T39" fmla="*/ 177 h 228"/>
              <a:gd name="T40" fmla="*/ 133 w 184"/>
              <a:gd name="T41" fmla="*/ 220 h 228"/>
              <a:gd name="T42" fmla="*/ 165 w 184"/>
              <a:gd name="T43" fmla="*/ 203 h 228"/>
              <a:gd name="T44" fmla="*/ 143 w 184"/>
              <a:gd name="T45" fmla="*/ 163 h 228"/>
              <a:gd name="T46" fmla="*/ 174 w 184"/>
              <a:gd name="T47" fmla="*/ 189 h 228"/>
              <a:gd name="T48" fmla="*/ 94 w 184"/>
              <a:gd name="T49" fmla="*/ 83 h 228"/>
              <a:gd name="T50" fmla="*/ 94 w 184"/>
              <a:gd name="T51" fmla="*/ 34 h 228"/>
              <a:gd name="T52" fmla="*/ 46 w 184"/>
              <a:gd name="T53" fmla="*/ 34 h 228"/>
              <a:gd name="T54" fmla="*/ 70 w 184"/>
              <a:gd name="T55" fmla="*/ 32 h 228"/>
              <a:gd name="T56" fmla="*/ 97 w 184"/>
              <a:gd name="T57" fmla="*/ 59 h 228"/>
              <a:gd name="T58" fmla="*/ 94 w 184"/>
              <a:gd name="T59" fmla="*/ 83 h 228"/>
              <a:gd name="T60" fmla="*/ 106 w 184"/>
              <a:gd name="T61" fmla="*/ 23 h 228"/>
              <a:gd name="T62" fmla="*/ 106 w 184"/>
              <a:gd name="T63" fmla="*/ 96 h 228"/>
              <a:gd name="T64" fmla="*/ 129 w 184"/>
              <a:gd name="T65" fmla="*/ 60 h 228"/>
              <a:gd name="T66" fmla="*/ 69 w 184"/>
              <a:gd name="T67" fmla="*/ 0 h 228"/>
              <a:gd name="T68" fmla="*/ 33 w 184"/>
              <a:gd name="T69" fmla="*/ 23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228">
                <a:moveTo>
                  <a:pt x="179" y="183"/>
                </a:moveTo>
                <a:cubicBezTo>
                  <a:pt x="154" y="157"/>
                  <a:pt x="154" y="157"/>
                  <a:pt x="154" y="157"/>
                </a:cubicBezTo>
                <a:cubicBezTo>
                  <a:pt x="149" y="153"/>
                  <a:pt x="142" y="153"/>
                  <a:pt x="137" y="157"/>
                </a:cubicBezTo>
                <a:cubicBezTo>
                  <a:pt x="126" y="169"/>
                  <a:pt x="126" y="169"/>
                  <a:pt x="126" y="169"/>
                </a:cubicBezTo>
                <a:cubicBezTo>
                  <a:pt x="121" y="173"/>
                  <a:pt x="113" y="173"/>
                  <a:pt x="109" y="169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59" y="119"/>
                  <a:pt x="59" y="111"/>
                  <a:pt x="63" y="106"/>
                </a:cubicBezTo>
                <a:cubicBezTo>
                  <a:pt x="75" y="95"/>
                  <a:pt x="75" y="95"/>
                  <a:pt x="75" y="95"/>
                </a:cubicBezTo>
                <a:cubicBezTo>
                  <a:pt x="77" y="93"/>
                  <a:pt x="78" y="90"/>
                  <a:pt x="78" y="87"/>
                </a:cubicBezTo>
                <a:cubicBezTo>
                  <a:pt x="78" y="83"/>
                  <a:pt x="77" y="80"/>
                  <a:pt x="75" y="78"/>
                </a:cubicBezTo>
                <a:cubicBezTo>
                  <a:pt x="49" y="53"/>
                  <a:pt x="49" y="53"/>
                  <a:pt x="49" y="53"/>
                </a:cubicBezTo>
                <a:cubicBezTo>
                  <a:pt x="45" y="48"/>
                  <a:pt x="37" y="48"/>
                  <a:pt x="32" y="5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0" y="65"/>
                  <a:pt x="18" y="66"/>
                  <a:pt x="17" y="68"/>
                </a:cubicBezTo>
                <a:cubicBezTo>
                  <a:pt x="3" y="83"/>
                  <a:pt x="0" y="102"/>
                  <a:pt x="10" y="124"/>
                </a:cubicBezTo>
                <a:cubicBezTo>
                  <a:pt x="17" y="140"/>
                  <a:pt x="31" y="159"/>
                  <a:pt x="52" y="180"/>
                </a:cubicBezTo>
                <a:cubicBezTo>
                  <a:pt x="85" y="213"/>
                  <a:pt x="111" y="228"/>
                  <a:pt x="133" y="228"/>
                </a:cubicBezTo>
                <a:cubicBezTo>
                  <a:pt x="145" y="228"/>
                  <a:pt x="155" y="224"/>
                  <a:pt x="164" y="215"/>
                </a:cubicBezTo>
                <a:cubicBezTo>
                  <a:pt x="167" y="214"/>
                  <a:pt x="167" y="212"/>
                  <a:pt x="168" y="212"/>
                </a:cubicBezTo>
                <a:cubicBezTo>
                  <a:pt x="168" y="211"/>
                  <a:pt x="168" y="211"/>
                  <a:pt x="168" y="211"/>
                </a:cubicBezTo>
                <a:cubicBezTo>
                  <a:pt x="179" y="200"/>
                  <a:pt x="179" y="200"/>
                  <a:pt x="179" y="200"/>
                </a:cubicBezTo>
                <a:cubicBezTo>
                  <a:pt x="184" y="195"/>
                  <a:pt x="184" y="188"/>
                  <a:pt x="179" y="183"/>
                </a:cubicBezTo>
                <a:close/>
                <a:moveTo>
                  <a:pt x="38" y="58"/>
                </a:moveTo>
                <a:cubicBezTo>
                  <a:pt x="39" y="57"/>
                  <a:pt x="42" y="57"/>
                  <a:pt x="44" y="58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5"/>
                  <a:pt x="70" y="86"/>
                  <a:pt x="70" y="87"/>
                </a:cubicBezTo>
                <a:cubicBezTo>
                  <a:pt x="70" y="88"/>
                  <a:pt x="70" y="89"/>
                  <a:pt x="69" y="90"/>
                </a:cubicBezTo>
                <a:cubicBezTo>
                  <a:pt x="61" y="98"/>
                  <a:pt x="61" y="98"/>
                  <a:pt x="61" y="98"/>
                </a:cubicBezTo>
                <a:cubicBezTo>
                  <a:pt x="30" y="67"/>
                  <a:pt x="30" y="67"/>
                  <a:pt x="30" y="67"/>
                </a:cubicBezTo>
                <a:lnTo>
                  <a:pt x="38" y="58"/>
                </a:lnTo>
                <a:close/>
                <a:moveTo>
                  <a:pt x="133" y="220"/>
                </a:moveTo>
                <a:cubicBezTo>
                  <a:pt x="113" y="220"/>
                  <a:pt x="89" y="205"/>
                  <a:pt x="58" y="174"/>
                </a:cubicBezTo>
                <a:cubicBezTo>
                  <a:pt x="37" y="154"/>
                  <a:pt x="24" y="136"/>
                  <a:pt x="17" y="121"/>
                </a:cubicBezTo>
                <a:cubicBezTo>
                  <a:pt x="9" y="101"/>
                  <a:pt x="11" y="85"/>
                  <a:pt x="24" y="73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0" y="112"/>
                  <a:pt x="51" y="122"/>
                  <a:pt x="58" y="129"/>
                </a:cubicBezTo>
                <a:cubicBezTo>
                  <a:pt x="103" y="174"/>
                  <a:pt x="103" y="174"/>
                  <a:pt x="103" y="174"/>
                </a:cubicBezTo>
                <a:cubicBezTo>
                  <a:pt x="107" y="178"/>
                  <a:pt x="112" y="180"/>
                  <a:pt x="117" y="180"/>
                </a:cubicBezTo>
                <a:cubicBezTo>
                  <a:pt x="121" y="180"/>
                  <a:pt x="125" y="179"/>
                  <a:pt x="128" y="177"/>
                </a:cubicBezTo>
                <a:cubicBezTo>
                  <a:pt x="160" y="208"/>
                  <a:pt x="160" y="208"/>
                  <a:pt x="160" y="208"/>
                </a:cubicBezTo>
                <a:cubicBezTo>
                  <a:pt x="152" y="216"/>
                  <a:pt x="143" y="220"/>
                  <a:pt x="133" y="220"/>
                </a:cubicBezTo>
                <a:close/>
                <a:moveTo>
                  <a:pt x="174" y="194"/>
                </a:moveTo>
                <a:cubicBezTo>
                  <a:pt x="165" y="203"/>
                  <a:pt x="165" y="203"/>
                  <a:pt x="165" y="203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4" y="162"/>
                  <a:pt x="147" y="162"/>
                  <a:pt x="148" y="163"/>
                </a:cubicBezTo>
                <a:cubicBezTo>
                  <a:pt x="174" y="189"/>
                  <a:pt x="174" y="189"/>
                  <a:pt x="174" y="189"/>
                </a:cubicBezTo>
                <a:cubicBezTo>
                  <a:pt x="175" y="190"/>
                  <a:pt x="175" y="193"/>
                  <a:pt x="174" y="194"/>
                </a:cubicBezTo>
                <a:close/>
                <a:moveTo>
                  <a:pt x="94" y="83"/>
                </a:moveTo>
                <a:cubicBezTo>
                  <a:pt x="101" y="77"/>
                  <a:pt x="105" y="68"/>
                  <a:pt x="105" y="59"/>
                </a:cubicBezTo>
                <a:cubicBezTo>
                  <a:pt x="105" y="50"/>
                  <a:pt x="101" y="41"/>
                  <a:pt x="94" y="34"/>
                </a:cubicBezTo>
                <a:cubicBezTo>
                  <a:pt x="88" y="28"/>
                  <a:pt x="79" y="24"/>
                  <a:pt x="70" y="24"/>
                </a:cubicBezTo>
                <a:cubicBezTo>
                  <a:pt x="61" y="24"/>
                  <a:pt x="52" y="28"/>
                  <a:pt x="46" y="34"/>
                </a:cubicBezTo>
                <a:cubicBezTo>
                  <a:pt x="52" y="40"/>
                  <a:pt x="52" y="40"/>
                  <a:pt x="52" y="40"/>
                </a:cubicBezTo>
                <a:cubicBezTo>
                  <a:pt x="57" y="35"/>
                  <a:pt x="63" y="32"/>
                  <a:pt x="70" y="32"/>
                </a:cubicBezTo>
                <a:cubicBezTo>
                  <a:pt x="77" y="32"/>
                  <a:pt x="84" y="35"/>
                  <a:pt x="89" y="40"/>
                </a:cubicBezTo>
                <a:cubicBezTo>
                  <a:pt x="94" y="45"/>
                  <a:pt x="97" y="52"/>
                  <a:pt x="97" y="59"/>
                </a:cubicBezTo>
                <a:cubicBezTo>
                  <a:pt x="97" y="66"/>
                  <a:pt x="94" y="72"/>
                  <a:pt x="89" y="77"/>
                </a:cubicBezTo>
                <a:lnTo>
                  <a:pt x="94" y="83"/>
                </a:lnTo>
                <a:close/>
                <a:moveTo>
                  <a:pt x="69" y="8"/>
                </a:moveTo>
                <a:cubicBezTo>
                  <a:pt x="83" y="8"/>
                  <a:pt x="96" y="14"/>
                  <a:pt x="106" y="23"/>
                </a:cubicBezTo>
                <a:cubicBezTo>
                  <a:pt x="115" y="33"/>
                  <a:pt x="121" y="46"/>
                  <a:pt x="121" y="60"/>
                </a:cubicBezTo>
                <a:cubicBezTo>
                  <a:pt x="121" y="73"/>
                  <a:pt x="115" y="86"/>
                  <a:pt x="106" y="96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22" y="90"/>
                  <a:pt x="129" y="75"/>
                  <a:pt x="129" y="60"/>
                </a:cubicBezTo>
                <a:cubicBezTo>
                  <a:pt x="129" y="44"/>
                  <a:pt x="122" y="29"/>
                  <a:pt x="111" y="18"/>
                </a:cubicBezTo>
                <a:cubicBezTo>
                  <a:pt x="100" y="7"/>
                  <a:pt x="85" y="0"/>
                  <a:pt x="69" y="0"/>
                </a:cubicBezTo>
                <a:cubicBezTo>
                  <a:pt x="54" y="0"/>
                  <a:pt x="39" y="7"/>
                  <a:pt x="28" y="18"/>
                </a:cubicBezTo>
                <a:cubicBezTo>
                  <a:pt x="33" y="23"/>
                  <a:pt x="33" y="23"/>
                  <a:pt x="33" y="23"/>
                </a:cubicBezTo>
                <a:cubicBezTo>
                  <a:pt x="43" y="14"/>
                  <a:pt x="56" y="8"/>
                  <a:pt x="69" y="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02E5517-CF77-42F8-9265-84460A5715D0}"/>
              </a:ext>
            </a:extLst>
          </p:cNvPr>
          <p:cNvSpPr>
            <a:spLocks noEditPoints="1"/>
          </p:cNvSpPr>
          <p:nvPr/>
        </p:nvSpPr>
        <p:spPr bwMode="auto">
          <a:xfrm>
            <a:off x="4310371" y="4397836"/>
            <a:ext cx="239905" cy="192163"/>
          </a:xfrm>
          <a:custGeom>
            <a:avLst/>
            <a:gdLst>
              <a:gd name="T0" fmla="*/ 123 w 201"/>
              <a:gd name="T1" fmla="*/ 90 h 161"/>
              <a:gd name="T2" fmla="*/ 91 w 201"/>
              <a:gd name="T3" fmla="*/ 90 h 161"/>
              <a:gd name="T4" fmla="*/ 91 w 201"/>
              <a:gd name="T5" fmla="*/ 122 h 161"/>
              <a:gd name="T6" fmla="*/ 123 w 201"/>
              <a:gd name="T7" fmla="*/ 122 h 161"/>
              <a:gd name="T8" fmla="*/ 123 w 201"/>
              <a:gd name="T9" fmla="*/ 90 h 161"/>
              <a:gd name="T10" fmla="*/ 115 w 201"/>
              <a:gd name="T11" fmla="*/ 114 h 161"/>
              <a:gd name="T12" fmla="*/ 99 w 201"/>
              <a:gd name="T13" fmla="*/ 114 h 161"/>
              <a:gd name="T14" fmla="*/ 99 w 201"/>
              <a:gd name="T15" fmla="*/ 98 h 161"/>
              <a:gd name="T16" fmla="*/ 115 w 201"/>
              <a:gd name="T17" fmla="*/ 98 h 161"/>
              <a:gd name="T18" fmla="*/ 115 w 201"/>
              <a:gd name="T19" fmla="*/ 114 h 161"/>
              <a:gd name="T20" fmla="*/ 162 w 201"/>
              <a:gd name="T21" fmla="*/ 90 h 161"/>
              <a:gd name="T22" fmla="*/ 130 w 201"/>
              <a:gd name="T23" fmla="*/ 90 h 161"/>
              <a:gd name="T24" fmla="*/ 130 w 201"/>
              <a:gd name="T25" fmla="*/ 122 h 161"/>
              <a:gd name="T26" fmla="*/ 162 w 201"/>
              <a:gd name="T27" fmla="*/ 122 h 161"/>
              <a:gd name="T28" fmla="*/ 162 w 201"/>
              <a:gd name="T29" fmla="*/ 90 h 161"/>
              <a:gd name="T30" fmla="*/ 154 w 201"/>
              <a:gd name="T31" fmla="*/ 114 h 161"/>
              <a:gd name="T32" fmla="*/ 138 w 201"/>
              <a:gd name="T33" fmla="*/ 114 h 161"/>
              <a:gd name="T34" fmla="*/ 138 w 201"/>
              <a:gd name="T35" fmla="*/ 98 h 161"/>
              <a:gd name="T36" fmla="*/ 154 w 201"/>
              <a:gd name="T37" fmla="*/ 98 h 161"/>
              <a:gd name="T38" fmla="*/ 154 w 201"/>
              <a:gd name="T39" fmla="*/ 114 h 161"/>
              <a:gd name="T40" fmla="*/ 186 w 201"/>
              <a:gd name="T41" fmla="*/ 23 h 161"/>
              <a:gd name="T42" fmla="*/ 186 w 201"/>
              <a:gd name="T43" fmla="*/ 0 h 161"/>
              <a:gd name="T44" fmla="*/ 16 w 201"/>
              <a:gd name="T45" fmla="*/ 0 h 161"/>
              <a:gd name="T46" fmla="*/ 16 w 201"/>
              <a:gd name="T47" fmla="*/ 23 h 161"/>
              <a:gd name="T48" fmla="*/ 0 w 201"/>
              <a:gd name="T49" fmla="*/ 23 h 161"/>
              <a:gd name="T50" fmla="*/ 0 w 201"/>
              <a:gd name="T51" fmla="*/ 78 h 161"/>
              <a:gd name="T52" fmla="*/ 16 w 201"/>
              <a:gd name="T53" fmla="*/ 78 h 161"/>
              <a:gd name="T54" fmla="*/ 16 w 201"/>
              <a:gd name="T55" fmla="*/ 161 h 161"/>
              <a:gd name="T56" fmla="*/ 186 w 201"/>
              <a:gd name="T57" fmla="*/ 161 h 161"/>
              <a:gd name="T58" fmla="*/ 186 w 201"/>
              <a:gd name="T59" fmla="*/ 78 h 161"/>
              <a:gd name="T60" fmla="*/ 201 w 201"/>
              <a:gd name="T61" fmla="*/ 78 h 161"/>
              <a:gd name="T62" fmla="*/ 201 w 201"/>
              <a:gd name="T63" fmla="*/ 23 h 161"/>
              <a:gd name="T64" fmla="*/ 186 w 201"/>
              <a:gd name="T65" fmla="*/ 23 h 161"/>
              <a:gd name="T66" fmla="*/ 24 w 201"/>
              <a:gd name="T67" fmla="*/ 7 h 161"/>
              <a:gd name="T68" fmla="*/ 178 w 201"/>
              <a:gd name="T69" fmla="*/ 7 h 161"/>
              <a:gd name="T70" fmla="*/ 178 w 201"/>
              <a:gd name="T71" fmla="*/ 23 h 161"/>
              <a:gd name="T72" fmla="*/ 24 w 201"/>
              <a:gd name="T73" fmla="*/ 23 h 161"/>
              <a:gd name="T74" fmla="*/ 24 w 201"/>
              <a:gd name="T75" fmla="*/ 7 h 161"/>
              <a:gd name="T76" fmla="*/ 75 w 201"/>
              <a:gd name="T77" fmla="*/ 153 h 161"/>
              <a:gd name="T78" fmla="*/ 48 w 201"/>
              <a:gd name="T79" fmla="*/ 153 h 161"/>
              <a:gd name="T80" fmla="*/ 48 w 201"/>
              <a:gd name="T81" fmla="*/ 98 h 161"/>
              <a:gd name="T82" fmla="*/ 75 w 201"/>
              <a:gd name="T83" fmla="*/ 98 h 161"/>
              <a:gd name="T84" fmla="*/ 75 w 201"/>
              <a:gd name="T85" fmla="*/ 153 h 161"/>
              <a:gd name="T86" fmla="*/ 178 w 201"/>
              <a:gd name="T87" fmla="*/ 153 h 161"/>
              <a:gd name="T88" fmla="*/ 83 w 201"/>
              <a:gd name="T89" fmla="*/ 153 h 161"/>
              <a:gd name="T90" fmla="*/ 83 w 201"/>
              <a:gd name="T91" fmla="*/ 90 h 161"/>
              <a:gd name="T92" fmla="*/ 40 w 201"/>
              <a:gd name="T93" fmla="*/ 90 h 161"/>
              <a:gd name="T94" fmla="*/ 40 w 201"/>
              <a:gd name="T95" fmla="*/ 153 h 161"/>
              <a:gd name="T96" fmla="*/ 24 w 201"/>
              <a:gd name="T97" fmla="*/ 153 h 161"/>
              <a:gd name="T98" fmla="*/ 24 w 201"/>
              <a:gd name="T99" fmla="*/ 78 h 161"/>
              <a:gd name="T100" fmla="*/ 178 w 201"/>
              <a:gd name="T101" fmla="*/ 78 h 161"/>
              <a:gd name="T102" fmla="*/ 178 w 201"/>
              <a:gd name="T103" fmla="*/ 153 h 161"/>
              <a:gd name="T104" fmla="*/ 193 w 201"/>
              <a:gd name="T105" fmla="*/ 71 h 161"/>
              <a:gd name="T106" fmla="*/ 8 w 201"/>
              <a:gd name="T107" fmla="*/ 71 h 161"/>
              <a:gd name="T108" fmla="*/ 8 w 201"/>
              <a:gd name="T109" fmla="*/ 31 h 161"/>
              <a:gd name="T110" fmla="*/ 193 w 201"/>
              <a:gd name="T111" fmla="*/ 31 h 161"/>
              <a:gd name="T112" fmla="*/ 193 w 201"/>
              <a:gd name="T113" fmla="*/ 7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1" h="161">
                <a:moveTo>
                  <a:pt x="123" y="90"/>
                </a:moveTo>
                <a:lnTo>
                  <a:pt x="91" y="90"/>
                </a:lnTo>
                <a:lnTo>
                  <a:pt x="91" y="122"/>
                </a:lnTo>
                <a:lnTo>
                  <a:pt x="123" y="122"/>
                </a:lnTo>
                <a:lnTo>
                  <a:pt x="123" y="90"/>
                </a:lnTo>
                <a:close/>
                <a:moveTo>
                  <a:pt x="115" y="114"/>
                </a:moveTo>
                <a:lnTo>
                  <a:pt x="99" y="114"/>
                </a:lnTo>
                <a:lnTo>
                  <a:pt x="99" y="98"/>
                </a:lnTo>
                <a:lnTo>
                  <a:pt x="115" y="98"/>
                </a:lnTo>
                <a:lnTo>
                  <a:pt x="115" y="114"/>
                </a:lnTo>
                <a:close/>
                <a:moveTo>
                  <a:pt x="162" y="90"/>
                </a:moveTo>
                <a:lnTo>
                  <a:pt x="130" y="90"/>
                </a:lnTo>
                <a:lnTo>
                  <a:pt x="130" y="122"/>
                </a:lnTo>
                <a:lnTo>
                  <a:pt x="162" y="122"/>
                </a:lnTo>
                <a:lnTo>
                  <a:pt x="162" y="90"/>
                </a:lnTo>
                <a:close/>
                <a:moveTo>
                  <a:pt x="154" y="114"/>
                </a:moveTo>
                <a:lnTo>
                  <a:pt x="138" y="114"/>
                </a:lnTo>
                <a:lnTo>
                  <a:pt x="138" y="98"/>
                </a:lnTo>
                <a:lnTo>
                  <a:pt x="154" y="98"/>
                </a:lnTo>
                <a:lnTo>
                  <a:pt x="154" y="114"/>
                </a:lnTo>
                <a:close/>
                <a:moveTo>
                  <a:pt x="186" y="23"/>
                </a:moveTo>
                <a:lnTo>
                  <a:pt x="186" y="0"/>
                </a:lnTo>
                <a:lnTo>
                  <a:pt x="16" y="0"/>
                </a:lnTo>
                <a:lnTo>
                  <a:pt x="16" y="23"/>
                </a:lnTo>
                <a:lnTo>
                  <a:pt x="0" y="23"/>
                </a:lnTo>
                <a:lnTo>
                  <a:pt x="0" y="78"/>
                </a:lnTo>
                <a:lnTo>
                  <a:pt x="16" y="78"/>
                </a:lnTo>
                <a:lnTo>
                  <a:pt x="16" y="161"/>
                </a:lnTo>
                <a:lnTo>
                  <a:pt x="186" y="161"/>
                </a:lnTo>
                <a:lnTo>
                  <a:pt x="186" y="78"/>
                </a:lnTo>
                <a:lnTo>
                  <a:pt x="201" y="78"/>
                </a:lnTo>
                <a:lnTo>
                  <a:pt x="201" y="23"/>
                </a:lnTo>
                <a:lnTo>
                  <a:pt x="186" y="23"/>
                </a:lnTo>
                <a:close/>
                <a:moveTo>
                  <a:pt x="24" y="7"/>
                </a:moveTo>
                <a:lnTo>
                  <a:pt x="178" y="7"/>
                </a:lnTo>
                <a:lnTo>
                  <a:pt x="178" y="23"/>
                </a:lnTo>
                <a:lnTo>
                  <a:pt x="24" y="23"/>
                </a:lnTo>
                <a:lnTo>
                  <a:pt x="24" y="7"/>
                </a:lnTo>
                <a:close/>
                <a:moveTo>
                  <a:pt x="75" y="153"/>
                </a:moveTo>
                <a:lnTo>
                  <a:pt x="48" y="153"/>
                </a:lnTo>
                <a:lnTo>
                  <a:pt x="48" y="98"/>
                </a:lnTo>
                <a:lnTo>
                  <a:pt x="75" y="98"/>
                </a:lnTo>
                <a:lnTo>
                  <a:pt x="75" y="153"/>
                </a:lnTo>
                <a:close/>
                <a:moveTo>
                  <a:pt x="178" y="153"/>
                </a:moveTo>
                <a:lnTo>
                  <a:pt x="83" y="153"/>
                </a:lnTo>
                <a:lnTo>
                  <a:pt x="83" y="90"/>
                </a:lnTo>
                <a:lnTo>
                  <a:pt x="40" y="90"/>
                </a:lnTo>
                <a:lnTo>
                  <a:pt x="40" y="153"/>
                </a:lnTo>
                <a:lnTo>
                  <a:pt x="24" y="153"/>
                </a:lnTo>
                <a:lnTo>
                  <a:pt x="24" y="78"/>
                </a:lnTo>
                <a:lnTo>
                  <a:pt x="178" y="78"/>
                </a:lnTo>
                <a:lnTo>
                  <a:pt x="178" y="153"/>
                </a:lnTo>
                <a:close/>
                <a:moveTo>
                  <a:pt x="193" y="71"/>
                </a:moveTo>
                <a:lnTo>
                  <a:pt x="8" y="71"/>
                </a:lnTo>
                <a:lnTo>
                  <a:pt x="8" y="31"/>
                </a:lnTo>
                <a:lnTo>
                  <a:pt x="193" y="31"/>
                </a:lnTo>
                <a:lnTo>
                  <a:pt x="193" y="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7DCBA0-0C1E-4631-A838-83000EA387D3}"/>
              </a:ext>
            </a:extLst>
          </p:cNvPr>
          <p:cNvSpPr/>
          <p:nvPr/>
        </p:nvSpPr>
        <p:spPr>
          <a:xfrm>
            <a:off x="4634339" y="4312836"/>
            <a:ext cx="2239777" cy="84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7CFBA8F-62D2-4B4F-A35A-91D0507D5E7A}"/>
              </a:ext>
            </a:extLst>
          </p:cNvPr>
          <p:cNvSpPr/>
          <p:nvPr/>
        </p:nvSpPr>
        <p:spPr>
          <a:xfrm>
            <a:off x="1230760" y="4911329"/>
            <a:ext cx="1925463" cy="42267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F836C8-5AA7-47B8-9AD0-5316293981B9}"/>
              </a:ext>
            </a:extLst>
          </p:cNvPr>
          <p:cNvSpPr/>
          <p:nvPr/>
        </p:nvSpPr>
        <p:spPr>
          <a:xfrm>
            <a:off x="1398989" y="4913902"/>
            <a:ext cx="1589004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Find me now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0A9EE6-9CCF-4BD5-A39A-EAF3BCB6B2BB}"/>
              </a:ext>
            </a:extLst>
          </p:cNvPr>
          <p:cNvSpPr txBox="1"/>
          <p:nvPr/>
        </p:nvSpPr>
        <p:spPr>
          <a:xfrm>
            <a:off x="1045906" y="780097"/>
            <a:ext cx="419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LET’S GET IN TOUCH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613325-D519-49C9-ABC3-529488FE191B}"/>
              </a:ext>
            </a:extLst>
          </p:cNvPr>
          <p:cNvCxnSpPr>
            <a:cxnSpLocks/>
          </p:cNvCxnSpPr>
          <p:nvPr/>
        </p:nvCxnSpPr>
        <p:spPr>
          <a:xfrm flipH="1">
            <a:off x="1179256" y="2098506"/>
            <a:ext cx="72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ardrop 21">
            <a:extLst>
              <a:ext uri="{FF2B5EF4-FFF2-40B4-BE49-F238E27FC236}">
                <a16:creationId xmlns:a16="http://schemas.microsoft.com/office/drawing/2014/main" id="{A99A8065-F180-4561-B92C-5641B22AC0A8}"/>
              </a:ext>
            </a:extLst>
          </p:cNvPr>
          <p:cNvSpPr/>
          <p:nvPr/>
        </p:nvSpPr>
        <p:spPr>
          <a:xfrm rot="8100000">
            <a:off x="10347186" y="2674803"/>
            <a:ext cx="723900" cy="7239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BD2F64-36A9-4722-8864-FED9F4F2C3CC}"/>
              </a:ext>
            </a:extLst>
          </p:cNvPr>
          <p:cNvSpPr/>
          <p:nvPr/>
        </p:nvSpPr>
        <p:spPr>
          <a:xfrm>
            <a:off x="10427225" y="2754842"/>
            <a:ext cx="563822" cy="5638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D69888-B70D-43CF-954D-696ABD3D449B}"/>
              </a:ext>
            </a:extLst>
          </p:cNvPr>
          <p:cNvSpPr/>
          <p:nvPr/>
        </p:nvSpPr>
        <p:spPr>
          <a:xfrm>
            <a:off x="10532782" y="2861320"/>
            <a:ext cx="350865" cy="3508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84784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 animBg="1"/>
      <p:bldP spid="14" grpId="0"/>
      <p:bldP spid="17" grpId="0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库_文本框 5">
            <a:extLst>
              <a:ext uri="{FF2B5EF4-FFF2-40B4-BE49-F238E27FC236}">
                <a16:creationId xmlns:a16="http://schemas.microsoft.com/office/drawing/2014/main" id="{F4122141-9A61-4991-9BF7-E049B078FE3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04158" y="2149364"/>
            <a:ext cx="47836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DEC4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8800" dirty="0">
              <a:solidFill>
                <a:srgbClr val="DEC4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PA_库_梯形 7">
            <a:extLst>
              <a:ext uri="{FF2B5EF4-FFF2-40B4-BE49-F238E27FC236}">
                <a16:creationId xmlns:a16="http://schemas.microsoft.com/office/drawing/2014/main" id="{393363EF-5BE7-4753-AE00-198DD16AE6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22920" y="3595914"/>
            <a:ext cx="5146159" cy="462202"/>
          </a:xfrm>
          <a:prstGeom prst="trapezoid">
            <a:avLst>
              <a:gd name="adj" fmla="val 107540"/>
            </a:avLst>
          </a:prstGeom>
          <a:solidFill>
            <a:srgbClr val="DEC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213D49"/>
                </a:solidFill>
                <a:cs typeface="+mn-ea"/>
                <a:sym typeface="+mn-lt"/>
              </a:rPr>
              <a:t>YOUR  COMPANY  NAME</a:t>
            </a:r>
            <a:endParaRPr lang="zh-CN" altLang="en-US" sz="2400" dirty="0">
              <a:solidFill>
                <a:srgbClr val="213D49"/>
              </a:solidFill>
              <a:cs typeface="+mn-ea"/>
              <a:sym typeface="+mn-lt"/>
            </a:endParaRPr>
          </a:p>
        </p:txBody>
      </p:sp>
      <p:sp>
        <p:nvSpPr>
          <p:cNvPr id="9" name="PA_库_文本框 8">
            <a:extLst>
              <a:ext uri="{FF2B5EF4-FFF2-40B4-BE49-F238E27FC236}">
                <a16:creationId xmlns:a16="http://schemas.microsoft.com/office/drawing/2014/main" id="{9B58217D-1CF8-4D6D-83C3-A9C17FC0D27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11174" y="4102087"/>
            <a:ext cx="6036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DEC45E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000" dirty="0">
              <a:solidFill>
                <a:srgbClr val="DEC45E"/>
              </a:solidFill>
              <a:cs typeface="+mn-ea"/>
              <a:sym typeface="+mn-lt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AF7FC1D2-E772-972F-A66A-6E9A526C9B3E}"/>
              </a:ext>
            </a:extLst>
          </p:cNvPr>
          <p:cNvSpPr/>
          <p:nvPr/>
        </p:nvSpPr>
        <p:spPr>
          <a:xfrm>
            <a:off x="9865983" y="35561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rgbClr val="DEC4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7"/>
            <a:extLst>
              <a:ext uri="{FF2B5EF4-FFF2-40B4-BE49-F238E27FC236}">
                <a16:creationId xmlns:a16="http://schemas.microsoft.com/office/drawing/2014/main" id="{B8A4FF4F-57FF-FB36-BF4B-9B4F58D02028}"/>
              </a:ext>
            </a:extLst>
          </p:cNvPr>
          <p:cNvSpPr txBox="1"/>
          <p:nvPr/>
        </p:nvSpPr>
        <p:spPr>
          <a:xfrm>
            <a:off x="3621841" y="650700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DEC45E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DEC45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库_文本框 1">
            <a:extLst>
              <a:ext uri="{FF2B5EF4-FFF2-40B4-BE49-F238E27FC236}">
                <a16:creationId xmlns:a16="http://schemas.microsoft.com/office/drawing/2014/main" id="{9FDEBF72-D9CA-428A-900F-8D2468F71F4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050441" y="2380465"/>
            <a:ext cx="22381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DEC45E"/>
                </a:solidFill>
                <a:cs typeface="+mn-ea"/>
                <a:sym typeface="+mn-lt"/>
              </a:rPr>
              <a:t>one</a:t>
            </a:r>
            <a:endParaRPr lang="zh-CN" altLang="en-US" sz="8800" dirty="0">
              <a:solidFill>
                <a:srgbClr val="DEC45E"/>
              </a:solidFill>
              <a:cs typeface="+mn-ea"/>
              <a:sym typeface="+mn-lt"/>
            </a:endParaRPr>
          </a:p>
        </p:txBody>
      </p:sp>
      <p:sp>
        <p:nvSpPr>
          <p:cNvPr id="3" name="PA_库_文本框 2">
            <a:extLst>
              <a:ext uri="{FF2B5EF4-FFF2-40B4-BE49-F238E27FC236}">
                <a16:creationId xmlns:a16="http://schemas.microsoft.com/office/drawing/2014/main" id="{B812A578-E0DB-41FD-AC14-CB249A78A3E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829431" y="1939533"/>
            <a:ext cx="23464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DEC45E"/>
                </a:solidFill>
                <a:cs typeface="+mn-ea"/>
                <a:sym typeface="+mn-lt"/>
              </a:rPr>
              <a:t>Part</a:t>
            </a:r>
            <a:endParaRPr lang="zh-CN" altLang="en-US" sz="8800" dirty="0">
              <a:solidFill>
                <a:srgbClr val="DEC45E"/>
              </a:solidFill>
              <a:cs typeface="+mn-ea"/>
              <a:sym typeface="+mn-lt"/>
            </a:endParaRPr>
          </a:p>
        </p:txBody>
      </p:sp>
      <p:sp>
        <p:nvSpPr>
          <p:cNvPr id="4" name="PA_库_文本框 3">
            <a:extLst>
              <a:ext uri="{FF2B5EF4-FFF2-40B4-BE49-F238E27FC236}">
                <a16:creationId xmlns:a16="http://schemas.microsoft.com/office/drawing/2014/main" id="{7222DAD0-042B-4456-A158-6F0DBE9393E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51002" y="312223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DEC45E"/>
                </a:solidFill>
                <a:cs typeface="+mn-ea"/>
                <a:sym typeface="+mn-lt"/>
              </a:rPr>
              <a:t>BUSINESS</a:t>
            </a:r>
            <a:endParaRPr lang="zh-CN" altLang="en-US" sz="2000" dirty="0">
              <a:solidFill>
                <a:srgbClr val="DEC45E"/>
              </a:solidFill>
              <a:cs typeface="+mn-ea"/>
              <a:sym typeface="+mn-lt"/>
            </a:endParaRPr>
          </a:p>
        </p:txBody>
      </p:sp>
      <p:sp>
        <p:nvSpPr>
          <p:cNvPr id="5" name="PA_库_梯形 4">
            <a:extLst>
              <a:ext uri="{FF2B5EF4-FFF2-40B4-BE49-F238E27FC236}">
                <a16:creationId xmlns:a16="http://schemas.microsoft.com/office/drawing/2014/main" id="{6BDA2B38-0AE3-45EB-A490-4D8A4AEEB35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22920" y="3595914"/>
            <a:ext cx="5146159" cy="462202"/>
          </a:xfrm>
          <a:prstGeom prst="trapezoid">
            <a:avLst>
              <a:gd name="adj" fmla="val 107540"/>
            </a:avLst>
          </a:prstGeom>
          <a:solidFill>
            <a:srgbClr val="DEC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213D49"/>
                </a:solidFill>
                <a:cs typeface="+mn-ea"/>
                <a:sym typeface="+mn-lt"/>
              </a:rPr>
              <a:t>YOUR  COMPANY  NAME</a:t>
            </a:r>
            <a:endParaRPr lang="zh-CN" altLang="en-US" sz="2400" dirty="0">
              <a:solidFill>
                <a:srgbClr val="213D49"/>
              </a:solidFill>
              <a:cs typeface="+mn-ea"/>
              <a:sym typeface="+mn-lt"/>
            </a:endParaRPr>
          </a:p>
        </p:txBody>
      </p:sp>
      <p:sp>
        <p:nvSpPr>
          <p:cNvPr id="6" name="PA_库_文本框 5">
            <a:extLst>
              <a:ext uri="{FF2B5EF4-FFF2-40B4-BE49-F238E27FC236}">
                <a16:creationId xmlns:a16="http://schemas.microsoft.com/office/drawing/2014/main" id="{1AB25698-072B-4534-9F2B-3D24DF6D287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111174" y="4102087"/>
            <a:ext cx="6036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DEC45E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000" dirty="0">
              <a:solidFill>
                <a:srgbClr val="DEC45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35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A060EE-2F2B-4527-A0F4-4DA22AFE39BC}"/>
              </a:ext>
            </a:extLst>
          </p:cNvPr>
          <p:cNvSpPr txBox="1"/>
          <p:nvPr/>
        </p:nvSpPr>
        <p:spPr>
          <a:xfrm>
            <a:off x="1124095" y="1217038"/>
            <a:ext cx="3924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CREATIVE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PLACEHOLDER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WITH ONE IMAGE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DF64D-C520-4C90-8799-2C9CEEE5251F}"/>
              </a:ext>
            </a:extLst>
          </p:cNvPr>
          <p:cNvSpPr txBox="1"/>
          <p:nvPr/>
        </p:nvSpPr>
        <p:spPr>
          <a:xfrm>
            <a:off x="1124095" y="4169561"/>
            <a:ext cx="3597598" cy="9599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title.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16E49-2B9E-4214-8289-6222E939A0CB}"/>
              </a:ext>
            </a:extLst>
          </p:cNvPr>
          <p:cNvCxnSpPr>
            <a:cxnSpLocks/>
          </p:cNvCxnSpPr>
          <p:nvPr/>
        </p:nvCxnSpPr>
        <p:spPr>
          <a:xfrm flipH="1">
            <a:off x="1124095" y="3739718"/>
            <a:ext cx="3630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87E4D95-C757-4F8C-B32E-4B67F63E280C}"/>
              </a:ext>
            </a:extLst>
          </p:cNvPr>
          <p:cNvGrpSpPr/>
          <p:nvPr/>
        </p:nvGrpSpPr>
        <p:grpSpPr>
          <a:xfrm>
            <a:off x="4721695" y="4240514"/>
            <a:ext cx="2361873" cy="1595002"/>
            <a:chOff x="660536" y="4873213"/>
            <a:chExt cx="1348182" cy="9104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9F60017-EBB9-4D99-882B-33A84B689D87}"/>
                </a:ext>
              </a:extLst>
            </p:cNvPr>
            <p:cNvGrpSpPr/>
            <p:nvPr/>
          </p:nvGrpSpPr>
          <p:grpSpPr>
            <a:xfrm>
              <a:off x="990000" y="4873213"/>
              <a:ext cx="689254" cy="689252"/>
              <a:chOff x="4126706" y="2563416"/>
              <a:chExt cx="578645" cy="578644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937BB0D-59A1-4D14-B68D-CA4B7D73F7C0}"/>
                  </a:ext>
                </a:extLst>
              </p:cNvPr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8D586E2A-32EC-4F25-8289-28ACEAE115EB}"/>
                  </a:ext>
                </a:extLst>
              </p:cNvPr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21386995"/>
                  <a:gd name="adj2" fmla="val 16108834"/>
                </a:avLst>
              </a:prstGeom>
              <a:ln w="38100" cap="rnd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8E410E-4557-485E-BAB3-65F06289F096}"/>
                </a:ext>
              </a:extLst>
            </p:cNvPr>
            <p:cNvSpPr txBox="1"/>
            <p:nvPr/>
          </p:nvSpPr>
          <p:spPr>
            <a:xfrm>
              <a:off x="990000" y="5081583"/>
              <a:ext cx="689255" cy="263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205</a:t>
              </a:r>
              <a:endPara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C5513F4-132A-4777-BCF1-54281106BADD}"/>
                </a:ext>
              </a:extLst>
            </p:cNvPr>
            <p:cNvSpPr/>
            <p:nvPr/>
          </p:nvSpPr>
          <p:spPr>
            <a:xfrm>
              <a:off x="660536" y="5615185"/>
              <a:ext cx="1348182" cy="168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id-ID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Ut wisi enim ad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70604D-74ED-4755-9AA3-9A82D4DCE0FA}"/>
              </a:ext>
            </a:extLst>
          </p:cNvPr>
          <p:cNvGrpSpPr/>
          <p:nvPr/>
        </p:nvGrpSpPr>
        <p:grpSpPr>
          <a:xfrm>
            <a:off x="6408631" y="4245303"/>
            <a:ext cx="2361873" cy="1595003"/>
            <a:chOff x="660536" y="4873213"/>
            <a:chExt cx="1348182" cy="9104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3EA81A5-8D01-46AD-A28D-A040E3C74B6B}"/>
                </a:ext>
              </a:extLst>
            </p:cNvPr>
            <p:cNvGrpSpPr/>
            <p:nvPr/>
          </p:nvGrpSpPr>
          <p:grpSpPr>
            <a:xfrm>
              <a:off x="990000" y="4873213"/>
              <a:ext cx="689254" cy="689252"/>
              <a:chOff x="4126706" y="2563416"/>
              <a:chExt cx="578645" cy="578644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AE4E64F-539C-4565-A1E7-C9767038C92C}"/>
                  </a:ext>
                </a:extLst>
              </p:cNvPr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5E59EC23-9301-4749-832D-D0D5AD6848B0}"/>
                  </a:ext>
                </a:extLst>
              </p:cNvPr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4487377"/>
                  <a:gd name="adj2" fmla="val 16108834"/>
                </a:avLst>
              </a:prstGeom>
              <a:ln w="38100" cap="rnd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1E54D1-4952-4B92-8E39-890BACB06AE6}"/>
                </a:ext>
              </a:extLst>
            </p:cNvPr>
            <p:cNvSpPr txBox="1"/>
            <p:nvPr/>
          </p:nvSpPr>
          <p:spPr>
            <a:xfrm>
              <a:off x="990000" y="5078850"/>
              <a:ext cx="689255" cy="263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125</a:t>
              </a:r>
              <a:endPara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671BCE-EFA2-44D3-A0FA-28079F20E060}"/>
                </a:ext>
              </a:extLst>
            </p:cNvPr>
            <p:cNvSpPr/>
            <p:nvPr/>
          </p:nvSpPr>
          <p:spPr>
            <a:xfrm>
              <a:off x="660536" y="5615185"/>
              <a:ext cx="1348182" cy="168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id-ID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Ut wisi enim ad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2EDB84-444D-4DCA-91B5-5C293972DCB3}"/>
              </a:ext>
            </a:extLst>
          </p:cNvPr>
          <p:cNvGrpSpPr/>
          <p:nvPr/>
        </p:nvGrpSpPr>
        <p:grpSpPr>
          <a:xfrm>
            <a:off x="8095567" y="4245303"/>
            <a:ext cx="2361873" cy="1595003"/>
            <a:chOff x="660536" y="4873213"/>
            <a:chExt cx="1348182" cy="91044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8B1F0C2-2C6E-474B-A1EA-596683E3EF06}"/>
                </a:ext>
              </a:extLst>
            </p:cNvPr>
            <p:cNvGrpSpPr/>
            <p:nvPr/>
          </p:nvGrpSpPr>
          <p:grpSpPr>
            <a:xfrm>
              <a:off x="990000" y="4873213"/>
              <a:ext cx="689254" cy="689252"/>
              <a:chOff x="4126706" y="2563416"/>
              <a:chExt cx="578645" cy="578644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B0E99DA-F1C7-470A-9FAD-E854BB0B08CC}"/>
                  </a:ext>
                </a:extLst>
              </p:cNvPr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3AEEFCD9-FDC0-4188-A720-8984A757BFFD}"/>
                  </a:ext>
                </a:extLst>
              </p:cNvPr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21386995"/>
                  <a:gd name="adj2" fmla="val 16108834"/>
                </a:avLst>
              </a:prstGeom>
              <a:ln w="38100" cap="rnd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3096966-D783-4022-A157-89FAF28C203E}"/>
                </a:ext>
              </a:extLst>
            </p:cNvPr>
            <p:cNvSpPr txBox="1"/>
            <p:nvPr/>
          </p:nvSpPr>
          <p:spPr>
            <a:xfrm>
              <a:off x="990000" y="5083345"/>
              <a:ext cx="689255" cy="263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105</a:t>
              </a:r>
              <a:endPara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18D85AA-021C-4176-A1E3-A075737E1A03}"/>
                </a:ext>
              </a:extLst>
            </p:cNvPr>
            <p:cNvSpPr/>
            <p:nvPr/>
          </p:nvSpPr>
          <p:spPr>
            <a:xfrm>
              <a:off x="660536" y="5615185"/>
              <a:ext cx="1348182" cy="168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id-ID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Ut wisi enim ad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B3EA63-8CFC-4BE4-AFAD-6BCE5F72A7D1}"/>
              </a:ext>
            </a:extLst>
          </p:cNvPr>
          <p:cNvGrpSpPr/>
          <p:nvPr/>
        </p:nvGrpSpPr>
        <p:grpSpPr>
          <a:xfrm>
            <a:off x="9782502" y="4245303"/>
            <a:ext cx="2361873" cy="1595003"/>
            <a:chOff x="660536" y="4873213"/>
            <a:chExt cx="1348182" cy="91044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CA9FF58-F399-43E4-90EB-49A1FF0C539C}"/>
                </a:ext>
              </a:extLst>
            </p:cNvPr>
            <p:cNvGrpSpPr/>
            <p:nvPr/>
          </p:nvGrpSpPr>
          <p:grpSpPr>
            <a:xfrm>
              <a:off x="990000" y="4873213"/>
              <a:ext cx="689254" cy="689252"/>
              <a:chOff x="4126706" y="2563416"/>
              <a:chExt cx="578645" cy="578644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3229ED7-ACB5-4666-8EE5-AB85AA819ED4}"/>
                  </a:ext>
                </a:extLst>
              </p:cNvPr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1B0F2406-E3CA-42AD-8BFD-9C47387B673C}"/>
                  </a:ext>
                </a:extLst>
              </p:cNvPr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4487377"/>
                  <a:gd name="adj2" fmla="val 16108834"/>
                </a:avLst>
              </a:prstGeom>
              <a:ln w="38100" cap="rnd">
                <a:gradFill>
                  <a:gsLst>
                    <a:gs pos="0">
                      <a:schemeClr val="accent1"/>
                    </a:gs>
                    <a:gs pos="100000">
                      <a:schemeClr val="accent5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A4D517-4839-4866-A571-1F6BDE753F4D}"/>
                </a:ext>
              </a:extLst>
            </p:cNvPr>
            <p:cNvSpPr txBox="1"/>
            <p:nvPr/>
          </p:nvSpPr>
          <p:spPr>
            <a:xfrm>
              <a:off x="990000" y="5078850"/>
              <a:ext cx="689255" cy="263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115</a:t>
              </a:r>
              <a:endPara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5DC0084-A962-4FC1-9CDF-73208D42E0D5}"/>
                </a:ext>
              </a:extLst>
            </p:cNvPr>
            <p:cNvSpPr/>
            <p:nvPr/>
          </p:nvSpPr>
          <p:spPr>
            <a:xfrm>
              <a:off x="660536" y="5615185"/>
              <a:ext cx="1348182" cy="168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id-ID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Ut wisi enim ad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D443C50C-EDA2-4B2A-A592-F4BD9CBB6A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515569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97CACF5-D355-4F61-B74C-BF213D0B9A78}"/>
              </a:ext>
            </a:extLst>
          </p:cNvPr>
          <p:cNvSpPr txBox="1"/>
          <p:nvPr/>
        </p:nvSpPr>
        <p:spPr>
          <a:xfrm>
            <a:off x="7181475" y="1447076"/>
            <a:ext cx="442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0A5FE8-C2EC-48F9-BF5E-B40B78B785B2}"/>
              </a:ext>
            </a:extLst>
          </p:cNvPr>
          <p:cNvSpPr txBox="1"/>
          <p:nvPr/>
        </p:nvSpPr>
        <p:spPr>
          <a:xfrm>
            <a:off x="5393139" y="2416941"/>
            <a:ext cx="6209247" cy="5167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title.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B226AD-ECE8-48B0-AEE4-C4D798D6AACA}"/>
              </a:ext>
            </a:extLst>
          </p:cNvPr>
          <p:cNvGrpSpPr/>
          <p:nvPr/>
        </p:nvGrpSpPr>
        <p:grpSpPr>
          <a:xfrm>
            <a:off x="5651794" y="3971922"/>
            <a:ext cx="3059362" cy="1902092"/>
            <a:chOff x="7481298" y="2486022"/>
            <a:chExt cx="3059362" cy="190209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66DFD42-EDEF-4FC0-AF65-6EB16493E326}"/>
                </a:ext>
              </a:extLst>
            </p:cNvPr>
            <p:cNvGrpSpPr/>
            <p:nvPr/>
          </p:nvGrpSpPr>
          <p:grpSpPr>
            <a:xfrm>
              <a:off x="7666620" y="2486025"/>
              <a:ext cx="176614" cy="1637331"/>
              <a:chOff x="7228738" y="2486025"/>
              <a:chExt cx="176614" cy="1637331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6EB1B48A-59B7-4F3E-BAF0-4444EB659561}"/>
                  </a:ext>
                </a:extLst>
              </p:cNvPr>
              <p:cNvSpPr/>
              <p:nvPr/>
            </p:nvSpPr>
            <p:spPr>
              <a:xfrm>
                <a:off x="7229475" y="2486025"/>
                <a:ext cx="175877" cy="163733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D8DF5ACF-1A51-42EB-A0D5-12DFDDD01F65}"/>
                  </a:ext>
                </a:extLst>
              </p:cNvPr>
              <p:cNvSpPr/>
              <p:nvPr/>
            </p:nvSpPr>
            <p:spPr>
              <a:xfrm>
                <a:off x="7228738" y="3085130"/>
                <a:ext cx="175877" cy="103822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5C181E0-0A20-44B3-9CA9-E85DE6B1A246}"/>
                </a:ext>
              </a:extLst>
            </p:cNvPr>
            <p:cNvGrpSpPr/>
            <p:nvPr/>
          </p:nvGrpSpPr>
          <p:grpSpPr>
            <a:xfrm>
              <a:off x="8081696" y="2486024"/>
              <a:ext cx="176614" cy="1637331"/>
              <a:chOff x="7228738" y="2486025"/>
              <a:chExt cx="176614" cy="1637331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4862E157-DBCB-409C-B66F-B6317D89582D}"/>
                  </a:ext>
                </a:extLst>
              </p:cNvPr>
              <p:cNvSpPr/>
              <p:nvPr/>
            </p:nvSpPr>
            <p:spPr>
              <a:xfrm>
                <a:off x="7229475" y="2486025"/>
                <a:ext cx="175877" cy="163733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3173428-CD4E-48D7-9924-FD3F8CFFB28C}"/>
                  </a:ext>
                </a:extLst>
              </p:cNvPr>
              <p:cNvSpPr/>
              <p:nvPr/>
            </p:nvSpPr>
            <p:spPr>
              <a:xfrm>
                <a:off x="7228738" y="2781568"/>
                <a:ext cx="175877" cy="134178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BA8BCE1-1747-4C51-A504-5B68EA62457E}"/>
                </a:ext>
              </a:extLst>
            </p:cNvPr>
            <p:cNvGrpSpPr/>
            <p:nvPr/>
          </p:nvGrpSpPr>
          <p:grpSpPr>
            <a:xfrm>
              <a:off x="8496035" y="2486024"/>
              <a:ext cx="176614" cy="1637331"/>
              <a:chOff x="7228738" y="2486025"/>
              <a:chExt cx="176614" cy="1637331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AF27ADB-945F-4F2A-9C14-2660411A4778}"/>
                  </a:ext>
                </a:extLst>
              </p:cNvPr>
              <p:cNvSpPr/>
              <p:nvPr/>
            </p:nvSpPr>
            <p:spPr>
              <a:xfrm>
                <a:off x="7229475" y="2486025"/>
                <a:ext cx="175877" cy="163733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2AF63D3C-CFE8-4671-9AFB-8D1C5B5ECBFF}"/>
                  </a:ext>
                </a:extLst>
              </p:cNvPr>
              <p:cNvSpPr/>
              <p:nvPr/>
            </p:nvSpPr>
            <p:spPr>
              <a:xfrm>
                <a:off x="7228738" y="2645521"/>
                <a:ext cx="175877" cy="147782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5A47FD5-FEEA-4758-8E41-EB9357D2CE40}"/>
                </a:ext>
              </a:extLst>
            </p:cNvPr>
            <p:cNvGrpSpPr/>
            <p:nvPr/>
          </p:nvGrpSpPr>
          <p:grpSpPr>
            <a:xfrm>
              <a:off x="8912154" y="2486023"/>
              <a:ext cx="176614" cy="1637331"/>
              <a:chOff x="7228738" y="2486025"/>
              <a:chExt cx="176614" cy="1637331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F0E19C27-F2BE-4953-8547-60B52FC10DC3}"/>
                  </a:ext>
                </a:extLst>
              </p:cNvPr>
              <p:cNvSpPr/>
              <p:nvPr/>
            </p:nvSpPr>
            <p:spPr>
              <a:xfrm>
                <a:off x="7229475" y="2486025"/>
                <a:ext cx="175877" cy="163733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1679F016-EED7-4CE0-AAA7-902CA98B9AE4}"/>
                  </a:ext>
                </a:extLst>
              </p:cNvPr>
              <p:cNvSpPr/>
              <p:nvPr/>
            </p:nvSpPr>
            <p:spPr>
              <a:xfrm>
                <a:off x="7228738" y="2895671"/>
                <a:ext cx="175877" cy="122768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8134684-5D97-48CD-B1CD-78691C746D9D}"/>
                </a:ext>
              </a:extLst>
            </p:cNvPr>
            <p:cNvGrpSpPr/>
            <p:nvPr/>
          </p:nvGrpSpPr>
          <p:grpSpPr>
            <a:xfrm>
              <a:off x="9333075" y="2486023"/>
              <a:ext cx="176614" cy="1637331"/>
              <a:chOff x="7228738" y="2486025"/>
              <a:chExt cx="176614" cy="1637331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564CDE37-A1A3-4543-B1CA-BD408AFEA021}"/>
                  </a:ext>
                </a:extLst>
              </p:cNvPr>
              <p:cNvSpPr/>
              <p:nvPr/>
            </p:nvSpPr>
            <p:spPr>
              <a:xfrm>
                <a:off x="7229475" y="2486025"/>
                <a:ext cx="175877" cy="163733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CD7464D-A3CA-4075-9B0D-65EC10D9F103}"/>
                  </a:ext>
                </a:extLst>
              </p:cNvPr>
              <p:cNvSpPr/>
              <p:nvPr/>
            </p:nvSpPr>
            <p:spPr>
              <a:xfrm>
                <a:off x="7228738" y="3085130"/>
                <a:ext cx="175877" cy="103822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2AD4C41-33A6-4DE6-A82E-B0D06E8D8E52}"/>
                </a:ext>
              </a:extLst>
            </p:cNvPr>
            <p:cNvGrpSpPr/>
            <p:nvPr/>
          </p:nvGrpSpPr>
          <p:grpSpPr>
            <a:xfrm>
              <a:off x="9755033" y="2486022"/>
              <a:ext cx="176614" cy="1637331"/>
              <a:chOff x="7228738" y="2486025"/>
              <a:chExt cx="176614" cy="1637331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1CC7B29-987E-4DB7-A964-FD5C1731AA36}"/>
                  </a:ext>
                </a:extLst>
              </p:cNvPr>
              <p:cNvSpPr/>
              <p:nvPr/>
            </p:nvSpPr>
            <p:spPr>
              <a:xfrm>
                <a:off x="7229475" y="2486025"/>
                <a:ext cx="175877" cy="163733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9F17410-5BAD-4ECD-8811-B5E0064263C3}"/>
                  </a:ext>
                </a:extLst>
              </p:cNvPr>
              <p:cNvSpPr/>
              <p:nvPr/>
            </p:nvSpPr>
            <p:spPr>
              <a:xfrm>
                <a:off x="7228738" y="2781570"/>
                <a:ext cx="175877" cy="134178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A34B051-920F-49DB-96E2-4688B34FBB6F}"/>
                </a:ext>
              </a:extLst>
            </p:cNvPr>
            <p:cNvGrpSpPr/>
            <p:nvPr/>
          </p:nvGrpSpPr>
          <p:grpSpPr>
            <a:xfrm>
              <a:off x="10177973" y="2486022"/>
              <a:ext cx="176614" cy="1637331"/>
              <a:chOff x="7228738" y="2486025"/>
              <a:chExt cx="176614" cy="1637331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E9E64C1-0281-4AD5-8C59-5D7B6103AB1C}"/>
                  </a:ext>
                </a:extLst>
              </p:cNvPr>
              <p:cNvSpPr/>
              <p:nvPr/>
            </p:nvSpPr>
            <p:spPr>
              <a:xfrm>
                <a:off x="7229475" y="2486025"/>
                <a:ext cx="175877" cy="163733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A7C4811-3CA3-40A5-A3DB-E513780D5A75}"/>
                  </a:ext>
                </a:extLst>
              </p:cNvPr>
              <p:cNvSpPr/>
              <p:nvPr/>
            </p:nvSpPr>
            <p:spPr>
              <a:xfrm>
                <a:off x="7228738" y="2527943"/>
                <a:ext cx="175877" cy="159540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A78F08-14A7-4269-8032-5C4A3CD174DB}"/>
                </a:ext>
              </a:extLst>
            </p:cNvPr>
            <p:cNvSpPr txBox="1"/>
            <p:nvPr/>
          </p:nvSpPr>
          <p:spPr>
            <a:xfrm>
              <a:off x="7481298" y="4141893"/>
              <a:ext cx="546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2011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803B49-8750-45DB-ACB4-0725942C49D7}"/>
                </a:ext>
              </a:extLst>
            </p:cNvPr>
            <p:cNvSpPr txBox="1"/>
            <p:nvPr/>
          </p:nvSpPr>
          <p:spPr>
            <a:xfrm>
              <a:off x="7896374" y="4139777"/>
              <a:ext cx="546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2012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8C16E8-C6C1-4A1F-B887-E40BC4F3DB88}"/>
                </a:ext>
              </a:extLst>
            </p:cNvPr>
            <p:cNvSpPr txBox="1"/>
            <p:nvPr/>
          </p:nvSpPr>
          <p:spPr>
            <a:xfrm>
              <a:off x="8311450" y="4139782"/>
              <a:ext cx="546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2013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BD5287F-AA53-450D-B5DC-B748B7B5DED1}"/>
                </a:ext>
              </a:extLst>
            </p:cNvPr>
            <p:cNvSpPr txBox="1"/>
            <p:nvPr/>
          </p:nvSpPr>
          <p:spPr>
            <a:xfrm>
              <a:off x="8726526" y="4139782"/>
              <a:ext cx="546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2014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4147896-A74A-4615-81B8-1B733F5C8A66}"/>
                </a:ext>
              </a:extLst>
            </p:cNvPr>
            <p:cNvSpPr txBox="1"/>
            <p:nvPr/>
          </p:nvSpPr>
          <p:spPr>
            <a:xfrm>
              <a:off x="9152796" y="4139777"/>
              <a:ext cx="546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2022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DE7D9F6-FF89-457A-9906-2994F703080E}"/>
                </a:ext>
              </a:extLst>
            </p:cNvPr>
            <p:cNvSpPr txBox="1"/>
            <p:nvPr/>
          </p:nvSpPr>
          <p:spPr>
            <a:xfrm>
              <a:off x="9569711" y="4139782"/>
              <a:ext cx="546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1DCB15-DA0F-4325-9803-D3A8A67F2094}"/>
                </a:ext>
              </a:extLst>
            </p:cNvPr>
            <p:cNvSpPr txBox="1"/>
            <p:nvPr/>
          </p:nvSpPr>
          <p:spPr>
            <a:xfrm>
              <a:off x="9994141" y="4139777"/>
              <a:ext cx="546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XX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E678282-08FE-4032-8584-3004996A4B79}"/>
              </a:ext>
            </a:extLst>
          </p:cNvPr>
          <p:cNvGrpSpPr/>
          <p:nvPr/>
        </p:nvGrpSpPr>
        <p:grpSpPr>
          <a:xfrm>
            <a:off x="9499039" y="4080452"/>
            <a:ext cx="1568914" cy="1568914"/>
            <a:chOff x="6660686" y="2399959"/>
            <a:chExt cx="1944914" cy="194491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41EE5E5-5DFC-4221-891F-C8FE7DCDAE9C}"/>
                </a:ext>
              </a:extLst>
            </p:cNvPr>
            <p:cNvGrpSpPr/>
            <p:nvPr/>
          </p:nvGrpSpPr>
          <p:grpSpPr>
            <a:xfrm>
              <a:off x="6660686" y="2399959"/>
              <a:ext cx="1944914" cy="1944914"/>
              <a:chOff x="3664739" y="2432236"/>
              <a:chExt cx="1944914" cy="1944914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211C3D4-D5D9-49CB-9D88-FBCF08582F15}"/>
                  </a:ext>
                </a:extLst>
              </p:cNvPr>
              <p:cNvSpPr/>
              <p:nvPr/>
            </p:nvSpPr>
            <p:spPr>
              <a:xfrm>
                <a:off x="3664739" y="2432236"/>
                <a:ext cx="1944914" cy="19449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Partial Circle 55">
                <a:extLst>
                  <a:ext uri="{FF2B5EF4-FFF2-40B4-BE49-F238E27FC236}">
                    <a16:creationId xmlns:a16="http://schemas.microsoft.com/office/drawing/2014/main" id="{B04A60B6-BCD7-4DC9-AAEC-86449700CC85}"/>
                  </a:ext>
                </a:extLst>
              </p:cNvPr>
              <p:cNvSpPr/>
              <p:nvPr/>
            </p:nvSpPr>
            <p:spPr>
              <a:xfrm>
                <a:off x="3664739" y="2433150"/>
                <a:ext cx="1944000" cy="1944000"/>
              </a:xfrm>
              <a:prstGeom prst="pie">
                <a:avLst>
                  <a:gd name="adj1" fmla="val 20035714"/>
                  <a:gd name="adj2" fmla="val 7785890"/>
                </a:avLst>
              </a:prstGeom>
              <a:gradFill>
                <a:gsLst>
                  <a:gs pos="2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AE6A378-F17A-47A5-B3FE-2C5359D01F77}"/>
                  </a:ext>
                </a:extLst>
              </p:cNvPr>
              <p:cNvSpPr/>
              <p:nvPr/>
            </p:nvSpPr>
            <p:spPr>
              <a:xfrm>
                <a:off x="3890628" y="2657668"/>
                <a:ext cx="1492222" cy="149222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DE277E5-A6CB-4FC8-BA08-86EE7D9120F1}"/>
                </a:ext>
              </a:extLst>
            </p:cNvPr>
            <p:cNvSpPr txBox="1"/>
            <p:nvPr/>
          </p:nvSpPr>
          <p:spPr>
            <a:xfrm>
              <a:off x="6962097" y="3109892"/>
              <a:ext cx="1341178" cy="495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40%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4E2D872-9DAD-4248-B0D8-C547804A4178}"/>
              </a:ext>
            </a:extLst>
          </p:cNvPr>
          <p:cNvCxnSpPr>
            <a:cxnSpLocks/>
          </p:cNvCxnSpPr>
          <p:nvPr/>
        </p:nvCxnSpPr>
        <p:spPr>
          <a:xfrm flipH="1">
            <a:off x="10534650" y="2241334"/>
            <a:ext cx="9616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5E2BB493-7307-410F-B1A3-768E956F4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66" b="97980" l="9967" r="100000">
                        <a14:foregroundMark x1="48959" y1="9131" x2="50219" y2="4646"/>
                        <a14:foregroundMark x1="33023" y1="85737" x2="65553" y2="97980"/>
                        <a14:foregroundMark x1="71906" y1="77535" x2="89759" y2="69939"/>
                        <a14:foregroundMark x1="89759" y1="69939" x2="93757" y2="69010"/>
                        <a14:foregroundMark x1="96878" y1="68040" x2="99945" y2="67111"/>
                        <a14:foregroundMark x1="96659" y1="66990" x2="95016" y2="68202"/>
                        <a14:foregroundMark x1="97536" y1="67273" x2="98357" y2="66667"/>
                        <a14:foregroundMark x1="64951" y1="77051" x2="46221" y2="72081"/>
                        <a14:foregroundMark x1="46221" y1="72081" x2="46221" y2="72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690774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7E73F7A-6BAA-4BF2-AA98-6902DD5A4FFD}"/>
              </a:ext>
            </a:extLst>
          </p:cNvPr>
          <p:cNvGrpSpPr/>
          <p:nvPr/>
        </p:nvGrpSpPr>
        <p:grpSpPr>
          <a:xfrm>
            <a:off x="9035891" y="1633928"/>
            <a:ext cx="2466484" cy="3818120"/>
            <a:chOff x="9035891" y="1633928"/>
            <a:chExt cx="2466484" cy="38181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63B2EC-C8BE-4C3D-BFDB-FE2CD6424DAF}"/>
                </a:ext>
              </a:extLst>
            </p:cNvPr>
            <p:cNvSpPr/>
            <p:nvPr/>
          </p:nvSpPr>
          <p:spPr>
            <a:xfrm>
              <a:off x="9035891" y="1633928"/>
              <a:ext cx="2425148" cy="3818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AC1007-2F66-4C04-8DBA-06036C7F2430}"/>
                </a:ext>
              </a:extLst>
            </p:cNvPr>
            <p:cNvSpPr txBox="1"/>
            <p:nvPr/>
          </p:nvSpPr>
          <p:spPr>
            <a:xfrm>
              <a:off x="9908859" y="1814464"/>
              <a:ext cx="944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3"/>
                  </a:solidFill>
                  <a:cs typeface="+mn-ea"/>
                  <a:sym typeface="+mn-lt"/>
                </a:rPr>
                <a:t>High</a:t>
              </a:r>
              <a:endParaRPr lang="id-ID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A407F2-6ECB-48EC-8698-61321478EE2F}"/>
                </a:ext>
              </a:extLst>
            </p:cNvPr>
            <p:cNvSpPr txBox="1"/>
            <p:nvPr/>
          </p:nvSpPr>
          <p:spPr>
            <a:xfrm>
              <a:off x="9462833" y="2364333"/>
              <a:ext cx="18363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4400" b="1" dirty="0">
                  <a:solidFill>
                    <a:schemeClr val="accent3"/>
                  </a:solidFill>
                  <a:cs typeface="+mn-ea"/>
                  <a:sym typeface="+mn-lt"/>
                </a:rPr>
                <a:t>$</a:t>
              </a:r>
              <a:r>
                <a:rPr lang="en-US" sz="4400" b="1" dirty="0">
                  <a:solidFill>
                    <a:schemeClr val="accent3"/>
                  </a:solidFill>
                  <a:cs typeface="+mn-ea"/>
                  <a:sym typeface="+mn-lt"/>
                </a:rPr>
                <a:t>100</a:t>
              </a:r>
              <a:endParaRPr lang="id-ID" sz="44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4749B85-E768-4EC3-86D1-853A377F975B}"/>
                </a:ext>
              </a:extLst>
            </p:cNvPr>
            <p:cNvCxnSpPr>
              <a:cxnSpLocks/>
            </p:cNvCxnSpPr>
            <p:nvPr/>
          </p:nvCxnSpPr>
          <p:spPr>
            <a:xfrm>
              <a:off x="9641250" y="3197270"/>
              <a:ext cx="1479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5E4D545-0192-43E5-8A12-B1BBCFEF085F}"/>
                </a:ext>
              </a:extLst>
            </p:cNvPr>
            <p:cNvSpPr/>
            <p:nvPr/>
          </p:nvSpPr>
          <p:spPr>
            <a:xfrm>
              <a:off x="9718964" y="1835151"/>
              <a:ext cx="1291728" cy="35685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AD5DD2A-0447-4029-810F-55999D464E55}"/>
                </a:ext>
              </a:extLst>
            </p:cNvPr>
            <p:cNvSpPr/>
            <p:nvPr/>
          </p:nvSpPr>
          <p:spPr>
            <a:xfrm>
              <a:off x="9852281" y="5030350"/>
              <a:ext cx="1000910" cy="2027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941380D-6C81-4BC0-A030-DD916B025F22}"/>
                </a:ext>
              </a:extLst>
            </p:cNvPr>
            <p:cNvSpPr txBox="1"/>
            <p:nvPr/>
          </p:nvSpPr>
          <p:spPr>
            <a:xfrm>
              <a:off x="9928481" y="4992459"/>
              <a:ext cx="8485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Purchase</a:t>
              </a:r>
              <a:endParaRPr lang="id-ID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511C61-FC9B-4C43-AE7D-999CF33C4E88}"/>
                </a:ext>
              </a:extLst>
            </p:cNvPr>
            <p:cNvSpPr txBox="1"/>
            <p:nvPr/>
          </p:nvSpPr>
          <p:spPr>
            <a:xfrm>
              <a:off x="9229075" y="3390900"/>
              <a:ext cx="2273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id-ID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66F07C2-FC60-4059-B3FA-8BAD36529E5A}"/>
                </a:ext>
              </a:extLst>
            </p:cNvPr>
            <p:cNvSpPr txBox="1"/>
            <p:nvPr/>
          </p:nvSpPr>
          <p:spPr>
            <a:xfrm>
              <a:off x="9229075" y="3725372"/>
              <a:ext cx="2273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id-ID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65CA3A-3364-4346-8446-BF9FA8196CDA}"/>
                </a:ext>
              </a:extLst>
            </p:cNvPr>
            <p:cNvSpPr txBox="1"/>
            <p:nvPr/>
          </p:nvSpPr>
          <p:spPr>
            <a:xfrm>
              <a:off x="9229075" y="4071729"/>
              <a:ext cx="2273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id-ID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E62B17-E3D7-4AC4-9D8E-2EDA1E94371F}"/>
                </a:ext>
              </a:extLst>
            </p:cNvPr>
            <p:cNvSpPr txBox="1"/>
            <p:nvPr/>
          </p:nvSpPr>
          <p:spPr>
            <a:xfrm>
              <a:off x="9229075" y="4412745"/>
              <a:ext cx="2273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id-ID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686FD56-8216-4BC1-A287-D74343DD965C}"/>
                </a:ext>
              </a:extLst>
            </p:cNvPr>
            <p:cNvCxnSpPr/>
            <p:nvPr/>
          </p:nvCxnSpPr>
          <p:spPr>
            <a:xfrm>
              <a:off x="9728500" y="3690938"/>
              <a:ext cx="11960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51B313D-4A29-4D3E-97AE-2B0F198D035D}"/>
                </a:ext>
              </a:extLst>
            </p:cNvPr>
            <p:cNvCxnSpPr/>
            <p:nvPr/>
          </p:nvCxnSpPr>
          <p:spPr>
            <a:xfrm>
              <a:off x="9728500" y="4052677"/>
              <a:ext cx="11960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A19DAEC-4603-4B29-BA67-5A6EFD615954}"/>
                </a:ext>
              </a:extLst>
            </p:cNvPr>
            <p:cNvCxnSpPr/>
            <p:nvPr/>
          </p:nvCxnSpPr>
          <p:spPr>
            <a:xfrm>
              <a:off x="9728500" y="4383803"/>
              <a:ext cx="11960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4032841-6B8A-4FD4-8ED6-613ECCB96B5D}"/>
                </a:ext>
              </a:extLst>
            </p:cNvPr>
            <p:cNvCxnSpPr/>
            <p:nvPr/>
          </p:nvCxnSpPr>
          <p:spPr>
            <a:xfrm>
              <a:off x="9728500" y="4779091"/>
              <a:ext cx="11960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1CA080C-5B07-4E51-B758-535F4822667B}"/>
              </a:ext>
            </a:extLst>
          </p:cNvPr>
          <p:cNvSpPr txBox="1"/>
          <p:nvPr/>
        </p:nvSpPr>
        <p:spPr>
          <a:xfrm>
            <a:off x="942958" y="2364333"/>
            <a:ext cx="372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B9881C-BD46-4026-830F-FCAA0ACD4C6C}"/>
              </a:ext>
            </a:extLst>
          </p:cNvPr>
          <p:cNvCxnSpPr>
            <a:cxnSpLocks/>
          </p:cNvCxnSpPr>
          <p:nvPr/>
        </p:nvCxnSpPr>
        <p:spPr>
          <a:xfrm flipH="1">
            <a:off x="1055061" y="3274410"/>
            <a:ext cx="72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6368CF2-A2A3-4651-8697-1E7C6CC0844B}"/>
              </a:ext>
            </a:extLst>
          </p:cNvPr>
          <p:cNvSpPr txBox="1"/>
          <p:nvPr/>
        </p:nvSpPr>
        <p:spPr>
          <a:xfrm>
            <a:off x="942958" y="3542988"/>
            <a:ext cx="3277096" cy="8399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id-ID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00236E-EF0A-4A63-A14F-31369DA70C86}"/>
              </a:ext>
            </a:extLst>
          </p:cNvPr>
          <p:cNvGrpSpPr/>
          <p:nvPr/>
        </p:nvGrpSpPr>
        <p:grpSpPr>
          <a:xfrm>
            <a:off x="4842916" y="1633928"/>
            <a:ext cx="2555599" cy="3818120"/>
            <a:chOff x="4842916" y="1633928"/>
            <a:chExt cx="2555599" cy="381812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74A70E0-3C70-47BF-BB15-9B6FC1C9AD7F}"/>
                </a:ext>
              </a:extLst>
            </p:cNvPr>
            <p:cNvSpPr/>
            <p:nvPr/>
          </p:nvSpPr>
          <p:spPr>
            <a:xfrm>
              <a:off x="4973367" y="1633928"/>
              <a:ext cx="2425148" cy="3818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2F675B-D596-4FEB-A0D8-F41B8AF25BF2}"/>
                </a:ext>
              </a:extLst>
            </p:cNvPr>
            <p:cNvSpPr txBox="1"/>
            <p:nvPr/>
          </p:nvSpPr>
          <p:spPr>
            <a:xfrm>
              <a:off x="5487750" y="1814465"/>
              <a:ext cx="1000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cs typeface="+mn-ea"/>
                  <a:sym typeface="+mn-lt"/>
                </a:rPr>
                <a:t>Low</a:t>
              </a:r>
              <a:endParaRPr lang="id-ID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A9760A-90F1-492E-9422-53A21D7810C4}"/>
                </a:ext>
              </a:extLst>
            </p:cNvPr>
            <p:cNvSpPr txBox="1"/>
            <p:nvPr/>
          </p:nvSpPr>
          <p:spPr>
            <a:xfrm>
              <a:off x="5104950" y="2364333"/>
              <a:ext cx="1714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4400" b="1" dirty="0">
                  <a:solidFill>
                    <a:schemeClr val="accent1"/>
                  </a:solidFill>
                  <a:cs typeface="+mn-ea"/>
                  <a:sym typeface="+mn-lt"/>
                </a:rPr>
                <a:t>$</a:t>
              </a:r>
              <a:r>
                <a:rPr lang="en-US" sz="4400" b="1" dirty="0">
                  <a:solidFill>
                    <a:schemeClr val="accent1"/>
                  </a:solidFill>
                  <a:cs typeface="+mn-ea"/>
                  <a:sym typeface="+mn-lt"/>
                </a:rPr>
                <a:t>50</a:t>
              </a:r>
              <a:endParaRPr lang="id-ID" sz="4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8D0BC69-1A3B-42EB-9C9C-90A14D5B2C36}"/>
                </a:ext>
              </a:extLst>
            </p:cNvPr>
            <p:cNvCxnSpPr>
              <a:cxnSpLocks/>
            </p:cNvCxnSpPr>
            <p:nvPr/>
          </p:nvCxnSpPr>
          <p:spPr>
            <a:xfrm>
              <a:off x="5239791" y="3197270"/>
              <a:ext cx="14795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C1535A8-E83B-4067-980C-97F3D8344E23}"/>
                </a:ext>
              </a:extLst>
            </p:cNvPr>
            <p:cNvSpPr/>
            <p:nvPr/>
          </p:nvSpPr>
          <p:spPr>
            <a:xfrm>
              <a:off x="5342341" y="1835151"/>
              <a:ext cx="1291728" cy="35685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EDBF9FC-3D6C-422A-87EB-EFBC2A8ED471}"/>
                </a:ext>
              </a:extLst>
            </p:cNvPr>
            <p:cNvSpPr/>
            <p:nvPr/>
          </p:nvSpPr>
          <p:spPr>
            <a:xfrm>
              <a:off x="5487750" y="5030350"/>
              <a:ext cx="1000910" cy="20273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8EE550-4CFA-4BF6-AFC1-6F9B18BA62FB}"/>
                </a:ext>
              </a:extLst>
            </p:cNvPr>
            <p:cNvSpPr txBox="1"/>
            <p:nvPr/>
          </p:nvSpPr>
          <p:spPr>
            <a:xfrm>
              <a:off x="4842916" y="3390900"/>
              <a:ext cx="2273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id-ID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DA2BD3-B819-4002-BB93-498E223B7D8F}"/>
                </a:ext>
              </a:extLst>
            </p:cNvPr>
            <p:cNvSpPr txBox="1"/>
            <p:nvPr/>
          </p:nvSpPr>
          <p:spPr>
            <a:xfrm>
              <a:off x="4842916" y="3725372"/>
              <a:ext cx="2273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id-ID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0CABBB-EBB8-46E0-9CF9-F3DC8FA94689}"/>
                </a:ext>
              </a:extLst>
            </p:cNvPr>
            <p:cNvSpPr txBox="1"/>
            <p:nvPr/>
          </p:nvSpPr>
          <p:spPr>
            <a:xfrm>
              <a:off x="4842916" y="4071729"/>
              <a:ext cx="2273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id-ID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DD0665-1E05-498F-A684-4714D8D6AF16}"/>
                </a:ext>
              </a:extLst>
            </p:cNvPr>
            <p:cNvSpPr txBox="1"/>
            <p:nvPr/>
          </p:nvSpPr>
          <p:spPr>
            <a:xfrm>
              <a:off x="4842916" y="4412745"/>
              <a:ext cx="2273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id-ID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A659324-A0CE-4DB1-8EFA-EBD63648567E}"/>
                </a:ext>
              </a:extLst>
            </p:cNvPr>
            <p:cNvCxnSpPr/>
            <p:nvPr/>
          </p:nvCxnSpPr>
          <p:spPr>
            <a:xfrm>
              <a:off x="5342341" y="3690938"/>
              <a:ext cx="11960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22AA152-7FE9-44CA-8BA0-E58230D29824}"/>
                </a:ext>
              </a:extLst>
            </p:cNvPr>
            <p:cNvCxnSpPr/>
            <p:nvPr/>
          </p:nvCxnSpPr>
          <p:spPr>
            <a:xfrm>
              <a:off x="5342341" y="4052677"/>
              <a:ext cx="11960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D45BF3C-9506-4D0E-94EC-AAE7D7A24D18}"/>
                </a:ext>
              </a:extLst>
            </p:cNvPr>
            <p:cNvCxnSpPr/>
            <p:nvPr/>
          </p:nvCxnSpPr>
          <p:spPr>
            <a:xfrm>
              <a:off x="5342341" y="4383803"/>
              <a:ext cx="11960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2CCF11-B96C-4D7D-80C8-6FDB5F44D2E7}"/>
                </a:ext>
              </a:extLst>
            </p:cNvPr>
            <p:cNvCxnSpPr/>
            <p:nvPr/>
          </p:nvCxnSpPr>
          <p:spPr>
            <a:xfrm>
              <a:off x="5342341" y="4779091"/>
              <a:ext cx="11960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049322-D50E-4E75-8831-1DE105F9DC6F}"/>
                </a:ext>
              </a:extLst>
            </p:cNvPr>
            <p:cNvSpPr txBox="1"/>
            <p:nvPr/>
          </p:nvSpPr>
          <p:spPr>
            <a:xfrm>
              <a:off x="5487750" y="4992459"/>
              <a:ext cx="1000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Purchase</a:t>
              </a:r>
              <a:endParaRPr lang="id-ID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C6148C-CEAD-42B7-9FD8-27289AC4BFE4}"/>
              </a:ext>
            </a:extLst>
          </p:cNvPr>
          <p:cNvGrpSpPr/>
          <p:nvPr/>
        </p:nvGrpSpPr>
        <p:grpSpPr>
          <a:xfrm>
            <a:off x="6923718" y="1394085"/>
            <a:ext cx="2425148" cy="4297806"/>
            <a:chOff x="6923718" y="1394085"/>
            <a:chExt cx="2425148" cy="429780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8AB111B-48DB-4358-A445-0F2E3926A64E}"/>
                </a:ext>
              </a:extLst>
            </p:cNvPr>
            <p:cNvSpPr/>
            <p:nvPr/>
          </p:nvSpPr>
          <p:spPr>
            <a:xfrm>
              <a:off x="6923718" y="1394085"/>
              <a:ext cx="2425148" cy="42978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EEBEFA-0D66-4660-B3D9-A656CDCE2344}"/>
                </a:ext>
              </a:extLst>
            </p:cNvPr>
            <p:cNvSpPr txBox="1"/>
            <p:nvPr/>
          </p:nvSpPr>
          <p:spPr>
            <a:xfrm>
              <a:off x="7151076" y="1814464"/>
              <a:ext cx="183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Medium</a:t>
              </a:r>
              <a:endParaRPr lang="id-ID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170F91-1321-4BFF-AFF2-9EB86210159A}"/>
                </a:ext>
              </a:extLst>
            </p:cNvPr>
            <p:cNvSpPr txBox="1"/>
            <p:nvPr/>
          </p:nvSpPr>
          <p:spPr>
            <a:xfrm>
              <a:off x="7151076" y="2364333"/>
              <a:ext cx="1714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4400" b="1" dirty="0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  <a:r>
                <a:rPr 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75</a:t>
              </a:r>
              <a:endParaRPr lang="id-ID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D1134C-2690-46E7-8BA4-F1ACD1715265}"/>
                </a:ext>
              </a:extLst>
            </p:cNvPr>
            <p:cNvCxnSpPr>
              <a:cxnSpLocks/>
            </p:cNvCxnSpPr>
            <p:nvPr/>
          </p:nvCxnSpPr>
          <p:spPr>
            <a:xfrm>
              <a:off x="7116216" y="3197270"/>
              <a:ext cx="20129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BEF2C8F-B29D-4BA5-A9B6-06B85024BADF}"/>
                </a:ext>
              </a:extLst>
            </p:cNvPr>
            <p:cNvSpPr/>
            <p:nvPr/>
          </p:nvSpPr>
          <p:spPr>
            <a:xfrm>
              <a:off x="7293816" y="1835151"/>
              <a:ext cx="1571699" cy="35685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412BBFD-8F91-4843-A93D-139028A0AC2F}"/>
                </a:ext>
              </a:extLst>
            </p:cNvPr>
            <p:cNvSpPr/>
            <p:nvPr/>
          </p:nvSpPr>
          <p:spPr>
            <a:xfrm>
              <a:off x="7664883" y="5030350"/>
              <a:ext cx="1000910" cy="20273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4C85299-20E9-4C85-AD8C-A1CBE7F48A7B}"/>
                </a:ext>
              </a:extLst>
            </p:cNvPr>
            <p:cNvSpPr txBox="1"/>
            <p:nvPr/>
          </p:nvSpPr>
          <p:spPr>
            <a:xfrm>
              <a:off x="7743279" y="4992459"/>
              <a:ext cx="8441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accent2"/>
                  </a:solidFill>
                  <a:cs typeface="+mn-ea"/>
                  <a:sym typeface="+mn-lt"/>
                </a:rPr>
                <a:t>Purchase</a:t>
              </a:r>
              <a:endParaRPr lang="id-ID" sz="10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03E41F6-2712-47AD-B312-01E104C88485}"/>
                </a:ext>
              </a:extLst>
            </p:cNvPr>
            <p:cNvSpPr txBox="1"/>
            <p:nvPr/>
          </p:nvSpPr>
          <p:spPr>
            <a:xfrm>
              <a:off x="6987438" y="3390900"/>
              <a:ext cx="2273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id-ID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40051E4-0858-41C7-8B52-ADDB98200081}"/>
                </a:ext>
              </a:extLst>
            </p:cNvPr>
            <p:cNvSpPr txBox="1"/>
            <p:nvPr/>
          </p:nvSpPr>
          <p:spPr>
            <a:xfrm>
              <a:off x="6987438" y="3725372"/>
              <a:ext cx="2273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id-ID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A8334E4-DFFB-457A-B2BA-F262A70069E6}"/>
                </a:ext>
              </a:extLst>
            </p:cNvPr>
            <p:cNvSpPr txBox="1"/>
            <p:nvPr/>
          </p:nvSpPr>
          <p:spPr>
            <a:xfrm>
              <a:off x="6987438" y="4071729"/>
              <a:ext cx="2273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id-ID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BCAC68D-AE9D-4748-B4B3-7A76DCA92DA0}"/>
                </a:ext>
              </a:extLst>
            </p:cNvPr>
            <p:cNvSpPr txBox="1"/>
            <p:nvPr/>
          </p:nvSpPr>
          <p:spPr>
            <a:xfrm>
              <a:off x="6987438" y="4412745"/>
              <a:ext cx="22733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id-ID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A56CE43-BA39-469C-A4FC-E6CB6022BA72}"/>
                </a:ext>
              </a:extLst>
            </p:cNvPr>
            <p:cNvCxnSpPr/>
            <p:nvPr/>
          </p:nvCxnSpPr>
          <p:spPr>
            <a:xfrm>
              <a:off x="7486863" y="3690938"/>
              <a:ext cx="11960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C72036F-EC27-4986-BD35-6F30159098E5}"/>
                </a:ext>
              </a:extLst>
            </p:cNvPr>
            <p:cNvCxnSpPr/>
            <p:nvPr/>
          </p:nvCxnSpPr>
          <p:spPr>
            <a:xfrm>
              <a:off x="7486863" y="4052677"/>
              <a:ext cx="11960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931C57A-0EF3-4D0D-A73F-537F96CAE3AE}"/>
                </a:ext>
              </a:extLst>
            </p:cNvPr>
            <p:cNvCxnSpPr/>
            <p:nvPr/>
          </p:nvCxnSpPr>
          <p:spPr>
            <a:xfrm>
              <a:off x="7486863" y="4383803"/>
              <a:ext cx="11960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DA82256-DBF2-40A4-B439-60CBD21E6D05}"/>
                </a:ext>
              </a:extLst>
            </p:cNvPr>
            <p:cNvCxnSpPr/>
            <p:nvPr/>
          </p:nvCxnSpPr>
          <p:spPr>
            <a:xfrm>
              <a:off x="7486863" y="4779091"/>
              <a:ext cx="119602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5069329"/>
      </p:ext>
    </p:extLst>
  </p:cSld>
  <p:clrMapOvr>
    <a:masterClrMapping/>
  </p:clrMapOvr>
  <p:transition spd="med" advClick="0" advTm="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占位符 24">
            <a:extLst>
              <a:ext uri="{FF2B5EF4-FFF2-40B4-BE49-F238E27FC236}">
                <a16:creationId xmlns:a16="http://schemas.microsoft.com/office/drawing/2014/main" id="{1A02394F-EA8C-405D-BBAD-2E89132FF2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A59D694-89BE-40A1-96AA-12F81E50AB76}"/>
              </a:ext>
            </a:extLst>
          </p:cNvPr>
          <p:cNvSpPr/>
          <p:nvPr/>
        </p:nvSpPr>
        <p:spPr>
          <a:xfrm>
            <a:off x="0" y="0"/>
            <a:ext cx="12192000" cy="3219450"/>
          </a:xfrm>
          <a:prstGeom prst="rect">
            <a:avLst/>
          </a:prstGeom>
          <a:gradFill>
            <a:gsLst>
              <a:gs pos="100000">
                <a:schemeClr val="accent1">
                  <a:alpha val="85000"/>
                </a:schemeClr>
              </a:gs>
              <a:gs pos="0">
                <a:schemeClr val="accent2">
                  <a:alpha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71EEC2-AE45-40B7-B68B-28A78C32DA1B}"/>
              </a:ext>
            </a:extLst>
          </p:cNvPr>
          <p:cNvGrpSpPr/>
          <p:nvPr/>
        </p:nvGrpSpPr>
        <p:grpSpPr>
          <a:xfrm>
            <a:off x="1152686" y="3500415"/>
            <a:ext cx="9860081" cy="2527105"/>
            <a:chOff x="545306" y="3285397"/>
            <a:chExt cx="10728562" cy="27496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C35A2AE-96C3-4923-8CC7-01A04674E1CB}"/>
                </a:ext>
              </a:extLst>
            </p:cNvPr>
            <p:cNvGrpSpPr/>
            <p:nvPr/>
          </p:nvGrpSpPr>
          <p:grpSpPr>
            <a:xfrm>
              <a:off x="545306" y="3317877"/>
              <a:ext cx="10728562" cy="2717214"/>
              <a:chOff x="545306" y="2958714"/>
              <a:chExt cx="10728562" cy="2717214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F33000D-4868-47E6-B624-FBC1EFA8F593}"/>
                  </a:ext>
                </a:extLst>
              </p:cNvPr>
              <p:cNvCxnSpPr/>
              <p:nvPr/>
            </p:nvCxnSpPr>
            <p:spPr>
              <a:xfrm>
                <a:off x="1058862" y="3097214"/>
                <a:ext cx="101473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0FAD8AE-7A2E-44D9-AEFF-BEE9A17ED5B3}"/>
                  </a:ext>
                </a:extLst>
              </p:cNvPr>
              <p:cNvCxnSpPr/>
              <p:nvPr/>
            </p:nvCxnSpPr>
            <p:spPr>
              <a:xfrm>
                <a:off x="1058862" y="3638551"/>
                <a:ext cx="101473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CD5080A-73ED-45AF-AC57-F62BC9D5F1A8}"/>
                  </a:ext>
                </a:extLst>
              </p:cNvPr>
              <p:cNvCxnSpPr/>
              <p:nvPr/>
            </p:nvCxnSpPr>
            <p:spPr>
              <a:xfrm>
                <a:off x="1058862" y="4191002"/>
                <a:ext cx="101473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581F2C3-4C34-4A03-A6D0-4EA9D88AD68B}"/>
                  </a:ext>
                </a:extLst>
              </p:cNvPr>
              <p:cNvCxnSpPr/>
              <p:nvPr/>
            </p:nvCxnSpPr>
            <p:spPr>
              <a:xfrm>
                <a:off x="1058862" y="4732339"/>
                <a:ext cx="101473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86F4170-1162-4489-B23A-0E85B2B1C62F}"/>
                  </a:ext>
                </a:extLst>
              </p:cNvPr>
              <p:cNvCxnSpPr/>
              <p:nvPr/>
            </p:nvCxnSpPr>
            <p:spPr>
              <a:xfrm>
                <a:off x="1058862" y="5319079"/>
                <a:ext cx="101473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27A4C1-62BD-4148-A721-F46EB4C16E18}"/>
                  </a:ext>
                </a:extLst>
              </p:cNvPr>
              <p:cNvSpPr txBox="1"/>
              <p:nvPr/>
            </p:nvSpPr>
            <p:spPr>
              <a:xfrm>
                <a:off x="1355386" y="5424762"/>
                <a:ext cx="1046275" cy="25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Mar 2022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F41DA1-C5C6-4261-A751-835A8C34607D}"/>
                  </a:ext>
                </a:extLst>
              </p:cNvPr>
              <p:cNvSpPr txBox="1"/>
              <p:nvPr/>
            </p:nvSpPr>
            <p:spPr>
              <a:xfrm>
                <a:off x="573880" y="5180579"/>
                <a:ext cx="484981" cy="25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863952-107A-4E19-A2DF-8D9AA6D93825}"/>
                  </a:ext>
                </a:extLst>
              </p:cNvPr>
              <p:cNvSpPr txBox="1"/>
              <p:nvPr/>
            </p:nvSpPr>
            <p:spPr>
              <a:xfrm>
                <a:off x="545306" y="4593841"/>
                <a:ext cx="513556" cy="25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F721D4-980B-463E-9B55-16403FAED015}"/>
                  </a:ext>
                </a:extLst>
              </p:cNvPr>
              <p:cNvSpPr txBox="1"/>
              <p:nvPr/>
            </p:nvSpPr>
            <p:spPr>
              <a:xfrm>
                <a:off x="573880" y="4046172"/>
                <a:ext cx="484981" cy="25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46D134-6767-40F1-B52D-CE9923EA2C55}"/>
                  </a:ext>
                </a:extLst>
              </p:cNvPr>
              <p:cNvSpPr txBox="1"/>
              <p:nvPr/>
            </p:nvSpPr>
            <p:spPr>
              <a:xfrm>
                <a:off x="545306" y="3495219"/>
                <a:ext cx="513556" cy="25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584812-58A4-47EF-946E-6E415BE82130}"/>
                  </a:ext>
                </a:extLst>
              </p:cNvPr>
              <p:cNvSpPr txBox="1"/>
              <p:nvPr/>
            </p:nvSpPr>
            <p:spPr>
              <a:xfrm>
                <a:off x="545306" y="2958714"/>
                <a:ext cx="513556" cy="25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100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D8D66F-B489-4DA3-953E-B860481BC568}"/>
                  </a:ext>
                </a:extLst>
              </p:cNvPr>
              <p:cNvSpPr txBox="1"/>
              <p:nvPr/>
            </p:nvSpPr>
            <p:spPr>
              <a:xfrm>
                <a:off x="2822011" y="5424762"/>
                <a:ext cx="1046275" cy="25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Apr 2022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0EB3A9-B87F-483B-878F-33167805F561}"/>
                  </a:ext>
                </a:extLst>
              </p:cNvPr>
              <p:cNvSpPr txBox="1"/>
              <p:nvPr/>
            </p:nvSpPr>
            <p:spPr>
              <a:xfrm>
                <a:off x="4292039" y="5424764"/>
                <a:ext cx="1046275" cy="25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May 2022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180CF8-EF58-4859-B0E2-769EFD36E2B3}"/>
                  </a:ext>
                </a:extLst>
              </p:cNvPr>
              <p:cNvSpPr txBox="1"/>
              <p:nvPr/>
            </p:nvSpPr>
            <p:spPr>
              <a:xfrm>
                <a:off x="5758662" y="5424762"/>
                <a:ext cx="1046275" cy="25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Jun 2022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F2D389-10F4-49C6-A091-9CBE04DC5C66}"/>
                  </a:ext>
                </a:extLst>
              </p:cNvPr>
              <p:cNvSpPr txBox="1"/>
              <p:nvPr/>
            </p:nvSpPr>
            <p:spPr>
              <a:xfrm>
                <a:off x="7290939" y="5424761"/>
                <a:ext cx="1046275" cy="25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Jul 2022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92998A-4C1C-4359-88B1-7C7CEA6A7FDE}"/>
                  </a:ext>
                </a:extLst>
              </p:cNvPr>
              <p:cNvSpPr txBox="1"/>
              <p:nvPr/>
            </p:nvSpPr>
            <p:spPr>
              <a:xfrm>
                <a:off x="8760968" y="5424761"/>
                <a:ext cx="1046275" cy="25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Aug 2022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23BF3F-4A97-4995-A016-08546EF6EA3E}"/>
                  </a:ext>
                </a:extLst>
              </p:cNvPr>
              <p:cNvSpPr txBox="1"/>
              <p:nvPr/>
            </p:nvSpPr>
            <p:spPr>
              <a:xfrm>
                <a:off x="10227593" y="5424761"/>
                <a:ext cx="1046275" cy="25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Sept 2022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93BA29-8D81-4E77-B545-F51E0E197A86}"/>
                </a:ext>
              </a:extLst>
            </p:cNvPr>
            <p:cNvCxnSpPr/>
            <p:nvPr/>
          </p:nvCxnSpPr>
          <p:spPr>
            <a:xfrm flipH="1" flipV="1">
              <a:off x="1054100" y="3285397"/>
              <a:ext cx="4762" cy="239284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reeform 3">
            <a:extLst>
              <a:ext uri="{FF2B5EF4-FFF2-40B4-BE49-F238E27FC236}">
                <a16:creationId xmlns:a16="http://schemas.microsoft.com/office/drawing/2014/main" id="{5C5F53BB-9805-4512-BF34-E52612A7C2B0}"/>
              </a:ext>
            </a:extLst>
          </p:cNvPr>
          <p:cNvSpPr/>
          <p:nvPr/>
        </p:nvSpPr>
        <p:spPr>
          <a:xfrm>
            <a:off x="1648012" y="3730349"/>
            <a:ext cx="9302529" cy="1902525"/>
          </a:xfrm>
          <a:custGeom>
            <a:avLst/>
            <a:gdLst>
              <a:gd name="connsiteX0" fmla="*/ 12700 w 10121900"/>
              <a:gd name="connsiteY0" fmla="*/ 2070100 h 2070100"/>
              <a:gd name="connsiteX1" fmla="*/ 10121900 w 10121900"/>
              <a:gd name="connsiteY1" fmla="*/ 2070100 h 2070100"/>
              <a:gd name="connsiteX2" fmla="*/ 10121900 w 10121900"/>
              <a:gd name="connsiteY2" fmla="*/ 12700 h 2070100"/>
              <a:gd name="connsiteX3" fmla="*/ 8153400 w 10121900"/>
              <a:gd name="connsiteY3" fmla="*/ 622300 h 2070100"/>
              <a:gd name="connsiteX4" fmla="*/ 6438900 w 10121900"/>
              <a:gd name="connsiteY4" fmla="*/ 0 h 2070100"/>
              <a:gd name="connsiteX5" fmla="*/ 5029200 w 10121900"/>
              <a:gd name="connsiteY5" fmla="*/ 800100 h 2070100"/>
              <a:gd name="connsiteX6" fmla="*/ 3517900 w 10121900"/>
              <a:gd name="connsiteY6" fmla="*/ 38100 h 2070100"/>
              <a:gd name="connsiteX7" fmla="*/ 2032000 w 10121900"/>
              <a:gd name="connsiteY7" fmla="*/ 622300 h 2070100"/>
              <a:gd name="connsiteX8" fmla="*/ 533400 w 10121900"/>
              <a:gd name="connsiteY8" fmla="*/ 25400 h 2070100"/>
              <a:gd name="connsiteX9" fmla="*/ 0 w 10121900"/>
              <a:gd name="connsiteY9" fmla="*/ 812800 h 2070100"/>
              <a:gd name="connsiteX10" fmla="*/ 12700 w 10121900"/>
              <a:gd name="connsiteY10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21900" h="2070100">
                <a:moveTo>
                  <a:pt x="12700" y="2070100"/>
                </a:moveTo>
                <a:lnTo>
                  <a:pt x="10121900" y="2070100"/>
                </a:lnTo>
                <a:lnTo>
                  <a:pt x="10121900" y="12700"/>
                </a:lnTo>
                <a:lnTo>
                  <a:pt x="8153400" y="622300"/>
                </a:lnTo>
                <a:lnTo>
                  <a:pt x="6438900" y="0"/>
                </a:lnTo>
                <a:lnTo>
                  <a:pt x="5029200" y="800100"/>
                </a:lnTo>
                <a:lnTo>
                  <a:pt x="3517900" y="38100"/>
                </a:lnTo>
                <a:lnTo>
                  <a:pt x="2032000" y="622300"/>
                </a:lnTo>
                <a:lnTo>
                  <a:pt x="533400" y="25400"/>
                </a:lnTo>
                <a:lnTo>
                  <a:pt x="0" y="812800"/>
                </a:lnTo>
                <a:lnTo>
                  <a:pt x="12700" y="20701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5220067D-0D8F-4AA0-B382-27096E87532A}"/>
              </a:ext>
            </a:extLst>
          </p:cNvPr>
          <p:cNvSpPr/>
          <p:nvPr/>
        </p:nvSpPr>
        <p:spPr>
          <a:xfrm>
            <a:off x="1645934" y="3577624"/>
            <a:ext cx="9290857" cy="1925869"/>
          </a:xfrm>
          <a:custGeom>
            <a:avLst/>
            <a:gdLst>
              <a:gd name="connsiteX0" fmla="*/ 25400 w 10109200"/>
              <a:gd name="connsiteY0" fmla="*/ 952500 h 2095500"/>
              <a:gd name="connsiteX1" fmla="*/ 596900 w 10109200"/>
              <a:gd name="connsiteY1" fmla="*/ 736600 h 2095500"/>
              <a:gd name="connsiteX2" fmla="*/ 1930400 w 10109200"/>
              <a:gd name="connsiteY2" fmla="*/ 1206500 h 2095500"/>
              <a:gd name="connsiteX3" fmla="*/ 3454400 w 10109200"/>
              <a:gd name="connsiteY3" fmla="*/ 292100 h 2095500"/>
              <a:gd name="connsiteX4" fmla="*/ 5016500 w 10109200"/>
              <a:gd name="connsiteY4" fmla="*/ 165100 h 2095500"/>
              <a:gd name="connsiteX5" fmla="*/ 6413500 w 10109200"/>
              <a:gd name="connsiteY5" fmla="*/ 1130300 h 2095500"/>
              <a:gd name="connsiteX6" fmla="*/ 7950200 w 10109200"/>
              <a:gd name="connsiteY6" fmla="*/ 0 h 2095500"/>
              <a:gd name="connsiteX7" fmla="*/ 10109200 w 10109200"/>
              <a:gd name="connsiteY7" fmla="*/ 292100 h 2095500"/>
              <a:gd name="connsiteX8" fmla="*/ 10109200 w 10109200"/>
              <a:gd name="connsiteY8" fmla="*/ 2095500 h 2095500"/>
              <a:gd name="connsiteX9" fmla="*/ 0 w 10109200"/>
              <a:gd name="connsiteY9" fmla="*/ 2095500 h 2095500"/>
              <a:gd name="connsiteX10" fmla="*/ 25400 w 10109200"/>
              <a:gd name="connsiteY10" fmla="*/ 95250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09200" h="2095500">
                <a:moveTo>
                  <a:pt x="25400" y="952500"/>
                </a:moveTo>
                <a:lnTo>
                  <a:pt x="596900" y="736600"/>
                </a:lnTo>
                <a:lnTo>
                  <a:pt x="1930400" y="1206500"/>
                </a:lnTo>
                <a:lnTo>
                  <a:pt x="3454400" y="292100"/>
                </a:lnTo>
                <a:lnTo>
                  <a:pt x="5016500" y="165100"/>
                </a:lnTo>
                <a:lnTo>
                  <a:pt x="6413500" y="1130300"/>
                </a:lnTo>
                <a:lnTo>
                  <a:pt x="7950200" y="0"/>
                </a:lnTo>
                <a:lnTo>
                  <a:pt x="10109200" y="292100"/>
                </a:lnTo>
                <a:lnTo>
                  <a:pt x="10109200" y="2095500"/>
                </a:lnTo>
                <a:lnTo>
                  <a:pt x="0" y="2095500"/>
                </a:lnTo>
                <a:lnTo>
                  <a:pt x="25400" y="9525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C3FB53-534B-4C26-AD77-CFF60E875A1E}"/>
              </a:ext>
            </a:extLst>
          </p:cNvPr>
          <p:cNvSpPr txBox="1"/>
          <p:nvPr/>
        </p:nvSpPr>
        <p:spPr>
          <a:xfrm>
            <a:off x="3773514" y="336160"/>
            <a:ext cx="4644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3D37380-0709-45AB-AFF8-2FD371B877A1}"/>
              </a:ext>
            </a:extLst>
          </p:cNvPr>
          <p:cNvCxnSpPr>
            <a:cxnSpLocks/>
          </p:cNvCxnSpPr>
          <p:nvPr/>
        </p:nvCxnSpPr>
        <p:spPr>
          <a:xfrm flipH="1">
            <a:off x="5798294" y="1084091"/>
            <a:ext cx="7241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804341C-404B-4EE1-AD1C-990A19D7E17F}"/>
              </a:ext>
            </a:extLst>
          </p:cNvPr>
          <p:cNvSpPr txBox="1"/>
          <p:nvPr/>
        </p:nvSpPr>
        <p:spPr>
          <a:xfrm>
            <a:off x="1421381" y="1535174"/>
            <a:ext cx="9936454" cy="5167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title.Click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here to add content that matches the title.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aliquam erat volutpat.  euism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0250503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24" grpId="0" animBg="1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库_文本框 1">
            <a:extLst>
              <a:ext uri="{FF2B5EF4-FFF2-40B4-BE49-F238E27FC236}">
                <a16:creationId xmlns:a16="http://schemas.microsoft.com/office/drawing/2014/main" id="{F4229751-D09D-4E57-BDE0-DE596F9A6E4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129629" y="2398955"/>
            <a:ext cx="22107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DEC45E"/>
                </a:solidFill>
                <a:cs typeface="+mn-ea"/>
                <a:sym typeface="+mn-lt"/>
              </a:rPr>
              <a:t>two</a:t>
            </a:r>
            <a:endParaRPr lang="zh-CN" altLang="en-US" sz="8800" dirty="0">
              <a:solidFill>
                <a:srgbClr val="DEC45E"/>
              </a:solidFill>
              <a:cs typeface="+mn-ea"/>
              <a:sym typeface="+mn-lt"/>
            </a:endParaRPr>
          </a:p>
        </p:txBody>
      </p:sp>
      <p:sp>
        <p:nvSpPr>
          <p:cNvPr id="3" name="PA_库_文本框 2">
            <a:extLst>
              <a:ext uri="{FF2B5EF4-FFF2-40B4-BE49-F238E27FC236}">
                <a16:creationId xmlns:a16="http://schemas.microsoft.com/office/drawing/2014/main" id="{9812CBEE-7511-4B06-9E8E-4C527AB29EC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24967" y="1939533"/>
            <a:ext cx="23464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DEC45E"/>
                </a:solidFill>
                <a:cs typeface="+mn-ea"/>
                <a:sym typeface="+mn-lt"/>
              </a:rPr>
              <a:t>Part</a:t>
            </a:r>
            <a:endParaRPr lang="zh-CN" altLang="en-US" sz="8800" dirty="0">
              <a:solidFill>
                <a:srgbClr val="DEC45E"/>
              </a:solidFill>
              <a:cs typeface="+mn-ea"/>
              <a:sym typeface="+mn-lt"/>
            </a:endParaRPr>
          </a:p>
        </p:txBody>
      </p:sp>
      <p:sp>
        <p:nvSpPr>
          <p:cNvPr id="4" name="PA_库_文本框 3">
            <a:extLst>
              <a:ext uri="{FF2B5EF4-FFF2-40B4-BE49-F238E27FC236}">
                <a16:creationId xmlns:a16="http://schemas.microsoft.com/office/drawing/2014/main" id="{FFE018C6-9F71-4666-B902-EB242D2F815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51002" y="312223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DEC45E"/>
                </a:solidFill>
                <a:cs typeface="+mn-ea"/>
                <a:sym typeface="+mn-lt"/>
              </a:rPr>
              <a:t>BUSINESS</a:t>
            </a:r>
            <a:endParaRPr lang="zh-CN" altLang="en-US" sz="2000" dirty="0">
              <a:solidFill>
                <a:srgbClr val="DEC45E"/>
              </a:solidFill>
              <a:cs typeface="+mn-ea"/>
              <a:sym typeface="+mn-lt"/>
            </a:endParaRPr>
          </a:p>
        </p:txBody>
      </p:sp>
      <p:sp>
        <p:nvSpPr>
          <p:cNvPr id="5" name="PA_库_梯形 4">
            <a:extLst>
              <a:ext uri="{FF2B5EF4-FFF2-40B4-BE49-F238E27FC236}">
                <a16:creationId xmlns:a16="http://schemas.microsoft.com/office/drawing/2014/main" id="{59A29F0B-6050-4F54-BDAB-2F918A63541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22920" y="3595914"/>
            <a:ext cx="5146159" cy="462202"/>
          </a:xfrm>
          <a:prstGeom prst="trapezoid">
            <a:avLst>
              <a:gd name="adj" fmla="val 107540"/>
            </a:avLst>
          </a:prstGeom>
          <a:solidFill>
            <a:srgbClr val="DEC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213D49"/>
                </a:solidFill>
                <a:cs typeface="+mn-ea"/>
                <a:sym typeface="+mn-lt"/>
              </a:rPr>
              <a:t>YOUR  COMPANY  NAME</a:t>
            </a:r>
            <a:endParaRPr lang="zh-CN" altLang="en-US" sz="2400" dirty="0">
              <a:solidFill>
                <a:srgbClr val="213D49"/>
              </a:solidFill>
              <a:cs typeface="+mn-ea"/>
              <a:sym typeface="+mn-lt"/>
            </a:endParaRPr>
          </a:p>
        </p:txBody>
      </p:sp>
      <p:sp>
        <p:nvSpPr>
          <p:cNvPr id="6" name="PA_库_文本框 5">
            <a:extLst>
              <a:ext uri="{FF2B5EF4-FFF2-40B4-BE49-F238E27FC236}">
                <a16:creationId xmlns:a16="http://schemas.microsoft.com/office/drawing/2014/main" id="{CC44F896-6FD8-46F1-A3F5-3E7E8AD726F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111174" y="4102087"/>
            <a:ext cx="6036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DEC45E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2000" dirty="0">
              <a:solidFill>
                <a:srgbClr val="DEC45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912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flipV="1">
            <a:off x="1463051" y="4221806"/>
            <a:ext cx="210108" cy="83658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232487" y="3915387"/>
            <a:ext cx="0" cy="768487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6468896" y="3507302"/>
            <a:ext cx="214963" cy="784353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9817119" y="3137191"/>
            <a:ext cx="0" cy="768487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FF8674C8-9AB1-428D-AA18-CA70E8C85BB9}"/>
              </a:ext>
            </a:extLst>
          </p:cNvPr>
          <p:cNvGrpSpPr/>
          <p:nvPr/>
        </p:nvGrpSpPr>
        <p:grpSpPr>
          <a:xfrm>
            <a:off x="1314191" y="2675063"/>
            <a:ext cx="12985469" cy="2850251"/>
            <a:chOff x="1314191" y="2675063"/>
            <a:chExt cx="12985469" cy="2850251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806436" y="2801566"/>
              <a:ext cx="4493224" cy="1040863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BE642BD-4CA0-4E85-9DCF-5B5B49157F35}"/>
                </a:ext>
              </a:extLst>
            </p:cNvPr>
            <p:cNvGrpSpPr/>
            <p:nvPr/>
          </p:nvGrpSpPr>
          <p:grpSpPr>
            <a:xfrm>
              <a:off x="1314191" y="3599238"/>
              <a:ext cx="2923234" cy="1926076"/>
              <a:chOff x="1314191" y="3599238"/>
              <a:chExt cx="2923234" cy="1926076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455314" y="3599238"/>
                <a:ext cx="2782111" cy="1789889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/>
              <p:nvPr/>
            </p:nvSpPr>
            <p:spPr>
              <a:xfrm>
                <a:off x="1314191" y="5252939"/>
                <a:ext cx="272375" cy="2723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3CE3C55-09CE-4E1F-8F8F-12DC2FE14524}"/>
                </a:ext>
              </a:extLst>
            </p:cNvPr>
            <p:cNvGrpSpPr/>
            <p:nvPr/>
          </p:nvGrpSpPr>
          <p:grpSpPr>
            <a:xfrm>
              <a:off x="4096303" y="3482505"/>
              <a:ext cx="2579381" cy="1157590"/>
              <a:chOff x="4096303" y="3482505"/>
              <a:chExt cx="2579381" cy="115759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224313" y="3618691"/>
                <a:ext cx="2451371" cy="1021404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4096303" y="3482505"/>
                <a:ext cx="272375" cy="2723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949C0C-9130-4431-BD13-3A2CB640EF8B}"/>
                </a:ext>
              </a:extLst>
            </p:cNvPr>
            <p:cNvGrpSpPr/>
            <p:nvPr/>
          </p:nvGrpSpPr>
          <p:grpSpPr>
            <a:xfrm>
              <a:off x="6547673" y="2840477"/>
              <a:ext cx="3181900" cy="1935807"/>
              <a:chOff x="6547673" y="2840477"/>
              <a:chExt cx="3181900" cy="1935807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V="1">
                <a:off x="6683860" y="2840477"/>
                <a:ext cx="3045713" cy="1828800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6547673" y="4503909"/>
                <a:ext cx="272375" cy="2723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1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5" name="Oval 74"/>
            <p:cNvSpPr/>
            <p:nvPr/>
          </p:nvSpPr>
          <p:spPr>
            <a:xfrm>
              <a:off x="9680931" y="2675063"/>
              <a:ext cx="272375" cy="2723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840806" y="2978585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3CB97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23CB9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840805" y="3227805"/>
            <a:ext cx="234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0E7EF62E-2E93-4A68-9E38-DD4ED6E4C98C}"/>
              </a:ext>
            </a:extLst>
          </p:cNvPr>
          <p:cNvSpPr>
            <a:spLocks noEditPoints="1"/>
          </p:cNvSpPr>
          <p:nvPr/>
        </p:nvSpPr>
        <p:spPr bwMode="auto">
          <a:xfrm>
            <a:off x="1160973" y="3021768"/>
            <a:ext cx="671656" cy="619124"/>
          </a:xfrm>
          <a:custGeom>
            <a:avLst/>
            <a:gdLst>
              <a:gd name="T0" fmla="*/ 58 w 179"/>
              <a:gd name="T1" fmla="*/ 73 h 165"/>
              <a:gd name="T2" fmla="*/ 18 w 179"/>
              <a:gd name="T3" fmla="*/ 73 h 165"/>
              <a:gd name="T4" fmla="*/ 18 w 179"/>
              <a:gd name="T5" fmla="*/ 154 h 165"/>
              <a:gd name="T6" fmla="*/ 58 w 179"/>
              <a:gd name="T7" fmla="*/ 154 h 165"/>
              <a:gd name="T8" fmla="*/ 58 w 179"/>
              <a:gd name="T9" fmla="*/ 73 h 165"/>
              <a:gd name="T10" fmla="*/ 51 w 179"/>
              <a:gd name="T11" fmla="*/ 146 h 165"/>
              <a:gd name="T12" fmla="*/ 25 w 179"/>
              <a:gd name="T13" fmla="*/ 146 h 165"/>
              <a:gd name="T14" fmla="*/ 25 w 179"/>
              <a:gd name="T15" fmla="*/ 81 h 165"/>
              <a:gd name="T16" fmla="*/ 51 w 179"/>
              <a:gd name="T17" fmla="*/ 81 h 165"/>
              <a:gd name="T18" fmla="*/ 51 w 179"/>
              <a:gd name="T19" fmla="*/ 146 h 165"/>
              <a:gd name="T20" fmla="*/ 113 w 179"/>
              <a:gd name="T21" fmla="*/ 41 h 165"/>
              <a:gd name="T22" fmla="*/ 73 w 179"/>
              <a:gd name="T23" fmla="*/ 41 h 165"/>
              <a:gd name="T24" fmla="*/ 73 w 179"/>
              <a:gd name="T25" fmla="*/ 154 h 165"/>
              <a:gd name="T26" fmla="*/ 113 w 179"/>
              <a:gd name="T27" fmla="*/ 154 h 165"/>
              <a:gd name="T28" fmla="*/ 113 w 179"/>
              <a:gd name="T29" fmla="*/ 41 h 165"/>
              <a:gd name="T30" fmla="*/ 106 w 179"/>
              <a:gd name="T31" fmla="*/ 146 h 165"/>
              <a:gd name="T32" fmla="*/ 80 w 179"/>
              <a:gd name="T33" fmla="*/ 146 h 165"/>
              <a:gd name="T34" fmla="*/ 80 w 179"/>
              <a:gd name="T35" fmla="*/ 48 h 165"/>
              <a:gd name="T36" fmla="*/ 106 w 179"/>
              <a:gd name="T37" fmla="*/ 48 h 165"/>
              <a:gd name="T38" fmla="*/ 106 w 179"/>
              <a:gd name="T39" fmla="*/ 146 h 165"/>
              <a:gd name="T40" fmla="*/ 168 w 179"/>
              <a:gd name="T41" fmla="*/ 0 h 165"/>
              <a:gd name="T42" fmla="*/ 128 w 179"/>
              <a:gd name="T43" fmla="*/ 0 h 165"/>
              <a:gd name="T44" fmla="*/ 128 w 179"/>
              <a:gd name="T45" fmla="*/ 154 h 165"/>
              <a:gd name="T46" fmla="*/ 168 w 179"/>
              <a:gd name="T47" fmla="*/ 154 h 165"/>
              <a:gd name="T48" fmla="*/ 168 w 179"/>
              <a:gd name="T49" fmla="*/ 0 h 165"/>
              <a:gd name="T50" fmla="*/ 160 w 179"/>
              <a:gd name="T51" fmla="*/ 146 h 165"/>
              <a:gd name="T52" fmla="*/ 135 w 179"/>
              <a:gd name="T53" fmla="*/ 146 h 165"/>
              <a:gd name="T54" fmla="*/ 135 w 179"/>
              <a:gd name="T55" fmla="*/ 8 h 165"/>
              <a:gd name="T56" fmla="*/ 160 w 179"/>
              <a:gd name="T57" fmla="*/ 8 h 165"/>
              <a:gd name="T58" fmla="*/ 160 w 179"/>
              <a:gd name="T59" fmla="*/ 146 h 165"/>
              <a:gd name="T60" fmla="*/ 0 w 179"/>
              <a:gd name="T61" fmla="*/ 157 h 165"/>
              <a:gd name="T62" fmla="*/ 0 w 179"/>
              <a:gd name="T63" fmla="*/ 165 h 165"/>
              <a:gd name="T64" fmla="*/ 179 w 179"/>
              <a:gd name="T65" fmla="*/ 165 h 165"/>
              <a:gd name="T66" fmla="*/ 179 w 179"/>
              <a:gd name="T67" fmla="*/ 157 h 165"/>
              <a:gd name="T68" fmla="*/ 0 w 179"/>
              <a:gd name="T69" fmla="*/ 157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9" h="165">
                <a:moveTo>
                  <a:pt x="58" y="73"/>
                </a:moveTo>
                <a:lnTo>
                  <a:pt x="18" y="73"/>
                </a:lnTo>
                <a:lnTo>
                  <a:pt x="18" y="154"/>
                </a:lnTo>
                <a:lnTo>
                  <a:pt x="58" y="154"/>
                </a:lnTo>
                <a:lnTo>
                  <a:pt x="58" y="73"/>
                </a:lnTo>
                <a:close/>
                <a:moveTo>
                  <a:pt x="51" y="146"/>
                </a:moveTo>
                <a:lnTo>
                  <a:pt x="25" y="146"/>
                </a:lnTo>
                <a:lnTo>
                  <a:pt x="25" y="81"/>
                </a:lnTo>
                <a:lnTo>
                  <a:pt x="51" y="81"/>
                </a:lnTo>
                <a:lnTo>
                  <a:pt x="51" y="146"/>
                </a:lnTo>
                <a:close/>
                <a:moveTo>
                  <a:pt x="113" y="41"/>
                </a:moveTo>
                <a:lnTo>
                  <a:pt x="73" y="41"/>
                </a:lnTo>
                <a:lnTo>
                  <a:pt x="73" y="154"/>
                </a:lnTo>
                <a:lnTo>
                  <a:pt x="113" y="154"/>
                </a:lnTo>
                <a:lnTo>
                  <a:pt x="113" y="41"/>
                </a:lnTo>
                <a:close/>
                <a:moveTo>
                  <a:pt x="106" y="146"/>
                </a:moveTo>
                <a:lnTo>
                  <a:pt x="80" y="146"/>
                </a:lnTo>
                <a:lnTo>
                  <a:pt x="80" y="48"/>
                </a:lnTo>
                <a:lnTo>
                  <a:pt x="106" y="48"/>
                </a:lnTo>
                <a:lnTo>
                  <a:pt x="106" y="146"/>
                </a:lnTo>
                <a:close/>
                <a:moveTo>
                  <a:pt x="168" y="0"/>
                </a:moveTo>
                <a:lnTo>
                  <a:pt x="128" y="0"/>
                </a:lnTo>
                <a:lnTo>
                  <a:pt x="128" y="154"/>
                </a:lnTo>
                <a:lnTo>
                  <a:pt x="168" y="154"/>
                </a:lnTo>
                <a:lnTo>
                  <a:pt x="168" y="0"/>
                </a:lnTo>
                <a:close/>
                <a:moveTo>
                  <a:pt x="160" y="146"/>
                </a:moveTo>
                <a:lnTo>
                  <a:pt x="135" y="146"/>
                </a:lnTo>
                <a:lnTo>
                  <a:pt x="135" y="8"/>
                </a:lnTo>
                <a:lnTo>
                  <a:pt x="160" y="8"/>
                </a:lnTo>
                <a:lnTo>
                  <a:pt x="160" y="146"/>
                </a:lnTo>
                <a:close/>
                <a:moveTo>
                  <a:pt x="0" y="157"/>
                </a:moveTo>
                <a:lnTo>
                  <a:pt x="0" y="165"/>
                </a:lnTo>
                <a:lnTo>
                  <a:pt x="179" y="165"/>
                </a:lnTo>
                <a:lnTo>
                  <a:pt x="179" y="157"/>
                </a:lnTo>
                <a:lnTo>
                  <a:pt x="0" y="1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Freeform 19">
            <a:extLst>
              <a:ext uri="{FF2B5EF4-FFF2-40B4-BE49-F238E27FC236}">
                <a16:creationId xmlns:a16="http://schemas.microsoft.com/office/drawing/2014/main" id="{18433856-23CD-45AA-86E9-AA72A06AB021}"/>
              </a:ext>
            </a:extLst>
          </p:cNvPr>
          <p:cNvSpPr>
            <a:spLocks noEditPoints="1"/>
          </p:cNvSpPr>
          <p:nvPr/>
        </p:nvSpPr>
        <p:spPr bwMode="auto">
          <a:xfrm>
            <a:off x="3652297" y="5050171"/>
            <a:ext cx="632594" cy="461794"/>
          </a:xfrm>
          <a:custGeom>
            <a:avLst/>
            <a:gdLst>
              <a:gd name="T0" fmla="*/ 200 w 220"/>
              <a:gd name="T1" fmla="*/ 0 h 160"/>
              <a:gd name="T2" fmla="*/ 180 w 220"/>
              <a:gd name="T3" fmla="*/ 20 h 160"/>
              <a:gd name="T4" fmla="*/ 188 w 220"/>
              <a:gd name="T5" fmla="*/ 36 h 160"/>
              <a:gd name="T6" fmla="*/ 184 w 220"/>
              <a:gd name="T7" fmla="*/ 34 h 160"/>
              <a:gd name="T8" fmla="*/ 136 w 220"/>
              <a:gd name="T9" fmla="*/ 124 h 160"/>
              <a:gd name="T10" fmla="*/ 124 w 220"/>
              <a:gd name="T11" fmla="*/ 120 h 160"/>
              <a:gd name="T12" fmla="*/ 113 w 220"/>
              <a:gd name="T13" fmla="*/ 123 h 160"/>
              <a:gd name="T14" fmla="*/ 76 w 220"/>
              <a:gd name="T15" fmla="*/ 71 h 160"/>
              <a:gd name="T16" fmla="*/ 80 w 220"/>
              <a:gd name="T17" fmla="*/ 60 h 160"/>
              <a:gd name="T18" fmla="*/ 60 w 220"/>
              <a:gd name="T19" fmla="*/ 40 h 160"/>
              <a:gd name="T20" fmla="*/ 40 w 220"/>
              <a:gd name="T21" fmla="*/ 60 h 160"/>
              <a:gd name="T22" fmla="*/ 43 w 220"/>
              <a:gd name="T23" fmla="*/ 71 h 160"/>
              <a:gd name="T24" fmla="*/ 28 w 220"/>
              <a:gd name="T25" fmla="*/ 90 h 160"/>
              <a:gd name="T26" fmla="*/ 20 w 220"/>
              <a:gd name="T27" fmla="*/ 88 h 160"/>
              <a:gd name="T28" fmla="*/ 0 w 220"/>
              <a:gd name="T29" fmla="*/ 108 h 160"/>
              <a:gd name="T30" fmla="*/ 20 w 220"/>
              <a:gd name="T31" fmla="*/ 128 h 160"/>
              <a:gd name="T32" fmla="*/ 40 w 220"/>
              <a:gd name="T33" fmla="*/ 108 h 160"/>
              <a:gd name="T34" fmla="*/ 35 w 220"/>
              <a:gd name="T35" fmla="*/ 94 h 160"/>
              <a:gd name="T36" fmla="*/ 49 w 220"/>
              <a:gd name="T37" fmla="*/ 77 h 160"/>
              <a:gd name="T38" fmla="*/ 60 w 220"/>
              <a:gd name="T39" fmla="*/ 80 h 160"/>
              <a:gd name="T40" fmla="*/ 71 w 220"/>
              <a:gd name="T41" fmla="*/ 77 h 160"/>
              <a:gd name="T42" fmla="*/ 108 w 220"/>
              <a:gd name="T43" fmla="*/ 129 h 160"/>
              <a:gd name="T44" fmla="*/ 104 w 220"/>
              <a:gd name="T45" fmla="*/ 140 h 160"/>
              <a:gd name="T46" fmla="*/ 124 w 220"/>
              <a:gd name="T47" fmla="*/ 160 h 160"/>
              <a:gd name="T48" fmla="*/ 144 w 220"/>
              <a:gd name="T49" fmla="*/ 140 h 160"/>
              <a:gd name="T50" fmla="*/ 141 w 220"/>
              <a:gd name="T51" fmla="*/ 130 h 160"/>
              <a:gd name="T52" fmla="*/ 191 w 220"/>
              <a:gd name="T53" fmla="*/ 38 h 160"/>
              <a:gd name="T54" fmla="*/ 200 w 220"/>
              <a:gd name="T55" fmla="*/ 40 h 160"/>
              <a:gd name="T56" fmla="*/ 220 w 220"/>
              <a:gd name="T57" fmla="*/ 20 h 160"/>
              <a:gd name="T58" fmla="*/ 200 w 220"/>
              <a:gd name="T59" fmla="*/ 0 h 160"/>
              <a:gd name="T60" fmla="*/ 20 w 220"/>
              <a:gd name="T61" fmla="*/ 120 h 160"/>
              <a:gd name="T62" fmla="*/ 8 w 220"/>
              <a:gd name="T63" fmla="*/ 108 h 160"/>
              <a:gd name="T64" fmla="*/ 20 w 220"/>
              <a:gd name="T65" fmla="*/ 96 h 160"/>
              <a:gd name="T66" fmla="*/ 32 w 220"/>
              <a:gd name="T67" fmla="*/ 108 h 160"/>
              <a:gd name="T68" fmla="*/ 20 w 220"/>
              <a:gd name="T69" fmla="*/ 120 h 160"/>
              <a:gd name="T70" fmla="*/ 60 w 220"/>
              <a:gd name="T71" fmla="*/ 72 h 160"/>
              <a:gd name="T72" fmla="*/ 48 w 220"/>
              <a:gd name="T73" fmla="*/ 60 h 160"/>
              <a:gd name="T74" fmla="*/ 60 w 220"/>
              <a:gd name="T75" fmla="*/ 48 h 160"/>
              <a:gd name="T76" fmla="*/ 72 w 220"/>
              <a:gd name="T77" fmla="*/ 60 h 160"/>
              <a:gd name="T78" fmla="*/ 60 w 220"/>
              <a:gd name="T79" fmla="*/ 72 h 160"/>
              <a:gd name="T80" fmla="*/ 124 w 220"/>
              <a:gd name="T81" fmla="*/ 152 h 160"/>
              <a:gd name="T82" fmla="*/ 112 w 220"/>
              <a:gd name="T83" fmla="*/ 140 h 160"/>
              <a:gd name="T84" fmla="*/ 124 w 220"/>
              <a:gd name="T85" fmla="*/ 128 h 160"/>
              <a:gd name="T86" fmla="*/ 136 w 220"/>
              <a:gd name="T87" fmla="*/ 140 h 160"/>
              <a:gd name="T88" fmla="*/ 124 w 220"/>
              <a:gd name="T89" fmla="*/ 152 h 160"/>
              <a:gd name="T90" fmla="*/ 200 w 220"/>
              <a:gd name="T91" fmla="*/ 32 h 160"/>
              <a:gd name="T92" fmla="*/ 188 w 220"/>
              <a:gd name="T93" fmla="*/ 20 h 160"/>
              <a:gd name="T94" fmla="*/ 200 w 220"/>
              <a:gd name="T95" fmla="*/ 8 h 160"/>
              <a:gd name="T96" fmla="*/ 212 w 220"/>
              <a:gd name="T97" fmla="*/ 20 h 160"/>
              <a:gd name="T98" fmla="*/ 200 w 220"/>
              <a:gd name="T99" fmla="*/ 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0" h="160">
                <a:moveTo>
                  <a:pt x="200" y="0"/>
                </a:moveTo>
                <a:cubicBezTo>
                  <a:pt x="189" y="0"/>
                  <a:pt x="180" y="9"/>
                  <a:pt x="180" y="20"/>
                </a:cubicBezTo>
                <a:cubicBezTo>
                  <a:pt x="180" y="27"/>
                  <a:pt x="183" y="33"/>
                  <a:pt x="188" y="36"/>
                </a:cubicBezTo>
                <a:cubicBezTo>
                  <a:pt x="184" y="34"/>
                  <a:pt x="184" y="34"/>
                  <a:pt x="184" y="34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32" y="122"/>
                  <a:pt x="128" y="120"/>
                  <a:pt x="124" y="120"/>
                </a:cubicBezTo>
                <a:cubicBezTo>
                  <a:pt x="120" y="120"/>
                  <a:pt x="116" y="121"/>
                  <a:pt x="113" y="123"/>
                </a:cubicBezTo>
                <a:cubicBezTo>
                  <a:pt x="76" y="71"/>
                  <a:pt x="76" y="71"/>
                  <a:pt x="76" y="71"/>
                </a:cubicBezTo>
                <a:cubicBezTo>
                  <a:pt x="79" y="68"/>
                  <a:pt x="80" y="64"/>
                  <a:pt x="80" y="60"/>
                </a:cubicBezTo>
                <a:cubicBezTo>
                  <a:pt x="80" y="49"/>
                  <a:pt x="71" y="40"/>
                  <a:pt x="60" y="40"/>
                </a:cubicBezTo>
                <a:cubicBezTo>
                  <a:pt x="49" y="40"/>
                  <a:pt x="40" y="49"/>
                  <a:pt x="40" y="60"/>
                </a:cubicBezTo>
                <a:cubicBezTo>
                  <a:pt x="40" y="64"/>
                  <a:pt x="41" y="68"/>
                  <a:pt x="43" y="71"/>
                </a:cubicBezTo>
                <a:cubicBezTo>
                  <a:pt x="28" y="90"/>
                  <a:pt x="28" y="90"/>
                  <a:pt x="28" y="90"/>
                </a:cubicBezTo>
                <a:cubicBezTo>
                  <a:pt x="26" y="89"/>
                  <a:pt x="23" y="88"/>
                  <a:pt x="20" y="88"/>
                </a:cubicBezTo>
                <a:cubicBezTo>
                  <a:pt x="9" y="88"/>
                  <a:pt x="0" y="97"/>
                  <a:pt x="0" y="108"/>
                </a:cubicBezTo>
                <a:cubicBezTo>
                  <a:pt x="0" y="119"/>
                  <a:pt x="9" y="128"/>
                  <a:pt x="20" y="128"/>
                </a:cubicBezTo>
                <a:cubicBezTo>
                  <a:pt x="31" y="128"/>
                  <a:pt x="40" y="119"/>
                  <a:pt x="40" y="108"/>
                </a:cubicBezTo>
                <a:cubicBezTo>
                  <a:pt x="40" y="103"/>
                  <a:pt x="38" y="98"/>
                  <a:pt x="35" y="94"/>
                </a:cubicBezTo>
                <a:cubicBezTo>
                  <a:pt x="49" y="77"/>
                  <a:pt x="49" y="77"/>
                  <a:pt x="49" y="77"/>
                </a:cubicBezTo>
                <a:cubicBezTo>
                  <a:pt x="52" y="79"/>
                  <a:pt x="56" y="80"/>
                  <a:pt x="60" y="80"/>
                </a:cubicBezTo>
                <a:cubicBezTo>
                  <a:pt x="64" y="80"/>
                  <a:pt x="68" y="79"/>
                  <a:pt x="71" y="77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05" y="132"/>
                  <a:pt x="104" y="136"/>
                  <a:pt x="104" y="140"/>
                </a:cubicBezTo>
                <a:cubicBezTo>
                  <a:pt x="104" y="151"/>
                  <a:pt x="113" y="160"/>
                  <a:pt x="124" y="160"/>
                </a:cubicBezTo>
                <a:cubicBezTo>
                  <a:pt x="135" y="160"/>
                  <a:pt x="144" y="151"/>
                  <a:pt x="144" y="140"/>
                </a:cubicBezTo>
                <a:cubicBezTo>
                  <a:pt x="144" y="136"/>
                  <a:pt x="143" y="133"/>
                  <a:pt x="141" y="130"/>
                </a:cubicBezTo>
                <a:cubicBezTo>
                  <a:pt x="191" y="38"/>
                  <a:pt x="191" y="38"/>
                  <a:pt x="191" y="38"/>
                </a:cubicBezTo>
                <a:cubicBezTo>
                  <a:pt x="194" y="39"/>
                  <a:pt x="197" y="40"/>
                  <a:pt x="200" y="40"/>
                </a:cubicBezTo>
                <a:cubicBezTo>
                  <a:pt x="211" y="40"/>
                  <a:pt x="220" y="31"/>
                  <a:pt x="220" y="20"/>
                </a:cubicBezTo>
                <a:cubicBezTo>
                  <a:pt x="220" y="9"/>
                  <a:pt x="211" y="0"/>
                  <a:pt x="200" y="0"/>
                </a:cubicBezTo>
                <a:close/>
                <a:moveTo>
                  <a:pt x="20" y="120"/>
                </a:moveTo>
                <a:cubicBezTo>
                  <a:pt x="13" y="120"/>
                  <a:pt x="8" y="115"/>
                  <a:pt x="8" y="108"/>
                </a:cubicBezTo>
                <a:cubicBezTo>
                  <a:pt x="8" y="101"/>
                  <a:pt x="13" y="96"/>
                  <a:pt x="20" y="96"/>
                </a:cubicBezTo>
                <a:cubicBezTo>
                  <a:pt x="27" y="96"/>
                  <a:pt x="32" y="101"/>
                  <a:pt x="32" y="108"/>
                </a:cubicBezTo>
                <a:cubicBezTo>
                  <a:pt x="32" y="115"/>
                  <a:pt x="27" y="120"/>
                  <a:pt x="20" y="120"/>
                </a:cubicBezTo>
                <a:close/>
                <a:moveTo>
                  <a:pt x="60" y="72"/>
                </a:moveTo>
                <a:cubicBezTo>
                  <a:pt x="53" y="72"/>
                  <a:pt x="48" y="67"/>
                  <a:pt x="48" y="60"/>
                </a:cubicBezTo>
                <a:cubicBezTo>
                  <a:pt x="48" y="53"/>
                  <a:pt x="53" y="48"/>
                  <a:pt x="60" y="48"/>
                </a:cubicBezTo>
                <a:cubicBezTo>
                  <a:pt x="67" y="48"/>
                  <a:pt x="72" y="53"/>
                  <a:pt x="72" y="60"/>
                </a:cubicBezTo>
                <a:cubicBezTo>
                  <a:pt x="72" y="67"/>
                  <a:pt x="67" y="72"/>
                  <a:pt x="60" y="72"/>
                </a:cubicBezTo>
                <a:close/>
                <a:moveTo>
                  <a:pt x="124" y="152"/>
                </a:moveTo>
                <a:cubicBezTo>
                  <a:pt x="117" y="152"/>
                  <a:pt x="112" y="147"/>
                  <a:pt x="112" y="140"/>
                </a:cubicBezTo>
                <a:cubicBezTo>
                  <a:pt x="112" y="133"/>
                  <a:pt x="117" y="128"/>
                  <a:pt x="124" y="128"/>
                </a:cubicBezTo>
                <a:cubicBezTo>
                  <a:pt x="131" y="128"/>
                  <a:pt x="136" y="133"/>
                  <a:pt x="136" y="140"/>
                </a:cubicBezTo>
                <a:cubicBezTo>
                  <a:pt x="136" y="147"/>
                  <a:pt x="131" y="152"/>
                  <a:pt x="124" y="152"/>
                </a:cubicBezTo>
                <a:close/>
                <a:moveTo>
                  <a:pt x="200" y="32"/>
                </a:moveTo>
                <a:cubicBezTo>
                  <a:pt x="193" y="32"/>
                  <a:pt x="188" y="27"/>
                  <a:pt x="188" y="20"/>
                </a:cubicBezTo>
                <a:cubicBezTo>
                  <a:pt x="188" y="13"/>
                  <a:pt x="193" y="8"/>
                  <a:pt x="200" y="8"/>
                </a:cubicBezTo>
                <a:cubicBezTo>
                  <a:pt x="207" y="8"/>
                  <a:pt x="212" y="13"/>
                  <a:pt x="212" y="20"/>
                </a:cubicBezTo>
                <a:cubicBezTo>
                  <a:pt x="212" y="27"/>
                  <a:pt x="207" y="32"/>
                  <a:pt x="200" y="3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20">
            <a:extLst>
              <a:ext uri="{FF2B5EF4-FFF2-40B4-BE49-F238E27FC236}">
                <a16:creationId xmlns:a16="http://schemas.microsoft.com/office/drawing/2014/main" id="{3FA27F0A-9F51-4AE3-8EF4-7B03F7653641}"/>
              </a:ext>
            </a:extLst>
          </p:cNvPr>
          <p:cNvSpPr>
            <a:spLocks noEditPoints="1"/>
          </p:cNvSpPr>
          <p:nvPr/>
        </p:nvSpPr>
        <p:spPr bwMode="auto">
          <a:xfrm>
            <a:off x="5825440" y="2663852"/>
            <a:ext cx="755433" cy="525027"/>
          </a:xfrm>
          <a:custGeom>
            <a:avLst/>
            <a:gdLst>
              <a:gd name="T0" fmla="*/ 104 w 220"/>
              <a:gd name="T1" fmla="*/ 48 h 152"/>
              <a:gd name="T2" fmla="*/ 112 w 220"/>
              <a:gd name="T3" fmla="*/ 68 h 152"/>
              <a:gd name="T4" fmla="*/ 132 w 220"/>
              <a:gd name="T5" fmla="*/ 48 h 152"/>
              <a:gd name="T6" fmla="*/ 144 w 220"/>
              <a:gd name="T7" fmla="*/ 12 h 152"/>
              <a:gd name="T8" fmla="*/ 88 w 220"/>
              <a:gd name="T9" fmla="*/ 0 h 152"/>
              <a:gd name="T10" fmla="*/ 76 w 220"/>
              <a:gd name="T11" fmla="*/ 36 h 152"/>
              <a:gd name="T12" fmla="*/ 84 w 220"/>
              <a:gd name="T13" fmla="*/ 12 h 152"/>
              <a:gd name="T14" fmla="*/ 132 w 220"/>
              <a:gd name="T15" fmla="*/ 8 h 152"/>
              <a:gd name="T16" fmla="*/ 136 w 220"/>
              <a:gd name="T17" fmla="*/ 36 h 152"/>
              <a:gd name="T18" fmla="*/ 88 w 220"/>
              <a:gd name="T19" fmla="*/ 40 h 152"/>
              <a:gd name="T20" fmla="*/ 84 w 220"/>
              <a:gd name="T21" fmla="*/ 12 h 152"/>
              <a:gd name="T22" fmla="*/ 192 w 220"/>
              <a:gd name="T23" fmla="*/ 104 h 152"/>
              <a:gd name="T24" fmla="*/ 28 w 220"/>
              <a:gd name="T25" fmla="*/ 80 h 152"/>
              <a:gd name="T26" fmla="*/ 12 w 220"/>
              <a:gd name="T27" fmla="*/ 104 h 152"/>
              <a:gd name="T28" fmla="*/ 0 w 220"/>
              <a:gd name="T29" fmla="*/ 140 h 152"/>
              <a:gd name="T30" fmla="*/ 56 w 220"/>
              <a:gd name="T31" fmla="*/ 152 h 152"/>
              <a:gd name="T32" fmla="*/ 68 w 220"/>
              <a:gd name="T33" fmla="*/ 116 h 152"/>
              <a:gd name="T34" fmla="*/ 36 w 220"/>
              <a:gd name="T35" fmla="*/ 104 h 152"/>
              <a:gd name="T36" fmla="*/ 104 w 220"/>
              <a:gd name="T37" fmla="*/ 88 h 152"/>
              <a:gd name="T38" fmla="*/ 88 w 220"/>
              <a:gd name="T39" fmla="*/ 104 h 152"/>
              <a:gd name="T40" fmla="*/ 76 w 220"/>
              <a:gd name="T41" fmla="*/ 140 h 152"/>
              <a:gd name="T42" fmla="*/ 132 w 220"/>
              <a:gd name="T43" fmla="*/ 152 h 152"/>
              <a:gd name="T44" fmla="*/ 144 w 220"/>
              <a:gd name="T45" fmla="*/ 116 h 152"/>
              <a:gd name="T46" fmla="*/ 112 w 220"/>
              <a:gd name="T47" fmla="*/ 104 h 152"/>
              <a:gd name="T48" fmla="*/ 184 w 220"/>
              <a:gd name="T49" fmla="*/ 88 h 152"/>
              <a:gd name="T50" fmla="*/ 164 w 220"/>
              <a:gd name="T51" fmla="*/ 104 h 152"/>
              <a:gd name="T52" fmla="*/ 152 w 220"/>
              <a:gd name="T53" fmla="*/ 140 h 152"/>
              <a:gd name="T54" fmla="*/ 208 w 220"/>
              <a:gd name="T55" fmla="*/ 152 h 152"/>
              <a:gd name="T56" fmla="*/ 220 w 220"/>
              <a:gd name="T57" fmla="*/ 116 h 152"/>
              <a:gd name="T58" fmla="*/ 56 w 220"/>
              <a:gd name="T59" fmla="*/ 112 h 152"/>
              <a:gd name="T60" fmla="*/ 60 w 220"/>
              <a:gd name="T61" fmla="*/ 140 h 152"/>
              <a:gd name="T62" fmla="*/ 12 w 220"/>
              <a:gd name="T63" fmla="*/ 144 h 152"/>
              <a:gd name="T64" fmla="*/ 8 w 220"/>
              <a:gd name="T65" fmla="*/ 116 h 152"/>
              <a:gd name="T66" fmla="*/ 56 w 220"/>
              <a:gd name="T67" fmla="*/ 112 h 152"/>
              <a:gd name="T68" fmla="*/ 136 w 220"/>
              <a:gd name="T69" fmla="*/ 116 h 152"/>
              <a:gd name="T70" fmla="*/ 132 w 220"/>
              <a:gd name="T71" fmla="*/ 144 h 152"/>
              <a:gd name="T72" fmla="*/ 84 w 220"/>
              <a:gd name="T73" fmla="*/ 140 h 152"/>
              <a:gd name="T74" fmla="*/ 88 w 220"/>
              <a:gd name="T75" fmla="*/ 112 h 152"/>
              <a:gd name="T76" fmla="*/ 212 w 220"/>
              <a:gd name="T77" fmla="*/ 140 h 152"/>
              <a:gd name="T78" fmla="*/ 164 w 220"/>
              <a:gd name="T79" fmla="*/ 144 h 152"/>
              <a:gd name="T80" fmla="*/ 160 w 220"/>
              <a:gd name="T81" fmla="*/ 116 h 152"/>
              <a:gd name="T82" fmla="*/ 208 w 220"/>
              <a:gd name="T83" fmla="*/ 112 h 152"/>
              <a:gd name="T84" fmla="*/ 212 w 220"/>
              <a:gd name="T85" fmla="*/ 14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0" h="152">
                <a:moveTo>
                  <a:pt x="88" y="48"/>
                </a:moveTo>
                <a:cubicBezTo>
                  <a:pt x="104" y="48"/>
                  <a:pt x="104" y="48"/>
                  <a:pt x="104" y="4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9" y="48"/>
                  <a:pt x="144" y="43"/>
                  <a:pt x="144" y="36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5"/>
                  <a:pt x="139" y="0"/>
                  <a:pt x="132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1" y="0"/>
                  <a:pt x="76" y="5"/>
                  <a:pt x="76" y="12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43"/>
                  <a:pt x="81" y="48"/>
                  <a:pt x="88" y="48"/>
                </a:cubicBezTo>
                <a:close/>
                <a:moveTo>
                  <a:pt x="84" y="12"/>
                </a:moveTo>
                <a:cubicBezTo>
                  <a:pt x="84" y="10"/>
                  <a:pt x="86" y="8"/>
                  <a:pt x="88" y="8"/>
                </a:cubicBezTo>
                <a:cubicBezTo>
                  <a:pt x="132" y="8"/>
                  <a:pt x="132" y="8"/>
                  <a:pt x="132" y="8"/>
                </a:cubicBezTo>
                <a:cubicBezTo>
                  <a:pt x="134" y="8"/>
                  <a:pt x="136" y="10"/>
                  <a:pt x="136" y="12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4" y="40"/>
                  <a:pt x="132" y="40"/>
                </a:cubicBezTo>
                <a:cubicBezTo>
                  <a:pt x="88" y="40"/>
                  <a:pt x="88" y="40"/>
                  <a:pt x="88" y="40"/>
                </a:cubicBezTo>
                <a:cubicBezTo>
                  <a:pt x="86" y="40"/>
                  <a:pt x="84" y="38"/>
                  <a:pt x="84" y="36"/>
                </a:cubicBezTo>
                <a:lnTo>
                  <a:pt x="84" y="12"/>
                </a:lnTo>
                <a:close/>
                <a:moveTo>
                  <a:pt x="20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2" y="80"/>
                  <a:pt x="192" y="80"/>
                  <a:pt x="192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5" y="104"/>
                  <a:pt x="0" y="109"/>
                  <a:pt x="0" y="116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7"/>
                  <a:pt x="5" y="152"/>
                  <a:pt x="12" y="152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63" y="152"/>
                  <a:pt x="68" y="147"/>
                  <a:pt x="68" y="14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8" y="109"/>
                  <a:pt x="63" y="104"/>
                  <a:pt x="56" y="104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6" y="88"/>
                  <a:pt x="36" y="88"/>
                  <a:pt x="36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1" y="104"/>
                  <a:pt x="76" y="109"/>
                  <a:pt x="76" y="116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76" y="147"/>
                  <a:pt x="81" y="152"/>
                  <a:pt x="88" y="152"/>
                </a:cubicBezTo>
                <a:cubicBezTo>
                  <a:pt x="132" y="152"/>
                  <a:pt x="132" y="152"/>
                  <a:pt x="132" y="152"/>
                </a:cubicBezTo>
                <a:cubicBezTo>
                  <a:pt x="139" y="152"/>
                  <a:pt x="144" y="147"/>
                  <a:pt x="144" y="140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09"/>
                  <a:pt x="139" y="104"/>
                  <a:pt x="132" y="104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64" y="104"/>
                  <a:pt x="164" y="104"/>
                  <a:pt x="164" y="104"/>
                </a:cubicBezTo>
                <a:cubicBezTo>
                  <a:pt x="157" y="104"/>
                  <a:pt x="152" y="109"/>
                  <a:pt x="152" y="116"/>
                </a:cubicBezTo>
                <a:cubicBezTo>
                  <a:pt x="152" y="140"/>
                  <a:pt x="152" y="140"/>
                  <a:pt x="152" y="140"/>
                </a:cubicBezTo>
                <a:cubicBezTo>
                  <a:pt x="152" y="147"/>
                  <a:pt x="157" y="152"/>
                  <a:pt x="164" y="152"/>
                </a:cubicBezTo>
                <a:cubicBezTo>
                  <a:pt x="208" y="152"/>
                  <a:pt x="208" y="152"/>
                  <a:pt x="208" y="152"/>
                </a:cubicBezTo>
                <a:cubicBezTo>
                  <a:pt x="215" y="152"/>
                  <a:pt x="220" y="147"/>
                  <a:pt x="220" y="140"/>
                </a:cubicBezTo>
                <a:cubicBezTo>
                  <a:pt x="220" y="116"/>
                  <a:pt x="220" y="116"/>
                  <a:pt x="220" y="116"/>
                </a:cubicBezTo>
                <a:cubicBezTo>
                  <a:pt x="220" y="109"/>
                  <a:pt x="215" y="104"/>
                  <a:pt x="208" y="104"/>
                </a:cubicBezTo>
                <a:close/>
                <a:moveTo>
                  <a:pt x="56" y="112"/>
                </a:moveTo>
                <a:cubicBezTo>
                  <a:pt x="58" y="112"/>
                  <a:pt x="60" y="114"/>
                  <a:pt x="60" y="116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42"/>
                  <a:pt x="58" y="144"/>
                  <a:pt x="5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8" y="142"/>
                  <a:pt x="8" y="140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lnTo>
                  <a:pt x="56" y="112"/>
                </a:lnTo>
                <a:close/>
                <a:moveTo>
                  <a:pt x="132" y="112"/>
                </a:moveTo>
                <a:cubicBezTo>
                  <a:pt x="134" y="112"/>
                  <a:pt x="136" y="114"/>
                  <a:pt x="136" y="116"/>
                </a:cubicBezTo>
                <a:cubicBezTo>
                  <a:pt x="136" y="140"/>
                  <a:pt x="136" y="140"/>
                  <a:pt x="136" y="140"/>
                </a:cubicBezTo>
                <a:cubicBezTo>
                  <a:pt x="136" y="142"/>
                  <a:pt x="134" y="144"/>
                  <a:pt x="132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6" y="144"/>
                  <a:pt x="84" y="142"/>
                  <a:pt x="84" y="140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4"/>
                  <a:pt x="86" y="112"/>
                  <a:pt x="88" y="112"/>
                </a:cubicBezTo>
                <a:lnTo>
                  <a:pt x="132" y="112"/>
                </a:lnTo>
                <a:close/>
                <a:moveTo>
                  <a:pt x="212" y="140"/>
                </a:moveTo>
                <a:cubicBezTo>
                  <a:pt x="212" y="142"/>
                  <a:pt x="210" y="144"/>
                  <a:pt x="208" y="144"/>
                </a:cubicBezTo>
                <a:cubicBezTo>
                  <a:pt x="164" y="144"/>
                  <a:pt x="164" y="144"/>
                  <a:pt x="164" y="144"/>
                </a:cubicBezTo>
                <a:cubicBezTo>
                  <a:pt x="162" y="144"/>
                  <a:pt x="160" y="142"/>
                  <a:pt x="160" y="140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60" y="114"/>
                  <a:pt x="162" y="112"/>
                  <a:pt x="164" y="112"/>
                </a:cubicBezTo>
                <a:cubicBezTo>
                  <a:pt x="208" y="112"/>
                  <a:pt x="208" y="112"/>
                  <a:pt x="208" y="112"/>
                </a:cubicBezTo>
                <a:cubicBezTo>
                  <a:pt x="210" y="112"/>
                  <a:pt x="212" y="114"/>
                  <a:pt x="212" y="116"/>
                </a:cubicBezTo>
                <a:lnTo>
                  <a:pt x="212" y="1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Freeform 21">
            <a:extLst>
              <a:ext uri="{FF2B5EF4-FFF2-40B4-BE49-F238E27FC236}">
                <a16:creationId xmlns:a16="http://schemas.microsoft.com/office/drawing/2014/main" id="{CFC2F659-0DAC-41EF-9A85-700338D9EFAE}"/>
              </a:ext>
            </a:extLst>
          </p:cNvPr>
          <p:cNvSpPr>
            <a:spLocks noEditPoints="1"/>
          </p:cNvSpPr>
          <p:nvPr/>
        </p:nvSpPr>
        <p:spPr bwMode="auto">
          <a:xfrm>
            <a:off x="9552124" y="4113259"/>
            <a:ext cx="508623" cy="508623"/>
          </a:xfrm>
          <a:custGeom>
            <a:avLst/>
            <a:gdLst>
              <a:gd name="T0" fmla="*/ 100 w 200"/>
              <a:gd name="T1" fmla="*/ 0 h 200"/>
              <a:gd name="T2" fmla="*/ 0 w 200"/>
              <a:gd name="T3" fmla="*/ 100 h 200"/>
              <a:gd name="T4" fmla="*/ 100 w 200"/>
              <a:gd name="T5" fmla="*/ 200 h 200"/>
              <a:gd name="T6" fmla="*/ 200 w 200"/>
              <a:gd name="T7" fmla="*/ 100 h 200"/>
              <a:gd name="T8" fmla="*/ 100 w 200"/>
              <a:gd name="T9" fmla="*/ 0 h 200"/>
              <a:gd name="T10" fmla="*/ 175 w 200"/>
              <a:gd name="T11" fmla="*/ 47 h 200"/>
              <a:gd name="T12" fmla="*/ 148 w 200"/>
              <a:gd name="T13" fmla="*/ 64 h 200"/>
              <a:gd name="T14" fmla="*/ 132 w 200"/>
              <a:gd name="T15" fmla="*/ 49 h 200"/>
              <a:gd name="T16" fmla="*/ 149 w 200"/>
              <a:gd name="T17" fmla="*/ 22 h 200"/>
              <a:gd name="T18" fmla="*/ 175 w 200"/>
              <a:gd name="T19" fmla="*/ 47 h 200"/>
              <a:gd name="T20" fmla="*/ 100 w 200"/>
              <a:gd name="T21" fmla="*/ 152 h 200"/>
              <a:gd name="T22" fmla="*/ 48 w 200"/>
              <a:gd name="T23" fmla="*/ 100 h 200"/>
              <a:gd name="T24" fmla="*/ 100 w 200"/>
              <a:gd name="T25" fmla="*/ 48 h 200"/>
              <a:gd name="T26" fmla="*/ 152 w 200"/>
              <a:gd name="T27" fmla="*/ 100 h 200"/>
              <a:gd name="T28" fmla="*/ 100 w 200"/>
              <a:gd name="T29" fmla="*/ 152 h 200"/>
              <a:gd name="T30" fmla="*/ 100 w 200"/>
              <a:gd name="T31" fmla="*/ 8 h 200"/>
              <a:gd name="T32" fmla="*/ 142 w 200"/>
              <a:gd name="T33" fmla="*/ 18 h 200"/>
              <a:gd name="T34" fmla="*/ 125 w 200"/>
              <a:gd name="T35" fmla="*/ 45 h 200"/>
              <a:gd name="T36" fmla="*/ 100 w 200"/>
              <a:gd name="T37" fmla="*/ 40 h 200"/>
              <a:gd name="T38" fmla="*/ 47 w 200"/>
              <a:gd name="T39" fmla="*/ 71 h 200"/>
              <a:gd name="T40" fmla="*/ 18 w 200"/>
              <a:gd name="T41" fmla="*/ 58 h 200"/>
              <a:gd name="T42" fmla="*/ 100 w 200"/>
              <a:gd name="T43" fmla="*/ 8 h 200"/>
              <a:gd name="T44" fmla="*/ 100 w 200"/>
              <a:gd name="T45" fmla="*/ 192 h 200"/>
              <a:gd name="T46" fmla="*/ 8 w 200"/>
              <a:gd name="T47" fmla="*/ 100 h 200"/>
              <a:gd name="T48" fmla="*/ 15 w 200"/>
              <a:gd name="T49" fmla="*/ 66 h 200"/>
              <a:gd name="T50" fmla="*/ 44 w 200"/>
              <a:gd name="T51" fmla="*/ 79 h 200"/>
              <a:gd name="T52" fmla="*/ 40 w 200"/>
              <a:gd name="T53" fmla="*/ 100 h 200"/>
              <a:gd name="T54" fmla="*/ 100 w 200"/>
              <a:gd name="T55" fmla="*/ 160 h 200"/>
              <a:gd name="T56" fmla="*/ 121 w 200"/>
              <a:gd name="T57" fmla="*/ 156 h 200"/>
              <a:gd name="T58" fmla="*/ 132 w 200"/>
              <a:gd name="T59" fmla="*/ 185 h 200"/>
              <a:gd name="T60" fmla="*/ 140 w 200"/>
              <a:gd name="T61" fmla="*/ 183 h 200"/>
              <a:gd name="T62" fmla="*/ 129 w 200"/>
              <a:gd name="T63" fmla="*/ 153 h 200"/>
              <a:gd name="T64" fmla="*/ 160 w 200"/>
              <a:gd name="T65" fmla="*/ 100 h 200"/>
              <a:gd name="T66" fmla="*/ 152 w 200"/>
              <a:gd name="T67" fmla="*/ 70 h 200"/>
              <a:gd name="T68" fmla="*/ 179 w 200"/>
              <a:gd name="T69" fmla="*/ 53 h 200"/>
              <a:gd name="T70" fmla="*/ 192 w 200"/>
              <a:gd name="T71" fmla="*/ 100 h 200"/>
              <a:gd name="T72" fmla="*/ 100 w 200"/>
              <a:gd name="T73" fmla="*/ 19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75" y="47"/>
                </a:moveTo>
                <a:cubicBezTo>
                  <a:pt x="148" y="64"/>
                  <a:pt x="148" y="64"/>
                  <a:pt x="148" y="64"/>
                </a:cubicBezTo>
                <a:cubicBezTo>
                  <a:pt x="143" y="58"/>
                  <a:pt x="138" y="53"/>
                  <a:pt x="132" y="49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59" y="29"/>
                  <a:pt x="168" y="37"/>
                  <a:pt x="175" y="47"/>
                </a:cubicBezTo>
                <a:close/>
                <a:moveTo>
                  <a:pt x="100" y="152"/>
                </a:moveTo>
                <a:cubicBezTo>
                  <a:pt x="71" y="152"/>
                  <a:pt x="48" y="129"/>
                  <a:pt x="48" y="100"/>
                </a:cubicBezTo>
                <a:cubicBezTo>
                  <a:pt x="48" y="71"/>
                  <a:pt x="71" y="48"/>
                  <a:pt x="100" y="48"/>
                </a:cubicBezTo>
                <a:cubicBezTo>
                  <a:pt x="129" y="48"/>
                  <a:pt x="152" y="71"/>
                  <a:pt x="152" y="100"/>
                </a:cubicBezTo>
                <a:cubicBezTo>
                  <a:pt x="152" y="129"/>
                  <a:pt x="129" y="152"/>
                  <a:pt x="100" y="152"/>
                </a:cubicBezTo>
                <a:close/>
                <a:moveTo>
                  <a:pt x="100" y="8"/>
                </a:moveTo>
                <a:cubicBezTo>
                  <a:pt x="115" y="8"/>
                  <a:pt x="129" y="12"/>
                  <a:pt x="142" y="18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17" y="42"/>
                  <a:pt x="109" y="40"/>
                  <a:pt x="100" y="40"/>
                </a:cubicBezTo>
                <a:cubicBezTo>
                  <a:pt x="77" y="40"/>
                  <a:pt x="58" y="53"/>
                  <a:pt x="47" y="71"/>
                </a:cubicBezTo>
                <a:cubicBezTo>
                  <a:pt x="18" y="58"/>
                  <a:pt x="18" y="58"/>
                  <a:pt x="18" y="58"/>
                </a:cubicBezTo>
                <a:cubicBezTo>
                  <a:pt x="33" y="28"/>
                  <a:pt x="64" y="8"/>
                  <a:pt x="100" y="8"/>
                </a:cubicBezTo>
                <a:close/>
                <a:moveTo>
                  <a:pt x="100" y="192"/>
                </a:moveTo>
                <a:cubicBezTo>
                  <a:pt x="49" y="192"/>
                  <a:pt x="8" y="151"/>
                  <a:pt x="8" y="100"/>
                </a:cubicBezTo>
                <a:cubicBezTo>
                  <a:pt x="8" y="88"/>
                  <a:pt x="10" y="76"/>
                  <a:pt x="15" y="66"/>
                </a:cubicBezTo>
                <a:cubicBezTo>
                  <a:pt x="44" y="79"/>
                  <a:pt x="44" y="79"/>
                  <a:pt x="44" y="79"/>
                </a:cubicBezTo>
                <a:cubicBezTo>
                  <a:pt x="41" y="85"/>
                  <a:pt x="40" y="92"/>
                  <a:pt x="40" y="100"/>
                </a:cubicBezTo>
                <a:cubicBezTo>
                  <a:pt x="40" y="133"/>
                  <a:pt x="67" y="160"/>
                  <a:pt x="100" y="160"/>
                </a:cubicBezTo>
                <a:cubicBezTo>
                  <a:pt x="107" y="160"/>
                  <a:pt x="115" y="159"/>
                  <a:pt x="121" y="156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40" y="183"/>
                  <a:pt x="140" y="183"/>
                  <a:pt x="140" y="183"/>
                </a:cubicBezTo>
                <a:cubicBezTo>
                  <a:pt x="129" y="153"/>
                  <a:pt x="129" y="153"/>
                  <a:pt x="129" y="153"/>
                </a:cubicBezTo>
                <a:cubicBezTo>
                  <a:pt x="147" y="143"/>
                  <a:pt x="160" y="123"/>
                  <a:pt x="160" y="100"/>
                </a:cubicBezTo>
                <a:cubicBezTo>
                  <a:pt x="160" y="89"/>
                  <a:pt x="157" y="79"/>
                  <a:pt x="152" y="7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87" y="67"/>
                  <a:pt x="192" y="83"/>
                  <a:pt x="192" y="100"/>
                </a:cubicBezTo>
                <a:cubicBezTo>
                  <a:pt x="192" y="151"/>
                  <a:pt x="151" y="192"/>
                  <a:pt x="100" y="1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F763B9-8F48-4B9D-8419-C931A4458621}"/>
              </a:ext>
            </a:extLst>
          </p:cNvPr>
          <p:cNvSpPr txBox="1"/>
          <p:nvPr/>
        </p:nvSpPr>
        <p:spPr>
          <a:xfrm>
            <a:off x="4368678" y="4932871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0E286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A0E28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AC737AD-1059-4225-92AE-A3832A6A5525}"/>
              </a:ext>
            </a:extLst>
          </p:cNvPr>
          <p:cNvSpPr/>
          <p:nvPr/>
        </p:nvSpPr>
        <p:spPr>
          <a:xfrm>
            <a:off x="4368677" y="5182091"/>
            <a:ext cx="234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F39C368-B101-43FF-AEFB-3579ECA4C264}"/>
              </a:ext>
            </a:extLst>
          </p:cNvPr>
          <p:cNvSpPr txBox="1"/>
          <p:nvPr/>
        </p:nvSpPr>
        <p:spPr>
          <a:xfrm>
            <a:off x="6653771" y="2532700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7706BD2-BEA9-4083-885D-DEC9943C9782}"/>
              </a:ext>
            </a:extLst>
          </p:cNvPr>
          <p:cNvSpPr/>
          <p:nvPr/>
        </p:nvSpPr>
        <p:spPr>
          <a:xfrm>
            <a:off x="6653770" y="2781920"/>
            <a:ext cx="234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845462-E30C-4ED7-B3DD-165E13CE4AD2}"/>
              </a:ext>
            </a:extLst>
          </p:cNvPr>
          <p:cNvSpPr txBox="1"/>
          <p:nvPr/>
        </p:nvSpPr>
        <p:spPr>
          <a:xfrm>
            <a:off x="10139319" y="3959370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7122E6C-CA07-4179-9AD9-68FFB3F0006A}"/>
              </a:ext>
            </a:extLst>
          </p:cNvPr>
          <p:cNvSpPr/>
          <p:nvPr/>
        </p:nvSpPr>
        <p:spPr>
          <a:xfrm>
            <a:off x="10139318" y="4208590"/>
            <a:ext cx="234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D5934A-B1C0-42A3-9685-A061BF1ACA96}"/>
              </a:ext>
            </a:extLst>
          </p:cNvPr>
          <p:cNvSpPr txBox="1"/>
          <p:nvPr/>
        </p:nvSpPr>
        <p:spPr>
          <a:xfrm>
            <a:off x="3880670" y="806178"/>
            <a:ext cx="4644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AD96CC4-ECB4-4F8F-B9F5-0414B52A1101}"/>
              </a:ext>
            </a:extLst>
          </p:cNvPr>
          <p:cNvCxnSpPr>
            <a:cxnSpLocks/>
          </p:cNvCxnSpPr>
          <p:nvPr/>
        </p:nvCxnSpPr>
        <p:spPr>
          <a:xfrm flipH="1">
            <a:off x="5798294" y="1715684"/>
            <a:ext cx="72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508751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36" grpId="0" animBg="1"/>
      <p:bldP spid="37" grpId="0" animBg="1"/>
      <p:bldP spid="38" grpId="0" animBg="1"/>
      <p:bldP spid="39" grpId="0" animBg="1"/>
      <p:bldP spid="56" grpId="0"/>
      <p:bldP spid="57" grpId="0"/>
      <p:bldP spid="58" grpId="0"/>
      <p:bldP spid="64" grpId="0"/>
      <p:bldP spid="65" grpId="0"/>
      <p:bldP spid="66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视频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Startup Lime Multicolor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3CB97"/>
      </a:accent1>
      <a:accent2>
        <a:srgbClr val="A0E286"/>
      </a:accent2>
      <a:accent3>
        <a:srgbClr val="E4DA0E"/>
      </a:accent3>
      <a:accent4>
        <a:srgbClr val="F29D04"/>
      </a:accent4>
      <a:accent5>
        <a:srgbClr val="FCA45B"/>
      </a:accent5>
      <a:accent6>
        <a:srgbClr val="F16262"/>
      </a:accent6>
      <a:hlink>
        <a:srgbClr val="44546A"/>
      </a:hlink>
      <a:folHlink>
        <a:srgbClr val="3EBBF0"/>
      </a:folHlink>
    </a:clrScheme>
    <a:fontScheme name="4g105dfu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1322</Words>
  <Application>Microsoft Office PowerPoint</Application>
  <PresentationFormat>宽屏</PresentationFormat>
  <Paragraphs>292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微软雅黑</vt:lpstr>
      <vt:lpstr>Arial</vt:lpstr>
      <vt:lpstr>Bebas Neue</vt:lpstr>
      <vt:lpstr>Calibri</vt:lpstr>
      <vt:lpstr>Lato Light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37</cp:revision>
  <dcterms:created xsi:type="dcterms:W3CDTF">2019-03-04T08:34:11Z</dcterms:created>
  <dcterms:modified xsi:type="dcterms:W3CDTF">2022-05-26T13:03:53Z</dcterms:modified>
</cp:coreProperties>
</file>