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sldIdLst>
    <p:sldId id="543" r:id="rId3"/>
    <p:sldId id="544" r:id="rId4"/>
    <p:sldId id="545" r:id="rId5"/>
    <p:sldId id="548" r:id="rId6"/>
    <p:sldId id="546" r:id="rId7"/>
    <p:sldId id="547" r:id="rId8"/>
    <p:sldId id="549" r:id="rId9"/>
    <p:sldId id="605" r:id="rId10"/>
    <p:sldId id="554" r:id="rId11"/>
    <p:sldId id="567" r:id="rId12"/>
    <p:sldId id="557" r:id="rId13"/>
    <p:sldId id="551" r:id="rId14"/>
    <p:sldId id="606" r:id="rId15"/>
    <p:sldId id="598" r:id="rId16"/>
    <p:sldId id="555" r:id="rId17"/>
    <p:sldId id="562" r:id="rId18"/>
    <p:sldId id="558" r:id="rId19"/>
    <p:sldId id="607" r:id="rId20"/>
    <p:sldId id="563" r:id="rId21"/>
    <p:sldId id="560" r:id="rId22"/>
    <p:sldId id="599" r:id="rId23"/>
    <p:sldId id="561" r:id="rId24"/>
    <p:sldId id="608" r:id="rId25"/>
    <p:sldId id="1774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6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A98"/>
    <a:srgbClr val="2373A9"/>
    <a:srgbClr val="FFAB00"/>
    <a:srgbClr val="FF6D0D"/>
    <a:srgbClr val="FF1561"/>
    <a:srgbClr val="FFA900"/>
    <a:srgbClr val="FFBA00"/>
    <a:srgbClr val="35E8F7"/>
    <a:srgbClr val="001661"/>
    <a:srgbClr val="001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54"/>
      </p:cViewPr>
      <p:guideLst>
        <p:guide orient="horz" pos="2066"/>
        <p:guide pos="38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2022/6/7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87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07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6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5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52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2022/6/7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8" r:id="rId13"/>
    <p:sldLayoutId id="2147483670" r:id="rId14"/>
    <p:sldLayoutId id="2147483671" r:id="rId15"/>
    <p:sldLayoutId id="2147483677" r:id="rId16"/>
    <p:sldLayoutId id="2147483678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7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2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image" Target="../media/image6.png"/><Relationship Id="rId2" Type="http://schemas.openxmlformats.org/officeDocument/2006/relationships/tags" Target="../tags/tag88.xml"/><Relationship Id="rId16" Type="http://schemas.openxmlformats.org/officeDocument/2006/relationships/image" Target="../media/image5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AppData/Local/Temp/picturecompress_20220410210144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69010" y="-969645"/>
            <a:ext cx="6858635" cy="87966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5930" y="-981710"/>
            <a:ext cx="933450" cy="370967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45065" y="64770"/>
            <a:ext cx="729615" cy="2900045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28915" y="888365"/>
            <a:ext cx="901065" cy="3581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5400000">
            <a:off x="9490710" y="2680345"/>
            <a:ext cx="4594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0" dirty="0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cs typeface="+mn-ea"/>
                <a:sym typeface="+mn-lt"/>
              </a:rPr>
              <a:t>SUN UP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F5919242-0E1A-4DA2-B841-76D8D8D43CEB}"/>
              </a:ext>
            </a:extLst>
          </p:cNvPr>
          <p:cNvSpPr txBox="1"/>
          <p:nvPr/>
        </p:nvSpPr>
        <p:spPr>
          <a:xfrm>
            <a:off x="7209388" y="3441777"/>
            <a:ext cx="5002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spc="100" dirty="0">
                <a:solidFill>
                  <a:schemeClr val="bg1"/>
                </a:solidFill>
                <a:cs typeface="+mn-ea"/>
                <a:sym typeface="+mn-lt"/>
              </a:rPr>
              <a:t>Free</a:t>
            </a:r>
          </a:p>
          <a:p>
            <a:r>
              <a:rPr lang="en-US" altLang="zh-CN" sz="4800" b="1" spc="100" dirty="0">
                <a:solidFill>
                  <a:schemeClr val="bg1"/>
                </a:solidFill>
                <a:cs typeface="+mn-ea"/>
                <a:sym typeface="+mn-lt"/>
              </a:rPr>
              <a:t>PPT templates </a:t>
            </a:r>
          </a:p>
        </p:txBody>
      </p:sp>
      <p:sp>
        <p:nvSpPr>
          <p:cNvPr id="17" name="文本框 34">
            <a:extLst>
              <a:ext uri="{FF2B5EF4-FFF2-40B4-BE49-F238E27FC236}">
                <a16:creationId xmlns:a16="http://schemas.microsoft.com/office/drawing/2014/main" id="{9EACCA31-AF56-48B6-BBE1-569BD3C21E82}"/>
              </a:ext>
            </a:extLst>
          </p:cNvPr>
          <p:cNvSpPr txBox="1"/>
          <p:nvPr/>
        </p:nvSpPr>
        <p:spPr>
          <a:xfrm>
            <a:off x="7209388" y="5302085"/>
            <a:ext cx="4650508" cy="333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spc="1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CDE07D6-440C-446B-90AA-8F5186BCB163}"/>
              </a:ext>
            </a:extLst>
          </p:cNvPr>
          <p:cNvCxnSpPr/>
          <p:nvPr/>
        </p:nvCxnSpPr>
        <p:spPr>
          <a:xfrm>
            <a:off x="7286389" y="5053124"/>
            <a:ext cx="1153559" cy="0"/>
          </a:xfrm>
          <a:prstGeom prst="line">
            <a:avLst/>
          </a:prstGeom>
          <a:noFill/>
          <a:ln w="76200" cap="flat" cmpd="sng" algn="ctr">
            <a:solidFill>
              <a:srgbClr val="178A9E"/>
            </a:solidFill>
            <a:prstDash val="solid"/>
            <a:miter lim="800000"/>
          </a:ln>
          <a:effectLst/>
        </p:spPr>
      </p:cxn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F8FE9884-3C56-C440-2449-395F6E859BBF}"/>
              </a:ext>
            </a:extLst>
          </p:cNvPr>
          <p:cNvSpPr/>
          <p:nvPr/>
        </p:nvSpPr>
        <p:spPr>
          <a:xfrm>
            <a:off x="10049202" y="23655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7"/>
            <a:extLst>
              <a:ext uri="{FF2B5EF4-FFF2-40B4-BE49-F238E27FC236}">
                <a16:creationId xmlns:a16="http://schemas.microsoft.com/office/drawing/2014/main" id="{D3FF9C58-1F81-8739-0AE6-7099CC765C75}"/>
              </a:ext>
            </a:extLst>
          </p:cNvPr>
          <p:cNvSpPr txBox="1"/>
          <p:nvPr/>
        </p:nvSpPr>
        <p:spPr>
          <a:xfrm>
            <a:off x="7209387" y="65591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0" name="组合 9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矩形 2">
            <a:extLst>
              <a:ext uri="{FF2B5EF4-FFF2-40B4-BE49-F238E27FC236}">
                <a16:creationId xmlns:a16="http://schemas.microsoft.com/office/drawing/2014/main" id="{A93D9D35-C984-4C03-9C68-6B07DD93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520" y="4797902"/>
            <a:ext cx="2479987" cy="880314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6" name="矩形 14">
            <a:extLst>
              <a:ext uri="{FF2B5EF4-FFF2-40B4-BE49-F238E27FC236}">
                <a16:creationId xmlns:a16="http://schemas.microsoft.com/office/drawing/2014/main" id="{1FD61987-DB76-4CB2-A1D8-44D99DF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507" y="4397760"/>
            <a:ext cx="2479987" cy="127855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7" name="矩形 15">
            <a:extLst>
              <a:ext uri="{FF2B5EF4-FFF2-40B4-BE49-F238E27FC236}">
                <a16:creationId xmlns:a16="http://schemas.microsoft.com/office/drawing/2014/main" id="{08A3F8AC-8DF6-4F3A-9E65-3410E4EB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492" y="4075739"/>
            <a:ext cx="2478083" cy="1591043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8" name="矩形 16">
            <a:extLst>
              <a:ext uri="{FF2B5EF4-FFF2-40B4-BE49-F238E27FC236}">
                <a16:creationId xmlns:a16="http://schemas.microsoft.com/office/drawing/2014/main" id="{9958221A-691F-49CB-AF32-FA605699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77" y="3437418"/>
            <a:ext cx="2479987" cy="2238894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9" name="直接连接符 21">
            <a:extLst>
              <a:ext uri="{FF2B5EF4-FFF2-40B4-BE49-F238E27FC236}">
                <a16:creationId xmlns:a16="http://schemas.microsoft.com/office/drawing/2014/main" id="{1C7D3E85-6F66-48EA-A54E-EC4043309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8999" y="1615814"/>
            <a:ext cx="0" cy="1821602"/>
          </a:xfrm>
          <a:prstGeom prst="line">
            <a:avLst/>
          </a:prstGeom>
          <a:noFill/>
          <a:ln w="76200">
            <a:solidFill>
              <a:srgbClr val="F4902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流程图: 资料带 22">
            <a:extLst>
              <a:ext uri="{FF2B5EF4-FFF2-40B4-BE49-F238E27FC236}">
                <a16:creationId xmlns:a16="http://schemas.microsoft.com/office/drawing/2014/main" id="{0AFBED7B-0D8E-4682-9CF4-68221E87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999" y="1615816"/>
            <a:ext cx="1121900" cy="910801"/>
          </a:xfrm>
          <a:prstGeom prst="flowChartPunchedTape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1" name="TextBox 13@|17FFC:16777215|FBC:16777215|LFC:16777215|LBC:16777215">
            <a:extLst>
              <a:ext uri="{FF2B5EF4-FFF2-40B4-BE49-F238E27FC236}">
                <a16:creationId xmlns:a16="http://schemas.microsoft.com/office/drawing/2014/main" id="{CA7FBB09-77DB-48F3-BEC2-270E61CDA648}"/>
              </a:ext>
            </a:extLst>
          </p:cNvPr>
          <p:cNvSpPr txBox="1"/>
          <p:nvPr/>
        </p:nvSpPr>
        <p:spPr bwMode="auto">
          <a:xfrm>
            <a:off x="1267241" y="3661170"/>
            <a:ext cx="225560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2" name="TextBox 13@|17FFC:16777215|FBC:16777215|LFC:16777215|LBC:16777215">
            <a:extLst>
              <a:ext uri="{FF2B5EF4-FFF2-40B4-BE49-F238E27FC236}">
                <a16:creationId xmlns:a16="http://schemas.microsoft.com/office/drawing/2014/main" id="{BA09DCD9-C1CE-4372-BC0D-291C84DA02B7}"/>
              </a:ext>
            </a:extLst>
          </p:cNvPr>
          <p:cNvSpPr txBox="1"/>
          <p:nvPr/>
        </p:nvSpPr>
        <p:spPr bwMode="auto">
          <a:xfrm>
            <a:off x="1255478" y="3232993"/>
            <a:ext cx="231393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53C3B0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53C3B0"/>
              </a:solidFill>
              <a:cs typeface="+mn-ea"/>
              <a:sym typeface="+mn-lt"/>
            </a:endParaRPr>
          </a:p>
        </p:txBody>
      </p:sp>
      <p:sp>
        <p:nvSpPr>
          <p:cNvPr id="63" name="TextBox 13@|17FFC:16777215|FBC:16777215|LFC:16777215|LBC:16777215">
            <a:extLst>
              <a:ext uri="{FF2B5EF4-FFF2-40B4-BE49-F238E27FC236}">
                <a16:creationId xmlns:a16="http://schemas.microsoft.com/office/drawing/2014/main" id="{60D9C059-C160-4989-AD89-9DB22117A832}"/>
              </a:ext>
            </a:extLst>
          </p:cNvPr>
          <p:cNvSpPr txBox="1"/>
          <p:nvPr/>
        </p:nvSpPr>
        <p:spPr bwMode="auto">
          <a:xfrm>
            <a:off x="3855934" y="3230952"/>
            <a:ext cx="225560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4" name="TextBox 13@|17FFC:16777215|FBC:16777215|LFC:16777215|LBC:16777215">
            <a:extLst>
              <a:ext uri="{FF2B5EF4-FFF2-40B4-BE49-F238E27FC236}">
                <a16:creationId xmlns:a16="http://schemas.microsoft.com/office/drawing/2014/main" id="{67666400-35DC-4FCE-849A-199D24580364}"/>
              </a:ext>
            </a:extLst>
          </p:cNvPr>
          <p:cNvSpPr txBox="1"/>
          <p:nvPr/>
        </p:nvSpPr>
        <p:spPr bwMode="auto">
          <a:xfrm>
            <a:off x="3844171" y="2802775"/>
            <a:ext cx="231393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317FB7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317FB7"/>
              </a:solidFill>
              <a:cs typeface="+mn-ea"/>
              <a:sym typeface="+mn-lt"/>
            </a:endParaRPr>
          </a:p>
        </p:txBody>
      </p:sp>
      <p:sp>
        <p:nvSpPr>
          <p:cNvPr id="65" name="TextBox 13@|17FFC:16777215|FBC:16777215|LFC:16777215|LBC:16777215">
            <a:extLst>
              <a:ext uri="{FF2B5EF4-FFF2-40B4-BE49-F238E27FC236}">
                <a16:creationId xmlns:a16="http://schemas.microsoft.com/office/drawing/2014/main" id="{D1614291-A0E7-416D-8042-F3ACEC36FF7D}"/>
              </a:ext>
            </a:extLst>
          </p:cNvPr>
          <p:cNvSpPr txBox="1"/>
          <p:nvPr/>
        </p:nvSpPr>
        <p:spPr bwMode="auto">
          <a:xfrm>
            <a:off x="6305402" y="2769965"/>
            <a:ext cx="225560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6" name="TextBox 13@|17FFC:16777215|FBC:16777215|LFC:16777215|LBC:16777215">
            <a:extLst>
              <a:ext uri="{FF2B5EF4-FFF2-40B4-BE49-F238E27FC236}">
                <a16:creationId xmlns:a16="http://schemas.microsoft.com/office/drawing/2014/main" id="{4F483B1B-34CA-4025-A60A-0E411C8E08DE}"/>
              </a:ext>
            </a:extLst>
          </p:cNvPr>
          <p:cNvSpPr txBox="1"/>
          <p:nvPr/>
        </p:nvSpPr>
        <p:spPr bwMode="auto">
          <a:xfrm>
            <a:off x="6293639" y="2341788"/>
            <a:ext cx="231393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  <p:sp>
        <p:nvSpPr>
          <p:cNvPr id="67" name="TextBox 13@|17FFC:16777215|FBC:16777215|LFC:16777215|LBC:16777215">
            <a:extLst>
              <a:ext uri="{FF2B5EF4-FFF2-40B4-BE49-F238E27FC236}">
                <a16:creationId xmlns:a16="http://schemas.microsoft.com/office/drawing/2014/main" id="{F097AF21-7B31-4FFA-BEFA-64DB9FC90768}"/>
              </a:ext>
            </a:extLst>
          </p:cNvPr>
          <p:cNvSpPr txBox="1"/>
          <p:nvPr/>
        </p:nvSpPr>
        <p:spPr bwMode="auto">
          <a:xfrm>
            <a:off x="8785245" y="4232511"/>
            <a:ext cx="225560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8" name="TextBox 13@|17FFC:16777215|FBC:16777215|LFC:16777215|LBC:16777215">
            <a:extLst>
              <a:ext uri="{FF2B5EF4-FFF2-40B4-BE49-F238E27FC236}">
                <a16:creationId xmlns:a16="http://schemas.microsoft.com/office/drawing/2014/main" id="{C102A549-B8BE-4326-8B6F-847C5CBA761C}"/>
              </a:ext>
            </a:extLst>
          </p:cNvPr>
          <p:cNvSpPr txBox="1"/>
          <p:nvPr/>
        </p:nvSpPr>
        <p:spPr bwMode="auto">
          <a:xfrm>
            <a:off x="8773482" y="3804334"/>
            <a:ext cx="221557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 autoUpdateAnimBg="0"/>
      <p:bldP spid="56" grpId="0" bldLvl="0" animBg="1" autoUpdateAnimBg="0"/>
      <p:bldP spid="57" grpId="0" bldLvl="0" animBg="1" autoUpdateAnimBg="0"/>
      <p:bldP spid="58" grpId="0" bldLvl="0" animBg="1" autoUpdateAnimBg="0"/>
      <p:bldP spid="60" grpId="0" bldLvl="0" animBg="1" autoUpdateAnimBg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27" name="组合 26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矩形 12">
            <a:extLst>
              <a:ext uri="{FF2B5EF4-FFF2-40B4-BE49-F238E27FC236}">
                <a16:creationId xmlns:a16="http://schemas.microsoft.com/office/drawing/2014/main" id="{F0814F80-629B-4148-B055-06A574FF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53" y="4217775"/>
            <a:ext cx="2851413" cy="430630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8" name="矩形 16">
            <a:extLst>
              <a:ext uri="{FF2B5EF4-FFF2-40B4-BE49-F238E27FC236}">
                <a16:creationId xmlns:a16="http://schemas.microsoft.com/office/drawing/2014/main" id="{BFDA3F3D-B863-4133-B74D-85353DB93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929" y="4217775"/>
            <a:ext cx="2849509" cy="430630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9" name="矩形 20">
            <a:extLst>
              <a:ext uri="{FF2B5EF4-FFF2-40B4-BE49-F238E27FC236}">
                <a16:creationId xmlns:a16="http://schemas.microsoft.com/office/drawing/2014/main" id="{858DB5BF-D2C6-4A0C-9514-FCC154EE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103" y="4217775"/>
            <a:ext cx="2851414" cy="430630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5AE6F564-B29A-4656-A0D7-7EBC2F4EFD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03" y="2289297"/>
            <a:ext cx="2849510" cy="1901138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4A9C0E62-19F0-48C4-AC0F-9B49020F8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66" y="2290075"/>
            <a:ext cx="2849510" cy="190036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4A2417C0-C214-470E-B2D6-A0F364064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485" y="2351830"/>
            <a:ext cx="2851413" cy="1838605"/>
          </a:xfrm>
          <a:prstGeom prst="rect">
            <a:avLst/>
          </a:prstGeom>
        </p:spPr>
      </p:pic>
      <p:sp>
        <p:nvSpPr>
          <p:cNvPr id="63" name="TextBox 13@|17FFC:16777215|FBC:16777215|LFC:16777215|LBC:16777215">
            <a:extLst>
              <a:ext uri="{FF2B5EF4-FFF2-40B4-BE49-F238E27FC236}">
                <a16:creationId xmlns:a16="http://schemas.microsoft.com/office/drawing/2014/main" id="{0A916E13-59BF-4612-920E-DAAC514786B5}"/>
              </a:ext>
            </a:extLst>
          </p:cNvPr>
          <p:cNvSpPr txBox="1"/>
          <p:nvPr/>
        </p:nvSpPr>
        <p:spPr bwMode="auto">
          <a:xfrm>
            <a:off x="1460544" y="4272718"/>
            <a:ext cx="249602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TextBox 13@|17FFC:16777215|FBC:16777215|LFC:16777215|LBC:16777215">
            <a:extLst>
              <a:ext uri="{FF2B5EF4-FFF2-40B4-BE49-F238E27FC236}">
                <a16:creationId xmlns:a16="http://schemas.microsoft.com/office/drawing/2014/main" id="{3B243DB7-2627-421E-AD94-A140C69E87D7}"/>
              </a:ext>
            </a:extLst>
          </p:cNvPr>
          <p:cNvSpPr txBox="1"/>
          <p:nvPr/>
        </p:nvSpPr>
        <p:spPr bwMode="auto">
          <a:xfrm>
            <a:off x="1384762" y="4821003"/>
            <a:ext cx="2571802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5" name="TextBox 13@|17FFC:16777215|FBC:16777215|LFC:16777215|LBC:16777215">
            <a:extLst>
              <a:ext uri="{FF2B5EF4-FFF2-40B4-BE49-F238E27FC236}">
                <a16:creationId xmlns:a16="http://schemas.microsoft.com/office/drawing/2014/main" id="{E58720BF-1200-464A-84B4-8A888C9FD301}"/>
              </a:ext>
            </a:extLst>
          </p:cNvPr>
          <p:cNvSpPr txBox="1"/>
          <p:nvPr/>
        </p:nvSpPr>
        <p:spPr bwMode="auto">
          <a:xfrm>
            <a:off x="4722335" y="4259686"/>
            <a:ext cx="249602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TextBox 13@|17FFC:16777215|FBC:16777215|LFC:16777215|LBC:16777215">
            <a:extLst>
              <a:ext uri="{FF2B5EF4-FFF2-40B4-BE49-F238E27FC236}">
                <a16:creationId xmlns:a16="http://schemas.microsoft.com/office/drawing/2014/main" id="{B56BFA3E-11B2-4425-89F9-DBED3B758E81}"/>
              </a:ext>
            </a:extLst>
          </p:cNvPr>
          <p:cNvSpPr txBox="1"/>
          <p:nvPr/>
        </p:nvSpPr>
        <p:spPr bwMode="auto">
          <a:xfrm>
            <a:off x="4646553" y="4807972"/>
            <a:ext cx="2571802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8" name="TextBox 13@|17FFC:16777215|FBC:16777215|LFC:16777215|LBC:16777215">
            <a:extLst>
              <a:ext uri="{FF2B5EF4-FFF2-40B4-BE49-F238E27FC236}">
                <a16:creationId xmlns:a16="http://schemas.microsoft.com/office/drawing/2014/main" id="{F585D51A-45DC-4840-B759-C6562A4F31A9}"/>
              </a:ext>
            </a:extLst>
          </p:cNvPr>
          <p:cNvSpPr txBox="1"/>
          <p:nvPr/>
        </p:nvSpPr>
        <p:spPr bwMode="auto">
          <a:xfrm>
            <a:off x="7908345" y="4253170"/>
            <a:ext cx="249602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9" name="TextBox 13@|17FFC:16777215|FBC:16777215|LFC:16777215|LBC:16777215">
            <a:extLst>
              <a:ext uri="{FF2B5EF4-FFF2-40B4-BE49-F238E27FC236}">
                <a16:creationId xmlns:a16="http://schemas.microsoft.com/office/drawing/2014/main" id="{CB7B9293-0506-4DC6-9E59-15AAFA2D673E}"/>
              </a:ext>
            </a:extLst>
          </p:cNvPr>
          <p:cNvSpPr txBox="1"/>
          <p:nvPr/>
        </p:nvSpPr>
        <p:spPr bwMode="auto">
          <a:xfrm>
            <a:off x="7832563" y="4801455"/>
            <a:ext cx="2571802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0" name="TextBox 13@|17FFC:16777215|FBC:16777215|LFC:16777215|LBC:16777215">
            <a:extLst>
              <a:ext uri="{FF2B5EF4-FFF2-40B4-BE49-F238E27FC236}">
                <a16:creationId xmlns:a16="http://schemas.microsoft.com/office/drawing/2014/main" id="{2979D5D5-B9EF-4498-B3B5-05A5C3C5A12C}"/>
              </a:ext>
            </a:extLst>
          </p:cNvPr>
          <p:cNvSpPr txBox="1"/>
          <p:nvPr/>
        </p:nvSpPr>
        <p:spPr bwMode="auto">
          <a:xfrm>
            <a:off x="1384344" y="1304742"/>
            <a:ext cx="8516992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7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etc.Click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 autoUpdateAnimBg="0"/>
      <p:bldP spid="58" grpId="0" bldLvl="0" animBg="1" autoUpdateAnimBg="0"/>
      <p:bldP spid="59" grpId="0" bldLvl="0" animBg="1" autoUpdateAnimBg="0"/>
      <p:bldP spid="63" grpId="0"/>
      <p:bldP spid="64" grpId="0"/>
      <p:bldP spid="65" grpId="0"/>
      <p:bldP spid="67" grpId="0"/>
      <p:bldP spid="68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0" name="组合 9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椭圆 1">
            <a:extLst>
              <a:ext uri="{FF2B5EF4-FFF2-40B4-BE49-F238E27FC236}">
                <a16:creationId xmlns:a16="http://schemas.microsoft.com/office/drawing/2014/main" id="{2C177EC7-8536-4708-847C-FB72943E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039" y="1874104"/>
            <a:ext cx="2100941" cy="2246514"/>
          </a:xfrm>
          <a:custGeom>
            <a:avLst/>
            <a:gdLst>
              <a:gd name="T0" fmla="*/ 935969 w 1751265"/>
              <a:gd name="T1" fmla="*/ 0 h 1872208"/>
              <a:gd name="T2" fmla="*/ 1751012 w 1751265"/>
              <a:gd name="T3" fmla="*/ 476658 h 1872208"/>
              <a:gd name="T4" fmla="*/ 1620794 w 1751265"/>
              <a:gd name="T5" fmla="*/ 951124 h 1872208"/>
              <a:gd name="T6" fmla="*/ 1741720 w 1751265"/>
              <a:gd name="T7" fmla="*/ 1410297 h 1872208"/>
              <a:gd name="T8" fmla="*/ 935969 w 1751265"/>
              <a:gd name="T9" fmla="*/ 1871662 h 1872208"/>
              <a:gd name="T10" fmla="*/ 0 w 1751265"/>
              <a:gd name="T11" fmla="*/ 935831 h 1872208"/>
              <a:gd name="T12" fmla="*/ 93596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椭圆 11">
            <a:extLst>
              <a:ext uri="{FF2B5EF4-FFF2-40B4-BE49-F238E27FC236}">
                <a16:creationId xmlns:a16="http://schemas.microsoft.com/office/drawing/2014/main" id="{FFE212C4-D7D8-4674-A694-C48F2DDB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672" y="1893159"/>
            <a:ext cx="2247607" cy="2246514"/>
          </a:xfrm>
          <a:prstGeom prst="ellipse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9" name="椭圆 1">
            <a:extLst>
              <a:ext uri="{FF2B5EF4-FFF2-40B4-BE49-F238E27FC236}">
                <a16:creationId xmlns:a16="http://schemas.microsoft.com/office/drawing/2014/main" id="{16B4EED3-81AD-40BB-B0C1-E30F5AAF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980" y="1893159"/>
            <a:ext cx="2102846" cy="2246514"/>
          </a:xfrm>
          <a:custGeom>
            <a:avLst/>
            <a:gdLst>
              <a:gd name="T0" fmla="*/ 936818 w 1751265"/>
              <a:gd name="T1" fmla="*/ 0 h 1872208"/>
              <a:gd name="T2" fmla="*/ 1752600 w 1751265"/>
              <a:gd name="T3" fmla="*/ 476658 h 1872208"/>
              <a:gd name="T4" fmla="*/ 1622264 w 1751265"/>
              <a:gd name="T5" fmla="*/ 951124 h 1872208"/>
              <a:gd name="T6" fmla="*/ 1743300 w 1751265"/>
              <a:gd name="T7" fmla="*/ 1410297 h 1872208"/>
              <a:gd name="T8" fmla="*/ 936818 w 1751265"/>
              <a:gd name="T9" fmla="*/ 1871662 h 1872208"/>
              <a:gd name="T10" fmla="*/ 0 w 1751265"/>
              <a:gd name="T11" fmla="*/ 935831 h 1872208"/>
              <a:gd name="T12" fmla="*/ 936818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椭圆 1">
            <a:extLst>
              <a:ext uri="{FF2B5EF4-FFF2-40B4-BE49-F238E27FC236}">
                <a16:creationId xmlns:a16="http://schemas.microsoft.com/office/drawing/2014/main" id="{9C44290A-17A6-4361-9B5F-85424331A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828" y="1893159"/>
            <a:ext cx="2100942" cy="2246514"/>
          </a:xfrm>
          <a:custGeom>
            <a:avLst/>
            <a:gdLst>
              <a:gd name="T0" fmla="*/ 935969 w 1751265"/>
              <a:gd name="T1" fmla="*/ 0 h 1872208"/>
              <a:gd name="T2" fmla="*/ 1751013 w 1751265"/>
              <a:gd name="T3" fmla="*/ 476658 h 1872208"/>
              <a:gd name="T4" fmla="*/ 1620795 w 1751265"/>
              <a:gd name="T5" fmla="*/ 951124 h 1872208"/>
              <a:gd name="T6" fmla="*/ 1741721 w 1751265"/>
              <a:gd name="T7" fmla="*/ 1410297 h 1872208"/>
              <a:gd name="T8" fmla="*/ 935969 w 1751265"/>
              <a:gd name="T9" fmla="*/ 1871662 h 1872208"/>
              <a:gd name="T10" fmla="*/ 0 w 1751265"/>
              <a:gd name="T11" fmla="*/ 935831 h 1872208"/>
              <a:gd name="T12" fmla="*/ 93596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5FCF7F3D-576D-419C-AC12-4DFD2A325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368" y="1969085"/>
            <a:ext cx="728148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28" tIns="54864" rIns="109728" bIns="548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62" name="直接连接符 18">
            <a:extLst>
              <a:ext uri="{FF2B5EF4-FFF2-40B4-BE49-F238E27FC236}">
                <a16:creationId xmlns:a16="http://schemas.microsoft.com/office/drawing/2014/main" id="{78914CB6-7103-429D-BBF0-727C41816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87" y="2588644"/>
            <a:ext cx="1542849" cy="1906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直接连接符 19">
            <a:extLst>
              <a:ext uri="{FF2B5EF4-FFF2-40B4-BE49-F238E27FC236}">
                <a16:creationId xmlns:a16="http://schemas.microsoft.com/office/drawing/2014/main" id="{B2B86379-408A-4506-B4F8-BDC1D620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9981" y="2588644"/>
            <a:ext cx="1542849" cy="1906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直接连接符 20">
            <a:extLst>
              <a:ext uri="{FF2B5EF4-FFF2-40B4-BE49-F238E27FC236}">
                <a16:creationId xmlns:a16="http://schemas.microsoft.com/office/drawing/2014/main" id="{212904DA-A418-4DD5-B61F-705FEE232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922" y="2588644"/>
            <a:ext cx="1542849" cy="1906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直接连接符 21">
            <a:extLst>
              <a:ext uri="{FF2B5EF4-FFF2-40B4-BE49-F238E27FC236}">
                <a16:creationId xmlns:a16="http://schemas.microsoft.com/office/drawing/2014/main" id="{4986D507-2F4B-4049-B56B-94FE97E60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3290" y="2588644"/>
            <a:ext cx="1721896" cy="1906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等腰三角形 30">
            <a:extLst>
              <a:ext uri="{FF2B5EF4-FFF2-40B4-BE49-F238E27FC236}">
                <a16:creationId xmlns:a16="http://schemas.microsoft.com/office/drawing/2014/main" id="{022BFD00-EE93-4BE2-8570-3EAB8F5F1F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24692" y="4702786"/>
            <a:ext cx="344884" cy="297141"/>
          </a:xfrm>
          <a:prstGeom prst="triangle">
            <a:avLst>
              <a:gd name="adj" fmla="val 50000"/>
            </a:avLst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8" name="TextBox 13@|17FFC:16777215|FBC:16777215|LFC:16777215|LBC:16777215">
            <a:extLst>
              <a:ext uri="{FF2B5EF4-FFF2-40B4-BE49-F238E27FC236}">
                <a16:creationId xmlns:a16="http://schemas.microsoft.com/office/drawing/2014/main" id="{CD403F74-7C10-4397-B766-2971AC5924CB}"/>
              </a:ext>
            </a:extLst>
          </p:cNvPr>
          <p:cNvSpPr txBox="1"/>
          <p:nvPr/>
        </p:nvSpPr>
        <p:spPr bwMode="auto">
          <a:xfrm>
            <a:off x="2488037" y="4670217"/>
            <a:ext cx="7063007" cy="8371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9" name="TextBox 13@|17FFC:16777215|FBC:16777215|LFC:16777215|LBC:16777215">
            <a:extLst>
              <a:ext uri="{FF2B5EF4-FFF2-40B4-BE49-F238E27FC236}">
                <a16:creationId xmlns:a16="http://schemas.microsoft.com/office/drawing/2014/main" id="{1211853F-EBC7-47B8-858B-2FFFBBDE11E4}"/>
              </a:ext>
            </a:extLst>
          </p:cNvPr>
          <p:cNvSpPr txBox="1"/>
          <p:nvPr/>
        </p:nvSpPr>
        <p:spPr bwMode="auto">
          <a:xfrm>
            <a:off x="2123152" y="2911069"/>
            <a:ext cx="153827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0" name="TextBox 13@|17FFC:16777215|FBC:16777215|LFC:16777215|LBC:16777215">
            <a:extLst>
              <a:ext uri="{FF2B5EF4-FFF2-40B4-BE49-F238E27FC236}">
                <a16:creationId xmlns:a16="http://schemas.microsoft.com/office/drawing/2014/main" id="{23B828B5-03B8-4C7B-8725-0E81E73D4245}"/>
              </a:ext>
            </a:extLst>
          </p:cNvPr>
          <p:cNvSpPr txBox="1"/>
          <p:nvPr/>
        </p:nvSpPr>
        <p:spPr bwMode="auto">
          <a:xfrm>
            <a:off x="4166875" y="2922501"/>
            <a:ext cx="153827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" name="TextBox 13@|17FFC:16777215|FBC:16777215|LFC:16777215|LBC:16777215">
            <a:extLst>
              <a:ext uri="{FF2B5EF4-FFF2-40B4-BE49-F238E27FC236}">
                <a16:creationId xmlns:a16="http://schemas.microsoft.com/office/drawing/2014/main" id="{D78FAF21-A2E2-4F29-BDBB-B7AFBE33B3F0}"/>
              </a:ext>
            </a:extLst>
          </p:cNvPr>
          <p:cNvSpPr txBox="1"/>
          <p:nvPr/>
        </p:nvSpPr>
        <p:spPr bwMode="auto">
          <a:xfrm>
            <a:off x="6269153" y="2922501"/>
            <a:ext cx="153827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2" name="TextBox 13@|17FFC:16777215|FBC:16777215|LFC:16777215|LBC:16777215">
            <a:extLst>
              <a:ext uri="{FF2B5EF4-FFF2-40B4-BE49-F238E27FC236}">
                <a16:creationId xmlns:a16="http://schemas.microsoft.com/office/drawing/2014/main" id="{746128A8-24D4-48D1-A7A1-EDE28E8E8040}"/>
              </a:ext>
            </a:extLst>
          </p:cNvPr>
          <p:cNvSpPr txBox="1"/>
          <p:nvPr/>
        </p:nvSpPr>
        <p:spPr bwMode="auto">
          <a:xfrm>
            <a:off x="8480338" y="2922501"/>
            <a:ext cx="153827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7D913801-7805-4BEA-8A75-D3882BBD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313" y="1969085"/>
            <a:ext cx="728148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28" tIns="54864" rIns="109728" bIns="548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</a:p>
        </p:txBody>
      </p:sp>
      <p:sp>
        <p:nvSpPr>
          <p:cNvPr id="74" name="TextBox 14">
            <a:extLst>
              <a:ext uri="{FF2B5EF4-FFF2-40B4-BE49-F238E27FC236}">
                <a16:creationId xmlns:a16="http://schemas.microsoft.com/office/drawing/2014/main" id="{C3F9EEC5-2F3B-4E1F-9BF0-077243026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993" y="1969085"/>
            <a:ext cx="728148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28" tIns="54864" rIns="109728" bIns="548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</a:p>
        </p:txBody>
      </p:sp>
      <p:sp>
        <p:nvSpPr>
          <p:cNvPr id="75" name="TextBox 14">
            <a:extLst>
              <a:ext uri="{FF2B5EF4-FFF2-40B4-BE49-F238E27FC236}">
                <a16:creationId xmlns:a16="http://schemas.microsoft.com/office/drawing/2014/main" id="{EE724DB2-5BE7-470D-B0EB-AE18DCE1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139" y="1969085"/>
            <a:ext cx="728148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28" tIns="54864" rIns="109728" bIns="548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 autoUpdateAnimBg="0"/>
      <p:bldP spid="61" grpId="0" bldLvl="0" autoUpdateAnimBg="0"/>
      <p:bldP spid="67" grpId="0" bldLvl="0" animBg="1" autoUpdateAnimBg="0"/>
      <p:bldP spid="68" grpId="0"/>
      <p:bldP spid="69" grpId="0"/>
      <p:bldP spid="70" grpId="0"/>
      <p:bldP spid="71" grpId="0"/>
      <p:bldP spid="72" grpId="0"/>
      <p:bldP spid="73" grpId="0" bldLvl="0" autoUpdateAnimBg="0"/>
      <p:bldP spid="74" grpId="0" bldLvl="0" autoUpdateAnimBg="0"/>
      <p:bldP spid="75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Administrator/AppData/Local/Temp/picturecompress_20220410212406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12172315" cy="668337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0180" y="-2631440"/>
            <a:ext cx="6861175" cy="1212342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98075" y="-649605"/>
            <a:ext cx="729615" cy="290004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26945" y="3666490"/>
            <a:ext cx="1088390" cy="43262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076633" y="729615"/>
            <a:ext cx="283591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23" name="对角圆角矩形 22"/>
          <p:cNvSpPr/>
          <p:nvPr/>
        </p:nvSpPr>
        <p:spPr>
          <a:xfrm>
            <a:off x="4676140" y="4038600"/>
            <a:ext cx="5636895" cy="7169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平行四边形 10">
            <a:extLst>
              <a:ext uri="{FF2B5EF4-FFF2-40B4-BE49-F238E27FC236}">
                <a16:creationId xmlns:a16="http://schemas.microsoft.com/office/drawing/2014/main" id="{8D6649C4-247C-4B16-9E7A-DF5A194033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23473" y="789173"/>
            <a:ext cx="5668787" cy="6037404"/>
          </a:xfrm>
          <a:prstGeom prst="parallelogram">
            <a:avLst>
              <a:gd name="adj" fmla="val 25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2" name="组合 1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直接连接符 14">
            <a:extLst>
              <a:ext uri="{FF2B5EF4-FFF2-40B4-BE49-F238E27FC236}">
                <a16:creationId xmlns:a16="http://schemas.microsoft.com/office/drawing/2014/main" id="{0273D071-8DD5-4BFD-9B95-1B8727361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278" y="3429794"/>
            <a:ext cx="3388553" cy="0"/>
          </a:xfrm>
          <a:prstGeom prst="line">
            <a:avLst/>
          </a:prstGeom>
          <a:noFill/>
          <a:ln w="19050">
            <a:solidFill>
              <a:srgbClr val="EE363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直接连接符 15">
            <a:extLst>
              <a:ext uri="{FF2B5EF4-FFF2-40B4-BE49-F238E27FC236}">
                <a16:creationId xmlns:a16="http://schemas.microsoft.com/office/drawing/2014/main" id="{764B6BF3-41F6-4BD1-9EF0-CBC3188CD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516" y="5070007"/>
            <a:ext cx="3388553" cy="1905"/>
          </a:xfrm>
          <a:prstGeom prst="line">
            <a:avLst/>
          </a:prstGeom>
          <a:noFill/>
          <a:ln w="19050">
            <a:solidFill>
              <a:srgbClr val="EE363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TextBox 13@|17FFC:16777215|FBC:16777215|LFC:16777215|LBC:16777215">
            <a:extLst>
              <a:ext uri="{FF2B5EF4-FFF2-40B4-BE49-F238E27FC236}">
                <a16:creationId xmlns:a16="http://schemas.microsoft.com/office/drawing/2014/main" id="{D16078BA-6693-406C-9A42-79FB838F3DD6}"/>
              </a:ext>
            </a:extLst>
          </p:cNvPr>
          <p:cNvSpPr txBox="1"/>
          <p:nvPr/>
        </p:nvSpPr>
        <p:spPr bwMode="auto">
          <a:xfrm>
            <a:off x="1715975" y="3602649"/>
            <a:ext cx="3542234" cy="1935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</a:t>
            </a: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introductions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, </a:t>
            </a:r>
            <a:r>
              <a:rPr lang="en-US" altLang="zh-CN" sz="17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etc.Click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  <a:p>
            <a:pPr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5" name="TextBox 13@|17FFC:16777215|FBC:16777215|LFC:16777215|LBC:16777215">
            <a:extLst>
              <a:ext uri="{FF2B5EF4-FFF2-40B4-BE49-F238E27FC236}">
                <a16:creationId xmlns:a16="http://schemas.microsoft.com/office/drawing/2014/main" id="{F5825CB9-3775-452D-B75B-61FE3A4747C5}"/>
              </a:ext>
            </a:extLst>
          </p:cNvPr>
          <p:cNvSpPr txBox="1"/>
          <p:nvPr/>
        </p:nvSpPr>
        <p:spPr bwMode="auto">
          <a:xfrm>
            <a:off x="1845924" y="2810664"/>
            <a:ext cx="2529945" cy="446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2900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2900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 autoUpdateAnimBg="0"/>
      <p:bldP spid="72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3" name="组合 2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椭圆 82"/>
          <p:cNvSpPr/>
          <p:nvPr/>
        </p:nvSpPr>
        <p:spPr>
          <a:xfrm>
            <a:off x="1230823" y="1787677"/>
            <a:ext cx="1685706" cy="1686316"/>
          </a:xfrm>
          <a:prstGeom prst="ellipse">
            <a:avLst/>
          </a:prstGeom>
          <a:solidFill>
            <a:srgbClr val="F49022"/>
          </a:solidFill>
          <a:ln w="25400" cap="flat" cmpd="sng" algn="ctr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9728" tIns="54864" rIns="109728" bIns="54864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6865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897863" y="1787677"/>
            <a:ext cx="1685706" cy="1686316"/>
          </a:xfrm>
          <a:prstGeom prst="ellipse">
            <a:avLst/>
          </a:prstGeom>
          <a:solidFill>
            <a:srgbClr val="317FB7"/>
          </a:solidFill>
          <a:ln w="25400" cap="flat" cmpd="sng" algn="ctr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9728" tIns="54864" rIns="109728" bIns="54864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606843" y="1787677"/>
            <a:ext cx="1685706" cy="1686316"/>
          </a:xfrm>
          <a:prstGeom prst="ellipse">
            <a:avLst/>
          </a:prstGeom>
          <a:solidFill>
            <a:srgbClr val="EE3636"/>
          </a:solidFill>
          <a:ln w="25400" cap="flat" cmpd="sng" algn="ctr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9728" tIns="54864" rIns="109728" bIns="54864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9315825" y="1787677"/>
            <a:ext cx="1685706" cy="1686316"/>
          </a:xfrm>
          <a:prstGeom prst="ellipse">
            <a:avLst/>
          </a:prstGeom>
          <a:solidFill>
            <a:srgbClr val="53C3B0"/>
          </a:solidFill>
          <a:ln w="25400" cap="flat" cmpd="sng" algn="ctr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9728" tIns="54864" rIns="109728" bIns="54864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7" name="TextBox 13@|17FFC:16777215|FBC:16777215|LFC:16777215|LBC:16777215">
            <a:extLst>
              <a:ext uri="{FF2B5EF4-FFF2-40B4-BE49-F238E27FC236}">
                <a16:creationId xmlns:a16="http://schemas.microsoft.com/office/drawing/2014/main" id="{886B965B-84D7-491F-9421-44005E9F426F}"/>
              </a:ext>
            </a:extLst>
          </p:cNvPr>
          <p:cNvSpPr txBox="1"/>
          <p:nvPr/>
        </p:nvSpPr>
        <p:spPr bwMode="auto">
          <a:xfrm>
            <a:off x="1044873" y="4565692"/>
            <a:ext cx="1997474" cy="11203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8" name="TextBox 13@|17FFC:16777215|FBC:16777215|LFC:16777215|LBC:16777215">
            <a:extLst>
              <a:ext uri="{FF2B5EF4-FFF2-40B4-BE49-F238E27FC236}">
                <a16:creationId xmlns:a16="http://schemas.microsoft.com/office/drawing/2014/main" id="{A4A18EB4-AA82-4943-A183-F48C3ACD9E38}"/>
              </a:ext>
            </a:extLst>
          </p:cNvPr>
          <p:cNvSpPr txBox="1"/>
          <p:nvPr/>
        </p:nvSpPr>
        <p:spPr bwMode="auto">
          <a:xfrm>
            <a:off x="1141396" y="4112506"/>
            <a:ext cx="173446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9" name="TextBox 13@|17FFC:16777215|FBC:16777215|LFC:16777215|LBC:16777215">
            <a:extLst>
              <a:ext uri="{FF2B5EF4-FFF2-40B4-BE49-F238E27FC236}">
                <a16:creationId xmlns:a16="http://schemas.microsoft.com/office/drawing/2014/main" id="{61D02281-33E9-4651-8CF9-147DA590124E}"/>
              </a:ext>
            </a:extLst>
          </p:cNvPr>
          <p:cNvSpPr txBox="1"/>
          <p:nvPr/>
        </p:nvSpPr>
        <p:spPr bwMode="auto">
          <a:xfrm>
            <a:off x="3749450" y="4565692"/>
            <a:ext cx="1997474" cy="11203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90" name="TextBox 13@|17FFC:16777215|FBC:16777215|LFC:16777215|LBC:16777215">
            <a:extLst>
              <a:ext uri="{FF2B5EF4-FFF2-40B4-BE49-F238E27FC236}">
                <a16:creationId xmlns:a16="http://schemas.microsoft.com/office/drawing/2014/main" id="{52915EE4-E6D3-4E8E-BD93-4AECB3E63631}"/>
              </a:ext>
            </a:extLst>
          </p:cNvPr>
          <p:cNvSpPr txBox="1"/>
          <p:nvPr/>
        </p:nvSpPr>
        <p:spPr bwMode="auto">
          <a:xfrm>
            <a:off x="3845973" y="4112506"/>
            <a:ext cx="173446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317FB7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317FB7"/>
              </a:solidFill>
              <a:cs typeface="+mn-ea"/>
              <a:sym typeface="+mn-lt"/>
            </a:endParaRPr>
          </a:p>
        </p:txBody>
      </p:sp>
      <p:sp>
        <p:nvSpPr>
          <p:cNvPr id="91" name="TextBox 13@|17FFC:16777215|FBC:16777215|LFC:16777215|LBC:16777215">
            <a:extLst>
              <a:ext uri="{FF2B5EF4-FFF2-40B4-BE49-F238E27FC236}">
                <a16:creationId xmlns:a16="http://schemas.microsoft.com/office/drawing/2014/main" id="{57515B71-8020-41C3-A06A-08E41B826DEF}"/>
              </a:ext>
            </a:extLst>
          </p:cNvPr>
          <p:cNvSpPr txBox="1"/>
          <p:nvPr/>
        </p:nvSpPr>
        <p:spPr bwMode="auto">
          <a:xfrm>
            <a:off x="6412505" y="4565692"/>
            <a:ext cx="1997474" cy="11203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92" name="TextBox 13@|17FFC:16777215|FBC:16777215|LFC:16777215|LBC:16777215">
            <a:extLst>
              <a:ext uri="{FF2B5EF4-FFF2-40B4-BE49-F238E27FC236}">
                <a16:creationId xmlns:a16="http://schemas.microsoft.com/office/drawing/2014/main" id="{A95881A5-31A1-4583-B074-2196F8984834}"/>
              </a:ext>
            </a:extLst>
          </p:cNvPr>
          <p:cNvSpPr txBox="1"/>
          <p:nvPr/>
        </p:nvSpPr>
        <p:spPr bwMode="auto">
          <a:xfrm>
            <a:off x="6509028" y="4112506"/>
            <a:ext cx="173446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  <p:sp>
        <p:nvSpPr>
          <p:cNvPr id="93" name="TextBox 13@|17FFC:16777215|FBC:16777215|LFC:16777215|LBC:16777215">
            <a:extLst>
              <a:ext uri="{FF2B5EF4-FFF2-40B4-BE49-F238E27FC236}">
                <a16:creationId xmlns:a16="http://schemas.microsoft.com/office/drawing/2014/main" id="{1D957AB3-4EC7-40A4-9950-14564FBDDC17}"/>
              </a:ext>
            </a:extLst>
          </p:cNvPr>
          <p:cNvSpPr txBox="1"/>
          <p:nvPr/>
        </p:nvSpPr>
        <p:spPr bwMode="auto">
          <a:xfrm>
            <a:off x="9091558" y="4565692"/>
            <a:ext cx="1997474" cy="11203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216769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94" name="TextBox 13@|17FFC:16777215|FBC:16777215|LFC:16777215|LBC:16777215">
            <a:extLst>
              <a:ext uri="{FF2B5EF4-FFF2-40B4-BE49-F238E27FC236}">
                <a16:creationId xmlns:a16="http://schemas.microsoft.com/office/drawing/2014/main" id="{96431634-48E6-4D03-B144-136535D489E0}"/>
              </a:ext>
            </a:extLst>
          </p:cNvPr>
          <p:cNvSpPr txBox="1"/>
          <p:nvPr/>
        </p:nvSpPr>
        <p:spPr bwMode="auto">
          <a:xfrm>
            <a:off x="9188081" y="4112506"/>
            <a:ext cx="173446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53C3B0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53C3B0"/>
              </a:solidFill>
              <a:cs typeface="+mn-ea"/>
              <a:sym typeface="+mn-lt"/>
            </a:endParaRPr>
          </a:p>
        </p:txBody>
      </p:sp>
      <p:sp>
        <p:nvSpPr>
          <p:cNvPr id="95" name="TextBox 13@|17FFC:16777215|FBC:16777215|LFC:16777215|LBC:16777215">
            <a:extLst>
              <a:ext uri="{FF2B5EF4-FFF2-40B4-BE49-F238E27FC236}">
                <a16:creationId xmlns:a16="http://schemas.microsoft.com/office/drawing/2014/main" id="{EA2D010B-3C19-49AA-9212-A64C42412E61}"/>
              </a:ext>
            </a:extLst>
          </p:cNvPr>
          <p:cNvSpPr txBox="1"/>
          <p:nvPr/>
        </p:nvSpPr>
        <p:spPr bwMode="auto">
          <a:xfrm>
            <a:off x="1388720" y="2369516"/>
            <a:ext cx="134583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6" name="TextBox 13@|17FFC:16777215|FBC:16777215|LFC:16777215|LBC:16777215">
            <a:extLst>
              <a:ext uri="{FF2B5EF4-FFF2-40B4-BE49-F238E27FC236}">
                <a16:creationId xmlns:a16="http://schemas.microsoft.com/office/drawing/2014/main" id="{4ABF3EA9-6B8A-469C-95E3-0305A73379EE}"/>
              </a:ext>
            </a:extLst>
          </p:cNvPr>
          <p:cNvSpPr txBox="1"/>
          <p:nvPr/>
        </p:nvSpPr>
        <p:spPr bwMode="auto">
          <a:xfrm>
            <a:off x="4132614" y="2369516"/>
            <a:ext cx="134583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7" name="TextBox 13@|17FFC:16777215|FBC:16777215|LFC:16777215|LBC:16777215">
            <a:extLst>
              <a:ext uri="{FF2B5EF4-FFF2-40B4-BE49-F238E27FC236}">
                <a16:creationId xmlns:a16="http://schemas.microsoft.com/office/drawing/2014/main" id="{1363E31E-9761-465C-BCF7-A79E3FD84EC2}"/>
              </a:ext>
            </a:extLst>
          </p:cNvPr>
          <p:cNvSpPr txBox="1"/>
          <p:nvPr/>
        </p:nvSpPr>
        <p:spPr bwMode="auto">
          <a:xfrm>
            <a:off x="6795669" y="2369516"/>
            <a:ext cx="134583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8" name="TextBox 13@|17FFC:16777215|FBC:16777215|LFC:16777215|LBC:16777215">
            <a:extLst>
              <a:ext uri="{FF2B5EF4-FFF2-40B4-BE49-F238E27FC236}">
                <a16:creationId xmlns:a16="http://schemas.microsoft.com/office/drawing/2014/main" id="{105114F7-99C6-4CEF-9AB9-C12CE06D8D65}"/>
              </a:ext>
            </a:extLst>
          </p:cNvPr>
          <p:cNvSpPr txBox="1"/>
          <p:nvPr/>
        </p:nvSpPr>
        <p:spPr bwMode="auto">
          <a:xfrm>
            <a:off x="9576708" y="2362755"/>
            <a:ext cx="134583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769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3" name="组合 2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id="{EC1EEE42-9471-4224-A5E0-06ED87BCE387}"/>
              </a:ext>
            </a:extLst>
          </p:cNvPr>
          <p:cNvSpPr/>
          <p:nvPr/>
        </p:nvSpPr>
        <p:spPr>
          <a:xfrm>
            <a:off x="8098269" y="1453854"/>
            <a:ext cx="4131050" cy="257559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176"/>
            </a:stretch>
          </a:blipFill>
          <a:ln w="28575" cap="flat" cmpd="sng" algn="ctr">
            <a:noFill/>
            <a:prstDash val="solid"/>
          </a:ln>
          <a:effectLst/>
        </p:spPr>
        <p:txBody>
          <a:bodyPr lIns="109728" tIns="54864" rIns="109728" bIns="54864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1C75C482-C7FA-4D5C-8658-C96F2A6A84EB}"/>
              </a:ext>
            </a:extLst>
          </p:cNvPr>
          <p:cNvSpPr/>
          <p:nvPr/>
        </p:nvSpPr>
        <p:spPr>
          <a:xfrm>
            <a:off x="-23160" y="1453854"/>
            <a:ext cx="3801528" cy="257559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587"/>
            </a:stretch>
          </a:blipFill>
          <a:ln w="28575" cap="flat" cmpd="sng" algn="ctr">
            <a:noFill/>
            <a:prstDash val="solid"/>
          </a:ln>
          <a:effectLst/>
        </p:spPr>
        <p:txBody>
          <a:bodyPr lIns="109728" tIns="54864" rIns="109728" bIns="54864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A821D766-14F5-497A-9709-1A5DEB880AE4}"/>
              </a:ext>
            </a:extLst>
          </p:cNvPr>
          <p:cNvSpPr/>
          <p:nvPr/>
        </p:nvSpPr>
        <p:spPr>
          <a:xfrm>
            <a:off x="3605571" y="1453854"/>
            <a:ext cx="4923474" cy="2575593"/>
          </a:xfrm>
          <a:prstGeom prst="rect">
            <a:avLst/>
          </a:prstGeom>
          <a:solidFill>
            <a:srgbClr val="F49022"/>
          </a:solidFill>
          <a:ln w="28575" cap="flat" cmpd="sng" algn="ctr">
            <a:noFill/>
            <a:prstDash val="solid"/>
          </a:ln>
          <a:effectLst/>
        </p:spPr>
        <p:txBody>
          <a:bodyPr lIns="109728" tIns="54864" rIns="109728" bIns="54864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3" name="TextBox 13@|17FFC:16777215|FBC:16777215|LFC:16777215|LBC:16777215">
            <a:extLst>
              <a:ext uri="{FF2B5EF4-FFF2-40B4-BE49-F238E27FC236}">
                <a16:creationId xmlns:a16="http://schemas.microsoft.com/office/drawing/2014/main" id="{3698A470-39CA-409B-A978-31B84442D860}"/>
              </a:ext>
            </a:extLst>
          </p:cNvPr>
          <p:cNvSpPr txBox="1"/>
          <p:nvPr/>
        </p:nvSpPr>
        <p:spPr bwMode="auto">
          <a:xfrm>
            <a:off x="1602617" y="4303122"/>
            <a:ext cx="9408237" cy="15234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7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etc.Click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7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etc.Click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7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etc.Click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54" name="TextBox 13@|17FFC:16777215|FBC:16777215|LFC:16777215|LBC:16777215">
            <a:extLst>
              <a:ext uri="{FF2B5EF4-FFF2-40B4-BE49-F238E27FC236}">
                <a16:creationId xmlns:a16="http://schemas.microsoft.com/office/drawing/2014/main" id="{6A1F53D7-A8B7-45E1-95D8-605CD58C50E3}"/>
              </a:ext>
            </a:extLst>
          </p:cNvPr>
          <p:cNvSpPr txBox="1"/>
          <p:nvPr/>
        </p:nvSpPr>
        <p:spPr bwMode="auto">
          <a:xfrm>
            <a:off x="3907655" y="2287696"/>
            <a:ext cx="3779191" cy="11310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5" name="TextBox 13@|17FFC:16777215|FBC:16777215|LFC:16777215|LBC:16777215">
            <a:extLst>
              <a:ext uri="{FF2B5EF4-FFF2-40B4-BE49-F238E27FC236}">
                <a16:creationId xmlns:a16="http://schemas.microsoft.com/office/drawing/2014/main" id="{A71B3C32-F4AE-4401-9A51-4A4EDC4E1B09}"/>
              </a:ext>
            </a:extLst>
          </p:cNvPr>
          <p:cNvSpPr txBox="1"/>
          <p:nvPr/>
        </p:nvSpPr>
        <p:spPr bwMode="auto">
          <a:xfrm>
            <a:off x="3848696" y="1782277"/>
            <a:ext cx="2758081" cy="3696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2" name="组合 1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直接连接符 10">
            <a:extLst>
              <a:ext uri="{FF2B5EF4-FFF2-40B4-BE49-F238E27FC236}">
                <a16:creationId xmlns:a16="http://schemas.microsoft.com/office/drawing/2014/main" id="{1390C42E-1A36-4657-AD34-C4782BC8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0923" y="1096259"/>
            <a:ext cx="1904" cy="4754075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椭圆 11">
            <a:extLst>
              <a:ext uri="{FF2B5EF4-FFF2-40B4-BE49-F238E27FC236}">
                <a16:creationId xmlns:a16="http://schemas.microsoft.com/office/drawing/2014/main" id="{A5100DDB-7258-4D96-986F-8EDA9F57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353" y="2748278"/>
            <a:ext cx="1017138" cy="1017506"/>
          </a:xfrm>
          <a:prstGeom prst="ellipse">
            <a:avLst/>
          </a:prstGeom>
          <a:solidFill>
            <a:srgbClr val="53C3B0"/>
          </a:solidFill>
          <a:ln w="25400">
            <a:solidFill>
              <a:srgbClr val="53C3B0"/>
            </a:solidFill>
            <a:bevel/>
            <a:headEnd/>
            <a:tailEnd/>
          </a:ln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3C32778D-F850-4F87-AC23-D0DD209F2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23" y="2910779"/>
            <a:ext cx="1025994" cy="8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28" tIns="54864" rIns="109728" bIns="548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79D2324-7F2C-4D65-9112-BCA3AFA8F238}"/>
              </a:ext>
            </a:extLst>
          </p:cNvPr>
          <p:cNvSpPr/>
          <p:nvPr/>
        </p:nvSpPr>
        <p:spPr>
          <a:xfrm>
            <a:off x="3126641" y="4296232"/>
            <a:ext cx="2030361" cy="272411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7994F6B-4064-40AE-A5B2-F29283810F16}"/>
              </a:ext>
            </a:extLst>
          </p:cNvPr>
          <p:cNvSpPr/>
          <p:nvPr/>
        </p:nvSpPr>
        <p:spPr>
          <a:xfrm>
            <a:off x="1960263" y="4727113"/>
            <a:ext cx="3182225" cy="272411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E40EB96-3592-4B2B-BD70-00FE763A5E88}"/>
              </a:ext>
            </a:extLst>
          </p:cNvPr>
          <p:cNvSpPr/>
          <p:nvPr/>
        </p:nvSpPr>
        <p:spPr>
          <a:xfrm>
            <a:off x="2565051" y="5232567"/>
            <a:ext cx="2591951" cy="272411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890E4E9-CF78-414E-A91F-28CB17227B84}"/>
              </a:ext>
            </a:extLst>
          </p:cNvPr>
          <p:cNvSpPr/>
          <p:nvPr/>
        </p:nvSpPr>
        <p:spPr>
          <a:xfrm>
            <a:off x="7219012" y="4268521"/>
            <a:ext cx="2030361" cy="272411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A56C394-AC2F-432A-A315-0CB510B15D7C}"/>
              </a:ext>
            </a:extLst>
          </p:cNvPr>
          <p:cNvSpPr/>
          <p:nvPr/>
        </p:nvSpPr>
        <p:spPr>
          <a:xfrm>
            <a:off x="7233529" y="4699402"/>
            <a:ext cx="3182225" cy="272411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CE5E0C2-AB9A-4160-8B8A-06B073F83AF0}"/>
              </a:ext>
            </a:extLst>
          </p:cNvPr>
          <p:cNvSpPr/>
          <p:nvPr/>
        </p:nvSpPr>
        <p:spPr>
          <a:xfrm>
            <a:off x="7219011" y="5204856"/>
            <a:ext cx="2591951" cy="272411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TextBox 13@|17FFC:16777215|FBC:16777215|LFC:16777215|LBC:16777215">
            <a:extLst>
              <a:ext uri="{FF2B5EF4-FFF2-40B4-BE49-F238E27FC236}">
                <a16:creationId xmlns:a16="http://schemas.microsoft.com/office/drawing/2014/main" id="{8B74B70B-8A3B-4212-8900-8D25E26305D1}"/>
              </a:ext>
            </a:extLst>
          </p:cNvPr>
          <p:cNvSpPr txBox="1"/>
          <p:nvPr/>
        </p:nvSpPr>
        <p:spPr bwMode="auto">
          <a:xfrm>
            <a:off x="3180622" y="4751331"/>
            <a:ext cx="19688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48" name="TextBox 13@|17FFC:16777215|FBC:16777215|LFC:16777215|LBC:16777215">
            <a:extLst>
              <a:ext uri="{FF2B5EF4-FFF2-40B4-BE49-F238E27FC236}">
                <a16:creationId xmlns:a16="http://schemas.microsoft.com/office/drawing/2014/main" id="{CDE6002F-9DA9-40C9-B0E5-0E2707533B2A}"/>
              </a:ext>
            </a:extLst>
          </p:cNvPr>
          <p:cNvSpPr txBox="1"/>
          <p:nvPr/>
        </p:nvSpPr>
        <p:spPr bwMode="auto">
          <a:xfrm>
            <a:off x="7341834" y="4724781"/>
            <a:ext cx="19688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49" name="TextBox 13@|17FFC:16777215|FBC:16777215|LFC:16777215|LBC:16777215">
            <a:extLst>
              <a:ext uri="{FF2B5EF4-FFF2-40B4-BE49-F238E27FC236}">
                <a16:creationId xmlns:a16="http://schemas.microsoft.com/office/drawing/2014/main" id="{58BBEF9A-F832-4DC7-805D-468ED113B543}"/>
              </a:ext>
            </a:extLst>
          </p:cNvPr>
          <p:cNvSpPr txBox="1"/>
          <p:nvPr/>
        </p:nvSpPr>
        <p:spPr bwMode="auto">
          <a:xfrm>
            <a:off x="3225331" y="4362116"/>
            <a:ext cx="196879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0" name="TextBox 13@|17FFC:16777215|FBC:16777215|LFC:16777215|LBC:16777215">
            <a:extLst>
              <a:ext uri="{FF2B5EF4-FFF2-40B4-BE49-F238E27FC236}">
                <a16:creationId xmlns:a16="http://schemas.microsoft.com/office/drawing/2014/main" id="{531ED2BF-4FBF-46DA-9F64-6D9672651197}"/>
              </a:ext>
            </a:extLst>
          </p:cNvPr>
          <p:cNvSpPr txBox="1"/>
          <p:nvPr/>
        </p:nvSpPr>
        <p:spPr bwMode="auto">
          <a:xfrm>
            <a:off x="7319479" y="4334405"/>
            <a:ext cx="192418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4" name="TextBox 13@|17FFC:16777215|FBC:16777215|LFC:16777215|LBC:16777215">
            <a:extLst>
              <a:ext uri="{FF2B5EF4-FFF2-40B4-BE49-F238E27FC236}">
                <a16:creationId xmlns:a16="http://schemas.microsoft.com/office/drawing/2014/main" id="{D30B4CF6-4393-4DE2-BB64-B8706E052A94}"/>
              </a:ext>
            </a:extLst>
          </p:cNvPr>
          <p:cNvSpPr txBox="1"/>
          <p:nvPr/>
        </p:nvSpPr>
        <p:spPr bwMode="auto">
          <a:xfrm>
            <a:off x="3220274" y="5283326"/>
            <a:ext cx="202105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5" name="TextBox 13@|17FFC:16777215|FBC:16777215|LFC:16777215|LBC:16777215">
            <a:extLst>
              <a:ext uri="{FF2B5EF4-FFF2-40B4-BE49-F238E27FC236}">
                <a16:creationId xmlns:a16="http://schemas.microsoft.com/office/drawing/2014/main" id="{2B82D4F2-25DE-44E9-B5F3-7741ACADB5C4}"/>
              </a:ext>
            </a:extLst>
          </p:cNvPr>
          <p:cNvSpPr txBox="1"/>
          <p:nvPr/>
        </p:nvSpPr>
        <p:spPr bwMode="auto">
          <a:xfrm>
            <a:off x="7366676" y="5255616"/>
            <a:ext cx="19439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6" name="TextBox 13@|17FFC:16777215|FBC:16777215|LFC:16777215|LBC:16777215">
            <a:extLst>
              <a:ext uri="{FF2B5EF4-FFF2-40B4-BE49-F238E27FC236}">
                <a16:creationId xmlns:a16="http://schemas.microsoft.com/office/drawing/2014/main" id="{8D9672BA-3E37-474B-84B5-E795F938EC4B}"/>
              </a:ext>
            </a:extLst>
          </p:cNvPr>
          <p:cNvSpPr txBox="1"/>
          <p:nvPr/>
        </p:nvSpPr>
        <p:spPr bwMode="auto">
          <a:xfrm>
            <a:off x="1381201" y="2361740"/>
            <a:ext cx="3733026" cy="11203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6769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 algn="r" defTabSz="1216769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13@|17FFC:16777215|FBC:16777215|LFC:16777215|LBC:16777215">
            <a:extLst>
              <a:ext uri="{FF2B5EF4-FFF2-40B4-BE49-F238E27FC236}">
                <a16:creationId xmlns:a16="http://schemas.microsoft.com/office/drawing/2014/main" id="{EC2E2D72-9EED-45F7-9C61-3B6E1A3BBA98}"/>
              </a:ext>
            </a:extLst>
          </p:cNvPr>
          <p:cNvSpPr txBox="1"/>
          <p:nvPr/>
        </p:nvSpPr>
        <p:spPr bwMode="auto">
          <a:xfrm>
            <a:off x="3379765" y="1834784"/>
            <a:ext cx="20210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317FB7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317FB7"/>
              </a:solidFill>
              <a:cs typeface="+mn-ea"/>
              <a:sym typeface="+mn-lt"/>
            </a:endParaRPr>
          </a:p>
        </p:txBody>
      </p:sp>
      <p:sp>
        <p:nvSpPr>
          <p:cNvPr id="58" name="TextBox 13@|17FFC:16777215|FBC:16777215|LFC:16777215|LBC:16777215">
            <a:extLst>
              <a:ext uri="{FF2B5EF4-FFF2-40B4-BE49-F238E27FC236}">
                <a16:creationId xmlns:a16="http://schemas.microsoft.com/office/drawing/2014/main" id="{47156DDB-1A78-4FCD-8EDC-E9F47FF25F25}"/>
              </a:ext>
            </a:extLst>
          </p:cNvPr>
          <p:cNvSpPr txBox="1"/>
          <p:nvPr/>
        </p:nvSpPr>
        <p:spPr bwMode="auto">
          <a:xfrm>
            <a:off x="7200354" y="2361740"/>
            <a:ext cx="3733026" cy="11203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 defTabSz="1216769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3@|17FFC:16777215|FBC:16777215|LFC:16777215|LBC:16777215">
            <a:extLst>
              <a:ext uri="{FF2B5EF4-FFF2-40B4-BE49-F238E27FC236}">
                <a16:creationId xmlns:a16="http://schemas.microsoft.com/office/drawing/2014/main" id="{4D86FB82-EB6C-4312-BA8D-C7E5D2AFC854}"/>
              </a:ext>
            </a:extLst>
          </p:cNvPr>
          <p:cNvSpPr txBox="1"/>
          <p:nvPr/>
        </p:nvSpPr>
        <p:spPr bwMode="auto">
          <a:xfrm>
            <a:off x="7226416" y="1834784"/>
            <a:ext cx="20210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  <p:bldP spid="40" grpId="0" bldLvl="0" autoUpdateAnimBg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Administrator/AppData/Local/Temp/picturecompress_20220410212406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12172315" cy="668337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0180" y="-2631440"/>
            <a:ext cx="6861175" cy="1212342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98075" y="-649605"/>
            <a:ext cx="729615" cy="290004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26945" y="3666490"/>
            <a:ext cx="1088390" cy="43262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076633" y="729615"/>
            <a:ext cx="283591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23" name="对角圆角矩形 22"/>
          <p:cNvSpPr/>
          <p:nvPr/>
        </p:nvSpPr>
        <p:spPr>
          <a:xfrm>
            <a:off x="4676140" y="4038600"/>
            <a:ext cx="5636895" cy="7169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0" name="组合 9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" name="椭圆 12">
            <a:extLst>
              <a:ext uri="{FF2B5EF4-FFF2-40B4-BE49-F238E27FC236}">
                <a16:creationId xmlns:a16="http://schemas.microsoft.com/office/drawing/2014/main" id="{105151BB-2BC1-4BFB-B891-96379612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136" y="3314875"/>
            <a:ext cx="2780938" cy="2780038"/>
          </a:xfrm>
          <a:prstGeom prst="ellipse">
            <a:avLst/>
          </a:prstGeom>
          <a:solidFill>
            <a:srgbClr val="317FB7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3" name="椭圆 15">
            <a:extLst>
              <a:ext uri="{FF2B5EF4-FFF2-40B4-BE49-F238E27FC236}">
                <a16:creationId xmlns:a16="http://schemas.microsoft.com/office/drawing/2014/main" id="{48C78A0F-C873-41EC-9A18-3DD7F82E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840" y="1182687"/>
            <a:ext cx="2390463" cy="2391329"/>
          </a:xfrm>
          <a:prstGeom prst="ellipse">
            <a:avLst/>
          </a:prstGeom>
          <a:solidFill>
            <a:srgbClr val="53C3B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4" name="椭圆 18">
            <a:extLst>
              <a:ext uri="{FF2B5EF4-FFF2-40B4-BE49-F238E27FC236}">
                <a16:creationId xmlns:a16="http://schemas.microsoft.com/office/drawing/2014/main" id="{C2B9F791-88EF-44C6-9742-7D311AFB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873" y="1413244"/>
            <a:ext cx="2390464" cy="2391328"/>
          </a:xfrm>
          <a:prstGeom prst="ellipse">
            <a:avLst/>
          </a:prstGeom>
          <a:solidFill>
            <a:srgbClr val="EE363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5" name="椭圆 21">
            <a:extLst>
              <a:ext uri="{FF2B5EF4-FFF2-40B4-BE49-F238E27FC236}">
                <a16:creationId xmlns:a16="http://schemas.microsoft.com/office/drawing/2014/main" id="{452C387C-93D9-4DD4-9E74-B12E2E2C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528" y="3859831"/>
            <a:ext cx="2390463" cy="2391328"/>
          </a:xfrm>
          <a:prstGeom prst="ellipse">
            <a:avLst/>
          </a:prstGeom>
          <a:solidFill>
            <a:srgbClr val="F4902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BE292506-4291-4A4D-A513-E830CF569927}"/>
              </a:ext>
            </a:extLst>
          </p:cNvPr>
          <p:cNvGrpSpPr/>
          <p:nvPr/>
        </p:nvGrpSpPr>
        <p:grpSpPr>
          <a:xfrm>
            <a:off x="1627943" y="3940772"/>
            <a:ext cx="1997474" cy="1583495"/>
            <a:chOff x="1356796" y="3283214"/>
            <a:chExt cx="1664778" cy="1319273"/>
          </a:xfrm>
        </p:grpSpPr>
        <p:sp>
          <p:nvSpPr>
            <p:cNvPr id="97" name="TextBox 13@|17FFC:16777215|FBC:16777215|LFC:16777215|LBC:16777215">
              <a:extLst>
                <a:ext uri="{FF2B5EF4-FFF2-40B4-BE49-F238E27FC236}">
                  <a16:creationId xmlns:a16="http://schemas.microsoft.com/office/drawing/2014/main" id="{41603962-F526-4F5F-83E1-B2CFB8AB0A95}"/>
                </a:ext>
              </a:extLst>
            </p:cNvPr>
            <p:cNvSpPr txBox="1"/>
            <p:nvPr/>
          </p:nvSpPr>
          <p:spPr bwMode="auto">
            <a:xfrm>
              <a:off x="1356796" y="3669114"/>
              <a:ext cx="1664778" cy="93337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8" name="TextBox 13@|17FFC:16777215|FBC:16777215|LFC:16777215|LBC:16777215">
              <a:extLst>
                <a:ext uri="{FF2B5EF4-FFF2-40B4-BE49-F238E27FC236}">
                  <a16:creationId xmlns:a16="http://schemas.microsoft.com/office/drawing/2014/main" id="{2F75D548-D08B-4F8D-8662-31FBE6B452A9}"/>
                </a:ext>
              </a:extLst>
            </p:cNvPr>
            <p:cNvSpPr txBox="1"/>
            <p:nvPr/>
          </p:nvSpPr>
          <p:spPr bwMode="auto">
            <a:xfrm>
              <a:off x="1483838" y="3283214"/>
              <a:ext cx="1445574" cy="2564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769"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6992D50-BDE6-4055-9BA8-547C75976352}"/>
              </a:ext>
            </a:extLst>
          </p:cNvPr>
          <p:cNvGrpSpPr/>
          <p:nvPr/>
        </p:nvGrpSpPr>
        <p:grpSpPr>
          <a:xfrm>
            <a:off x="3703942" y="1747486"/>
            <a:ext cx="1997474" cy="1564345"/>
            <a:chOff x="3087020" y="1455901"/>
            <a:chExt cx="1664778" cy="1303319"/>
          </a:xfrm>
        </p:grpSpPr>
        <p:sp>
          <p:nvSpPr>
            <p:cNvPr id="100" name="TextBox 13@|17FFC:16777215|FBC:16777215|LFC:16777215|LBC:16777215">
              <a:extLst>
                <a:ext uri="{FF2B5EF4-FFF2-40B4-BE49-F238E27FC236}">
                  <a16:creationId xmlns:a16="http://schemas.microsoft.com/office/drawing/2014/main" id="{1515F527-AD6E-491F-8743-EFBE983C3A9F}"/>
                </a:ext>
              </a:extLst>
            </p:cNvPr>
            <p:cNvSpPr txBox="1"/>
            <p:nvPr/>
          </p:nvSpPr>
          <p:spPr bwMode="auto">
            <a:xfrm>
              <a:off x="3087020" y="1825847"/>
              <a:ext cx="1664778" cy="93337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TextBox 13@|17FFC:16777215|FBC:16777215|LFC:16777215|LBC:16777215">
              <a:extLst>
                <a:ext uri="{FF2B5EF4-FFF2-40B4-BE49-F238E27FC236}">
                  <a16:creationId xmlns:a16="http://schemas.microsoft.com/office/drawing/2014/main" id="{EDDE3160-7BA9-4458-9A9B-D4FB3A11AE2A}"/>
                </a:ext>
              </a:extLst>
            </p:cNvPr>
            <p:cNvSpPr txBox="1"/>
            <p:nvPr/>
          </p:nvSpPr>
          <p:spPr bwMode="auto">
            <a:xfrm>
              <a:off x="3239909" y="1455901"/>
              <a:ext cx="1445574" cy="2564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769"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6973B851-93BE-4B3A-A48F-A011FAC9788A}"/>
              </a:ext>
            </a:extLst>
          </p:cNvPr>
          <p:cNvGrpSpPr/>
          <p:nvPr/>
        </p:nvGrpSpPr>
        <p:grpSpPr>
          <a:xfrm>
            <a:off x="8605292" y="4372766"/>
            <a:ext cx="1997474" cy="1552356"/>
            <a:chOff x="7172010" y="3643126"/>
            <a:chExt cx="1664778" cy="1293330"/>
          </a:xfrm>
        </p:grpSpPr>
        <p:sp>
          <p:nvSpPr>
            <p:cNvPr id="103" name="TextBox 13@|17FFC:16777215|FBC:16777215|LFC:16777215|LBC:16777215">
              <a:extLst>
                <a:ext uri="{FF2B5EF4-FFF2-40B4-BE49-F238E27FC236}">
                  <a16:creationId xmlns:a16="http://schemas.microsoft.com/office/drawing/2014/main" id="{3C4BEA21-5B2E-4AB2-8619-7B05B2F22E66}"/>
                </a:ext>
              </a:extLst>
            </p:cNvPr>
            <p:cNvSpPr txBox="1"/>
            <p:nvPr/>
          </p:nvSpPr>
          <p:spPr bwMode="auto">
            <a:xfrm>
              <a:off x="7172010" y="4003083"/>
              <a:ext cx="1664778" cy="93337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4" name="TextBox 13@|17FFC:16777215|FBC:16777215|LFC:16777215|LBC:16777215">
              <a:extLst>
                <a:ext uri="{FF2B5EF4-FFF2-40B4-BE49-F238E27FC236}">
                  <a16:creationId xmlns:a16="http://schemas.microsoft.com/office/drawing/2014/main" id="{55228338-D4D7-46E8-A57D-5BDDAB1CAEFE}"/>
                </a:ext>
              </a:extLst>
            </p:cNvPr>
            <p:cNvSpPr txBox="1"/>
            <p:nvPr/>
          </p:nvSpPr>
          <p:spPr bwMode="auto">
            <a:xfrm>
              <a:off x="7281612" y="3643126"/>
              <a:ext cx="1445574" cy="2564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769"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F04CEC64-559C-4358-9C85-5C1C3D0BFB48}"/>
              </a:ext>
            </a:extLst>
          </p:cNvPr>
          <p:cNvGrpSpPr/>
          <p:nvPr/>
        </p:nvGrpSpPr>
        <p:grpSpPr>
          <a:xfrm>
            <a:off x="6627242" y="1901374"/>
            <a:ext cx="1997474" cy="1564421"/>
            <a:chOff x="5523421" y="1584110"/>
            <a:chExt cx="1664778" cy="1303382"/>
          </a:xfrm>
        </p:grpSpPr>
        <p:sp>
          <p:nvSpPr>
            <p:cNvPr id="106" name="TextBox 13@|17FFC:16777215|FBC:16777215|LFC:16777215|LBC:16777215">
              <a:extLst>
                <a:ext uri="{FF2B5EF4-FFF2-40B4-BE49-F238E27FC236}">
                  <a16:creationId xmlns:a16="http://schemas.microsoft.com/office/drawing/2014/main" id="{5A6F4B82-9265-4F99-9FA4-2CB8AA1BB318}"/>
                </a:ext>
              </a:extLst>
            </p:cNvPr>
            <p:cNvSpPr txBox="1"/>
            <p:nvPr/>
          </p:nvSpPr>
          <p:spPr bwMode="auto">
            <a:xfrm>
              <a:off x="5523421" y="1954119"/>
              <a:ext cx="1664778" cy="93337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 defTabSz="1216769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TextBox 13@|17FFC:16777215|FBC:16777215|LFC:16777215|LBC:16777215">
              <a:extLst>
                <a:ext uri="{FF2B5EF4-FFF2-40B4-BE49-F238E27FC236}">
                  <a16:creationId xmlns:a16="http://schemas.microsoft.com/office/drawing/2014/main" id="{FA797E65-37FE-493F-B062-F1266E80FC27}"/>
                </a:ext>
              </a:extLst>
            </p:cNvPr>
            <p:cNvSpPr txBox="1"/>
            <p:nvPr/>
          </p:nvSpPr>
          <p:spPr bwMode="auto">
            <a:xfrm>
              <a:off x="5641117" y="1584110"/>
              <a:ext cx="1429385" cy="2564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769"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ldLvl="0" animBg="1" autoUpdateAnimBg="0"/>
      <p:bldP spid="93" grpId="0" bldLvl="0" animBg="1" autoUpdateAnimBg="0"/>
      <p:bldP spid="94" grpId="0" bldLvl="0" animBg="1" autoUpdateAnimBg="0"/>
      <p:bldP spid="9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C:/Users/Administrator/AppData/Local/Temp/picturecompress_20220410210833/output_1.pngoutput_1"/>
          <p:cNvPicPr>
            <a:picLocks noChangeAspect="1"/>
          </p:cNvPicPr>
          <p:nvPr/>
        </p:nvPicPr>
        <p:blipFill>
          <a:blip r:embed="rId1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1245" y="-1712595"/>
            <a:ext cx="6858635" cy="1028382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6860" y="-2506980"/>
            <a:ext cx="6717665" cy="12013565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90469" y="2269490"/>
            <a:ext cx="398984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CATALOGUE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447280" y="1229360"/>
            <a:ext cx="3261360" cy="4541520"/>
            <a:chOff x="12180" y="3188"/>
            <a:chExt cx="5136" cy="7152"/>
          </a:xfrm>
        </p:grpSpPr>
        <p:grpSp>
          <p:nvGrpSpPr>
            <p:cNvPr id="7" name="组合 6"/>
            <p:cNvGrpSpPr/>
            <p:nvPr/>
          </p:nvGrpSpPr>
          <p:grpSpPr>
            <a:xfrm>
              <a:off x="12180" y="3188"/>
              <a:ext cx="5136" cy="1632"/>
              <a:chOff x="12093" y="3188"/>
              <a:chExt cx="5136" cy="1632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2208" y="3376"/>
                <a:ext cx="4908" cy="1256"/>
                <a:chOff x="10832" y="3318"/>
                <a:chExt cx="4908" cy="1256"/>
              </a:xfrm>
            </p:grpSpPr>
            <p:sp>
              <p:nvSpPr>
                <p:cNvPr id="32" name="文本框 31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10832" y="3318"/>
                  <a:ext cx="490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rgbClr val="FFC000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800" b="1" dirty="0">
                    <a:solidFill>
                      <a:srgbClr val="FFC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39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0940" y="4140"/>
                  <a:ext cx="4449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1200">
                      <a:solidFill>
                        <a:srgbClr val="FFC000"/>
                      </a:solidFill>
                      <a:cs typeface="+mn-ea"/>
                      <a:sym typeface="+mn-lt"/>
                    </a:rPr>
                    <a:t>Enter chapter title here</a:t>
                  </a:r>
                </a:p>
              </p:txBody>
            </p:sp>
          </p:grpSp>
          <p:sp>
            <p:nvSpPr>
              <p:cNvPr id="6" name="矩形 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93" y="3188"/>
                <a:ext cx="5137" cy="16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2180" y="6868"/>
              <a:ext cx="5136" cy="1632"/>
              <a:chOff x="12093" y="3188"/>
              <a:chExt cx="5136" cy="1632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2208" y="3376"/>
                <a:ext cx="4908" cy="1256"/>
                <a:chOff x="10832" y="3318"/>
                <a:chExt cx="4908" cy="1256"/>
              </a:xfrm>
            </p:grpSpPr>
            <p:sp>
              <p:nvSpPr>
                <p:cNvPr id="10" name="文本框 9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10832" y="3318"/>
                  <a:ext cx="490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>
                      <a:solidFill>
                        <a:srgbClr val="FFC000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  <a:endParaRPr lang="zh-CN" altLang="en-US" dirty="0"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0940" y="4140"/>
                  <a:ext cx="4449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1200">
                      <a:solidFill>
                        <a:srgbClr val="FFC000"/>
                      </a:solidFill>
                      <a:cs typeface="+mn-ea"/>
                      <a:sym typeface="+mn-lt"/>
                    </a:rPr>
                    <a:t>Enter chapter title here</a:t>
                  </a:r>
                </a:p>
              </p:txBody>
            </p:sp>
          </p:grpSp>
          <p:sp>
            <p:nvSpPr>
              <p:cNvPr id="12" name="矩形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12093" y="3188"/>
                <a:ext cx="5137" cy="16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2180" y="5028"/>
              <a:ext cx="5136" cy="1632"/>
              <a:chOff x="12093" y="3188"/>
              <a:chExt cx="5136" cy="1632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2208" y="3376"/>
                <a:ext cx="4908" cy="1256"/>
                <a:chOff x="10832" y="3318"/>
                <a:chExt cx="4908" cy="1256"/>
              </a:xfrm>
            </p:grpSpPr>
            <p:sp>
              <p:nvSpPr>
                <p:cNvPr id="16" name="文本框 15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0832" y="3318"/>
                  <a:ext cx="490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>
                      <a:solidFill>
                        <a:srgbClr val="FFC000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  <a:endParaRPr lang="zh-CN" altLang="en-US" dirty="0">
                    <a:sym typeface="+mn-lt"/>
                  </a:endParaRPr>
                </a:p>
              </p:txBody>
            </p:sp>
            <p:sp>
              <p:nvSpPr>
                <p:cNvPr id="17" name="文本框 16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0940" y="4140"/>
                  <a:ext cx="4449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1200">
                      <a:solidFill>
                        <a:srgbClr val="FFC000"/>
                      </a:solidFill>
                      <a:cs typeface="+mn-ea"/>
                      <a:sym typeface="+mn-lt"/>
                    </a:rPr>
                    <a:t>Enter chapter title here</a:t>
                  </a:r>
                </a:p>
              </p:txBody>
            </p:sp>
          </p:grpSp>
          <p:sp>
            <p:nvSpPr>
              <p:cNvPr id="18" name="矩形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12093" y="3188"/>
                <a:ext cx="5137" cy="16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180" y="8708"/>
              <a:ext cx="5136" cy="1632"/>
              <a:chOff x="12093" y="3188"/>
              <a:chExt cx="5136" cy="163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2208" y="3376"/>
                <a:ext cx="4908" cy="1256"/>
                <a:chOff x="10832" y="3318"/>
                <a:chExt cx="4908" cy="1256"/>
              </a:xfrm>
            </p:grpSpPr>
            <p:sp>
              <p:nvSpPr>
                <p:cNvPr id="22" name="文本框 21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0832" y="3318"/>
                  <a:ext cx="490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>
                      <a:solidFill>
                        <a:srgbClr val="FFC000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  <a:endParaRPr lang="zh-CN" altLang="en-US" dirty="0">
                    <a:sym typeface="+mn-lt"/>
                  </a:endParaRPr>
                </a:p>
              </p:txBody>
            </p:sp>
            <p:sp>
              <p:nvSpPr>
                <p:cNvPr id="23" name="文本框 22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0940" y="4140"/>
                  <a:ext cx="4449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/>
                  <a:r>
                    <a:rPr lang="zh-CN" altLang="en-US" sz="1200">
                      <a:solidFill>
                        <a:srgbClr val="FFC000"/>
                      </a:solidFill>
                      <a:cs typeface="+mn-ea"/>
                      <a:sym typeface="+mn-lt"/>
                    </a:rPr>
                    <a:t>Enter chapter title here</a:t>
                  </a:r>
                </a:p>
              </p:txBody>
            </p:sp>
          </p:grpSp>
          <p:sp>
            <p:nvSpPr>
              <p:cNvPr id="24" name="矩形 23"/>
              <p:cNvSpPr/>
              <p:nvPr>
                <p:custDataLst>
                  <p:tags r:id="rId3"/>
                </p:custDataLst>
              </p:nvPr>
            </p:nvSpPr>
            <p:spPr>
              <a:xfrm>
                <a:off x="12093" y="3188"/>
                <a:ext cx="5137" cy="16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9" name="图片 28" descr="2"/>
          <p:cNvPicPr>
            <a:picLocks noChangeAspect="1"/>
          </p:cNvPicPr>
          <p:nvPr/>
        </p:nvPicPr>
        <p:blipFill>
          <a:blip r:embed="rId18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5930" y="-981710"/>
            <a:ext cx="933450" cy="3709670"/>
          </a:xfrm>
          <a:prstGeom prst="rect">
            <a:avLst/>
          </a:prstGeom>
        </p:spPr>
      </p:pic>
      <p:pic>
        <p:nvPicPr>
          <p:cNvPr id="30" name="图片 29" descr="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73195" y="2161540"/>
            <a:ext cx="933450" cy="3709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3" name="组合 2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矩形 15">
            <a:extLst>
              <a:ext uri="{FF2B5EF4-FFF2-40B4-BE49-F238E27FC236}">
                <a16:creationId xmlns:a16="http://schemas.microsoft.com/office/drawing/2014/main" id="{50BB11EC-5267-4EF9-BA33-5B61CF90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874" y="1862639"/>
            <a:ext cx="430474" cy="276407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19">
            <a:extLst>
              <a:ext uri="{FF2B5EF4-FFF2-40B4-BE49-F238E27FC236}">
                <a16:creationId xmlns:a16="http://schemas.microsoft.com/office/drawing/2014/main" id="{A70252C0-368A-47A0-81E2-FDC349F9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874" y="3263885"/>
            <a:ext cx="430474" cy="276387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23">
            <a:extLst>
              <a:ext uri="{FF2B5EF4-FFF2-40B4-BE49-F238E27FC236}">
                <a16:creationId xmlns:a16="http://schemas.microsoft.com/office/drawing/2014/main" id="{3E92AA04-3B4E-4628-80E4-636C2370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874" y="4785193"/>
            <a:ext cx="430474" cy="276509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13@|17FFC:16777215|FBC:16777215|LFC:16777215|LBC:16777215">
            <a:extLst>
              <a:ext uri="{FF2B5EF4-FFF2-40B4-BE49-F238E27FC236}">
                <a16:creationId xmlns:a16="http://schemas.microsoft.com/office/drawing/2014/main" id="{3DB571FD-1907-4493-8E31-7FC54F86CABD}"/>
              </a:ext>
            </a:extLst>
          </p:cNvPr>
          <p:cNvSpPr txBox="1"/>
          <p:nvPr/>
        </p:nvSpPr>
        <p:spPr bwMode="auto">
          <a:xfrm>
            <a:off x="6064730" y="2309970"/>
            <a:ext cx="426387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9" name="TextBox 13@|17FFC:16777215|FBC:16777215|LFC:16777215|LBC:16777215">
            <a:extLst>
              <a:ext uri="{FF2B5EF4-FFF2-40B4-BE49-F238E27FC236}">
                <a16:creationId xmlns:a16="http://schemas.microsoft.com/office/drawing/2014/main" id="{A7B9276B-DD9D-49C7-9F41-83DA9BEC6BB1}"/>
              </a:ext>
            </a:extLst>
          </p:cNvPr>
          <p:cNvSpPr txBox="1"/>
          <p:nvPr/>
        </p:nvSpPr>
        <p:spPr bwMode="auto">
          <a:xfrm>
            <a:off x="6613583" y="1874105"/>
            <a:ext cx="206605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50" name="TextBox 13@|17FFC:16777215|FBC:16777215|LFC:16777215|LBC:16777215">
            <a:extLst>
              <a:ext uri="{FF2B5EF4-FFF2-40B4-BE49-F238E27FC236}">
                <a16:creationId xmlns:a16="http://schemas.microsoft.com/office/drawing/2014/main" id="{8442EB43-8DD3-40ED-B97E-B60281F955F6}"/>
              </a:ext>
            </a:extLst>
          </p:cNvPr>
          <p:cNvSpPr txBox="1"/>
          <p:nvPr/>
        </p:nvSpPr>
        <p:spPr bwMode="auto">
          <a:xfrm>
            <a:off x="6064730" y="3692805"/>
            <a:ext cx="426387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4" name="TextBox 13@|17FFC:16777215|FBC:16777215|LFC:16777215|LBC:16777215">
            <a:extLst>
              <a:ext uri="{FF2B5EF4-FFF2-40B4-BE49-F238E27FC236}">
                <a16:creationId xmlns:a16="http://schemas.microsoft.com/office/drawing/2014/main" id="{6CAF6AA4-CF77-41B9-84D7-597AE13FAB32}"/>
              </a:ext>
            </a:extLst>
          </p:cNvPr>
          <p:cNvSpPr txBox="1"/>
          <p:nvPr/>
        </p:nvSpPr>
        <p:spPr bwMode="auto">
          <a:xfrm>
            <a:off x="6613583" y="3256940"/>
            <a:ext cx="206605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55" name="TextBox 13@|17FFC:16777215|FBC:16777215|LFC:16777215|LBC:16777215">
            <a:extLst>
              <a:ext uri="{FF2B5EF4-FFF2-40B4-BE49-F238E27FC236}">
                <a16:creationId xmlns:a16="http://schemas.microsoft.com/office/drawing/2014/main" id="{5E9A69C8-C0CD-4121-AEDC-E49A505063D9}"/>
              </a:ext>
            </a:extLst>
          </p:cNvPr>
          <p:cNvSpPr txBox="1"/>
          <p:nvPr/>
        </p:nvSpPr>
        <p:spPr bwMode="auto">
          <a:xfrm>
            <a:off x="6078514" y="5203044"/>
            <a:ext cx="426387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6" name="TextBox 13@|17FFC:16777215|FBC:16777215|LFC:16777215|LBC:16777215">
            <a:extLst>
              <a:ext uri="{FF2B5EF4-FFF2-40B4-BE49-F238E27FC236}">
                <a16:creationId xmlns:a16="http://schemas.microsoft.com/office/drawing/2014/main" id="{E87E1B3B-A885-4C38-AC38-277997872B99}"/>
              </a:ext>
            </a:extLst>
          </p:cNvPr>
          <p:cNvSpPr txBox="1"/>
          <p:nvPr/>
        </p:nvSpPr>
        <p:spPr bwMode="auto">
          <a:xfrm>
            <a:off x="6627367" y="4767179"/>
            <a:ext cx="206605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76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en-US" sz="2000" b="1" dirty="0"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CFE924DA-9F60-4175-98D2-DE69D4E3DE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59" y="1894919"/>
            <a:ext cx="4911228" cy="3166783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2" name="组合 1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Line 13">
            <a:extLst>
              <a:ext uri="{FF2B5EF4-FFF2-40B4-BE49-F238E27FC236}">
                <a16:creationId xmlns:a16="http://schemas.microsoft.com/office/drawing/2014/main" id="{277E23BC-E12F-414D-AEE2-011BA72A8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138" y="3767970"/>
            <a:ext cx="9763759" cy="0"/>
          </a:xfrm>
          <a:prstGeom prst="line">
            <a:avLst/>
          </a:prstGeom>
          <a:noFill/>
          <a:ln w="101600">
            <a:solidFill>
              <a:srgbClr val="317FB7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AutoShape 2">
            <a:extLst>
              <a:ext uri="{FF2B5EF4-FFF2-40B4-BE49-F238E27FC236}">
                <a16:creationId xmlns:a16="http://schemas.microsoft.com/office/drawing/2014/main" id="{59DB7102-5256-4AE9-9269-F5A3558D3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701" y="1614823"/>
            <a:ext cx="1942847" cy="1802547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Line 16">
            <a:extLst>
              <a:ext uri="{FF2B5EF4-FFF2-40B4-BE49-F238E27FC236}">
                <a16:creationId xmlns:a16="http://schemas.microsoft.com/office/drawing/2014/main" id="{747F1D14-1D16-4D1A-A7F1-A26F503CE5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7604" y="1826328"/>
            <a:ext cx="0" cy="1937833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Group 138">
            <a:extLst>
              <a:ext uri="{FF2B5EF4-FFF2-40B4-BE49-F238E27FC236}">
                <a16:creationId xmlns:a16="http://schemas.microsoft.com/office/drawing/2014/main" id="{6D4B110F-27ED-4D64-8B9D-CDB0F747D90C}"/>
              </a:ext>
            </a:extLst>
          </p:cNvPr>
          <p:cNvGrpSpPr>
            <a:grpSpLocks/>
          </p:cNvGrpSpPr>
          <p:nvPr/>
        </p:nvGrpSpPr>
        <p:grpSpPr bwMode="auto">
          <a:xfrm>
            <a:off x="2693321" y="3657456"/>
            <a:ext cx="219047" cy="217220"/>
            <a:chOff x="0" y="0"/>
            <a:chExt cx="250" cy="250"/>
          </a:xfrm>
        </p:grpSpPr>
        <p:sp>
          <p:nvSpPr>
            <p:cNvPr id="48" name="Oval 139">
              <a:extLst>
                <a:ext uri="{FF2B5EF4-FFF2-40B4-BE49-F238E27FC236}">
                  <a16:creationId xmlns:a16="http://schemas.microsoft.com/office/drawing/2014/main" id="{8EC99E85-0B85-43E2-AE65-6B92FB2B4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Oval 140">
              <a:extLst>
                <a:ext uri="{FF2B5EF4-FFF2-40B4-BE49-F238E27FC236}">
                  <a16:creationId xmlns:a16="http://schemas.microsoft.com/office/drawing/2014/main" id="{052AD067-B31B-4C36-93E0-69A344AA1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AutoShape 17">
            <a:extLst>
              <a:ext uri="{FF2B5EF4-FFF2-40B4-BE49-F238E27FC236}">
                <a16:creationId xmlns:a16="http://schemas.microsoft.com/office/drawing/2014/main" id="{CCCDD682-8A53-4F92-AFE2-1A3D975D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707" y="4128101"/>
            <a:ext cx="2030466" cy="1617719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lIns="109728" tIns="54864" rIns="109728" bIns="5486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0EDDD305-5807-492F-9EAE-8C19773C8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9991" y="3771783"/>
            <a:ext cx="1905" cy="697391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2" name="Group 138">
            <a:extLst>
              <a:ext uri="{FF2B5EF4-FFF2-40B4-BE49-F238E27FC236}">
                <a16:creationId xmlns:a16="http://schemas.microsoft.com/office/drawing/2014/main" id="{C56CA53E-084B-47A7-9C29-0D8214A11A46}"/>
              </a:ext>
            </a:extLst>
          </p:cNvPr>
          <p:cNvGrpSpPr>
            <a:grpSpLocks/>
          </p:cNvGrpSpPr>
          <p:nvPr/>
        </p:nvGrpSpPr>
        <p:grpSpPr bwMode="auto">
          <a:xfrm>
            <a:off x="1739039" y="3651739"/>
            <a:ext cx="219046" cy="219125"/>
            <a:chOff x="0" y="0"/>
            <a:chExt cx="250" cy="250"/>
          </a:xfrm>
        </p:grpSpPr>
        <p:sp>
          <p:nvSpPr>
            <p:cNvPr id="53" name="Oval 139">
              <a:extLst>
                <a:ext uri="{FF2B5EF4-FFF2-40B4-BE49-F238E27FC236}">
                  <a16:creationId xmlns:a16="http://schemas.microsoft.com/office/drawing/2014/main" id="{22590214-F1B2-4E7A-8B04-E41AC4E2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Oval 140">
              <a:extLst>
                <a:ext uri="{FF2B5EF4-FFF2-40B4-BE49-F238E27FC236}">
                  <a16:creationId xmlns:a16="http://schemas.microsoft.com/office/drawing/2014/main" id="{70CD86D7-D47C-4FBD-8E1A-EC8B5423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AutoShape 5">
            <a:extLst>
              <a:ext uri="{FF2B5EF4-FFF2-40B4-BE49-F238E27FC236}">
                <a16:creationId xmlns:a16="http://schemas.microsoft.com/office/drawing/2014/main" id="{041D9008-E497-4D22-ACF5-4991679F6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71" y="4141436"/>
            <a:ext cx="2041894" cy="1617720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Line 18">
            <a:extLst>
              <a:ext uri="{FF2B5EF4-FFF2-40B4-BE49-F238E27FC236}">
                <a16:creationId xmlns:a16="http://schemas.microsoft.com/office/drawing/2014/main" id="{89557D50-65A1-41BE-8E54-1BB56D487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0929" y="3771783"/>
            <a:ext cx="3810" cy="697391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Group 138">
            <a:extLst>
              <a:ext uri="{FF2B5EF4-FFF2-40B4-BE49-F238E27FC236}">
                <a16:creationId xmlns:a16="http://schemas.microsoft.com/office/drawing/2014/main" id="{26B3C960-E471-488D-9BE6-1BCE53658F92}"/>
              </a:ext>
            </a:extLst>
          </p:cNvPr>
          <p:cNvGrpSpPr>
            <a:grpSpLocks/>
          </p:cNvGrpSpPr>
          <p:nvPr/>
        </p:nvGrpSpPr>
        <p:grpSpPr bwMode="auto">
          <a:xfrm>
            <a:off x="4761882" y="3651739"/>
            <a:ext cx="217142" cy="219125"/>
            <a:chOff x="0" y="0"/>
            <a:chExt cx="250" cy="250"/>
          </a:xfrm>
        </p:grpSpPr>
        <p:sp>
          <p:nvSpPr>
            <p:cNvPr id="58" name="Oval 139">
              <a:extLst>
                <a:ext uri="{FF2B5EF4-FFF2-40B4-BE49-F238E27FC236}">
                  <a16:creationId xmlns:a16="http://schemas.microsoft.com/office/drawing/2014/main" id="{F4FB0C4A-696A-490C-907A-A1A21911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Oval 140">
              <a:extLst>
                <a:ext uri="{FF2B5EF4-FFF2-40B4-BE49-F238E27FC236}">
                  <a16:creationId xmlns:a16="http://schemas.microsoft.com/office/drawing/2014/main" id="{5D8ED097-AD06-4CFD-A40D-96FE6D288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0" name="AutoShape 2">
            <a:extLst>
              <a:ext uri="{FF2B5EF4-FFF2-40B4-BE49-F238E27FC236}">
                <a16:creationId xmlns:a16="http://schemas.microsoft.com/office/drawing/2014/main" id="{55942D5C-B6D1-497B-8A7F-F20FEDFB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1" y="1614823"/>
            <a:ext cx="1942847" cy="1802547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lIns="109728" tIns="54864" rIns="109728" bIns="5486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Line 16">
            <a:extLst>
              <a:ext uri="{FF2B5EF4-FFF2-40B4-BE49-F238E27FC236}">
                <a16:creationId xmlns:a16="http://schemas.microsoft.com/office/drawing/2014/main" id="{C619EC3E-958E-47B6-9152-7FEBD956A4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066" y="1826328"/>
            <a:ext cx="1905" cy="1937833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2" name="Group 138">
            <a:extLst>
              <a:ext uri="{FF2B5EF4-FFF2-40B4-BE49-F238E27FC236}">
                <a16:creationId xmlns:a16="http://schemas.microsoft.com/office/drawing/2014/main" id="{FEC2C2C4-A5DF-42B4-9DCB-798B239DEFC7}"/>
              </a:ext>
            </a:extLst>
          </p:cNvPr>
          <p:cNvGrpSpPr>
            <a:grpSpLocks/>
          </p:cNvGrpSpPr>
          <p:nvPr/>
        </p:nvGrpSpPr>
        <p:grpSpPr bwMode="auto">
          <a:xfrm>
            <a:off x="5523783" y="3657456"/>
            <a:ext cx="219047" cy="217220"/>
            <a:chOff x="0" y="0"/>
            <a:chExt cx="250" cy="250"/>
          </a:xfrm>
        </p:grpSpPr>
        <p:sp>
          <p:nvSpPr>
            <p:cNvPr id="63" name="Oval 139">
              <a:extLst>
                <a:ext uri="{FF2B5EF4-FFF2-40B4-BE49-F238E27FC236}">
                  <a16:creationId xmlns:a16="http://schemas.microsoft.com/office/drawing/2014/main" id="{E5163433-DE96-4AED-8D3E-0B9DD481B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Oval 140">
              <a:extLst>
                <a:ext uri="{FF2B5EF4-FFF2-40B4-BE49-F238E27FC236}">
                  <a16:creationId xmlns:a16="http://schemas.microsoft.com/office/drawing/2014/main" id="{A36A31EA-A475-4BCC-B938-5CCF3B83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AutoShape 6">
            <a:extLst>
              <a:ext uri="{FF2B5EF4-FFF2-40B4-BE49-F238E27FC236}">
                <a16:creationId xmlns:a16="http://schemas.microsoft.com/office/drawing/2014/main" id="{96B29C1D-F548-445D-97A9-FE15D66D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2" y="4128101"/>
            <a:ext cx="2015228" cy="1617719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lIns="109728" tIns="54864" rIns="109728" bIns="5486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Line 7">
            <a:extLst>
              <a:ext uri="{FF2B5EF4-FFF2-40B4-BE49-F238E27FC236}">
                <a16:creationId xmlns:a16="http://schemas.microsoft.com/office/drawing/2014/main" id="{2750CBB1-B4A9-463B-B97E-51D92E258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1391" y="3771783"/>
            <a:ext cx="3810" cy="697391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" name="Group 138">
            <a:extLst>
              <a:ext uri="{FF2B5EF4-FFF2-40B4-BE49-F238E27FC236}">
                <a16:creationId xmlns:a16="http://schemas.microsoft.com/office/drawing/2014/main" id="{CC9F72D2-DE1F-4858-AF88-12C0140637F8}"/>
              </a:ext>
            </a:extLst>
          </p:cNvPr>
          <p:cNvGrpSpPr>
            <a:grpSpLocks/>
          </p:cNvGrpSpPr>
          <p:nvPr/>
        </p:nvGrpSpPr>
        <p:grpSpPr bwMode="auto">
          <a:xfrm>
            <a:off x="7430438" y="3655550"/>
            <a:ext cx="219046" cy="219125"/>
            <a:chOff x="0" y="0"/>
            <a:chExt cx="250" cy="250"/>
          </a:xfrm>
        </p:grpSpPr>
        <p:sp>
          <p:nvSpPr>
            <p:cNvPr id="68" name="Oval 139">
              <a:extLst>
                <a:ext uri="{FF2B5EF4-FFF2-40B4-BE49-F238E27FC236}">
                  <a16:creationId xmlns:a16="http://schemas.microsoft.com/office/drawing/2014/main" id="{E95AD016-A0C3-4C1B-9D62-C30E8298E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Oval 140">
              <a:extLst>
                <a:ext uri="{FF2B5EF4-FFF2-40B4-BE49-F238E27FC236}">
                  <a16:creationId xmlns:a16="http://schemas.microsoft.com/office/drawing/2014/main" id="{74085549-BCCE-4387-8971-4011484AD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0" name="AutoShape 4">
            <a:extLst>
              <a:ext uri="{FF2B5EF4-FFF2-40B4-BE49-F238E27FC236}">
                <a16:creationId xmlns:a16="http://schemas.microsoft.com/office/drawing/2014/main" id="{7CDDC9C6-C7C7-45C4-8EB1-BE59F97A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909" y="1614823"/>
            <a:ext cx="1942847" cy="1802547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825D1A4B-B951-494A-A06E-2CB6179775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9956" y="1862531"/>
            <a:ext cx="1905" cy="190163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2" name="Group 138">
            <a:extLst>
              <a:ext uri="{FF2B5EF4-FFF2-40B4-BE49-F238E27FC236}">
                <a16:creationId xmlns:a16="http://schemas.microsoft.com/office/drawing/2014/main" id="{E4A89348-C648-471B-9A38-F54760C7714D}"/>
              </a:ext>
            </a:extLst>
          </p:cNvPr>
          <p:cNvGrpSpPr>
            <a:grpSpLocks/>
          </p:cNvGrpSpPr>
          <p:nvPr/>
        </p:nvGrpSpPr>
        <p:grpSpPr bwMode="auto">
          <a:xfrm>
            <a:off x="8380911" y="3661267"/>
            <a:ext cx="219047" cy="217220"/>
            <a:chOff x="0" y="0"/>
            <a:chExt cx="250" cy="250"/>
          </a:xfrm>
        </p:grpSpPr>
        <p:sp>
          <p:nvSpPr>
            <p:cNvPr id="73" name="Oval 139">
              <a:extLst>
                <a:ext uri="{FF2B5EF4-FFF2-40B4-BE49-F238E27FC236}">
                  <a16:creationId xmlns:a16="http://schemas.microsoft.com/office/drawing/2014/main" id="{5F8BD24D-9A99-45C7-AE40-FC587BC1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51" cy="251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Oval 140">
              <a:extLst>
                <a:ext uri="{FF2B5EF4-FFF2-40B4-BE49-F238E27FC236}">
                  <a16:creationId xmlns:a16="http://schemas.microsoft.com/office/drawing/2014/main" id="{50565712-4FC3-4FC5-9FFB-6568C8E60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5" name="TextBox 13@|17FFC:16777215|FBC:16777215|LFC:16777215|LBC:16777215">
            <a:extLst>
              <a:ext uri="{FF2B5EF4-FFF2-40B4-BE49-F238E27FC236}">
                <a16:creationId xmlns:a16="http://schemas.microsoft.com/office/drawing/2014/main" id="{AC8789AD-AB88-47FD-8E4E-9DFF71855ED2}"/>
              </a:ext>
            </a:extLst>
          </p:cNvPr>
          <p:cNvSpPr txBox="1"/>
          <p:nvPr/>
        </p:nvSpPr>
        <p:spPr bwMode="auto">
          <a:xfrm>
            <a:off x="1861805" y="4623662"/>
            <a:ext cx="1747183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6" name="TextBox 13@|17FFC:16777215|FBC:16777215|LFC:16777215|LBC:16777215">
            <a:extLst>
              <a:ext uri="{FF2B5EF4-FFF2-40B4-BE49-F238E27FC236}">
                <a16:creationId xmlns:a16="http://schemas.microsoft.com/office/drawing/2014/main" id="{07D83288-0202-4CCF-B035-73AE5ED4646A}"/>
              </a:ext>
            </a:extLst>
          </p:cNvPr>
          <p:cNvSpPr txBox="1"/>
          <p:nvPr/>
        </p:nvSpPr>
        <p:spPr bwMode="auto">
          <a:xfrm>
            <a:off x="1963870" y="4338393"/>
            <a:ext cx="15782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TextBox 13@|17FFC:16777215|FBC:16777215|LFC:16777215|LBC:16777215">
            <a:extLst>
              <a:ext uri="{FF2B5EF4-FFF2-40B4-BE49-F238E27FC236}">
                <a16:creationId xmlns:a16="http://schemas.microsoft.com/office/drawing/2014/main" id="{9DB5117D-0E78-4DC8-A2D7-D9B4DFEC5FBD}"/>
              </a:ext>
            </a:extLst>
          </p:cNvPr>
          <p:cNvSpPr txBox="1"/>
          <p:nvPr/>
        </p:nvSpPr>
        <p:spPr bwMode="auto">
          <a:xfrm>
            <a:off x="4837498" y="4636833"/>
            <a:ext cx="1747183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8" name="TextBox 13@|17FFC:16777215|FBC:16777215|LFC:16777215|LBC:16777215">
            <a:extLst>
              <a:ext uri="{FF2B5EF4-FFF2-40B4-BE49-F238E27FC236}">
                <a16:creationId xmlns:a16="http://schemas.microsoft.com/office/drawing/2014/main" id="{8143501D-3176-4309-93E7-E2E5D64B8D51}"/>
              </a:ext>
            </a:extLst>
          </p:cNvPr>
          <p:cNvSpPr txBox="1"/>
          <p:nvPr/>
        </p:nvSpPr>
        <p:spPr bwMode="auto">
          <a:xfrm>
            <a:off x="4939563" y="4351564"/>
            <a:ext cx="15782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TextBox 13@|17FFC:16777215|FBC:16777215|LFC:16777215|LBC:16777215">
            <a:extLst>
              <a:ext uri="{FF2B5EF4-FFF2-40B4-BE49-F238E27FC236}">
                <a16:creationId xmlns:a16="http://schemas.microsoft.com/office/drawing/2014/main" id="{CD3EE44B-3F9A-42F9-887D-0FFBC2421357}"/>
              </a:ext>
            </a:extLst>
          </p:cNvPr>
          <p:cNvSpPr txBox="1"/>
          <p:nvPr/>
        </p:nvSpPr>
        <p:spPr bwMode="auto">
          <a:xfrm>
            <a:off x="7526366" y="4636833"/>
            <a:ext cx="1747183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0" name="TextBox 13@|17FFC:16777215|FBC:16777215|LFC:16777215|LBC:16777215">
            <a:extLst>
              <a:ext uri="{FF2B5EF4-FFF2-40B4-BE49-F238E27FC236}">
                <a16:creationId xmlns:a16="http://schemas.microsoft.com/office/drawing/2014/main" id="{8B3FD11F-7AE8-409A-8475-4784BD6565F3}"/>
              </a:ext>
            </a:extLst>
          </p:cNvPr>
          <p:cNvSpPr txBox="1"/>
          <p:nvPr/>
        </p:nvSpPr>
        <p:spPr bwMode="auto">
          <a:xfrm>
            <a:off x="7628431" y="4351564"/>
            <a:ext cx="15782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TextBox 13@|17FFC:16777215|FBC:16777215|LFC:16777215|LBC:16777215">
            <a:extLst>
              <a:ext uri="{FF2B5EF4-FFF2-40B4-BE49-F238E27FC236}">
                <a16:creationId xmlns:a16="http://schemas.microsoft.com/office/drawing/2014/main" id="{07DE7A42-4F8E-42A8-9E47-51F215AEE2B7}"/>
              </a:ext>
            </a:extLst>
          </p:cNvPr>
          <p:cNvSpPr txBox="1"/>
          <p:nvPr/>
        </p:nvSpPr>
        <p:spPr bwMode="auto">
          <a:xfrm>
            <a:off x="2833223" y="2205381"/>
            <a:ext cx="1747183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2" name="TextBox 13@|17FFC:16777215|FBC:16777215|LFC:16777215|LBC:16777215">
            <a:extLst>
              <a:ext uri="{FF2B5EF4-FFF2-40B4-BE49-F238E27FC236}">
                <a16:creationId xmlns:a16="http://schemas.microsoft.com/office/drawing/2014/main" id="{227B5BEB-7A34-4488-A65C-167D225B5C61}"/>
              </a:ext>
            </a:extLst>
          </p:cNvPr>
          <p:cNvSpPr txBox="1"/>
          <p:nvPr/>
        </p:nvSpPr>
        <p:spPr bwMode="auto">
          <a:xfrm>
            <a:off x="2935287" y="1920112"/>
            <a:ext cx="15782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TextBox 13@|17FFC:16777215|FBC:16777215|LFC:16777215|LBC:16777215">
            <a:extLst>
              <a:ext uri="{FF2B5EF4-FFF2-40B4-BE49-F238E27FC236}">
                <a16:creationId xmlns:a16="http://schemas.microsoft.com/office/drawing/2014/main" id="{693F65C7-AA62-4373-AF5F-032C3160E88A}"/>
              </a:ext>
            </a:extLst>
          </p:cNvPr>
          <p:cNvSpPr txBox="1"/>
          <p:nvPr/>
        </p:nvSpPr>
        <p:spPr bwMode="auto">
          <a:xfrm>
            <a:off x="5691461" y="2199125"/>
            <a:ext cx="1747183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4" name="TextBox 13@|17FFC:16777215|FBC:16777215|LFC:16777215|LBC:16777215">
            <a:extLst>
              <a:ext uri="{FF2B5EF4-FFF2-40B4-BE49-F238E27FC236}">
                <a16:creationId xmlns:a16="http://schemas.microsoft.com/office/drawing/2014/main" id="{CCD43D3D-4F5B-482D-90C9-9BB4CF542219}"/>
              </a:ext>
            </a:extLst>
          </p:cNvPr>
          <p:cNvSpPr txBox="1"/>
          <p:nvPr/>
        </p:nvSpPr>
        <p:spPr bwMode="auto">
          <a:xfrm>
            <a:off x="5793525" y="1913856"/>
            <a:ext cx="15782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TextBox 13@|17FFC:16777215|FBC:16777215|LFC:16777215|LBC:16777215">
            <a:extLst>
              <a:ext uri="{FF2B5EF4-FFF2-40B4-BE49-F238E27FC236}">
                <a16:creationId xmlns:a16="http://schemas.microsoft.com/office/drawing/2014/main" id="{050256E6-602D-470E-AFD6-FBA9281B7E43}"/>
              </a:ext>
            </a:extLst>
          </p:cNvPr>
          <p:cNvSpPr txBox="1"/>
          <p:nvPr/>
        </p:nvSpPr>
        <p:spPr bwMode="auto">
          <a:xfrm>
            <a:off x="8510590" y="2191836"/>
            <a:ext cx="1747183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6" name="TextBox 13@|17FFC:16777215|FBC:16777215|LFC:16777215|LBC:16777215">
            <a:extLst>
              <a:ext uri="{FF2B5EF4-FFF2-40B4-BE49-F238E27FC236}">
                <a16:creationId xmlns:a16="http://schemas.microsoft.com/office/drawing/2014/main" id="{17609A41-E571-4F3D-B95A-1A601CE464F3}"/>
              </a:ext>
            </a:extLst>
          </p:cNvPr>
          <p:cNvSpPr txBox="1"/>
          <p:nvPr/>
        </p:nvSpPr>
        <p:spPr bwMode="auto">
          <a:xfrm>
            <a:off x="8612654" y="1906567"/>
            <a:ext cx="15782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 autoUpdateAnimBg="0"/>
      <p:bldP spid="50" grpId="0" bldLvl="0" animBg="1" autoUpdateAnimBg="0"/>
      <p:bldP spid="55" grpId="0" bldLvl="0" animBg="1" autoUpdateAnimBg="0"/>
      <p:bldP spid="60" grpId="0" bldLvl="0" animBg="1" autoUpdateAnimBg="0"/>
      <p:bldP spid="65" grpId="0" bldLvl="0" animBg="1" autoUpdateAnimBg="0"/>
      <p:bldP spid="70" grpId="0" bldLvl="0" animBg="1" autoUpdateAnimBg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3" name="组合 2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id="{7A0C7DEA-92F8-4F8B-8870-455E8D099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34" y="1441969"/>
            <a:ext cx="12236080" cy="4678843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870DA814-48AF-43A6-AF8D-DA635765CDC2}"/>
              </a:ext>
            </a:extLst>
          </p:cNvPr>
          <p:cNvSpPr/>
          <p:nvPr/>
        </p:nvSpPr>
        <p:spPr>
          <a:xfrm>
            <a:off x="2489596" y="1809849"/>
            <a:ext cx="3163970" cy="1818560"/>
          </a:xfrm>
          <a:prstGeom prst="rect">
            <a:avLst/>
          </a:prstGeom>
          <a:solidFill>
            <a:srgbClr val="F49022"/>
          </a:solidFill>
          <a:ln w="25400" cap="flat" cmpd="sng" algn="ctr">
            <a:noFill/>
            <a:prstDash val="solid"/>
          </a:ln>
          <a:effectLst>
            <a:outerShdw blurRad="101600" dist="63500" dir="2700000" algn="tl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109728" tIns="54864" rIns="109728" bIns="54864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5" name="TextBox 13@|17FFC:16777215|FBC:16777215|LFC:16777215|LBC:16777215">
            <a:extLst>
              <a:ext uri="{FF2B5EF4-FFF2-40B4-BE49-F238E27FC236}">
                <a16:creationId xmlns:a16="http://schemas.microsoft.com/office/drawing/2014/main" id="{2B24E6CA-D357-4ED7-88C3-38FB9C9F84E8}"/>
              </a:ext>
            </a:extLst>
          </p:cNvPr>
          <p:cNvSpPr txBox="1"/>
          <p:nvPr/>
        </p:nvSpPr>
        <p:spPr bwMode="auto">
          <a:xfrm>
            <a:off x="2742508" y="2582776"/>
            <a:ext cx="269968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6" name="TextBox 13@|17FFC:16777215|FBC:16777215|LFC:16777215|LBC:16777215">
            <a:extLst>
              <a:ext uri="{FF2B5EF4-FFF2-40B4-BE49-F238E27FC236}">
                <a16:creationId xmlns:a16="http://schemas.microsoft.com/office/drawing/2014/main" id="{6DC01FAD-7576-4F5B-B35C-F6C5A4F52A8A}"/>
              </a:ext>
            </a:extLst>
          </p:cNvPr>
          <p:cNvSpPr txBox="1"/>
          <p:nvPr/>
        </p:nvSpPr>
        <p:spPr bwMode="auto">
          <a:xfrm>
            <a:off x="3057197" y="2049662"/>
            <a:ext cx="227897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3A6659D-5765-4777-BA65-8F15AA1DFF00}"/>
              </a:ext>
            </a:extLst>
          </p:cNvPr>
          <p:cNvSpPr/>
          <p:nvPr/>
        </p:nvSpPr>
        <p:spPr>
          <a:xfrm>
            <a:off x="2489596" y="3857747"/>
            <a:ext cx="3163970" cy="1818560"/>
          </a:xfrm>
          <a:prstGeom prst="rect">
            <a:avLst/>
          </a:prstGeom>
          <a:solidFill>
            <a:srgbClr val="317FB7"/>
          </a:solidFill>
          <a:ln w="25400" cap="flat" cmpd="sng" algn="ctr">
            <a:noFill/>
            <a:prstDash val="solid"/>
          </a:ln>
          <a:effectLst>
            <a:outerShdw blurRad="101600" dist="63500" dir="2700000" algn="tl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109728" tIns="54864" rIns="109728" bIns="54864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8" name="TextBox 13@|17FFC:16777215|FBC:16777215|LFC:16777215|LBC:16777215">
            <a:extLst>
              <a:ext uri="{FF2B5EF4-FFF2-40B4-BE49-F238E27FC236}">
                <a16:creationId xmlns:a16="http://schemas.microsoft.com/office/drawing/2014/main" id="{4BE551B2-76A3-497A-B5E4-FF2E72CCBBF3}"/>
              </a:ext>
            </a:extLst>
          </p:cNvPr>
          <p:cNvSpPr txBox="1"/>
          <p:nvPr/>
        </p:nvSpPr>
        <p:spPr bwMode="auto">
          <a:xfrm>
            <a:off x="2742508" y="4630675"/>
            <a:ext cx="269968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9" name="TextBox 13@|17FFC:16777215|FBC:16777215|LFC:16777215|LBC:16777215">
            <a:extLst>
              <a:ext uri="{FF2B5EF4-FFF2-40B4-BE49-F238E27FC236}">
                <a16:creationId xmlns:a16="http://schemas.microsoft.com/office/drawing/2014/main" id="{7CDE29E2-1527-4F8A-BBFF-D34FDFD95EA7}"/>
              </a:ext>
            </a:extLst>
          </p:cNvPr>
          <p:cNvSpPr txBox="1"/>
          <p:nvPr/>
        </p:nvSpPr>
        <p:spPr bwMode="auto">
          <a:xfrm>
            <a:off x="3057197" y="4097560"/>
            <a:ext cx="227897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AppData/Local/Temp/picturecompress_20220410210144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69010" y="-969645"/>
            <a:ext cx="6858635" cy="87966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5930" y="-981710"/>
            <a:ext cx="933450" cy="370967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45065" y="64770"/>
            <a:ext cx="729615" cy="2900045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28915" y="888365"/>
            <a:ext cx="901065" cy="3581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5400000">
            <a:off x="9490710" y="2680345"/>
            <a:ext cx="4594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0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cs typeface="+mn-ea"/>
                <a:sym typeface="+mn-lt"/>
              </a:rPr>
              <a:t>SUN UP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8747" y="4208969"/>
            <a:ext cx="51816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906BF3-FA0D-E22E-5EC3-1CB49EFD82BA}"/>
              </a:ext>
            </a:extLst>
          </p:cNvPr>
          <p:cNvSpPr/>
          <p:nvPr/>
        </p:nvSpPr>
        <p:spPr>
          <a:xfrm>
            <a:off x="10049202" y="23655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7"/>
            <a:extLst>
              <a:ext uri="{FF2B5EF4-FFF2-40B4-BE49-F238E27FC236}">
                <a16:creationId xmlns:a16="http://schemas.microsoft.com/office/drawing/2014/main" id="{378FE55A-9988-0CA5-D0D8-26215E175ACA}"/>
              </a:ext>
            </a:extLst>
          </p:cNvPr>
          <p:cNvSpPr txBox="1"/>
          <p:nvPr/>
        </p:nvSpPr>
        <p:spPr>
          <a:xfrm>
            <a:off x="6690282" y="649833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Administrator/AppData/Local/Temp/picturecompress_20220410212406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12172315" cy="668337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0180" y="-2631440"/>
            <a:ext cx="6861175" cy="1212342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98075" y="-649605"/>
            <a:ext cx="729615" cy="290004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26945" y="3666490"/>
            <a:ext cx="1088390" cy="43262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076633" y="729615"/>
            <a:ext cx="283591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23" name="对角圆角矩形 22"/>
          <p:cNvSpPr/>
          <p:nvPr/>
        </p:nvSpPr>
        <p:spPr>
          <a:xfrm>
            <a:off x="4676140" y="4038600"/>
            <a:ext cx="5636895" cy="7169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0" name="组合 9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1" name="矩形 35">
            <a:extLst>
              <a:ext uri="{FF2B5EF4-FFF2-40B4-BE49-F238E27FC236}">
                <a16:creationId xmlns:a16="http://schemas.microsoft.com/office/drawing/2014/main" id="{058BE483-AA12-42CB-B0B9-C245163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376" y="3337722"/>
            <a:ext cx="2230465" cy="43253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2" name="矩形 39">
            <a:extLst>
              <a:ext uri="{FF2B5EF4-FFF2-40B4-BE49-F238E27FC236}">
                <a16:creationId xmlns:a16="http://schemas.microsoft.com/office/drawing/2014/main" id="{DC0F4D28-826D-4530-849F-4DE0F14D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362" y="3328196"/>
            <a:ext cx="2232369" cy="432536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3" name="矩形 43">
            <a:extLst>
              <a:ext uri="{FF2B5EF4-FFF2-40B4-BE49-F238E27FC236}">
                <a16:creationId xmlns:a16="http://schemas.microsoft.com/office/drawing/2014/main" id="{28D7474B-9213-49F7-AF76-E17EA7C6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78" y="3322478"/>
            <a:ext cx="2230464" cy="43253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4" name="矩形 47">
            <a:extLst>
              <a:ext uri="{FF2B5EF4-FFF2-40B4-BE49-F238E27FC236}">
                <a16:creationId xmlns:a16="http://schemas.microsoft.com/office/drawing/2014/main" id="{4B8CB4FC-216F-4D23-BD3B-127D8757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526" y="3351061"/>
            <a:ext cx="2232369" cy="432536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5" name="TextBox 13@|17FFC:16777215|FBC:16777215|LFC:16777215|LBC:16777215">
            <a:extLst>
              <a:ext uri="{FF2B5EF4-FFF2-40B4-BE49-F238E27FC236}">
                <a16:creationId xmlns:a16="http://schemas.microsoft.com/office/drawing/2014/main" id="{E094D339-ED35-4324-AF2A-20A755068734}"/>
              </a:ext>
            </a:extLst>
          </p:cNvPr>
          <p:cNvSpPr txBox="1"/>
          <p:nvPr/>
        </p:nvSpPr>
        <p:spPr bwMode="auto">
          <a:xfrm>
            <a:off x="1323341" y="3390675"/>
            <a:ext cx="208013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6" name="TextBox 13@|17FFC:16777215|FBC:16777215|LFC:16777215|LBC:16777215">
            <a:extLst>
              <a:ext uri="{FF2B5EF4-FFF2-40B4-BE49-F238E27FC236}">
                <a16:creationId xmlns:a16="http://schemas.microsoft.com/office/drawing/2014/main" id="{93B867B2-F474-4E6D-90ED-492A466694E1}"/>
              </a:ext>
            </a:extLst>
          </p:cNvPr>
          <p:cNvSpPr txBox="1"/>
          <p:nvPr/>
        </p:nvSpPr>
        <p:spPr bwMode="auto">
          <a:xfrm>
            <a:off x="3803580" y="3337722"/>
            <a:ext cx="208013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" name="TextBox 13@|17FFC:16777215|FBC:16777215|LFC:16777215|LBC:16777215">
            <a:extLst>
              <a:ext uri="{FF2B5EF4-FFF2-40B4-BE49-F238E27FC236}">
                <a16:creationId xmlns:a16="http://schemas.microsoft.com/office/drawing/2014/main" id="{91A4A33F-2B65-4926-B290-D2BAF6AB6BAD}"/>
              </a:ext>
            </a:extLst>
          </p:cNvPr>
          <p:cNvSpPr txBox="1"/>
          <p:nvPr/>
        </p:nvSpPr>
        <p:spPr bwMode="auto">
          <a:xfrm>
            <a:off x="6284724" y="3339628"/>
            <a:ext cx="208013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" name="TextBox 13@|17FFC:16777215|FBC:16777215|LFC:16777215|LBC:16777215">
            <a:extLst>
              <a:ext uri="{FF2B5EF4-FFF2-40B4-BE49-F238E27FC236}">
                <a16:creationId xmlns:a16="http://schemas.microsoft.com/office/drawing/2014/main" id="{D68D4178-6DF0-477C-92EA-892C1E50650F}"/>
              </a:ext>
            </a:extLst>
          </p:cNvPr>
          <p:cNvSpPr txBox="1"/>
          <p:nvPr/>
        </p:nvSpPr>
        <p:spPr bwMode="auto">
          <a:xfrm>
            <a:off x="8775188" y="3385913"/>
            <a:ext cx="208013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9" name="TextBox 13@|17FFC:16777215|FBC:16777215|LFC:16777215|LBC:16777215">
            <a:extLst>
              <a:ext uri="{FF2B5EF4-FFF2-40B4-BE49-F238E27FC236}">
                <a16:creationId xmlns:a16="http://schemas.microsoft.com/office/drawing/2014/main" id="{DDB7E909-6723-49FF-BDE4-61D3AF3F5977}"/>
              </a:ext>
            </a:extLst>
          </p:cNvPr>
          <p:cNvSpPr txBox="1"/>
          <p:nvPr/>
        </p:nvSpPr>
        <p:spPr bwMode="auto">
          <a:xfrm>
            <a:off x="1189124" y="4139109"/>
            <a:ext cx="2313718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0" name="TextBox 13@|17FFC:16777215|FBC:16777215|LFC:16777215|LBC:16777215">
            <a:extLst>
              <a:ext uri="{FF2B5EF4-FFF2-40B4-BE49-F238E27FC236}">
                <a16:creationId xmlns:a16="http://schemas.microsoft.com/office/drawing/2014/main" id="{0B3B0940-7876-42FB-8C09-085E54AD4013}"/>
              </a:ext>
            </a:extLst>
          </p:cNvPr>
          <p:cNvSpPr txBox="1"/>
          <p:nvPr/>
        </p:nvSpPr>
        <p:spPr bwMode="auto">
          <a:xfrm>
            <a:off x="3695093" y="4139109"/>
            <a:ext cx="2313718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1" name="TextBox 13@|17FFC:16777215|FBC:16777215|LFC:16777215|LBC:16777215">
            <a:extLst>
              <a:ext uri="{FF2B5EF4-FFF2-40B4-BE49-F238E27FC236}">
                <a16:creationId xmlns:a16="http://schemas.microsoft.com/office/drawing/2014/main" id="{119C1F8A-C69E-47CC-A8BE-F24EFD92C55A}"/>
              </a:ext>
            </a:extLst>
          </p:cNvPr>
          <p:cNvSpPr txBox="1"/>
          <p:nvPr/>
        </p:nvSpPr>
        <p:spPr bwMode="auto">
          <a:xfrm>
            <a:off x="6267999" y="4172604"/>
            <a:ext cx="2313718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2" name="TextBox 13@|17FFC:16777215|FBC:16777215|LFC:16777215|LBC:16777215">
            <a:extLst>
              <a:ext uri="{FF2B5EF4-FFF2-40B4-BE49-F238E27FC236}">
                <a16:creationId xmlns:a16="http://schemas.microsoft.com/office/drawing/2014/main" id="{0FEAB41F-8F88-4467-A581-8E3F2EACBB35}"/>
              </a:ext>
            </a:extLst>
          </p:cNvPr>
          <p:cNvSpPr txBox="1"/>
          <p:nvPr/>
        </p:nvSpPr>
        <p:spPr bwMode="auto">
          <a:xfrm>
            <a:off x="8788526" y="4179124"/>
            <a:ext cx="2313718" cy="13603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7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2DB25B2C-7585-41C3-A407-97F8151D49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527" y="1858932"/>
            <a:ext cx="2216450" cy="1478167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928D6500-2355-4755-9250-B78E12882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79" y="1848419"/>
            <a:ext cx="2218859" cy="1479775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44C2F16E-CF51-447A-8F43-6CB3DE1B5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362" y="1848421"/>
            <a:ext cx="2216449" cy="1479773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6483A71-A0CE-4620-88BA-B9BB069506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034" y="1822358"/>
            <a:ext cx="2255486" cy="1505836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 autoUpdateAnimBg="0"/>
      <p:bldP spid="72" grpId="0" bldLvl="0" animBg="1" autoUpdateAnimBg="0"/>
      <p:bldP spid="73" grpId="0" bldLvl="0" animBg="1" autoUpdateAnimBg="0"/>
      <p:bldP spid="74" grpId="0" bldLvl="0" animBg="1" autoUpdateAnimBg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0" name="组合 9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28">
            <a:extLst>
              <a:ext uri="{FF2B5EF4-FFF2-40B4-BE49-F238E27FC236}">
                <a16:creationId xmlns:a16="http://schemas.microsoft.com/office/drawing/2014/main" id="{EAF3CD0E-AA38-4D93-A105-524F1673ED7F}"/>
              </a:ext>
            </a:extLst>
          </p:cNvPr>
          <p:cNvGrpSpPr>
            <a:grpSpLocks/>
          </p:cNvGrpSpPr>
          <p:nvPr/>
        </p:nvGrpSpPr>
        <p:grpSpPr bwMode="auto">
          <a:xfrm>
            <a:off x="2312369" y="1975963"/>
            <a:ext cx="7238058" cy="1383350"/>
            <a:chOff x="0" y="0"/>
            <a:chExt cx="6032665" cy="1152128"/>
          </a:xfrm>
        </p:grpSpPr>
        <p:sp>
          <p:nvSpPr>
            <p:cNvPr id="93" name="直接连接符 18">
              <a:extLst>
                <a:ext uri="{FF2B5EF4-FFF2-40B4-BE49-F238E27FC236}">
                  <a16:creationId xmlns:a16="http://schemas.microsoft.com/office/drawing/2014/main" id="{F80AEBAE-18AF-4DE4-A798-328AF0E5B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04056"/>
              <a:ext cx="6032665" cy="1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94" name="直接箭头连接符 20">
              <a:extLst>
                <a:ext uri="{FF2B5EF4-FFF2-40B4-BE49-F238E27FC236}">
                  <a16:creationId xmlns:a16="http://schemas.microsoft.com/office/drawing/2014/main" id="{94BB2D96-1976-4022-A3AB-05DA39FEAE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直接箭头连接符 23">
              <a:extLst>
                <a:ext uri="{FF2B5EF4-FFF2-40B4-BE49-F238E27FC236}">
                  <a16:creationId xmlns:a16="http://schemas.microsoft.com/office/drawing/2014/main" id="{5BED022D-6FBB-4942-8AFA-C5245D2E39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1485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直接箭头连接符 24">
              <a:extLst>
                <a:ext uri="{FF2B5EF4-FFF2-40B4-BE49-F238E27FC236}">
                  <a16:creationId xmlns:a16="http://schemas.microsoft.com/office/drawing/2014/main" id="{53A1C35A-B167-4DB9-A9E0-73EB7C5DF9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44450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直接箭头连接符 25">
              <a:extLst>
                <a:ext uri="{FF2B5EF4-FFF2-40B4-BE49-F238E27FC236}">
                  <a16:creationId xmlns:a16="http://schemas.microsoft.com/office/drawing/2014/main" id="{2EFE1846-AF28-4BDC-9C28-EA7B9A0CC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30758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直接连接符 27">
              <a:extLst>
                <a:ext uri="{FF2B5EF4-FFF2-40B4-BE49-F238E27FC236}">
                  <a16:creationId xmlns:a16="http://schemas.microsoft.com/office/drawing/2014/main" id="{C6D16F05-D911-492B-9E8F-CCA544323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0337" y="0"/>
              <a:ext cx="1" cy="504056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9" name="等腰三角形 33">
            <a:extLst>
              <a:ext uri="{FF2B5EF4-FFF2-40B4-BE49-F238E27FC236}">
                <a16:creationId xmlns:a16="http://schemas.microsoft.com/office/drawing/2014/main" id="{2A965D24-96D5-4ACB-9A64-8CBC52FB8F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09452" y="5371511"/>
            <a:ext cx="346790" cy="297141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0" name="矩形 1">
            <a:extLst>
              <a:ext uri="{FF2B5EF4-FFF2-40B4-BE49-F238E27FC236}">
                <a16:creationId xmlns:a16="http://schemas.microsoft.com/office/drawing/2014/main" id="{FA0E98CE-FA22-40C3-8167-FD7612D6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359" y="1284287"/>
            <a:ext cx="2782842" cy="691676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1" name="矩形 10">
            <a:extLst>
              <a:ext uri="{FF2B5EF4-FFF2-40B4-BE49-F238E27FC236}">
                <a16:creationId xmlns:a16="http://schemas.microsoft.com/office/drawing/2014/main" id="{B5F930EC-F483-4B0C-BFB7-0412AE68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518" y="3359311"/>
            <a:ext cx="2285702" cy="69167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2" name="矩形 11">
            <a:extLst>
              <a:ext uri="{FF2B5EF4-FFF2-40B4-BE49-F238E27FC236}">
                <a16:creationId xmlns:a16="http://schemas.microsoft.com/office/drawing/2014/main" id="{AF1A023D-535C-4582-A173-E8B52E38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078" y="3359311"/>
            <a:ext cx="2283798" cy="69167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3" name="矩形 12">
            <a:extLst>
              <a:ext uri="{FF2B5EF4-FFF2-40B4-BE49-F238E27FC236}">
                <a16:creationId xmlns:a16="http://schemas.microsoft.com/office/drawing/2014/main" id="{0AC2D572-ED47-4356-BE0D-E8A69347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826" y="3359311"/>
            <a:ext cx="2285702" cy="69167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4" name="矩形 13">
            <a:extLst>
              <a:ext uri="{FF2B5EF4-FFF2-40B4-BE49-F238E27FC236}">
                <a16:creationId xmlns:a16="http://schemas.microsoft.com/office/drawing/2014/main" id="{F897E5F6-D1F1-4FA0-AA95-B6EB27F8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480" y="3359311"/>
            <a:ext cx="2283797" cy="69167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5" name="TextBox 13@|17FFC:16777215|FBC:16777215|LFC:16777215|LBC:16777215">
            <a:extLst>
              <a:ext uri="{FF2B5EF4-FFF2-40B4-BE49-F238E27FC236}">
                <a16:creationId xmlns:a16="http://schemas.microsoft.com/office/drawing/2014/main" id="{73AFB722-AA84-44A4-BF04-609AB6F14454}"/>
              </a:ext>
            </a:extLst>
          </p:cNvPr>
          <p:cNvSpPr txBox="1"/>
          <p:nvPr/>
        </p:nvSpPr>
        <p:spPr bwMode="auto">
          <a:xfrm>
            <a:off x="4907276" y="1433805"/>
            <a:ext cx="228379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6" name="TextBox 13@|17FFC:16777215|FBC:16777215|LFC:16777215|LBC:16777215">
            <a:extLst>
              <a:ext uri="{FF2B5EF4-FFF2-40B4-BE49-F238E27FC236}">
                <a16:creationId xmlns:a16="http://schemas.microsoft.com/office/drawing/2014/main" id="{407CFD9B-C3E5-4AE3-9800-2F60AC118715}"/>
              </a:ext>
            </a:extLst>
          </p:cNvPr>
          <p:cNvSpPr txBox="1"/>
          <p:nvPr/>
        </p:nvSpPr>
        <p:spPr bwMode="auto">
          <a:xfrm>
            <a:off x="1090972" y="3458370"/>
            <a:ext cx="228379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7" name="TextBox 13@|17FFC:16777215|FBC:16777215|LFC:16777215|LBC:16777215">
            <a:extLst>
              <a:ext uri="{FF2B5EF4-FFF2-40B4-BE49-F238E27FC236}">
                <a16:creationId xmlns:a16="http://schemas.microsoft.com/office/drawing/2014/main" id="{1559BF4D-EEDA-457D-AAC8-C809DA53CCF8}"/>
              </a:ext>
            </a:extLst>
          </p:cNvPr>
          <p:cNvSpPr txBox="1"/>
          <p:nvPr/>
        </p:nvSpPr>
        <p:spPr bwMode="auto">
          <a:xfrm>
            <a:off x="3628679" y="3454694"/>
            <a:ext cx="228379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8" name="TextBox 13@|17FFC:16777215|FBC:16777215|LFC:16777215|LBC:16777215">
            <a:extLst>
              <a:ext uri="{FF2B5EF4-FFF2-40B4-BE49-F238E27FC236}">
                <a16:creationId xmlns:a16="http://schemas.microsoft.com/office/drawing/2014/main" id="{4EDF60C2-94F2-46A3-A037-5A3FD5E72079}"/>
              </a:ext>
            </a:extLst>
          </p:cNvPr>
          <p:cNvSpPr txBox="1"/>
          <p:nvPr/>
        </p:nvSpPr>
        <p:spPr bwMode="auto">
          <a:xfrm>
            <a:off x="6128424" y="3454693"/>
            <a:ext cx="228379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9" name="TextBox 13@|17FFC:16777215|FBC:16777215|LFC:16777215|LBC:16777215">
            <a:extLst>
              <a:ext uri="{FF2B5EF4-FFF2-40B4-BE49-F238E27FC236}">
                <a16:creationId xmlns:a16="http://schemas.microsoft.com/office/drawing/2014/main" id="{CD9B00F6-F239-48EB-9400-C79F5CC41090}"/>
              </a:ext>
            </a:extLst>
          </p:cNvPr>
          <p:cNvSpPr txBox="1"/>
          <p:nvPr/>
        </p:nvSpPr>
        <p:spPr bwMode="auto">
          <a:xfrm>
            <a:off x="8654876" y="3454628"/>
            <a:ext cx="228379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0" name="TextBox 13@|17FFC:16777215|FBC:16777215|LFC:16777215|LBC:16777215">
            <a:extLst>
              <a:ext uri="{FF2B5EF4-FFF2-40B4-BE49-F238E27FC236}">
                <a16:creationId xmlns:a16="http://schemas.microsoft.com/office/drawing/2014/main" id="{3F48CF23-4E03-4CE9-8A27-91BAD3CD6E90}"/>
              </a:ext>
            </a:extLst>
          </p:cNvPr>
          <p:cNvSpPr txBox="1"/>
          <p:nvPr/>
        </p:nvSpPr>
        <p:spPr bwMode="auto">
          <a:xfrm>
            <a:off x="1361916" y="4292483"/>
            <a:ext cx="1968621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1" name="TextBox 13@|17FFC:16777215|FBC:16777215|LFC:16777215|LBC:16777215">
            <a:extLst>
              <a:ext uri="{FF2B5EF4-FFF2-40B4-BE49-F238E27FC236}">
                <a16:creationId xmlns:a16="http://schemas.microsoft.com/office/drawing/2014/main" id="{45E431FA-C973-4D48-9827-4C6E27986BB2}"/>
              </a:ext>
            </a:extLst>
          </p:cNvPr>
          <p:cNvSpPr txBox="1"/>
          <p:nvPr/>
        </p:nvSpPr>
        <p:spPr bwMode="auto">
          <a:xfrm>
            <a:off x="3795666" y="4285276"/>
            <a:ext cx="1968621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2" name="TextBox 13@|17FFC:16777215|FBC:16777215|LFC:16777215|LBC:16777215">
            <a:extLst>
              <a:ext uri="{FF2B5EF4-FFF2-40B4-BE49-F238E27FC236}">
                <a16:creationId xmlns:a16="http://schemas.microsoft.com/office/drawing/2014/main" id="{7DCB3F69-A200-4CA5-8B90-319C49FEEDA3}"/>
              </a:ext>
            </a:extLst>
          </p:cNvPr>
          <p:cNvSpPr txBox="1"/>
          <p:nvPr/>
        </p:nvSpPr>
        <p:spPr bwMode="auto">
          <a:xfrm>
            <a:off x="6326164" y="4285275"/>
            <a:ext cx="1968621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3" name="TextBox 13@|17FFC:16777215|FBC:16777215|LFC:16777215|LBC:16777215">
            <a:extLst>
              <a:ext uri="{FF2B5EF4-FFF2-40B4-BE49-F238E27FC236}">
                <a16:creationId xmlns:a16="http://schemas.microsoft.com/office/drawing/2014/main" id="{DD1C0EB5-1951-42D0-93D8-F2853AAA4C3B}"/>
              </a:ext>
            </a:extLst>
          </p:cNvPr>
          <p:cNvSpPr txBox="1"/>
          <p:nvPr/>
        </p:nvSpPr>
        <p:spPr bwMode="auto">
          <a:xfrm>
            <a:off x="8895786" y="4285273"/>
            <a:ext cx="1968621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4" name="TextBox 13@|17FFC:16777215|FBC:16777215|LFC:16777215|LBC:16777215">
            <a:extLst>
              <a:ext uri="{FF2B5EF4-FFF2-40B4-BE49-F238E27FC236}">
                <a16:creationId xmlns:a16="http://schemas.microsoft.com/office/drawing/2014/main" id="{16A6C44B-E34A-4754-AFF4-00C4AEB5BAE6}"/>
              </a:ext>
            </a:extLst>
          </p:cNvPr>
          <p:cNvSpPr txBox="1"/>
          <p:nvPr/>
        </p:nvSpPr>
        <p:spPr bwMode="auto">
          <a:xfrm>
            <a:off x="2518695" y="5328921"/>
            <a:ext cx="7809913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 autoUpdateAnimBg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0" name="组合 9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13">
            <a:extLst>
              <a:ext uri="{FF2B5EF4-FFF2-40B4-BE49-F238E27FC236}">
                <a16:creationId xmlns:a16="http://schemas.microsoft.com/office/drawing/2014/main" id="{0C947EB8-C709-4C02-89AF-EB13B259EBBD}"/>
              </a:ext>
            </a:extLst>
          </p:cNvPr>
          <p:cNvGrpSpPr>
            <a:grpSpLocks/>
          </p:cNvGrpSpPr>
          <p:nvPr/>
        </p:nvGrpSpPr>
        <p:grpSpPr bwMode="auto">
          <a:xfrm>
            <a:off x="1084242" y="2720334"/>
            <a:ext cx="2333321" cy="3218289"/>
            <a:chOff x="0" y="0"/>
            <a:chExt cx="1944688" cy="2681281"/>
          </a:xfrm>
        </p:grpSpPr>
        <p:sp>
          <p:nvSpPr>
            <p:cNvPr id="76" name="椭圆​​ 2">
              <a:extLst>
                <a:ext uri="{FF2B5EF4-FFF2-40B4-BE49-F238E27FC236}">
                  <a16:creationId xmlns:a16="http://schemas.microsoft.com/office/drawing/2014/main" id="{4CCD0994-9681-43F4-9636-9F2547EB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4688" cy="2447925"/>
            </a:xfrm>
            <a:custGeom>
              <a:avLst/>
              <a:gdLst>
                <a:gd name="T0" fmla="*/ 972344 w 1944132"/>
                <a:gd name="T1" fmla="*/ 0 h 2448272"/>
                <a:gd name="T2" fmla="*/ 1944688 w 1944132"/>
                <a:gd name="T3" fmla="*/ 971928 h 2448272"/>
                <a:gd name="T4" fmla="*/ 1100795 w 1944132"/>
                <a:gd name="T5" fmla="*/ 1934410 h 2448272"/>
                <a:gd name="T6" fmla="*/ 972344 w 1944132"/>
                <a:gd name="T7" fmla="*/ 2447925 h 2448272"/>
                <a:gd name="T8" fmla="*/ 843893 w 1944132"/>
                <a:gd name="T9" fmla="*/ 1934410 h 2448272"/>
                <a:gd name="T10" fmla="*/ 0 w 1944132"/>
                <a:gd name="T11" fmla="*/ 971928 h 2448272"/>
                <a:gd name="T12" fmla="*/ 972344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​​ 6">
              <a:extLst>
                <a:ext uri="{FF2B5EF4-FFF2-40B4-BE49-F238E27FC236}">
                  <a16:creationId xmlns:a16="http://schemas.microsoft.com/office/drawing/2014/main" id="{09080447-D7A1-4E6B-B8DA-7C5B7E258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98" y="2530160"/>
              <a:ext cx="1512168" cy="151121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200" b="1" i="1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8" name="组合 17">
            <a:extLst>
              <a:ext uri="{FF2B5EF4-FFF2-40B4-BE49-F238E27FC236}">
                <a16:creationId xmlns:a16="http://schemas.microsoft.com/office/drawing/2014/main" id="{D3B13728-37DF-40CC-B6FB-2880098BF97E}"/>
              </a:ext>
            </a:extLst>
          </p:cNvPr>
          <p:cNvGrpSpPr>
            <a:grpSpLocks/>
          </p:cNvGrpSpPr>
          <p:nvPr/>
        </p:nvGrpSpPr>
        <p:grpSpPr bwMode="auto">
          <a:xfrm>
            <a:off x="4042321" y="2272555"/>
            <a:ext cx="1725705" cy="2336071"/>
            <a:chOff x="0" y="0"/>
            <a:chExt cx="1439862" cy="1946260"/>
          </a:xfrm>
        </p:grpSpPr>
        <p:sp>
          <p:nvSpPr>
            <p:cNvPr id="79" name="椭圆​​ 2">
              <a:extLst>
                <a:ext uri="{FF2B5EF4-FFF2-40B4-BE49-F238E27FC236}">
                  <a16:creationId xmlns:a16="http://schemas.microsoft.com/office/drawing/2014/main" id="{C5EA10FA-CD73-4F23-9BAB-4203EEAF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>
                <a:gd name="T0" fmla="*/ 719931 w 1944132"/>
                <a:gd name="T1" fmla="*/ 0 h 2448272"/>
                <a:gd name="T2" fmla="*/ 1439862 w 1944132"/>
                <a:gd name="T3" fmla="*/ 719807 h 2448272"/>
                <a:gd name="T4" fmla="*/ 815037 w 1944132"/>
                <a:gd name="T5" fmla="*/ 1432617 h 2448272"/>
                <a:gd name="T6" fmla="*/ 719931 w 1944132"/>
                <a:gd name="T7" fmla="*/ 1812925 h 2448272"/>
                <a:gd name="T8" fmla="*/ 624825 w 1944132"/>
                <a:gd name="T9" fmla="*/ 1432617 h 2448272"/>
                <a:gd name="T10" fmla="*/ 0 w 1944132"/>
                <a:gd name="T11" fmla="*/ 719807 h 2448272"/>
                <a:gd name="T12" fmla="*/ 719931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椭圆​​ 9">
              <a:extLst>
                <a:ext uri="{FF2B5EF4-FFF2-40B4-BE49-F238E27FC236}">
                  <a16:creationId xmlns:a16="http://schemas.microsoft.com/office/drawing/2014/main" id="{E2BEFB75-0075-4748-9EE6-EEE162775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200" b="1" i="1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1" name="组合 21">
            <a:extLst>
              <a:ext uri="{FF2B5EF4-FFF2-40B4-BE49-F238E27FC236}">
                <a16:creationId xmlns:a16="http://schemas.microsoft.com/office/drawing/2014/main" id="{B12262B5-8319-4FD2-B313-47BD1AF9ED03}"/>
              </a:ext>
            </a:extLst>
          </p:cNvPr>
          <p:cNvGrpSpPr>
            <a:grpSpLocks/>
          </p:cNvGrpSpPr>
          <p:nvPr/>
        </p:nvGrpSpPr>
        <p:grpSpPr bwMode="auto">
          <a:xfrm>
            <a:off x="6510880" y="1659001"/>
            <a:ext cx="1215232" cy="1631058"/>
            <a:chOff x="0" y="0"/>
            <a:chExt cx="1012825" cy="1357676"/>
          </a:xfrm>
        </p:grpSpPr>
        <p:sp>
          <p:nvSpPr>
            <p:cNvPr id="82" name="椭圆​​ 2">
              <a:extLst>
                <a:ext uri="{FF2B5EF4-FFF2-40B4-BE49-F238E27FC236}">
                  <a16:creationId xmlns:a16="http://schemas.microsoft.com/office/drawing/2014/main" id="{B2891332-7E40-4FF2-BA07-EC4779D38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506413 w 1944132"/>
                <a:gd name="T1" fmla="*/ 0 h 2448272"/>
                <a:gd name="T2" fmla="*/ 1012825 w 1944132"/>
                <a:gd name="T3" fmla="*/ 506134 h 2448272"/>
                <a:gd name="T4" fmla="*/ 573312 w 1944132"/>
                <a:gd name="T5" fmla="*/ 1007348 h 2448272"/>
                <a:gd name="T6" fmla="*/ 506413 w 1944132"/>
                <a:gd name="T7" fmla="*/ 1274762 h 2448272"/>
                <a:gd name="T8" fmla="*/ 439513 w 1944132"/>
                <a:gd name="T9" fmla="*/ 1007348 h 2448272"/>
                <a:gd name="T10" fmla="*/ 0 w 1944132"/>
                <a:gd name="T11" fmla="*/ 506134 h 2448272"/>
                <a:gd name="T12" fmla="*/ 506413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​​ 10">
              <a:extLst>
                <a:ext uri="{FF2B5EF4-FFF2-40B4-BE49-F238E27FC236}">
                  <a16:creationId xmlns:a16="http://schemas.microsoft.com/office/drawing/2014/main" id="{0053BCD3-AC04-46E0-959F-6B3993CD7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200" b="1" i="1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4" name="组合 26">
            <a:extLst>
              <a:ext uri="{FF2B5EF4-FFF2-40B4-BE49-F238E27FC236}">
                <a16:creationId xmlns:a16="http://schemas.microsoft.com/office/drawing/2014/main" id="{2A38F877-FC92-4E22-92B0-86103A48C22F}"/>
              </a:ext>
            </a:extLst>
          </p:cNvPr>
          <p:cNvGrpSpPr>
            <a:grpSpLocks/>
          </p:cNvGrpSpPr>
          <p:nvPr/>
        </p:nvGrpSpPr>
        <p:grpSpPr bwMode="auto">
          <a:xfrm>
            <a:off x="8526106" y="1365565"/>
            <a:ext cx="1013328" cy="1360485"/>
            <a:chOff x="0" y="0"/>
            <a:chExt cx="1012825" cy="1357676"/>
          </a:xfrm>
        </p:grpSpPr>
        <p:sp>
          <p:nvSpPr>
            <p:cNvPr id="85" name="椭圆​​ 2">
              <a:extLst>
                <a:ext uri="{FF2B5EF4-FFF2-40B4-BE49-F238E27FC236}">
                  <a16:creationId xmlns:a16="http://schemas.microsoft.com/office/drawing/2014/main" id="{74A24CA5-0F29-4701-AFF9-54141F99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506413 w 1944132"/>
                <a:gd name="T1" fmla="*/ 0 h 2448272"/>
                <a:gd name="T2" fmla="*/ 1012825 w 1944132"/>
                <a:gd name="T3" fmla="*/ 506134 h 2448272"/>
                <a:gd name="T4" fmla="*/ 573312 w 1944132"/>
                <a:gd name="T5" fmla="*/ 1007348 h 2448272"/>
                <a:gd name="T6" fmla="*/ 506413 w 1944132"/>
                <a:gd name="T7" fmla="*/ 1274762 h 2448272"/>
                <a:gd name="T8" fmla="*/ 439513 w 1944132"/>
                <a:gd name="T9" fmla="*/ 1007348 h 2448272"/>
                <a:gd name="T10" fmla="*/ 0 w 1944132"/>
                <a:gd name="T11" fmla="*/ 506134 h 2448272"/>
                <a:gd name="T12" fmla="*/ 506413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317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​​ 10">
              <a:extLst>
                <a:ext uri="{FF2B5EF4-FFF2-40B4-BE49-F238E27FC236}">
                  <a16:creationId xmlns:a16="http://schemas.microsoft.com/office/drawing/2014/main" id="{932B4139-3DCC-462D-9243-7885F1BC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200" b="1" i="1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7" name="TextBox 13@|17FFC:16777215|FBC:16777215|LFC:16777215|LBC:16777215">
            <a:extLst>
              <a:ext uri="{FF2B5EF4-FFF2-40B4-BE49-F238E27FC236}">
                <a16:creationId xmlns:a16="http://schemas.microsoft.com/office/drawing/2014/main" id="{A24D119D-DE23-454F-9EB4-700DBC45CEEF}"/>
              </a:ext>
            </a:extLst>
          </p:cNvPr>
          <p:cNvSpPr txBox="1"/>
          <p:nvPr/>
        </p:nvSpPr>
        <p:spPr bwMode="auto">
          <a:xfrm>
            <a:off x="1503085" y="3657417"/>
            <a:ext cx="1459748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8" name="TextBox 13@|17FFC:16777215|FBC:16777215|LFC:16777215|LBC:16777215">
            <a:extLst>
              <a:ext uri="{FF2B5EF4-FFF2-40B4-BE49-F238E27FC236}">
                <a16:creationId xmlns:a16="http://schemas.microsoft.com/office/drawing/2014/main" id="{853A6DA6-5FDD-4BAD-BEF1-C644A109AB06}"/>
              </a:ext>
            </a:extLst>
          </p:cNvPr>
          <p:cNvSpPr txBox="1"/>
          <p:nvPr/>
        </p:nvSpPr>
        <p:spPr bwMode="auto">
          <a:xfrm>
            <a:off x="4170319" y="2845699"/>
            <a:ext cx="143768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9" name="TextBox 13@|17FFC:16777215|FBC:16777215|LFC:16777215|LBC:16777215">
            <a:extLst>
              <a:ext uri="{FF2B5EF4-FFF2-40B4-BE49-F238E27FC236}">
                <a16:creationId xmlns:a16="http://schemas.microsoft.com/office/drawing/2014/main" id="{E7F9FF08-26AA-4FD3-8598-8BF2854C3061}"/>
              </a:ext>
            </a:extLst>
          </p:cNvPr>
          <p:cNvSpPr txBox="1"/>
          <p:nvPr/>
        </p:nvSpPr>
        <p:spPr bwMode="auto">
          <a:xfrm>
            <a:off x="6783063" y="2055069"/>
            <a:ext cx="1289713" cy="369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TextBox 13@|17FFC:16777215|FBC:16777215|LFC:16777215|LBC:16777215">
            <a:extLst>
              <a:ext uri="{FF2B5EF4-FFF2-40B4-BE49-F238E27FC236}">
                <a16:creationId xmlns:a16="http://schemas.microsoft.com/office/drawing/2014/main" id="{51BAAAFD-918D-457F-A4CD-DC6DB0507901}"/>
              </a:ext>
            </a:extLst>
          </p:cNvPr>
          <p:cNvSpPr txBox="1"/>
          <p:nvPr/>
        </p:nvSpPr>
        <p:spPr bwMode="auto">
          <a:xfrm>
            <a:off x="8721632" y="1685414"/>
            <a:ext cx="1289713" cy="369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  <a:endParaRPr 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TextBox 13@|17FFC:16777215|FBC:16777215|LFC:16777215|LBC:16777215">
            <a:extLst>
              <a:ext uri="{FF2B5EF4-FFF2-40B4-BE49-F238E27FC236}">
                <a16:creationId xmlns:a16="http://schemas.microsoft.com/office/drawing/2014/main" id="{34F90226-03BE-47C9-8F32-B33C784FB960}"/>
              </a:ext>
            </a:extLst>
          </p:cNvPr>
          <p:cNvSpPr txBox="1"/>
          <p:nvPr/>
        </p:nvSpPr>
        <p:spPr bwMode="auto">
          <a:xfrm>
            <a:off x="3305168" y="5499989"/>
            <a:ext cx="289006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2" name="TextBox 13@|17FFC:16777215|FBC:16777215|LFC:16777215|LBC:16777215">
            <a:extLst>
              <a:ext uri="{FF2B5EF4-FFF2-40B4-BE49-F238E27FC236}">
                <a16:creationId xmlns:a16="http://schemas.microsoft.com/office/drawing/2014/main" id="{8135C46C-C721-4C33-A1AD-AC4BD97E3957}"/>
              </a:ext>
            </a:extLst>
          </p:cNvPr>
          <p:cNvSpPr txBox="1"/>
          <p:nvPr/>
        </p:nvSpPr>
        <p:spPr bwMode="auto">
          <a:xfrm>
            <a:off x="5742693" y="4359728"/>
            <a:ext cx="289006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3" name="TextBox 13@|17FFC:16777215|FBC:16777215|LFC:16777215|LBC:16777215">
            <a:extLst>
              <a:ext uri="{FF2B5EF4-FFF2-40B4-BE49-F238E27FC236}">
                <a16:creationId xmlns:a16="http://schemas.microsoft.com/office/drawing/2014/main" id="{E22D7CB1-4A45-4830-8FE0-B6F8FC898178}"/>
              </a:ext>
            </a:extLst>
          </p:cNvPr>
          <p:cNvSpPr txBox="1"/>
          <p:nvPr/>
        </p:nvSpPr>
        <p:spPr bwMode="auto">
          <a:xfrm>
            <a:off x="7512868" y="3174354"/>
            <a:ext cx="2142976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4" name="TextBox 13@|17FFC:16777215|FBC:16777215|LFC:16777215|LBC:16777215">
            <a:extLst>
              <a:ext uri="{FF2B5EF4-FFF2-40B4-BE49-F238E27FC236}">
                <a16:creationId xmlns:a16="http://schemas.microsoft.com/office/drawing/2014/main" id="{D5F8C4E5-B8DB-4714-94E7-8EA003F7BA6B}"/>
              </a:ext>
            </a:extLst>
          </p:cNvPr>
          <p:cNvSpPr txBox="1"/>
          <p:nvPr/>
        </p:nvSpPr>
        <p:spPr bwMode="auto">
          <a:xfrm>
            <a:off x="9534896" y="2332445"/>
            <a:ext cx="2142976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1" name="组合 10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126197" y="667004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B48871D8-9A56-4EDD-B655-A73865C2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57" y="1355541"/>
            <a:ext cx="10890991" cy="3300762"/>
          </a:xfrm>
          <a:prstGeom prst="rect">
            <a:avLst/>
          </a:prstGeom>
        </p:spPr>
      </p:pic>
      <p:sp>
        <p:nvSpPr>
          <p:cNvPr id="67" name="椭圆 11">
            <a:extLst>
              <a:ext uri="{FF2B5EF4-FFF2-40B4-BE49-F238E27FC236}">
                <a16:creationId xmlns:a16="http://schemas.microsoft.com/office/drawing/2014/main" id="{98C44615-5384-49F2-95C2-42D12E3A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138" y="3637987"/>
            <a:ext cx="2245703" cy="2246516"/>
          </a:xfrm>
          <a:prstGeom prst="ellipse">
            <a:avLst/>
          </a:prstGeom>
          <a:solidFill>
            <a:srgbClr val="53C3B0">
              <a:alpha val="80000"/>
            </a:srgbClr>
          </a:solidFill>
          <a:ln>
            <a:noFill/>
          </a:ln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8" name="TextBox 13@|17FFC:16777215|FBC:16777215|LFC:16777215|LBC:16777215">
            <a:extLst>
              <a:ext uri="{FF2B5EF4-FFF2-40B4-BE49-F238E27FC236}">
                <a16:creationId xmlns:a16="http://schemas.microsoft.com/office/drawing/2014/main" id="{D21141B6-8334-4194-83B5-0420A35A80A2}"/>
              </a:ext>
            </a:extLst>
          </p:cNvPr>
          <p:cNvSpPr txBox="1"/>
          <p:nvPr/>
        </p:nvSpPr>
        <p:spPr bwMode="auto">
          <a:xfrm>
            <a:off x="1168993" y="4716405"/>
            <a:ext cx="232128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9" name="TextBox 13@|17FFC:16777215|FBC:16777215|LFC:16777215|LBC:16777215">
            <a:extLst>
              <a:ext uri="{FF2B5EF4-FFF2-40B4-BE49-F238E27FC236}">
                <a16:creationId xmlns:a16="http://schemas.microsoft.com/office/drawing/2014/main" id="{6C45E672-107A-408C-A44D-61845983C7A1}"/>
              </a:ext>
            </a:extLst>
          </p:cNvPr>
          <p:cNvSpPr txBox="1"/>
          <p:nvPr/>
        </p:nvSpPr>
        <p:spPr bwMode="auto">
          <a:xfrm>
            <a:off x="4089503" y="5011811"/>
            <a:ext cx="6843772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7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etc.Click</a:t>
            </a:r>
            <a:r>
              <a:rPr lang="en-US" altLang="zh-CN" sz="17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 autoUpdateAnimBg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Administrator/AppData/Local/Temp/picturecompress_20220410212406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12172315" cy="668337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0180" y="-2631440"/>
            <a:ext cx="6861175" cy="1212342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98075" y="-649605"/>
            <a:ext cx="729615" cy="290004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26945" y="3666490"/>
            <a:ext cx="1088390" cy="43262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076633" y="729615"/>
            <a:ext cx="283591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23" name="对角圆角矩形 22"/>
          <p:cNvSpPr/>
          <p:nvPr/>
        </p:nvSpPr>
        <p:spPr>
          <a:xfrm>
            <a:off x="4676140" y="4038600"/>
            <a:ext cx="5636895" cy="71691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6350" y="-19685"/>
            <a:ext cx="12197715" cy="6689725"/>
            <a:chOff x="-10" y="-31"/>
            <a:chExt cx="19209" cy="10535"/>
          </a:xfrm>
        </p:grpSpPr>
        <p:grpSp>
          <p:nvGrpSpPr>
            <p:cNvPr id="16" name="组合 15"/>
            <p:cNvGrpSpPr/>
            <p:nvPr/>
          </p:nvGrpSpPr>
          <p:grpSpPr>
            <a:xfrm>
              <a:off x="-10" y="-31"/>
              <a:ext cx="19209" cy="1284"/>
              <a:chOff x="-10" y="-31"/>
              <a:chExt cx="19209" cy="128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-10" y="-31"/>
                <a:ext cx="19209" cy="1284"/>
                <a:chOff x="-10" y="-31"/>
                <a:chExt cx="19209" cy="1284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-10" y="-31"/>
                  <a:ext cx="879" cy="1284"/>
                </a:xfrm>
                <a:prstGeom prst="rect">
                  <a:avLst/>
                </a:prstGeom>
                <a:solidFill>
                  <a:srgbClr val="FF15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648" y="-31"/>
                  <a:ext cx="879" cy="1284"/>
                </a:xfrm>
                <a:prstGeom prst="rect">
                  <a:avLst/>
                </a:prstGeom>
                <a:solidFill>
                  <a:srgbClr val="FF6D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168" y="-31"/>
                  <a:ext cx="617" cy="1284"/>
                </a:xfrm>
                <a:prstGeom prst="rect">
                  <a:avLst/>
                </a:prstGeom>
                <a:solidFill>
                  <a:srgbClr val="FF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1550" y="-31"/>
                  <a:ext cx="784" cy="1284"/>
                </a:xfrm>
                <a:prstGeom prst="rect">
                  <a:avLst/>
                </a:prstGeom>
                <a:solidFill>
                  <a:srgbClr val="2373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2084" y="-31"/>
                  <a:ext cx="784" cy="1284"/>
                </a:xfrm>
                <a:prstGeom prst="rect">
                  <a:avLst/>
                </a:prstGeom>
                <a:solidFill>
                  <a:srgbClr val="8F4A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2617" y="-31"/>
                  <a:ext cx="16582" cy="12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3167" y="200"/>
                <a:ext cx="465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 flipH="1" flipV="1">
              <a:off x="16889" y="9897"/>
              <a:ext cx="2310" cy="607"/>
              <a:chOff x="-10" y="-31"/>
              <a:chExt cx="4874" cy="128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-10" y="-31"/>
                <a:ext cx="879" cy="1284"/>
              </a:xfrm>
              <a:prstGeom prst="rect">
                <a:avLst/>
              </a:prstGeom>
              <a:solidFill>
                <a:srgbClr val="FF1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48" y="-31"/>
                <a:ext cx="879" cy="1284"/>
              </a:xfrm>
              <a:prstGeom prst="rect">
                <a:avLst/>
              </a:prstGeom>
              <a:solidFill>
                <a:srgbClr val="FF6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168" y="-31"/>
                <a:ext cx="617" cy="1284"/>
              </a:xfrm>
              <a:prstGeom prst="rect">
                <a:avLst/>
              </a:prstGeom>
              <a:solidFill>
                <a:srgbClr val="FF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550" y="-31"/>
                <a:ext cx="784" cy="1284"/>
              </a:xfrm>
              <a:prstGeom prst="rect">
                <a:avLst/>
              </a:prstGeom>
              <a:solidFill>
                <a:srgbClr val="237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084" y="-31"/>
                <a:ext cx="784" cy="1284"/>
              </a:xfrm>
              <a:prstGeom prst="rect">
                <a:avLst/>
              </a:prstGeom>
              <a:solidFill>
                <a:srgbClr val="8F4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617" y="-31"/>
                <a:ext cx="2247" cy="12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0" name="AutoShape 10">
            <a:extLst>
              <a:ext uri="{FF2B5EF4-FFF2-40B4-BE49-F238E27FC236}">
                <a16:creationId xmlns:a16="http://schemas.microsoft.com/office/drawing/2014/main" id="{13B3B195-C662-4C3B-ADBC-21C97FE072C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81576" y="-944215"/>
            <a:ext cx="1678693" cy="9209477"/>
          </a:xfrm>
          <a:prstGeom prst="downArrow">
            <a:avLst>
              <a:gd name="adj1" fmla="val 49074"/>
              <a:gd name="adj2" fmla="val 44819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01" name="Group 6">
            <a:extLst>
              <a:ext uri="{FF2B5EF4-FFF2-40B4-BE49-F238E27FC236}">
                <a16:creationId xmlns:a16="http://schemas.microsoft.com/office/drawing/2014/main" id="{D6818BD3-F152-4006-8747-B82672598873}"/>
              </a:ext>
            </a:extLst>
          </p:cNvPr>
          <p:cNvGrpSpPr>
            <a:grpSpLocks/>
          </p:cNvGrpSpPr>
          <p:nvPr/>
        </p:nvGrpSpPr>
        <p:grpSpPr bwMode="auto">
          <a:xfrm>
            <a:off x="3801595" y="2779258"/>
            <a:ext cx="1849504" cy="1848278"/>
            <a:chOff x="0" y="0"/>
            <a:chExt cx="1801" cy="1801"/>
          </a:xfrm>
        </p:grpSpPr>
        <p:sp>
          <p:nvSpPr>
            <p:cNvPr id="102" name="Oval 7">
              <a:extLst>
                <a:ext uri="{FF2B5EF4-FFF2-40B4-BE49-F238E27FC236}">
                  <a16:creationId xmlns:a16="http://schemas.microsoft.com/office/drawing/2014/main" id="{2F3FA7BD-C6AD-4F90-83D9-F22663302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70C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3" name="Oval 8">
              <a:extLst>
                <a:ext uri="{FF2B5EF4-FFF2-40B4-BE49-F238E27FC236}">
                  <a16:creationId xmlns:a16="http://schemas.microsoft.com/office/drawing/2014/main" id="{ED5FE090-D525-4C77-B651-88BAEB2B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22"/>
              <a:ext cx="1556" cy="1556"/>
            </a:xfrm>
            <a:prstGeom prst="ellipse">
              <a:avLst/>
            </a:prstGeom>
            <a:solidFill>
              <a:srgbClr val="53C3B0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70C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4" name="Group 6">
            <a:extLst>
              <a:ext uri="{FF2B5EF4-FFF2-40B4-BE49-F238E27FC236}">
                <a16:creationId xmlns:a16="http://schemas.microsoft.com/office/drawing/2014/main" id="{072134AB-548C-41A2-BDE1-F7A7BC140B3B}"/>
              </a:ext>
            </a:extLst>
          </p:cNvPr>
          <p:cNvGrpSpPr>
            <a:grpSpLocks/>
          </p:cNvGrpSpPr>
          <p:nvPr/>
        </p:nvGrpSpPr>
        <p:grpSpPr bwMode="auto">
          <a:xfrm>
            <a:off x="5843489" y="2779258"/>
            <a:ext cx="1849504" cy="1848278"/>
            <a:chOff x="0" y="0"/>
            <a:chExt cx="1801" cy="1801"/>
          </a:xfrm>
        </p:grpSpPr>
        <p:sp>
          <p:nvSpPr>
            <p:cNvPr id="105" name="Oval 7">
              <a:extLst>
                <a:ext uri="{FF2B5EF4-FFF2-40B4-BE49-F238E27FC236}">
                  <a16:creationId xmlns:a16="http://schemas.microsoft.com/office/drawing/2014/main" id="{984DC154-8BE7-4079-92F9-6DCCFBE26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70C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6" name="Oval 8">
              <a:extLst>
                <a:ext uri="{FF2B5EF4-FFF2-40B4-BE49-F238E27FC236}">
                  <a16:creationId xmlns:a16="http://schemas.microsoft.com/office/drawing/2014/main" id="{2B86EA54-94E0-47A1-BE11-9864948E4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22"/>
              <a:ext cx="1556" cy="1556"/>
            </a:xfrm>
            <a:prstGeom prst="ellipse">
              <a:avLst/>
            </a:prstGeom>
            <a:solidFill>
              <a:srgbClr val="317FB7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70C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7" name="Group 6">
            <a:extLst>
              <a:ext uri="{FF2B5EF4-FFF2-40B4-BE49-F238E27FC236}">
                <a16:creationId xmlns:a16="http://schemas.microsoft.com/office/drawing/2014/main" id="{1B070835-742A-4B6F-83E2-5B4F8E6A1F85}"/>
              </a:ext>
            </a:extLst>
          </p:cNvPr>
          <p:cNvGrpSpPr>
            <a:grpSpLocks/>
          </p:cNvGrpSpPr>
          <p:nvPr/>
        </p:nvGrpSpPr>
        <p:grpSpPr bwMode="auto">
          <a:xfrm>
            <a:off x="7906335" y="2779258"/>
            <a:ext cx="1849504" cy="1848278"/>
            <a:chOff x="0" y="0"/>
            <a:chExt cx="1801" cy="1801"/>
          </a:xfrm>
        </p:grpSpPr>
        <p:sp>
          <p:nvSpPr>
            <p:cNvPr id="108" name="Oval 7">
              <a:extLst>
                <a:ext uri="{FF2B5EF4-FFF2-40B4-BE49-F238E27FC236}">
                  <a16:creationId xmlns:a16="http://schemas.microsoft.com/office/drawing/2014/main" id="{F3BCEFCB-5C24-4DDD-9E5F-B7E926668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70C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9" name="Oval 8">
              <a:extLst>
                <a:ext uri="{FF2B5EF4-FFF2-40B4-BE49-F238E27FC236}">
                  <a16:creationId xmlns:a16="http://schemas.microsoft.com/office/drawing/2014/main" id="{94EB2804-C8AD-460A-BC8D-73332FAD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22"/>
              <a:ext cx="1556" cy="1556"/>
            </a:xfrm>
            <a:prstGeom prst="ellipse">
              <a:avLst/>
            </a:prstGeom>
            <a:solidFill>
              <a:srgbClr val="F49022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70C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10" name="Group 6">
            <a:extLst>
              <a:ext uri="{FF2B5EF4-FFF2-40B4-BE49-F238E27FC236}">
                <a16:creationId xmlns:a16="http://schemas.microsoft.com/office/drawing/2014/main" id="{D7E97923-9A05-409E-B11E-455145327AAF}"/>
              </a:ext>
            </a:extLst>
          </p:cNvPr>
          <p:cNvGrpSpPr>
            <a:grpSpLocks/>
          </p:cNvGrpSpPr>
          <p:nvPr/>
        </p:nvGrpSpPr>
        <p:grpSpPr bwMode="auto">
          <a:xfrm>
            <a:off x="1805415" y="2779258"/>
            <a:ext cx="1849504" cy="1848278"/>
            <a:chOff x="0" y="0"/>
            <a:chExt cx="1801" cy="1801"/>
          </a:xfrm>
        </p:grpSpPr>
        <p:sp>
          <p:nvSpPr>
            <p:cNvPr id="111" name="Oval 7">
              <a:extLst>
                <a:ext uri="{FF2B5EF4-FFF2-40B4-BE49-F238E27FC236}">
                  <a16:creationId xmlns:a16="http://schemas.microsoft.com/office/drawing/2014/main" id="{F99218B8-385E-4AE5-B2BC-4D3764E20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2" name="Oval 8">
              <a:extLst>
                <a:ext uri="{FF2B5EF4-FFF2-40B4-BE49-F238E27FC236}">
                  <a16:creationId xmlns:a16="http://schemas.microsoft.com/office/drawing/2014/main" id="{893AC273-D4AA-4E89-869F-412CC213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122"/>
              <a:ext cx="1556" cy="1556"/>
            </a:xfrm>
            <a:prstGeom prst="ellipse">
              <a:avLst/>
            </a:prstGeom>
            <a:solidFill>
              <a:srgbClr val="EE3636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3" name="矩形标注 31">
            <a:extLst>
              <a:ext uri="{FF2B5EF4-FFF2-40B4-BE49-F238E27FC236}">
                <a16:creationId xmlns:a16="http://schemas.microsoft.com/office/drawing/2014/main" id="{E5F684D7-2B13-4C79-8458-7A0343A6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266" y="4960986"/>
            <a:ext cx="1773325" cy="5525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C0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4" name="矩形标注 32">
            <a:extLst>
              <a:ext uri="{FF2B5EF4-FFF2-40B4-BE49-F238E27FC236}">
                <a16:creationId xmlns:a16="http://schemas.microsoft.com/office/drawing/2014/main" id="{B7BA953E-47F3-4C76-A0E8-31AB3061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706" y="2363870"/>
            <a:ext cx="1900943" cy="76218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C0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5" name="矩形标注 35">
            <a:extLst>
              <a:ext uri="{FF2B5EF4-FFF2-40B4-BE49-F238E27FC236}">
                <a16:creationId xmlns:a16="http://schemas.microsoft.com/office/drawing/2014/main" id="{90F8BE03-7E24-4643-A6AF-F1BB641C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923" y="2363870"/>
            <a:ext cx="1900943" cy="76218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C0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6" name="矩形标注 37">
            <a:extLst>
              <a:ext uri="{FF2B5EF4-FFF2-40B4-BE49-F238E27FC236}">
                <a16:creationId xmlns:a16="http://schemas.microsoft.com/office/drawing/2014/main" id="{8EA49F25-5BC8-41D3-92A4-4B624A0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816" y="4960986"/>
            <a:ext cx="1771419" cy="5525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200">
              <a:solidFill>
                <a:srgbClr val="C0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7" name="TextBox 13@|17FFC:16777215|FBC:16777215|LFC:16777215|LBC:16777215">
            <a:extLst>
              <a:ext uri="{FF2B5EF4-FFF2-40B4-BE49-F238E27FC236}">
                <a16:creationId xmlns:a16="http://schemas.microsoft.com/office/drawing/2014/main" id="{3B6110E7-C548-4626-BF97-EED946F4638E}"/>
              </a:ext>
            </a:extLst>
          </p:cNvPr>
          <p:cNvSpPr txBox="1"/>
          <p:nvPr/>
        </p:nvSpPr>
        <p:spPr bwMode="auto">
          <a:xfrm>
            <a:off x="2040307" y="1528396"/>
            <a:ext cx="272313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8" name="TextBox 13@|17FFC:16777215|FBC:16777215|LFC:16777215|LBC:16777215">
            <a:extLst>
              <a:ext uri="{FF2B5EF4-FFF2-40B4-BE49-F238E27FC236}">
                <a16:creationId xmlns:a16="http://schemas.microsoft.com/office/drawing/2014/main" id="{77E3FC34-16A7-4B56-A47B-FBD15B7BF536}"/>
              </a:ext>
            </a:extLst>
          </p:cNvPr>
          <p:cNvSpPr txBox="1"/>
          <p:nvPr/>
        </p:nvSpPr>
        <p:spPr bwMode="auto">
          <a:xfrm>
            <a:off x="6066897" y="1535973"/>
            <a:ext cx="272313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9" name="TextBox 13@|17FFC:16777215|FBC:16777215|LFC:16777215|LBC:16777215">
            <a:extLst>
              <a:ext uri="{FF2B5EF4-FFF2-40B4-BE49-F238E27FC236}">
                <a16:creationId xmlns:a16="http://schemas.microsoft.com/office/drawing/2014/main" id="{C5467965-2567-4615-A07E-8755A49427C7}"/>
              </a:ext>
            </a:extLst>
          </p:cNvPr>
          <p:cNvSpPr txBox="1"/>
          <p:nvPr/>
        </p:nvSpPr>
        <p:spPr bwMode="auto">
          <a:xfrm>
            <a:off x="4062709" y="5144117"/>
            <a:ext cx="272313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0" name="TextBox 13@|17FFC:16777215|FBC:16777215|LFC:16777215|LBC:16777215">
            <a:extLst>
              <a:ext uri="{FF2B5EF4-FFF2-40B4-BE49-F238E27FC236}">
                <a16:creationId xmlns:a16="http://schemas.microsoft.com/office/drawing/2014/main" id="{14C77EA8-6ED6-4D3B-BD30-C4E6FE928257}"/>
              </a:ext>
            </a:extLst>
          </p:cNvPr>
          <p:cNvSpPr txBox="1"/>
          <p:nvPr/>
        </p:nvSpPr>
        <p:spPr bwMode="auto">
          <a:xfrm>
            <a:off x="8255106" y="5151694"/>
            <a:ext cx="272313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601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1" name="TextBox 13@|17FFC:16777215|FBC:16777215|LFC:16777215|LBC:16777215">
            <a:extLst>
              <a:ext uri="{FF2B5EF4-FFF2-40B4-BE49-F238E27FC236}">
                <a16:creationId xmlns:a16="http://schemas.microsoft.com/office/drawing/2014/main" id="{D0D75E49-B564-4B39-A1A1-A8A953A1F650}"/>
              </a:ext>
            </a:extLst>
          </p:cNvPr>
          <p:cNvSpPr txBox="1"/>
          <p:nvPr/>
        </p:nvSpPr>
        <p:spPr bwMode="auto">
          <a:xfrm>
            <a:off x="2112163" y="3475695"/>
            <a:ext cx="128971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2" name="TextBox 13@|17FFC:16777215|FBC:16777215|LFC:16777215|LBC:16777215">
            <a:extLst>
              <a:ext uri="{FF2B5EF4-FFF2-40B4-BE49-F238E27FC236}">
                <a16:creationId xmlns:a16="http://schemas.microsoft.com/office/drawing/2014/main" id="{FCFB3770-9DBD-479A-A2E9-EBF2FA8D6F22}"/>
              </a:ext>
            </a:extLst>
          </p:cNvPr>
          <p:cNvSpPr txBox="1"/>
          <p:nvPr/>
        </p:nvSpPr>
        <p:spPr bwMode="auto">
          <a:xfrm>
            <a:off x="4118588" y="3509448"/>
            <a:ext cx="128971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3" name="TextBox 13@|17FFC:16777215|FBC:16777215|LFC:16777215|LBC:16777215">
            <a:extLst>
              <a:ext uri="{FF2B5EF4-FFF2-40B4-BE49-F238E27FC236}">
                <a16:creationId xmlns:a16="http://schemas.microsoft.com/office/drawing/2014/main" id="{A76F8696-D933-4B0B-8625-0ED76B993594}"/>
              </a:ext>
            </a:extLst>
          </p:cNvPr>
          <p:cNvSpPr txBox="1"/>
          <p:nvPr/>
        </p:nvSpPr>
        <p:spPr bwMode="auto">
          <a:xfrm>
            <a:off x="6140990" y="3475695"/>
            <a:ext cx="128971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4" name="TextBox 13@|17FFC:16777215|FBC:16777215|LFC:16777215|LBC:16777215">
            <a:extLst>
              <a:ext uri="{FF2B5EF4-FFF2-40B4-BE49-F238E27FC236}">
                <a16:creationId xmlns:a16="http://schemas.microsoft.com/office/drawing/2014/main" id="{F1949E79-D5F3-45CA-96E1-C9206CE8D469}"/>
              </a:ext>
            </a:extLst>
          </p:cNvPr>
          <p:cNvSpPr txBox="1"/>
          <p:nvPr/>
        </p:nvSpPr>
        <p:spPr bwMode="auto">
          <a:xfrm>
            <a:off x="8255106" y="3518054"/>
            <a:ext cx="128971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018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 autoUpdateAnimBg="0"/>
      <p:bldP spid="100" grpId="1" bldLvl="0" animBg="1" autoUpdateAnimBg="0"/>
      <p:bldP spid="113" grpId="0" bldLvl="0" animBg="1" autoUpdateAnimBg="0"/>
      <p:bldP spid="113" grpId="1" bldLvl="0" animBg="1" autoUpdateAnimBg="0"/>
      <p:bldP spid="113" grpId="2" bldLvl="0" animBg="1" autoUpdateAnimBg="0"/>
      <p:bldP spid="114" grpId="0" bldLvl="0" animBg="1" autoUpdateAnimBg="0"/>
      <p:bldP spid="114" grpId="1" bldLvl="0" animBg="1" autoUpdateAnimBg="0"/>
      <p:bldP spid="114" grpId="2" bldLvl="0" animBg="1" autoUpdateAnimBg="0"/>
      <p:bldP spid="115" grpId="0" bldLvl="0" animBg="1" autoUpdateAnimBg="0"/>
      <p:bldP spid="115" grpId="1" bldLvl="0" animBg="1" autoUpdateAnimBg="0"/>
      <p:bldP spid="115" grpId="2" bldLvl="0" animBg="1" autoUpdateAnimBg="0"/>
      <p:bldP spid="116" grpId="0" bldLvl="0" animBg="1" autoUpdateAnimBg="0"/>
      <p:bldP spid="116" grpId="1" bldLvl="0" animBg="1" autoUpdateAnimBg="0"/>
      <p:bldP spid="116" grpId="2" bldLvl="0" animBg="1" autoUpdateAnimBg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omnfts2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1451</Words>
  <Application>Microsoft Office PowerPoint</Application>
  <PresentationFormat>宽屏</PresentationFormat>
  <Paragraphs>181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210</cp:revision>
  <dcterms:created xsi:type="dcterms:W3CDTF">2019-06-19T02:08:00Z</dcterms:created>
  <dcterms:modified xsi:type="dcterms:W3CDTF">2022-06-07T09:21:18Z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2C2B7FC3B12845349EE6129D92D3A59F</vt:lpwstr>
  </property>
</Properties>
</file>