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30"/>
  </p:notesMasterIdLst>
  <p:sldIdLst>
    <p:sldId id="322" r:id="rId2"/>
    <p:sldId id="257" r:id="rId3"/>
    <p:sldId id="317" r:id="rId4"/>
    <p:sldId id="301" r:id="rId5"/>
    <p:sldId id="308" r:id="rId6"/>
    <p:sldId id="306" r:id="rId7"/>
    <p:sldId id="307" r:id="rId8"/>
    <p:sldId id="302" r:id="rId9"/>
    <p:sldId id="318" r:id="rId10"/>
    <p:sldId id="283" r:id="rId11"/>
    <p:sldId id="285" r:id="rId12"/>
    <p:sldId id="284" r:id="rId13"/>
    <p:sldId id="287" r:id="rId14"/>
    <p:sldId id="288" r:id="rId15"/>
    <p:sldId id="319" r:id="rId16"/>
    <p:sldId id="290" r:id="rId17"/>
    <p:sldId id="291" r:id="rId18"/>
    <p:sldId id="293" r:id="rId19"/>
    <p:sldId id="304" r:id="rId20"/>
    <p:sldId id="320" r:id="rId21"/>
    <p:sldId id="282" r:id="rId22"/>
    <p:sldId id="298" r:id="rId23"/>
    <p:sldId id="300" r:id="rId24"/>
    <p:sldId id="309" r:id="rId25"/>
    <p:sldId id="321" r:id="rId26"/>
    <p:sldId id="305" r:id="rId27"/>
    <p:sldId id="292" r:id="rId28"/>
    <p:sldId id="324" r:id="rId29"/>
  </p:sldIdLst>
  <p:sldSz cx="12192000" cy="6858000"/>
  <p:notesSz cx="6858000" cy="9144000"/>
  <p:custDataLst>
    <p:tags r:id="rId3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A"/>
    <a:srgbClr val="50637C"/>
    <a:srgbClr val="F0F1F3"/>
    <a:srgbClr val="51657F"/>
    <a:srgbClr val="FECE52"/>
    <a:srgbClr val="5D9CEB"/>
    <a:srgbClr val="48CFAE"/>
    <a:srgbClr val="FA6F52"/>
    <a:srgbClr val="EC5461"/>
    <a:srgbClr val="01AC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44" autoAdjust="0"/>
    <p:restoredTop sz="94660"/>
  </p:normalViewPr>
  <p:slideViewPr>
    <p:cSldViewPr snapToGrid="0">
      <p:cViewPr varScale="1">
        <p:scale>
          <a:sx n="69" d="100"/>
          <a:sy n="69" d="100"/>
        </p:scale>
        <p:origin x="510" y="7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BD8D4A-6AF3-48DC-AEA9-98A81AA692DA}" type="datetimeFigureOut">
              <a:rPr lang="zh-CN" altLang="en-US" smtClean="0"/>
              <a:t>2022/7/7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0F1541-F83A-4725-A510-F278C8EECE7F}" type="slidenum">
              <a:rPr lang="zh-CN" altLang="en-US" smtClean="0"/>
              <a:t>‹#›</a:t>
            </a:fld>
            <a:endParaRPr lang="zh-CN" altLang="en-US"/>
          </a:p>
        </p:txBody>
      </p:sp>
    </p:spTree>
    <p:extLst>
      <p:ext uri="{BB962C8B-B14F-4D97-AF65-F5344CB8AC3E}">
        <p14:creationId xmlns:p14="http://schemas.microsoft.com/office/powerpoint/2010/main" val="513232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F1541-F83A-4725-A510-F278C8EECE7F}" type="slidenum">
              <a:rPr lang="zh-CN" altLang="en-US" smtClean="0"/>
              <a:t>1</a:t>
            </a:fld>
            <a:endParaRPr lang="zh-CN" altLang="en-US"/>
          </a:p>
        </p:txBody>
      </p:sp>
    </p:spTree>
    <p:extLst>
      <p:ext uri="{BB962C8B-B14F-4D97-AF65-F5344CB8AC3E}">
        <p14:creationId xmlns:p14="http://schemas.microsoft.com/office/powerpoint/2010/main" val="1443427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F1541-F83A-4725-A510-F278C8EECE7F}" type="slidenum">
              <a:rPr lang="zh-CN" altLang="en-US" smtClean="0"/>
              <a:t>10</a:t>
            </a:fld>
            <a:endParaRPr lang="zh-CN" altLang="en-US"/>
          </a:p>
        </p:txBody>
      </p:sp>
    </p:spTree>
    <p:extLst>
      <p:ext uri="{BB962C8B-B14F-4D97-AF65-F5344CB8AC3E}">
        <p14:creationId xmlns:p14="http://schemas.microsoft.com/office/powerpoint/2010/main" val="2941494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F1541-F83A-4725-A510-F278C8EECE7F}" type="slidenum">
              <a:rPr lang="zh-CN" altLang="en-US" smtClean="0"/>
              <a:t>11</a:t>
            </a:fld>
            <a:endParaRPr lang="zh-CN" altLang="en-US"/>
          </a:p>
        </p:txBody>
      </p:sp>
    </p:spTree>
    <p:extLst>
      <p:ext uri="{BB962C8B-B14F-4D97-AF65-F5344CB8AC3E}">
        <p14:creationId xmlns:p14="http://schemas.microsoft.com/office/powerpoint/2010/main" val="188629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F1541-F83A-4725-A510-F278C8EECE7F}" type="slidenum">
              <a:rPr lang="zh-CN" altLang="en-US" smtClean="0"/>
              <a:t>12</a:t>
            </a:fld>
            <a:endParaRPr lang="zh-CN" altLang="en-US"/>
          </a:p>
        </p:txBody>
      </p:sp>
    </p:spTree>
    <p:extLst>
      <p:ext uri="{BB962C8B-B14F-4D97-AF65-F5344CB8AC3E}">
        <p14:creationId xmlns:p14="http://schemas.microsoft.com/office/powerpoint/2010/main" val="4015026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F1541-F83A-4725-A510-F278C8EECE7F}" type="slidenum">
              <a:rPr lang="zh-CN" altLang="en-US" smtClean="0"/>
              <a:t>13</a:t>
            </a:fld>
            <a:endParaRPr lang="zh-CN" altLang="en-US"/>
          </a:p>
        </p:txBody>
      </p:sp>
    </p:spTree>
    <p:extLst>
      <p:ext uri="{BB962C8B-B14F-4D97-AF65-F5344CB8AC3E}">
        <p14:creationId xmlns:p14="http://schemas.microsoft.com/office/powerpoint/2010/main" val="2611265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F1541-F83A-4725-A510-F278C8EECE7F}" type="slidenum">
              <a:rPr lang="zh-CN" altLang="en-US" smtClean="0"/>
              <a:t>14</a:t>
            </a:fld>
            <a:endParaRPr lang="zh-CN" altLang="en-US"/>
          </a:p>
        </p:txBody>
      </p:sp>
    </p:spTree>
    <p:extLst>
      <p:ext uri="{BB962C8B-B14F-4D97-AF65-F5344CB8AC3E}">
        <p14:creationId xmlns:p14="http://schemas.microsoft.com/office/powerpoint/2010/main" val="1451944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F1541-F83A-4725-A510-F278C8EECE7F}" type="slidenum">
              <a:rPr lang="zh-CN" altLang="en-US" smtClean="0"/>
              <a:t>15</a:t>
            </a:fld>
            <a:endParaRPr lang="zh-CN" altLang="en-US"/>
          </a:p>
        </p:txBody>
      </p:sp>
    </p:spTree>
    <p:extLst>
      <p:ext uri="{BB962C8B-B14F-4D97-AF65-F5344CB8AC3E}">
        <p14:creationId xmlns:p14="http://schemas.microsoft.com/office/powerpoint/2010/main" val="750030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F1541-F83A-4725-A510-F278C8EECE7F}" type="slidenum">
              <a:rPr lang="zh-CN" altLang="en-US" smtClean="0"/>
              <a:t>16</a:t>
            </a:fld>
            <a:endParaRPr lang="zh-CN" altLang="en-US"/>
          </a:p>
        </p:txBody>
      </p:sp>
    </p:spTree>
    <p:extLst>
      <p:ext uri="{BB962C8B-B14F-4D97-AF65-F5344CB8AC3E}">
        <p14:creationId xmlns:p14="http://schemas.microsoft.com/office/powerpoint/2010/main" val="2594305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F1541-F83A-4725-A510-F278C8EECE7F}" type="slidenum">
              <a:rPr lang="zh-CN" altLang="en-US" smtClean="0"/>
              <a:t>17</a:t>
            </a:fld>
            <a:endParaRPr lang="zh-CN" altLang="en-US"/>
          </a:p>
        </p:txBody>
      </p:sp>
    </p:spTree>
    <p:extLst>
      <p:ext uri="{BB962C8B-B14F-4D97-AF65-F5344CB8AC3E}">
        <p14:creationId xmlns:p14="http://schemas.microsoft.com/office/powerpoint/2010/main" val="657982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F1541-F83A-4725-A510-F278C8EECE7F}" type="slidenum">
              <a:rPr lang="zh-CN" altLang="en-US" smtClean="0"/>
              <a:t>18</a:t>
            </a:fld>
            <a:endParaRPr lang="zh-CN" altLang="en-US"/>
          </a:p>
        </p:txBody>
      </p:sp>
    </p:spTree>
    <p:extLst>
      <p:ext uri="{BB962C8B-B14F-4D97-AF65-F5344CB8AC3E}">
        <p14:creationId xmlns:p14="http://schemas.microsoft.com/office/powerpoint/2010/main" val="2164102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F1541-F83A-4725-A510-F278C8EECE7F}" type="slidenum">
              <a:rPr lang="zh-CN" altLang="en-US" smtClean="0"/>
              <a:t>19</a:t>
            </a:fld>
            <a:endParaRPr lang="zh-CN" altLang="en-US"/>
          </a:p>
        </p:txBody>
      </p:sp>
    </p:spTree>
    <p:extLst>
      <p:ext uri="{BB962C8B-B14F-4D97-AF65-F5344CB8AC3E}">
        <p14:creationId xmlns:p14="http://schemas.microsoft.com/office/powerpoint/2010/main" val="1769137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F1541-F83A-4725-A510-F278C8EECE7F}" type="slidenum">
              <a:rPr lang="zh-CN" altLang="en-US" smtClean="0"/>
              <a:t>2</a:t>
            </a:fld>
            <a:endParaRPr lang="zh-CN" altLang="en-US"/>
          </a:p>
        </p:txBody>
      </p:sp>
    </p:spTree>
    <p:extLst>
      <p:ext uri="{BB962C8B-B14F-4D97-AF65-F5344CB8AC3E}">
        <p14:creationId xmlns:p14="http://schemas.microsoft.com/office/powerpoint/2010/main" val="2529002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F1541-F83A-4725-A510-F278C8EECE7F}" type="slidenum">
              <a:rPr lang="zh-CN" altLang="en-US" smtClean="0"/>
              <a:t>20</a:t>
            </a:fld>
            <a:endParaRPr lang="zh-CN" altLang="en-US"/>
          </a:p>
        </p:txBody>
      </p:sp>
    </p:spTree>
    <p:extLst>
      <p:ext uri="{BB962C8B-B14F-4D97-AF65-F5344CB8AC3E}">
        <p14:creationId xmlns:p14="http://schemas.microsoft.com/office/powerpoint/2010/main" val="127361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F1541-F83A-4725-A510-F278C8EECE7F}" type="slidenum">
              <a:rPr lang="zh-CN" altLang="en-US" smtClean="0"/>
              <a:t>21</a:t>
            </a:fld>
            <a:endParaRPr lang="zh-CN" altLang="en-US"/>
          </a:p>
        </p:txBody>
      </p:sp>
    </p:spTree>
    <p:extLst>
      <p:ext uri="{BB962C8B-B14F-4D97-AF65-F5344CB8AC3E}">
        <p14:creationId xmlns:p14="http://schemas.microsoft.com/office/powerpoint/2010/main" val="13788833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F1541-F83A-4725-A510-F278C8EECE7F}" type="slidenum">
              <a:rPr lang="zh-CN" altLang="en-US" smtClean="0"/>
              <a:t>22</a:t>
            </a:fld>
            <a:endParaRPr lang="zh-CN" altLang="en-US"/>
          </a:p>
        </p:txBody>
      </p:sp>
    </p:spTree>
    <p:extLst>
      <p:ext uri="{BB962C8B-B14F-4D97-AF65-F5344CB8AC3E}">
        <p14:creationId xmlns:p14="http://schemas.microsoft.com/office/powerpoint/2010/main" val="2561307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F1541-F83A-4725-A510-F278C8EECE7F}" type="slidenum">
              <a:rPr lang="zh-CN" altLang="en-US" smtClean="0"/>
              <a:t>23</a:t>
            </a:fld>
            <a:endParaRPr lang="zh-CN" altLang="en-US"/>
          </a:p>
        </p:txBody>
      </p:sp>
    </p:spTree>
    <p:extLst>
      <p:ext uri="{BB962C8B-B14F-4D97-AF65-F5344CB8AC3E}">
        <p14:creationId xmlns:p14="http://schemas.microsoft.com/office/powerpoint/2010/main" val="3446173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F1541-F83A-4725-A510-F278C8EECE7F}" type="slidenum">
              <a:rPr lang="zh-CN" altLang="en-US" smtClean="0"/>
              <a:t>24</a:t>
            </a:fld>
            <a:endParaRPr lang="zh-CN" altLang="en-US"/>
          </a:p>
        </p:txBody>
      </p:sp>
    </p:spTree>
    <p:extLst>
      <p:ext uri="{BB962C8B-B14F-4D97-AF65-F5344CB8AC3E}">
        <p14:creationId xmlns:p14="http://schemas.microsoft.com/office/powerpoint/2010/main" val="6432351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F1541-F83A-4725-A510-F278C8EECE7F}" type="slidenum">
              <a:rPr lang="zh-CN" altLang="en-US" smtClean="0"/>
              <a:t>25</a:t>
            </a:fld>
            <a:endParaRPr lang="zh-CN" altLang="en-US"/>
          </a:p>
        </p:txBody>
      </p:sp>
    </p:spTree>
    <p:extLst>
      <p:ext uri="{BB962C8B-B14F-4D97-AF65-F5344CB8AC3E}">
        <p14:creationId xmlns:p14="http://schemas.microsoft.com/office/powerpoint/2010/main" val="13960968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F1541-F83A-4725-A510-F278C8EECE7F}" type="slidenum">
              <a:rPr lang="zh-CN" altLang="en-US" smtClean="0"/>
              <a:t>26</a:t>
            </a:fld>
            <a:endParaRPr lang="zh-CN" altLang="en-US"/>
          </a:p>
        </p:txBody>
      </p:sp>
    </p:spTree>
    <p:extLst>
      <p:ext uri="{BB962C8B-B14F-4D97-AF65-F5344CB8AC3E}">
        <p14:creationId xmlns:p14="http://schemas.microsoft.com/office/powerpoint/2010/main" val="33747325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F1541-F83A-4725-A510-F278C8EECE7F}" type="slidenum">
              <a:rPr lang="zh-CN" altLang="en-US" smtClean="0"/>
              <a:t>27</a:t>
            </a:fld>
            <a:endParaRPr lang="zh-CN" altLang="en-US"/>
          </a:p>
        </p:txBody>
      </p:sp>
    </p:spTree>
    <p:extLst>
      <p:ext uri="{BB962C8B-B14F-4D97-AF65-F5344CB8AC3E}">
        <p14:creationId xmlns:p14="http://schemas.microsoft.com/office/powerpoint/2010/main" val="40788565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F1541-F83A-4725-A510-F278C8EECE7F}" type="slidenum">
              <a:rPr lang="zh-CN" altLang="en-US" smtClean="0"/>
              <a:t>28</a:t>
            </a:fld>
            <a:endParaRPr lang="zh-CN" altLang="en-US"/>
          </a:p>
        </p:txBody>
      </p:sp>
    </p:spTree>
    <p:extLst>
      <p:ext uri="{BB962C8B-B14F-4D97-AF65-F5344CB8AC3E}">
        <p14:creationId xmlns:p14="http://schemas.microsoft.com/office/powerpoint/2010/main" val="1174746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F1541-F83A-4725-A510-F278C8EECE7F}" type="slidenum">
              <a:rPr lang="zh-CN" altLang="en-US" smtClean="0"/>
              <a:t>3</a:t>
            </a:fld>
            <a:endParaRPr lang="zh-CN" altLang="en-US"/>
          </a:p>
        </p:txBody>
      </p:sp>
    </p:spTree>
    <p:extLst>
      <p:ext uri="{BB962C8B-B14F-4D97-AF65-F5344CB8AC3E}">
        <p14:creationId xmlns:p14="http://schemas.microsoft.com/office/powerpoint/2010/main" val="2518402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F1541-F83A-4725-A510-F278C8EECE7F}" type="slidenum">
              <a:rPr lang="zh-CN" altLang="en-US" smtClean="0"/>
              <a:t>4</a:t>
            </a:fld>
            <a:endParaRPr lang="zh-CN" altLang="en-US"/>
          </a:p>
        </p:txBody>
      </p:sp>
    </p:spTree>
    <p:extLst>
      <p:ext uri="{BB962C8B-B14F-4D97-AF65-F5344CB8AC3E}">
        <p14:creationId xmlns:p14="http://schemas.microsoft.com/office/powerpoint/2010/main" val="2112147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F1541-F83A-4725-A510-F278C8EECE7F}" type="slidenum">
              <a:rPr lang="zh-CN" altLang="en-US" smtClean="0"/>
              <a:t>5</a:t>
            </a:fld>
            <a:endParaRPr lang="zh-CN" altLang="en-US"/>
          </a:p>
        </p:txBody>
      </p:sp>
    </p:spTree>
    <p:extLst>
      <p:ext uri="{BB962C8B-B14F-4D97-AF65-F5344CB8AC3E}">
        <p14:creationId xmlns:p14="http://schemas.microsoft.com/office/powerpoint/2010/main" val="3683970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F1541-F83A-4725-A510-F278C8EECE7F}" type="slidenum">
              <a:rPr lang="zh-CN" altLang="en-US" smtClean="0"/>
              <a:t>6</a:t>
            </a:fld>
            <a:endParaRPr lang="zh-CN" altLang="en-US"/>
          </a:p>
        </p:txBody>
      </p:sp>
    </p:spTree>
    <p:extLst>
      <p:ext uri="{BB962C8B-B14F-4D97-AF65-F5344CB8AC3E}">
        <p14:creationId xmlns:p14="http://schemas.microsoft.com/office/powerpoint/2010/main" val="3401935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F1541-F83A-4725-A510-F278C8EECE7F}" type="slidenum">
              <a:rPr lang="zh-CN" altLang="en-US" smtClean="0"/>
              <a:t>7</a:t>
            </a:fld>
            <a:endParaRPr lang="zh-CN" altLang="en-US"/>
          </a:p>
        </p:txBody>
      </p:sp>
    </p:spTree>
    <p:extLst>
      <p:ext uri="{BB962C8B-B14F-4D97-AF65-F5344CB8AC3E}">
        <p14:creationId xmlns:p14="http://schemas.microsoft.com/office/powerpoint/2010/main" val="2581225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F1541-F83A-4725-A510-F278C8EECE7F}" type="slidenum">
              <a:rPr lang="zh-CN" altLang="en-US" smtClean="0"/>
              <a:t>8</a:t>
            </a:fld>
            <a:endParaRPr lang="zh-CN" altLang="en-US"/>
          </a:p>
        </p:txBody>
      </p:sp>
    </p:spTree>
    <p:extLst>
      <p:ext uri="{BB962C8B-B14F-4D97-AF65-F5344CB8AC3E}">
        <p14:creationId xmlns:p14="http://schemas.microsoft.com/office/powerpoint/2010/main" val="1212664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F1541-F83A-4725-A510-F278C8EECE7F}" type="slidenum">
              <a:rPr lang="zh-CN" altLang="en-US" smtClean="0"/>
              <a:t>9</a:t>
            </a:fld>
            <a:endParaRPr lang="zh-CN" altLang="en-US"/>
          </a:p>
        </p:txBody>
      </p:sp>
    </p:spTree>
    <p:extLst>
      <p:ext uri="{BB962C8B-B14F-4D97-AF65-F5344CB8AC3E}">
        <p14:creationId xmlns:p14="http://schemas.microsoft.com/office/powerpoint/2010/main" val="2547788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713493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914040C4-2C9D-4FAE-9F6B-59EDE73CA5B7}" type="datetimeFigureOut">
              <a:rPr lang="zh-CN" altLang="en-US" smtClean="0"/>
              <a:t>2022/7/7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3670BA4-FC3A-4E34-A44F-9338F4CFE8A2}" type="slidenum">
              <a:rPr lang="zh-CN" altLang="en-US" smtClean="0"/>
              <a:t>‹#›</a:t>
            </a:fld>
            <a:endParaRPr lang="zh-CN" altLang="en-US"/>
          </a:p>
        </p:txBody>
      </p:sp>
    </p:spTree>
    <p:extLst>
      <p:ext uri="{BB962C8B-B14F-4D97-AF65-F5344CB8AC3E}">
        <p14:creationId xmlns:p14="http://schemas.microsoft.com/office/powerpoint/2010/main" val="308008615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914040C4-2C9D-4FAE-9F6B-59EDE73CA5B7}" type="datetimeFigureOut">
              <a:rPr lang="zh-CN" altLang="en-US" smtClean="0"/>
              <a:t>2022/7/7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3670BA4-FC3A-4E34-A44F-9338F4CFE8A2}" type="slidenum">
              <a:rPr lang="zh-CN" altLang="en-US" smtClean="0"/>
              <a:t>‹#›</a:t>
            </a:fld>
            <a:endParaRPr lang="zh-CN" altLang="en-US"/>
          </a:p>
        </p:txBody>
      </p:sp>
      <p:sp>
        <p:nvSpPr>
          <p:cNvPr id="8" name="矩形 7"/>
          <p:cNvSpPr/>
          <p:nvPr userDrawn="1"/>
        </p:nvSpPr>
        <p:spPr>
          <a:xfrm>
            <a:off x="8763378" y="6412075"/>
            <a:ext cx="775136" cy="246221"/>
          </a:xfrm>
          <a:prstGeom prst="rect">
            <a:avLst/>
          </a:prstGeom>
        </p:spPr>
        <p:txBody>
          <a:bodyPr wrap="square">
            <a:spAutoFit/>
          </a:bodyPr>
          <a:lstStyle/>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pPr defTabSz="914400"/>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pPr defTabSz="914400"/>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pPr defTabSz="914400"/>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pPr defTabSz="914400"/>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pPr defTabSz="914400"/>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pPr defTabSz="914400"/>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p>
          <a:p>
            <a:pPr defTabSz="914400"/>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pPr defTabSz="914400"/>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spTree>
    <p:extLst>
      <p:ext uri="{BB962C8B-B14F-4D97-AF65-F5344CB8AC3E}">
        <p14:creationId xmlns:p14="http://schemas.microsoft.com/office/powerpoint/2010/main" val="31602584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4040C4-2C9D-4FAE-9F6B-59EDE73CA5B7}" type="datetimeFigureOut">
              <a:rPr lang="zh-CN" altLang="en-US" smtClean="0"/>
              <a:t>2022/7/7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3670BA4-FC3A-4E34-A44F-9338F4CFE8A2}" type="slidenum">
              <a:rPr lang="zh-CN" altLang="en-US" smtClean="0"/>
              <a:t>‹#›</a:t>
            </a:fld>
            <a:endParaRPr lang="zh-CN" altLang="en-US"/>
          </a:p>
        </p:txBody>
      </p:sp>
    </p:spTree>
    <p:extLst>
      <p:ext uri="{BB962C8B-B14F-4D97-AF65-F5344CB8AC3E}">
        <p14:creationId xmlns:p14="http://schemas.microsoft.com/office/powerpoint/2010/main" val="335317044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896499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a:fld id="{914040C4-2C9D-4FAE-9F6B-59EDE73CA5B7}" type="datetimeFigureOut">
              <a:rPr lang="zh-CN" altLang="en-US" smtClean="0">
                <a:solidFill>
                  <a:prstClr val="black">
                    <a:tint val="75000"/>
                  </a:prstClr>
                </a:solidFill>
              </a:rPr>
              <a:pPr defTabSz="914377"/>
              <a:t>2022/7/7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a:fld id="{73670BA4-FC3A-4E34-A44F-9338F4CFE8A2}" type="slidenum">
              <a:rPr lang="zh-CN" altLang="en-US" smtClean="0">
                <a:solidFill>
                  <a:prstClr val="black">
                    <a:tint val="75000"/>
                  </a:prstClr>
                </a:solidFill>
              </a:rPr>
              <a:pPr defTabSz="914377"/>
              <a:t>‹#›</a:t>
            </a:fld>
            <a:endParaRPr lang="zh-CN" altLang="en-US">
              <a:solidFill>
                <a:prstClr val="black">
                  <a:tint val="75000"/>
                </a:prstClr>
              </a:solidFill>
            </a:endParaRPr>
          </a:p>
        </p:txBody>
      </p:sp>
    </p:spTree>
    <p:extLst>
      <p:ext uri="{BB962C8B-B14F-4D97-AF65-F5344CB8AC3E}">
        <p14:creationId xmlns:p14="http://schemas.microsoft.com/office/powerpoint/2010/main" val="15035958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84" r:id="rId5"/>
  </p:sldLayoutIdLst>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8.jp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microsoft.com/office/2007/relationships/hdphoto" Target="../media/hdphoto5.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microsoft.com/office/2007/relationships/hdphoto" Target="../media/hdphoto6.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
          <p:cNvSpPr txBox="1">
            <a:spLocks noChangeArrowheads="1"/>
          </p:cNvSpPr>
          <p:nvPr/>
        </p:nvSpPr>
        <p:spPr bwMode="auto">
          <a:xfrm>
            <a:off x="1536367" y="3560316"/>
            <a:ext cx="8904041" cy="11878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dist"/>
            <a:r>
              <a:rPr lang="en-US" altLang="zh-CN" sz="6000" b="1" dirty="0">
                <a:solidFill>
                  <a:srgbClr val="44546A"/>
                </a:solidFill>
                <a:latin typeface="+mn-lt"/>
                <a:ea typeface="+mn-ea"/>
                <a:cs typeface="+mn-ea"/>
                <a:sym typeface="+mn-lt"/>
              </a:rPr>
              <a:t>FREE PPT TEMPLATES</a:t>
            </a:r>
            <a:endParaRPr lang="zh-CN" altLang="en-US" sz="6000" b="1" dirty="0">
              <a:solidFill>
                <a:srgbClr val="44546A"/>
              </a:solidFill>
              <a:latin typeface="+mn-lt"/>
              <a:ea typeface="+mn-ea"/>
              <a:cs typeface="+mn-ea"/>
              <a:sym typeface="+mn-lt"/>
            </a:endParaRPr>
          </a:p>
        </p:txBody>
      </p:sp>
      <p:sp>
        <p:nvSpPr>
          <p:cNvPr id="25" name="矩形: 圆角 24"/>
          <p:cNvSpPr/>
          <p:nvPr/>
        </p:nvSpPr>
        <p:spPr>
          <a:xfrm flipH="1">
            <a:off x="3150878" y="4888475"/>
            <a:ext cx="5685994" cy="370195"/>
          </a:xfrm>
          <a:prstGeom prst="roundRect">
            <a:avLst/>
          </a:prstGeom>
          <a:solidFill>
            <a:srgbClr val="01ACBE"/>
          </a:solidFill>
          <a:ln w="19050">
            <a:gradFill>
              <a:gsLst>
                <a:gs pos="0">
                  <a:schemeClr val="bg1"/>
                </a:gs>
                <a:gs pos="100000">
                  <a:srgbClr val="CBCBCB"/>
                </a:gs>
              </a:gsLst>
              <a:lin ang="5400000" scaled="0"/>
            </a:grad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9">
              <a:cs typeface="+mn-ea"/>
              <a:sym typeface="+mn-lt"/>
            </a:endParaRPr>
          </a:p>
        </p:txBody>
      </p:sp>
      <p:sp>
        <p:nvSpPr>
          <p:cNvPr id="38" name="Rectangle 3"/>
          <p:cNvSpPr txBox="1">
            <a:spLocks noChangeArrowheads="1"/>
          </p:cNvSpPr>
          <p:nvPr/>
        </p:nvSpPr>
        <p:spPr bwMode="auto">
          <a:xfrm>
            <a:off x="3139905" y="4827786"/>
            <a:ext cx="5696967" cy="4955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dist"/>
            <a:r>
              <a:rPr lang="en-US" altLang="zh-CN" sz="2000" dirty="0">
                <a:solidFill>
                  <a:schemeClr val="bg1"/>
                </a:solidFill>
                <a:latin typeface="+mn-lt"/>
                <a:ea typeface="+mn-ea"/>
                <a:cs typeface="+mn-ea"/>
                <a:sym typeface="+mn-lt"/>
              </a:rPr>
              <a:t>Insert the Subtitle of Your Presentation</a:t>
            </a:r>
          </a:p>
        </p:txBody>
      </p:sp>
      <p:grpSp>
        <p:nvGrpSpPr>
          <p:cNvPr id="2" name="组合 1"/>
          <p:cNvGrpSpPr/>
          <p:nvPr/>
        </p:nvGrpSpPr>
        <p:grpSpPr>
          <a:xfrm>
            <a:off x="1740798" y="1421457"/>
            <a:ext cx="2532798" cy="1775232"/>
            <a:chOff x="1305820" y="1094165"/>
            <a:chExt cx="2532798" cy="1775232"/>
          </a:xfrm>
        </p:grpSpPr>
        <p:sp>
          <p:nvSpPr>
            <p:cNvPr id="17" name="Freeform 5"/>
            <p:cNvSpPr/>
            <p:nvPr/>
          </p:nvSpPr>
          <p:spPr bwMode="auto">
            <a:xfrm rot="5400000">
              <a:off x="1674777" y="1246216"/>
              <a:ext cx="1721027" cy="15253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5000"/>
                  </a:schemeClr>
                </a:gs>
                <a:gs pos="0">
                  <a:schemeClr val="bg1"/>
                </a:gs>
              </a:gsLst>
              <a:lin ang="18900000" scaled="0"/>
              <a:tileRect/>
            </a:gradFill>
            <a:ln w="25400">
              <a:gradFill flip="none" rotWithShape="1">
                <a:gsLst>
                  <a:gs pos="0">
                    <a:schemeClr val="bg1"/>
                  </a:gs>
                  <a:gs pos="100000">
                    <a:schemeClr val="bg2"/>
                  </a:gs>
                </a:gsLst>
                <a:lin ang="18900000" scaled="0"/>
                <a:tileRect/>
              </a:gradFill>
            </a:ln>
            <a:effectLst>
              <a:outerShdw blurRad="444500" dist="152400" dir="2700000" algn="tl" rotWithShape="0">
                <a:prstClr val="black">
                  <a:alpha val="30000"/>
                </a:prstClr>
              </a:outerShdw>
            </a:effectLst>
          </p:spPr>
          <p:txBody>
            <a:bodyPr vert="horz" wrap="square" lIns="91416" tIns="45708" rIns="91416" bIns="45708" numCol="1" anchor="t" anchorCtr="0" compatLnSpc="1"/>
            <a:lstStyle/>
            <a:p>
              <a:endParaRPr lang="zh-CN" altLang="en-US" sz="1200">
                <a:latin typeface="超世纪细隶书" panose="02000000000000000000" pitchFamily="2" charset="-120"/>
                <a:ea typeface="超世纪细隶书" panose="02000000000000000000" pitchFamily="2" charset="-120"/>
                <a:cs typeface="+mn-ea"/>
                <a:sym typeface="+mn-lt"/>
              </a:endParaRPr>
            </a:p>
          </p:txBody>
        </p:sp>
        <p:sp>
          <p:nvSpPr>
            <p:cNvPr id="21" name="矩形 20"/>
            <p:cNvSpPr/>
            <p:nvPr/>
          </p:nvSpPr>
          <p:spPr>
            <a:xfrm>
              <a:off x="1305820" y="1094165"/>
              <a:ext cx="2532798" cy="1738938"/>
            </a:xfrm>
            <a:prstGeom prst="rect">
              <a:avLst/>
            </a:prstGeom>
            <a:effectLst>
              <a:innerShdw blurRad="114300">
                <a:prstClr val="black"/>
              </a:innerShdw>
            </a:effectLst>
          </p:spPr>
          <p:txBody>
            <a:bodyPr wrap="square">
              <a:spAutoFit/>
            </a:bodyPr>
            <a:lstStyle/>
            <a:p>
              <a:pPr algn="dist">
                <a:defRPr/>
              </a:pPr>
              <a:r>
                <a:rPr lang="en-US" altLang="zh-CN" sz="10700" spc="600" dirty="0">
                  <a:solidFill>
                    <a:schemeClr val="accent4"/>
                  </a:solidFill>
                  <a:effectLst>
                    <a:innerShdw blurRad="63500" dist="50800" dir="16200000">
                      <a:prstClr val="black">
                        <a:alpha val="50000"/>
                      </a:prstClr>
                    </a:innerShdw>
                  </a:effectLst>
                  <a:latin typeface="超世纪细隶书" panose="02000000000000000000" pitchFamily="2" charset="-120"/>
                  <a:ea typeface="超世纪细隶书" panose="02000000000000000000" pitchFamily="2" charset="-120"/>
                  <a:cs typeface="+mn-ea"/>
                  <a:sym typeface="+mn-lt"/>
                </a:rPr>
                <a:t>2</a:t>
              </a:r>
              <a:endParaRPr lang="zh-CN" altLang="en-US" sz="10700" spc="600" dirty="0">
                <a:solidFill>
                  <a:schemeClr val="accent4"/>
                </a:solidFill>
                <a:effectLst>
                  <a:innerShdw blurRad="63500" dist="50800" dir="16200000">
                    <a:prstClr val="black">
                      <a:alpha val="50000"/>
                    </a:prstClr>
                  </a:innerShdw>
                </a:effectLst>
                <a:latin typeface="超世纪细隶书" panose="02000000000000000000" pitchFamily="2" charset="-120"/>
                <a:ea typeface="超世纪细隶书" panose="02000000000000000000" pitchFamily="2" charset="-120"/>
                <a:cs typeface="+mn-ea"/>
                <a:sym typeface="+mn-lt"/>
              </a:endParaRPr>
            </a:p>
          </p:txBody>
        </p:sp>
      </p:grpSp>
      <p:grpSp>
        <p:nvGrpSpPr>
          <p:cNvPr id="4" name="组合 3"/>
          <p:cNvGrpSpPr/>
          <p:nvPr/>
        </p:nvGrpSpPr>
        <p:grpSpPr>
          <a:xfrm>
            <a:off x="3811833" y="1459557"/>
            <a:ext cx="2532798" cy="1738938"/>
            <a:chOff x="3664437" y="1132265"/>
            <a:chExt cx="2532798" cy="1738938"/>
          </a:xfrm>
        </p:grpSpPr>
        <p:sp>
          <p:nvSpPr>
            <p:cNvPr id="39" name="Freeform 5"/>
            <p:cNvSpPr/>
            <p:nvPr/>
          </p:nvSpPr>
          <p:spPr bwMode="auto">
            <a:xfrm rot="5400000">
              <a:off x="4034651" y="1246216"/>
              <a:ext cx="1721027" cy="15253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5000"/>
                  </a:schemeClr>
                </a:gs>
                <a:gs pos="0">
                  <a:schemeClr val="bg1"/>
                </a:gs>
              </a:gsLst>
              <a:lin ang="18900000" scaled="0"/>
              <a:tileRect/>
            </a:gradFill>
            <a:ln w="25400">
              <a:gradFill flip="none" rotWithShape="1">
                <a:gsLst>
                  <a:gs pos="0">
                    <a:schemeClr val="bg1"/>
                  </a:gs>
                  <a:gs pos="100000">
                    <a:schemeClr val="bg2"/>
                  </a:gs>
                </a:gsLst>
                <a:lin ang="18900000" scaled="0"/>
                <a:tileRect/>
              </a:gradFill>
            </a:ln>
            <a:effectLst>
              <a:outerShdw blurRad="444500" dist="152400" dir="2700000" algn="tl" rotWithShape="0">
                <a:prstClr val="black">
                  <a:alpha val="30000"/>
                </a:prstClr>
              </a:outerShdw>
            </a:effectLst>
          </p:spPr>
          <p:txBody>
            <a:bodyPr vert="horz" wrap="square" lIns="91416" tIns="45708" rIns="91416" bIns="45708" numCol="1" anchor="t" anchorCtr="0" compatLnSpc="1"/>
            <a:lstStyle/>
            <a:p>
              <a:endParaRPr lang="zh-CN" altLang="en-US" sz="1200">
                <a:latin typeface="超世纪细隶书" panose="02000000000000000000" pitchFamily="2" charset="-120"/>
                <a:ea typeface="超世纪细隶书" panose="02000000000000000000" pitchFamily="2" charset="-120"/>
                <a:cs typeface="+mn-ea"/>
                <a:sym typeface="+mn-lt"/>
              </a:endParaRPr>
            </a:p>
          </p:txBody>
        </p:sp>
        <p:sp>
          <p:nvSpPr>
            <p:cNvPr id="42" name="矩形 41"/>
            <p:cNvSpPr/>
            <p:nvPr/>
          </p:nvSpPr>
          <p:spPr>
            <a:xfrm>
              <a:off x="3664437" y="1132265"/>
              <a:ext cx="2532798" cy="1738938"/>
            </a:xfrm>
            <a:prstGeom prst="rect">
              <a:avLst/>
            </a:prstGeom>
            <a:effectLst>
              <a:innerShdw blurRad="114300">
                <a:prstClr val="black"/>
              </a:innerShdw>
            </a:effectLst>
          </p:spPr>
          <p:txBody>
            <a:bodyPr wrap="square">
              <a:spAutoFit/>
            </a:bodyPr>
            <a:lstStyle/>
            <a:p>
              <a:pPr algn="dist">
                <a:defRPr/>
              </a:pPr>
              <a:r>
                <a:rPr lang="en-US" altLang="zh-CN" sz="10700" spc="600" dirty="0">
                  <a:solidFill>
                    <a:schemeClr val="accent5"/>
                  </a:solidFill>
                  <a:effectLst>
                    <a:innerShdw blurRad="63500" dist="50800" dir="16200000">
                      <a:prstClr val="black">
                        <a:alpha val="50000"/>
                      </a:prstClr>
                    </a:innerShdw>
                  </a:effectLst>
                  <a:latin typeface="超世纪细隶书" panose="02000000000000000000" pitchFamily="2" charset="-120"/>
                  <a:ea typeface="超世纪细隶书" panose="02000000000000000000" pitchFamily="2" charset="-120"/>
                  <a:cs typeface="+mn-ea"/>
                  <a:sym typeface="+mn-lt"/>
                </a:rPr>
                <a:t>0</a:t>
              </a:r>
              <a:endParaRPr lang="zh-CN" altLang="en-US" sz="10700" spc="600" dirty="0">
                <a:solidFill>
                  <a:schemeClr val="accent5"/>
                </a:solidFill>
                <a:effectLst>
                  <a:innerShdw blurRad="63500" dist="50800" dir="16200000">
                    <a:prstClr val="black">
                      <a:alpha val="50000"/>
                    </a:prstClr>
                  </a:innerShdw>
                </a:effectLst>
                <a:latin typeface="超世纪细隶书" panose="02000000000000000000" pitchFamily="2" charset="-120"/>
                <a:ea typeface="超世纪细隶书" panose="02000000000000000000" pitchFamily="2" charset="-120"/>
                <a:cs typeface="+mn-ea"/>
                <a:sym typeface="+mn-lt"/>
              </a:endParaRPr>
            </a:p>
          </p:txBody>
        </p:sp>
      </p:grpSp>
      <p:grpSp>
        <p:nvGrpSpPr>
          <p:cNvPr id="5" name="组合 4"/>
          <p:cNvGrpSpPr/>
          <p:nvPr/>
        </p:nvGrpSpPr>
        <p:grpSpPr>
          <a:xfrm>
            <a:off x="5811525" y="1475662"/>
            <a:ext cx="2532798" cy="1741883"/>
            <a:chOff x="5849033" y="1148370"/>
            <a:chExt cx="2532798" cy="1741883"/>
          </a:xfrm>
        </p:grpSpPr>
        <p:sp>
          <p:nvSpPr>
            <p:cNvPr id="40" name="Freeform 5"/>
            <p:cNvSpPr/>
            <p:nvPr/>
          </p:nvSpPr>
          <p:spPr bwMode="auto">
            <a:xfrm rot="5400000">
              <a:off x="6246329" y="1246216"/>
              <a:ext cx="1721027" cy="15253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5000"/>
                  </a:schemeClr>
                </a:gs>
                <a:gs pos="0">
                  <a:schemeClr val="bg1"/>
                </a:gs>
              </a:gsLst>
              <a:lin ang="18900000" scaled="0"/>
              <a:tileRect/>
            </a:gradFill>
            <a:ln w="25400">
              <a:gradFill flip="none" rotWithShape="1">
                <a:gsLst>
                  <a:gs pos="0">
                    <a:schemeClr val="bg1"/>
                  </a:gs>
                  <a:gs pos="100000">
                    <a:schemeClr val="bg2"/>
                  </a:gs>
                </a:gsLst>
                <a:lin ang="18900000" scaled="0"/>
                <a:tileRect/>
              </a:gradFill>
            </a:ln>
            <a:effectLst>
              <a:outerShdw blurRad="444500" dist="152400" dir="2700000" algn="tl" rotWithShape="0">
                <a:prstClr val="black">
                  <a:alpha val="30000"/>
                </a:prstClr>
              </a:outerShdw>
            </a:effectLst>
          </p:spPr>
          <p:txBody>
            <a:bodyPr vert="horz" wrap="square" lIns="91416" tIns="45708" rIns="91416" bIns="45708" numCol="1" anchor="t" anchorCtr="0" compatLnSpc="1"/>
            <a:lstStyle/>
            <a:p>
              <a:endParaRPr lang="zh-CN" altLang="en-US" sz="1200">
                <a:latin typeface="超世纪细隶书" panose="02000000000000000000" pitchFamily="2" charset="-120"/>
                <a:ea typeface="超世纪细隶书" panose="02000000000000000000" pitchFamily="2" charset="-120"/>
                <a:cs typeface="+mn-ea"/>
                <a:sym typeface="+mn-lt"/>
              </a:endParaRPr>
            </a:p>
          </p:txBody>
        </p:sp>
        <p:sp>
          <p:nvSpPr>
            <p:cNvPr id="43" name="矩形 42"/>
            <p:cNvSpPr/>
            <p:nvPr/>
          </p:nvSpPr>
          <p:spPr>
            <a:xfrm>
              <a:off x="5849033" y="1151315"/>
              <a:ext cx="2532798" cy="1738938"/>
            </a:xfrm>
            <a:prstGeom prst="rect">
              <a:avLst/>
            </a:prstGeom>
            <a:effectLst>
              <a:innerShdw blurRad="114300">
                <a:prstClr val="black"/>
              </a:innerShdw>
            </a:effectLst>
          </p:spPr>
          <p:txBody>
            <a:bodyPr wrap="square">
              <a:spAutoFit/>
            </a:bodyPr>
            <a:lstStyle/>
            <a:p>
              <a:pPr algn="dist">
                <a:defRPr/>
              </a:pPr>
              <a:r>
                <a:rPr lang="en-US" altLang="zh-CN" sz="10700" spc="600" dirty="0">
                  <a:solidFill>
                    <a:schemeClr val="accent1"/>
                  </a:solidFill>
                  <a:effectLst>
                    <a:innerShdw blurRad="63500" dist="50800" dir="16200000">
                      <a:prstClr val="black">
                        <a:alpha val="50000"/>
                      </a:prstClr>
                    </a:innerShdw>
                  </a:effectLst>
                  <a:latin typeface="超世纪细隶书" panose="02000000000000000000" pitchFamily="2" charset="-120"/>
                  <a:ea typeface="超世纪细隶书" panose="02000000000000000000" pitchFamily="2" charset="-120"/>
                  <a:cs typeface="+mn-ea"/>
                  <a:sym typeface="+mn-lt"/>
                </a:rPr>
                <a:t>X</a:t>
              </a:r>
              <a:endParaRPr lang="zh-CN" altLang="en-US" sz="10700" spc="600" dirty="0">
                <a:solidFill>
                  <a:schemeClr val="accent1"/>
                </a:solidFill>
                <a:effectLst>
                  <a:innerShdw blurRad="63500" dist="50800" dir="16200000">
                    <a:prstClr val="black">
                      <a:alpha val="50000"/>
                    </a:prstClr>
                  </a:innerShdw>
                </a:effectLst>
                <a:latin typeface="超世纪细隶书" panose="02000000000000000000" pitchFamily="2" charset="-120"/>
                <a:ea typeface="超世纪细隶书" panose="02000000000000000000" pitchFamily="2" charset="-120"/>
                <a:cs typeface="+mn-ea"/>
                <a:sym typeface="+mn-lt"/>
              </a:endParaRPr>
            </a:p>
          </p:txBody>
        </p:sp>
      </p:grpSp>
      <p:grpSp>
        <p:nvGrpSpPr>
          <p:cNvPr id="7" name="组合 6"/>
          <p:cNvGrpSpPr/>
          <p:nvPr/>
        </p:nvGrpSpPr>
        <p:grpSpPr>
          <a:xfrm>
            <a:off x="7882560" y="1475662"/>
            <a:ext cx="2532798" cy="1760933"/>
            <a:chOff x="8100387" y="1148370"/>
            <a:chExt cx="2532798" cy="1760933"/>
          </a:xfrm>
        </p:grpSpPr>
        <p:sp>
          <p:nvSpPr>
            <p:cNvPr id="41" name="Freeform 5"/>
            <p:cNvSpPr/>
            <p:nvPr/>
          </p:nvSpPr>
          <p:spPr bwMode="auto">
            <a:xfrm rot="5400000">
              <a:off x="8458007" y="1246216"/>
              <a:ext cx="1721027" cy="15253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5000"/>
                  </a:schemeClr>
                </a:gs>
                <a:gs pos="0">
                  <a:schemeClr val="bg1"/>
                </a:gs>
              </a:gsLst>
              <a:lin ang="18900000" scaled="0"/>
              <a:tileRect/>
            </a:gradFill>
            <a:ln w="25400">
              <a:gradFill flip="none" rotWithShape="1">
                <a:gsLst>
                  <a:gs pos="0">
                    <a:schemeClr val="bg1"/>
                  </a:gs>
                  <a:gs pos="100000">
                    <a:schemeClr val="bg2"/>
                  </a:gs>
                </a:gsLst>
                <a:lin ang="18900000" scaled="0"/>
                <a:tileRect/>
              </a:gradFill>
            </a:ln>
            <a:effectLst>
              <a:outerShdw blurRad="444500" dist="152400" dir="2700000" algn="tl" rotWithShape="0">
                <a:prstClr val="black">
                  <a:alpha val="30000"/>
                </a:prstClr>
              </a:outerShdw>
            </a:effectLst>
          </p:spPr>
          <p:txBody>
            <a:bodyPr vert="horz" wrap="square" lIns="91416" tIns="45708" rIns="91416" bIns="45708" numCol="1" anchor="t" anchorCtr="0" compatLnSpc="1"/>
            <a:lstStyle/>
            <a:p>
              <a:endParaRPr lang="zh-CN" altLang="en-US" sz="1200">
                <a:latin typeface="超世纪细隶书" panose="02000000000000000000" pitchFamily="2" charset="-120"/>
                <a:ea typeface="超世纪细隶书" panose="02000000000000000000" pitchFamily="2" charset="-120"/>
                <a:cs typeface="+mn-ea"/>
                <a:sym typeface="+mn-lt"/>
              </a:endParaRPr>
            </a:p>
          </p:txBody>
        </p:sp>
        <p:sp>
          <p:nvSpPr>
            <p:cNvPr id="44" name="矩形 43"/>
            <p:cNvSpPr/>
            <p:nvPr/>
          </p:nvSpPr>
          <p:spPr>
            <a:xfrm>
              <a:off x="8100387" y="1170365"/>
              <a:ext cx="2532798" cy="1738938"/>
            </a:xfrm>
            <a:prstGeom prst="rect">
              <a:avLst/>
            </a:prstGeom>
            <a:effectLst>
              <a:innerShdw blurRad="114300">
                <a:prstClr val="black"/>
              </a:innerShdw>
            </a:effectLst>
          </p:spPr>
          <p:txBody>
            <a:bodyPr wrap="square">
              <a:spAutoFit/>
            </a:bodyPr>
            <a:lstStyle/>
            <a:p>
              <a:pPr algn="dist">
                <a:defRPr/>
              </a:pPr>
              <a:r>
                <a:rPr lang="en-US" altLang="zh-CN" sz="10700" spc="600" dirty="0">
                  <a:solidFill>
                    <a:schemeClr val="accent2"/>
                  </a:solidFill>
                  <a:effectLst>
                    <a:innerShdw blurRad="63500" dist="50800" dir="16200000">
                      <a:prstClr val="black">
                        <a:alpha val="50000"/>
                      </a:prstClr>
                    </a:innerShdw>
                  </a:effectLst>
                  <a:latin typeface="超世纪细隶书" panose="02000000000000000000" pitchFamily="2" charset="-120"/>
                  <a:ea typeface="超世纪细隶书" panose="02000000000000000000" pitchFamily="2" charset="-120"/>
                  <a:cs typeface="+mn-ea"/>
                  <a:sym typeface="+mn-lt"/>
                </a:rPr>
                <a:t>X</a:t>
              </a:r>
              <a:endParaRPr lang="zh-CN" altLang="en-US" sz="10700" spc="600" dirty="0">
                <a:solidFill>
                  <a:schemeClr val="accent2"/>
                </a:solidFill>
                <a:effectLst>
                  <a:innerShdw blurRad="63500" dist="50800" dir="16200000">
                    <a:prstClr val="black">
                      <a:alpha val="50000"/>
                    </a:prstClr>
                  </a:innerShdw>
                </a:effectLst>
                <a:latin typeface="超世纪细隶书" panose="02000000000000000000" pitchFamily="2" charset="-120"/>
                <a:ea typeface="超世纪细隶书" panose="02000000000000000000" pitchFamily="2" charset="-120"/>
                <a:cs typeface="+mn-ea"/>
                <a:sym typeface="+mn-lt"/>
              </a:endParaRPr>
            </a:p>
          </p:txBody>
        </p:sp>
      </p:grpSp>
      <p:sp>
        <p:nvSpPr>
          <p:cNvPr id="18" name="Rounded Rectangle 7">
            <a:extLst>
              <a:ext uri="{FF2B5EF4-FFF2-40B4-BE49-F238E27FC236}">
                <a16:creationId xmlns:a16="http://schemas.microsoft.com/office/drawing/2014/main" id="{1A4CF500-AE2A-213A-BC22-0A6EE8C7E440}"/>
              </a:ext>
            </a:extLst>
          </p:cNvPr>
          <p:cNvSpPr/>
          <p:nvPr/>
        </p:nvSpPr>
        <p:spPr>
          <a:xfrm>
            <a:off x="9797547" y="448381"/>
            <a:ext cx="1684599" cy="413563"/>
          </a:xfrm>
          <a:prstGeom prst="roundRect">
            <a:avLst>
              <a:gd name="adj" fmla="val 50000"/>
            </a:avLst>
          </a:prstGeom>
          <a:solidFill>
            <a:schemeClr val="bg1">
              <a:alpha val="0"/>
            </a:schemeClr>
          </a:solidFill>
          <a:ln w="15875">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bg1">
                    <a:lumMod val="75000"/>
                  </a:schemeClr>
                </a:solidFill>
              </a:rPr>
              <a:t>LOGO</a:t>
            </a:r>
            <a:endParaRPr lang="ko-KR" altLang="en-US" sz="2700" dirty="0">
              <a:solidFill>
                <a:schemeClr val="bg1">
                  <a:lumMod val="75000"/>
                </a:schemeClr>
              </a:solidFill>
            </a:endParaRPr>
          </a:p>
        </p:txBody>
      </p:sp>
      <p:sp>
        <p:nvSpPr>
          <p:cNvPr id="19" name="TextBox 3">
            <a:hlinkClick r:id="rId3"/>
            <a:extLst>
              <a:ext uri="{FF2B5EF4-FFF2-40B4-BE49-F238E27FC236}">
                <a16:creationId xmlns:a16="http://schemas.microsoft.com/office/drawing/2014/main" id="{1B50F8B4-8DDE-A05B-2CF3-A51B3D6B7E3F}"/>
              </a:ext>
            </a:extLst>
          </p:cNvPr>
          <p:cNvSpPr txBox="1"/>
          <p:nvPr/>
        </p:nvSpPr>
        <p:spPr>
          <a:xfrm>
            <a:off x="3139905" y="6427494"/>
            <a:ext cx="5169613" cy="246221"/>
          </a:xfrm>
          <a:prstGeom prst="rect">
            <a:avLst/>
          </a:prstGeom>
          <a:noFill/>
        </p:spPr>
        <p:txBody>
          <a:bodyPr wrap="square" rtlCol="0">
            <a:spAutoFit/>
          </a:bodyPr>
          <a:lstStyle/>
          <a:p>
            <a:pPr algn="ctr"/>
            <a:r>
              <a:rPr lang="en-US" altLang="zh-CN" sz="1000" dirty="0">
                <a:solidFill>
                  <a:schemeClr val="bg1">
                    <a:lumMod val="75000"/>
                  </a:schemeClr>
                </a:solidFill>
                <a:cs typeface="Arial" panose="020B0604020202020204" pitchFamily="34" charset="0"/>
                <a:hlinkClick r:id="rId3">
                  <a:extLst>
                    <a:ext uri="{A12FA001-AC4F-418D-AE19-62706E023703}">
                      <ahyp:hlinkClr xmlns:ahyp="http://schemas.microsoft.com/office/drawing/2018/hyperlinkcolor" val="tx"/>
                    </a:ext>
                  </a:extLst>
                </a:hlinkClick>
              </a:rPr>
              <a:t>https://www.freeppt7.com</a:t>
            </a:r>
            <a:endParaRPr lang="ko-KR" altLang="en-US" sz="1000" dirty="0">
              <a:solidFill>
                <a:schemeClr val="bg1">
                  <a:lumMod val="75000"/>
                </a:schemeClr>
              </a:solidFill>
              <a:cs typeface="Arial" panose="020B0604020202020204" pitchFamily="34" charset="0"/>
            </a:endParaRPr>
          </a:p>
        </p:txBody>
      </p:sp>
    </p:spTree>
    <p:extLst>
      <p:ext uri="{BB962C8B-B14F-4D97-AF65-F5344CB8AC3E}">
        <p14:creationId xmlns:p14="http://schemas.microsoft.com/office/powerpoint/2010/main" val="335821324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6*min(max(#ppt_w*#ppt_h,.3),1)-7.4)/-.7*#ppt_w"/>
                                          </p:val>
                                        </p:tav>
                                        <p:tav tm="100000">
                                          <p:val>
                                            <p:strVal val="#ppt_w"/>
                                          </p:val>
                                        </p:tav>
                                      </p:tavLst>
                                    </p:anim>
                                    <p:anim calcmode="lin" valueType="num">
                                      <p:cBhvr>
                                        <p:cTn id="8" dur="500" fill="hold"/>
                                        <p:tgtEl>
                                          <p:spTgt spid="2"/>
                                        </p:tgtEl>
                                        <p:attrNameLst>
                                          <p:attrName>ppt_h</p:attrName>
                                        </p:attrNameLst>
                                      </p:cBhvr>
                                      <p:tavLst>
                                        <p:tav tm="0">
                                          <p:val>
                                            <p:strVal val="(6*min(max(#ppt_w*#ppt_h,.3),1)-7.4)/-.7*#ppt_h"/>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strVal val="1+(6*min(max(#ppt_w*#ppt_h,.3),1)-7.4)/-.7*#ppt_h/2"/>
                                          </p:val>
                                        </p:tav>
                                        <p:tav tm="100000">
                                          <p:val>
                                            <p:strVal val="#ppt_y"/>
                                          </p:val>
                                        </p:tav>
                                      </p:tavLst>
                                    </p:anim>
                                  </p:childTnLst>
                                </p:cTn>
                              </p:par>
                              <p:par>
                                <p:cTn id="11" presetID="23" presetClass="entr" presetSubtype="36" fill="hold" nodeType="withEffect">
                                  <p:stCondLst>
                                    <p:cond delay="30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strVal val="(6*min(max(#ppt_w*#ppt_h,.3),1)-7.4)/-.7*#ppt_w"/>
                                          </p:val>
                                        </p:tav>
                                        <p:tav tm="100000">
                                          <p:val>
                                            <p:strVal val="#ppt_w"/>
                                          </p:val>
                                        </p:tav>
                                      </p:tavLst>
                                    </p:anim>
                                    <p:anim calcmode="lin" valueType="num">
                                      <p:cBhvr>
                                        <p:cTn id="14" dur="500" fill="hold"/>
                                        <p:tgtEl>
                                          <p:spTgt spid="4"/>
                                        </p:tgtEl>
                                        <p:attrNameLst>
                                          <p:attrName>ppt_h</p:attrName>
                                        </p:attrNameLst>
                                      </p:cBhvr>
                                      <p:tavLst>
                                        <p:tav tm="0">
                                          <p:val>
                                            <p:strVal val="(6*min(max(#ppt_w*#ppt_h,.3),1)-7.4)/-.7*#ppt_h"/>
                                          </p:val>
                                        </p:tav>
                                        <p:tav tm="100000">
                                          <p:val>
                                            <p:strVal val="#ppt_h"/>
                                          </p:val>
                                        </p:tav>
                                      </p:tavLst>
                                    </p:anim>
                                    <p:anim calcmode="lin" valueType="num">
                                      <p:cBhvr>
                                        <p:cTn id="15" dur="500" fill="hold"/>
                                        <p:tgtEl>
                                          <p:spTgt spid="4"/>
                                        </p:tgtEl>
                                        <p:attrNameLst>
                                          <p:attrName>ppt_x</p:attrName>
                                        </p:attrNameLst>
                                      </p:cBhvr>
                                      <p:tavLst>
                                        <p:tav tm="0">
                                          <p:val>
                                            <p:fltVal val="0.5"/>
                                          </p:val>
                                        </p:tav>
                                        <p:tav tm="100000">
                                          <p:val>
                                            <p:strVal val="#ppt_x"/>
                                          </p:val>
                                        </p:tav>
                                      </p:tavLst>
                                    </p:anim>
                                    <p:anim calcmode="lin" valueType="num">
                                      <p:cBhvr>
                                        <p:cTn id="16" dur="500" fill="hold"/>
                                        <p:tgtEl>
                                          <p:spTgt spid="4"/>
                                        </p:tgtEl>
                                        <p:attrNameLst>
                                          <p:attrName>ppt_y</p:attrName>
                                        </p:attrNameLst>
                                      </p:cBhvr>
                                      <p:tavLst>
                                        <p:tav tm="0">
                                          <p:val>
                                            <p:strVal val="1+(6*min(max(#ppt_w*#ppt_h,.3),1)-7.4)/-.7*#ppt_h/2"/>
                                          </p:val>
                                        </p:tav>
                                        <p:tav tm="100000">
                                          <p:val>
                                            <p:strVal val="#ppt_y"/>
                                          </p:val>
                                        </p:tav>
                                      </p:tavLst>
                                    </p:anim>
                                  </p:childTnLst>
                                </p:cTn>
                              </p:par>
                              <p:par>
                                <p:cTn id="17" presetID="23" presetClass="entr" presetSubtype="36" fill="hold" nodeType="withEffect">
                                  <p:stCondLst>
                                    <p:cond delay="60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strVal val="(6*min(max(#ppt_w*#ppt_h,.3),1)-7.4)/-.7*#ppt_w"/>
                                          </p:val>
                                        </p:tav>
                                        <p:tav tm="100000">
                                          <p:val>
                                            <p:strVal val="#ppt_w"/>
                                          </p:val>
                                        </p:tav>
                                      </p:tavLst>
                                    </p:anim>
                                    <p:anim calcmode="lin" valueType="num">
                                      <p:cBhvr>
                                        <p:cTn id="20" dur="500" fill="hold"/>
                                        <p:tgtEl>
                                          <p:spTgt spid="5"/>
                                        </p:tgtEl>
                                        <p:attrNameLst>
                                          <p:attrName>ppt_h</p:attrName>
                                        </p:attrNameLst>
                                      </p:cBhvr>
                                      <p:tavLst>
                                        <p:tav tm="0">
                                          <p:val>
                                            <p:strVal val="(6*min(max(#ppt_w*#ppt_h,.3),1)-7.4)/-.7*#ppt_h"/>
                                          </p:val>
                                        </p:tav>
                                        <p:tav tm="100000">
                                          <p:val>
                                            <p:strVal val="#ppt_h"/>
                                          </p:val>
                                        </p:tav>
                                      </p:tavLst>
                                    </p:anim>
                                    <p:anim calcmode="lin" valueType="num">
                                      <p:cBhvr>
                                        <p:cTn id="21" dur="500" fill="hold"/>
                                        <p:tgtEl>
                                          <p:spTgt spid="5"/>
                                        </p:tgtEl>
                                        <p:attrNameLst>
                                          <p:attrName>ppt_x</p:attrName>
                                        </p:attrNameLst>
                                      </p:cBhvr>
                                      <p:tavLst>
                                        <p:tav tm="0">
                                          <p:val>
                                            <p:fltVal val="0.5"/>
                                          </p:val>
                                        </p:tav>
                                        <p:tav tm="100000">
                                          <p:val>
                                            <p:strVal val="#ppt_x"/>
                                          </p:val>
                                        </p:tav>
                                      </p:tavLst>
                                    </p:anim>
                                    <p:anim calcmode="lin" valueType="num">
                                      <p:cBhvr>
                                        <p:cTn id="22" dur="500" fill="hold"/>
                                        <p:tgtEl>
                                          <p:spTgt spid="5"/>
                                        </p:tgtEl>
                                        <p:attrNameLst>
                                          <p:attrName>ppt_y</p:attrName>
                                        </p:attrNameLst>
                                      </p:cBhvr>
                                      <p:tavLst>
                                        <p:tav tm="0">
                                          <p:val>
                                            <p:strVal val="1+(6*min(max(#ppt_w*#ppt_h,.3),1)-7.4)/-.7*#ppt_h/2"/>
                                          </p:val>
                                        </p:tav>
                                        <p:tav tm="100000">
                                          <p:val>
                                            <p:strVal val="#ppt_y"/>
                                          </p:val>
                                        </p:tav>
                                      </p:tavLst>
                                    </p:anim>
                                  </p:childTnLst>
                                </p:cTn>
                              </p:par>
                              <p:par>
                                <p:cTn id="23" presetID="23" presetClass="entr" presetSubtype="36" fill="hold" nodeType="withEffect">
                                  <p:stCondLst>
                                    <p:cond delay="8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strVal val="(6*min(max(#ppt_w*#ppt_h,.3),1)-7.4)/-.7*#ppt_w"/>
                                          </p:val>
                                        </p:tav>
                                        <p:tav tm="100000">
                                          <p:val>
                                            <p:strVal val="#ppt_w"/>
                                          </p:val>
                                        </p:tav>
                                      </p:tavLst>
                                    </p:anim>
                                    <p:anim calcmode="lin" valueType="num">
                                      <p:cBhvr>
                                        <p:cTn id="26" dur="500" fill="hold"/>
                                        <p:tgtEl>
                                          <p:spTgt spid="7"/>
                                        </p:tgtEl>
                                        <p:attrNameLst>
                                          <p:attrName>ppt_h</p:attrName>
                                        </p:attrNameLst>
                                      </p:cBhvr>
                                      <p:tavLst>
                                        <p:tav tm="0">
                                          <p:val>
                                            <p:strVal val="(6*min(max(#ppt_w*#ppt_h,.3),1)-7.4)/-.7*#ppt_h"/>
                                          </p:val>
                                        </p:tav>
                                        <p:tav tm="100000">
                                          <p:val>
                                            <p:strVal val="#ppt_h"/>
                                          </p:val>
                                        </p:tav>
                                      </p:tavLst>
                                    </p:anim>
                                    <p:anim calcmode="lin" valueType="num">
                                      <p:cBhvr>
                                        <p:cTn id="27" dur="500" fill="hold"/>
                                        <p:tgtEl>
                                          <p:spTgt spid="7"/>
                                        </p:tgtEl>
                                        <p:attrNameLst>
                                          <p:attrName>ppt_x</p:attrName>
                                        </p:attrNameLst>
                                      </p:cBhvr>
                                      <p:tavLst>
                                        <p:tav tm="0">
                                          <p:val>
                                            <p:fltVal val="0.5"/>
                                          </p:val>
                                        </p:tav>
                                        <p:tav tm="100000">
                                          <p:val>
                                            <p:strVal val="#ppt_x"/>
                                          </p:val>
                                        </p:tav>
                                      </p:tavLst>
                                    </p:anim>
                                    <p:anim calcmode="lin" valueType="num">
                                      <p:cBhvr>
                                        <p:cTn id="28" dur="500" fill="hold"/>
                                        <p:tgtEl>
                                          <p:spTgt spid="7"/>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1300"/>
                            </p:stCondLst>
                            <p:childTnLst>
                              <p:par>
                                <p:cTn id="30" presetID="56" presetClass="entr" presetSubtype="0" fill="hold" grpId="0" nodeType="afterEffect">
                                  <p:stCondLst>
                                    <p:cond delay="0"/>
                                  </p:stCondLst>
                                  <p:iterate type="lt">
                                    <p:tmPct val="10000"/>
                                  </p:iterate>
                                  <p:childTnLst>
                                    <p:set>
                                      <p:cBhvr>
                                        <p:cTn id="31" dur="1" fill="hold">
                                          <p:stCondLst>
                                            <p:cond delay="0"/>
                                          </p:stCondLst>
                                        </p:cTn>
                                        <p:tgtEl>
                                          <p:spTgt spid="22"/>
                                        </p:tgtEl>
                                        <p:attrNameLst>
                                          <p:attrName>style.visibility</p:attrName>
                                        </p:attrNameLst>
                                      </p:cBhvr>
                                      <p:to>
                                        <p:strVal val="visible"/>
                                      </p:to>
                                    </p:set>
                                    <p:anim by="(-#ppt_w*2)" calcmode="lin" valueType="num">
                                      <p:cBhvr rctx="PPT">
                                        <p:cTn id="32" dur="500" autoRev="1" fill="hold">
                                          <p:stCondLst>
                                            <p:cond delay="0"/>
                                          </p:stCondLst>
                                        </p:cTn>
                                        <p:tgtEl>
                                          <p:spTgt spid="22"/>
                                        </p:tgtEl>
                                        <p:attrNameLst>
                                          <p:attrName>ppt_w</p:attrName>
                                        </p:attrNameLst>
                                      </p:cBhvr>
                                    </p:anim>
                                    <p:anim by="(#ppt_w*0.50)" calcmode="lin" valueType="num">
                                      <p:cBhvr>
                                        <p:cTn id="33" dur="500" decel="50000" autoRev="1" fill="hold">
                                          <p:stCondLst>
                                            <p:cond delay="0"/>
                                          </p:stCondLst>
                                        </p:cTn>
                                        <p:tgtEl>
                                          <p:spTgt spid="22"/>
                                        </p:tgtEl>
                                        <p:attrNameLst>
                                          <p:attrName>ppt_x</p:attrName>
                                        </p:attrNameLst>
                                      </p:cBhvr>
                                    </p:anim>
                                    <p:anim from="(-#ppt_h/2)" to="(#ppt_y)" calcmode="lin" valueType="num">
                                      <p:cBhvr>
                                        <p:cTn id="34" dur="1000" fill="hold">
                                          <p:stCondLst>
                                            <p:cond delay="0"/>
                                          </p:stCondLst>
                                        </p:cTn>
                                        <p:tgtEl>
                                          <p:spTgt spid="22"/>
                                        </p:tgtEl>
                                        <p:attrNameLst>
                                          <p:attrName>ppt_y</p:attrName>
                                        </p:attrNameLst>
                                      </p:cBhvr>
                                    </p:anim>
                                    <p:animRot by="21600000">
                                      <p:cBhvr>
                                        <p:cTn id="35" dur="1000" fill="hold">
                                          <p:stCondLst>
                                            <p:cond delay="0"/>
                                          </p:stCondLst>
                                        </p:cTn>
                                        <p:tgtEl>
                                          <p:spTgt spid="22"/>
                                        </p:tgtEl>
                                        <p:attrNameLst>
                                          <p:attrName>r</p:attrName>
                                        </p:attrNameLst>
                                      </p:cBhvr>
                                    </p:animRot>
                                  </p:childTnLst>
                                </p:cTn>
                              </p:par>
                            </p:childTnLst>
                          </p:cTn>
                        </p:par>
                        <p:par>
                          <p:cTn id="36" fill="hold">
                            <p:stCondLst>
                              <p:cond delay="3800"/>
                            </p:stCondLst>
                            <p:childTnLst>
                              <p:par>
                                <p:cTn id="37" presetID="10"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4300"/>
                            </p:stCondLst>
                            <p:childTnLst>
                              <p:par>
                                <p:cTn id="41" presetID="56" presetClass="entr" presetSubtype="0" fill="hold" grpId="0" nodeType="afterEffect">
                                  <p:stCondLst>
                                    <p:cond delay="0"/>
                                  </p:stCondLst>
                                  <p:iterate type="lt">
                                    <p:tmPct val="3571"/>
                                  </p:iterate>
                                  <p:childTnLst>
                                    <p:set>
                                      <p:cBhvr>
                                        <p:cTn id="42" dur="1" fill="hold">
                                          <p:stCondLst>
                                            <p:cond delay="0"/>
                                          </p:stCondLst>
                                        </p:cTn>
                                        <p:tgtEl>
                                          <p:spTgt spid="38"/>
                                        </p:tgtEl>
                                        <p:attrNameLst>
                                          <p:attrName>style.visibility</p:attrName>
                                        </p:attrNameLst>
                                      </p:cBhvr>
                                      <p:to>
                                        <p:strVal val="visible"/>
                                      </p:to>
                                    </p:set>
                                    <p:anim by="(-#ppt_w*2)" calcmode="lin" valueType="num">
                                      <p:cBhvr rctx="PPT">
                                        <p:cTn id="43" dur="500" autoRev="1" fill="hold">
                                          <p:stCondLst>
                                            <p:cond delay="0"/>
                                          </p:stCondLst>
                                        </p:cTn>
                                        <p:tgtEl>
                                          <p:spTgt spid="38"/>
                                        </p:tgtEl>
                                        <p:attrNameLst>
                                          <p:attrName>ppt_w</p:attrName>
                                        </p:attrNameLst>
                                      </p:cBhvr>
                                    </p:anim>
                                    <p:anim by="(#ppt_w*0.50)" calcmode="lin" valueType="num">
                                      <p:cBhvr>
                                        <p:cTn id="44" dur="500" decel="50000" autoRev="1" fill="hold">
                                          <p:stCondLst>
                                            <p:cond delay="0"/>
                                          </p:stCondLst>
                                        </p:cTn>
                                        <p:tgtEl>
                                          <p:spTgt spid="38"/>
                                        </p:tgtEl>
                                        <p:attrNameLst>
                                          <p:attrName>ppt_x</p:attrName>
                                        </p:attrNameLst>
                                      </p:cBhvr>
                                    </p:anim>
                                    <p:anim from="(-#ppt_h/2)" to="(#ppt_y)" calcmode="lin" valueType="num">
                                      <p:cBhvr>
                                        <p:cTn id="45" dur="1000" fill="hold">
                                          <p:stCondLst>
                                            <p:cond delay="0"/>
                                          </p:stCondLst>
                                        </p:cTn>
                                        <p:tgtEl>
                                          <p:spTgt spid="38"/>
                                        </p:tgtEl>
                                        <p:attrNameLst>
                                          <p:attrName>ppt_y</p:attrName>
                                        </p:attrNameLst>
                                      </p:cBhvr>
                                    </p:anim>
                                    <p:animRot by="21600000">
                                      <p:cBhvr>
                                        <p:cTn id="46" dur="1000" fill="hold">
                                          <p:stCondLst>
                                            <p:cond delay="0"/>
                                          </p:stCondLst>
                                        </p:cTn>
                                        <p:tgtEl>
                                          <p:spTgt spid="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animBg="1"/>
      <p:bldP spid="3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image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4428842"/>
            <a:ext cx="12192000" cy="2429160"/>
          </a:xfrm>
          <a:prstGeom prst="rect">
            <a:avLst/>
          </a:prstGeom>
          <a:ln w="12700">
            <a:miter lim="400000"/>
          </a:ln>
        </p:spPr>
      </p:pic>
      <p:sp>
        <p:nvSpPr>
          <p:cNvPr id="50" name="Shape 1749"/>
          <p:cNvSpPr/>
          <p:nvPr/>
        </p:nvSpPr>
        <p:spPr>
          <a:xfrm>
            <a:off x="-17" y="4433584"/>
            <a:ext cx="12192001" cy="2430548"/>
          </a:xfrm>
          <a:prstGeom prst="rect">
            <a:avLst/>
          </a:prstGeom>
          <a:solidFill>
            <a:srgbClr val="000000">
              <a:alpha val="80000"/>
            </a:srgbClr>
          </a:solidFill>
          <a:ln w="12700">
            <a:miter lim="400000"/>
          </a:ln>
        </p:spPr>
        <p:txBody>
          <a:bodyPr lIns="45719" rIns="45719" anchor="ctr"/>
          <a:lstStyle/>
          <a:p>
            <a:pPr algn="ctr">
              <a:defRPr>
                <a:solidFill>
                  <a:srgbClr val="FFFFFF"/>
                </a:solidFill>
              </a:defRPr>
            </a:pPr>
            <a:endParaRPr>
              <a:cs typeface="+mn-ea"/>
              <a:sym typeface="+mn-lt"/>
            </a:endParaRPr>
          </a:p>
        </p:txBody>
      </p:sp>
      <p:grpSp>
        <p:nvGrpSpPr>
          <p:cNvPr id="51" name="Group 1753"/>
          <p:cNvGrpSpPr/>
          <p:nvPr/>
        </p:nvGrpSpPr>
        <p:grpSpPr>
          <a:xfrm>
            <a:off x="1618398" y="2107378"/>
            <a:ext cx="928261" cy="811297"/>
            <a:chOff x="0" y="0"/>
            <a:chExt cx="928259" cy="811296"/>
          </a:xfrm>
        </p:grpSpPr>
        <p:sp>
          <p:nvSpPr>
            <p:cNvPr id="52" name="Shape 1751"/>
            <p:cNvSpPr/>
            <p:nvPr/>
          </p:nvSpPr>
          <p:spPr>
            <a:xfrm>
              <a:off x="0" y="-1"/>
              <a:ext cx="928260" cy="811298"/>
            </a:xfrm>
            <a:custGeom>
              <a:avLst/>
              <a:gdLst/>
              <a:ahLst/>
              <a:cxnLst>
                <a:cxn ang="0">
                  <a:pos x="wd2" y="hd2"/>
                </a:cxn>
                <a:cxn ang="5400000">
                  <a:pos x="wd2" y="hd2"/>
                </a:cxn>
                <a:cxn ang="10800000">
                  <a:pos x="wd2" y="hd2"/>
                </a:cxn>
                <a:cxn ang="16200000">
                  <a:pos x="wd2" y="hd2"/>
                </a:cxn>
              </a:cxnLst>
              <a:rect l="0" t="0" r="r" b="b"/>
              <a:pathLst>
                <a:path w="21600" h="21600" extrusionOk="0">
                  <a:moveTo>
                    <a:pt x="21541" y="12706"/>
                  </a:moveTo>
                  <a:cubicBezTo>
                    <a:pt x="18849" y="1137"/>
                    <a:pt x="18849" y="1137"/>
                    <a:pt x="18849" y="1137"/>
                  </a:cubicBezTo>
                  <a:cubicBezTo>
                    <a:pt x="18673" y="468"/>
                    <a:pt x="18146" y="0"/>
                    <a:pt x="17502" y="0"/>
                  </a:cubicBezTo>
                  <a:cubicBezTo>
                    <a:pt x="10771" y="0"/>
                    <a:pt x="10771" y="0"/>
                    <a:pt x="10771" y="0"/>
                  </a:cubicBezTo>
                  <a:cubicBezTo>
                    <a:pt x="4039" y="0"/>
                    <a:pt x="4039" y="0"/>
                    <a:pt x="4039" y="0"/>
                  </a:cubicBezTo>
                  <a:cubicBezTo>
                    <a:pt x="3454" y="0"/>
                    <a:pt x="2927" y="468"/>
                    <a:pt x="2751" y="1137"/>
                  </a:cubicBezTo>
                  <a:cubicBezTo>
                    <a:pt x="59" y="12706"/>
                    <a:pt x="59" y="12706"/>
                    <a:pt x="59" y="12706"/>
                  </a:cubicBezTo>
                  <a:cubicBezTo>
                    <a:pt x="0" y="12840"/>
                    <a:pt x="0" y="12973"/>
                    <a:pt x="0" y="13107"/>
                  </a:cubicBezTo>
                  <a:cubicBezTo>
                    <a:pt x="0" y="18457"/>
                    <a:pt x="0" y="18457"/>
                    <a:pt x="0" y="18457"/>
                  </a:cubicBezTo>
                  <a:cubicBezTo>
                    <a:pt x="0" y="20196"/>
                    <a:pt x="1229" y="21600"/>
                    <a:pt x="2693" y="21600"/>
                  </a:cubicBezTo>
                  <a:cubicBezTo>
                    <a:pt x="18907" y="21600"/>
                    <a:pt x="18907" y="21600"/>
                    <a:pt x="18907" y="21600"/>
                  </a:cubicBezTo>
                  <a:cubicBezTo>
                    <a:pt x="20371" y="21600"/>
                    <a:pt x="21600" y="20196"/>
                    <a:pt x="21600" y="18457"/>
                  </a:cubicBezTo>
                  <a:cubicBezTo>
                    <a:pt x="21600" y="13107"/>
                    <a:pt x="21600" y="13107"/>
                    <a:pt x="21600" y="13107"/>
                  </a:cubicBezTo>
                  <a:cubicBezTo>
                    <a:pt x="21600" y="12973"/>
                    <a:pt x="21541" y="12840"/>
                    <a:pt x="21541" y="12706"/>
                  </a:cubicBezTo>
                  <a:close/>
                  <a:moveTo>
                    <a:pt x="20254" y="18457"/>
                  </a:moveTo>
                  <a:cubicBezTo>
                    <a:pt x="20254" y="19326"/>
                    <a:pt x="19610" y="19995"/>
                    <a:pt x="18907" y="19995"/>
                  </a:cubicBezTo>
                  <a:cubicBezTo>
                    <a:pt x="2693" y="19995"/>
                    <a:pt x="2693" y="19995"/>
                    <a:pt x="2693" y="19995"/>
                  </a:cubicBezTo>
                  <a:cubicBezTo>
                    <a:pt x="1990" y="19995"/>
                    <a:pt x="1346" y="19326"/>
                    <a:pt x="1346" y="18457"/>
                  </a:cubicBezTo>
                  <a:cubicBezTo>
                    <a:pt x="1346" y="13107"/>
                    <a:pt x="1346" y="13107"/>
                    <a:pt x="1346" y="13107"/>
                  </a:cubicBezTo>
                  <a:cubicBezTo>
                    <a:pt x="4039" y="1538"/>
                    <a:pt x="4039" y="1538"/>
                    <a:pt x="4039" y="1538"/>
                  </a:cubicBezTo>
                  <a:cubicBezTo>
                    <a:pt x="17502" y="1538"/>
                    <a:pt x="17502" y="1538"/>
                    <a:pt x="17502" y="1538"/>
                  </a:cubicBezTo>
                  <a:cubicBezTo>
                    <a:pt x="20254" y="13107"/>
                    <a:pt x="20254" y="13107"/>
                    <a:pt x="20254" y="13107"/>
                  </a:cubicBezTo>
                  <a:lnTo>
                    <a:pt x="20254" y="18457"/>
                  </a:lnTo>
                  <a:close/>
                </a:path>
              </a:pathLst>
            </a:custGeom>
            <a:solidFill>
              <a:schemeClr val="accent2"/>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3" name="Shape 1752"/>
            <p:cNvSpPr/>
            <p:nvPr/>
          </p:nvSpPr>
          <p:spPr>
            <a:xfrm>
              <a:off x="110583" y="115901"/>
              <a:ext cx="705566" cy="519955"/>
            </a:xfrm>
            <a:custGeom>
              <a:avLst/>
              <a:gdLst/>
              <a:ahLst/>
              <a:cxnLst>
                <a:cxn ang="0">
                  <a:pos x="wd2" y="hd2"/>
                </a:cxn>
                <a:cxn ang="5400000">
                  <a:pos x="wd2" y="hd2"/>
                </a:cxn>
                <a:cxn ang="10800000">
                  <a:pos x="wd2" y="hd2"/>
                </a:cxn>
                <a:cxn ang="16200000">
                  <a:pos x="wd2" y="hd2"/>
                </a:cxn>
              </a:cxnLst>
              <a:rect l="0" t="0" r="r" b="b"/>
              <a:pathLst>
                <a:path w="21553" h="21600" extrusionOk="0">
                  <a:moveTo>
                    <a:pt x="17603" y="0"/>
                  </a:moveTo>
                  <a:cubicBezTo>
                    <a:pt x="3920" y="0"/>
                    <a:pt x="3920" y="0"/>
                    <a:pt x="3920" y="0"/>
                  </a:cubicBezTo>
                  <a:cubicBezTo>
                    <a:pt x="3536" y="0"/>
                    <a:pt x="3152" y="417"/>
                    <a:pt x="3075" y="939"/>
                  </a:cubicBezTo>
                  <a:cubicBezTo>
                    <a:pt x="0" y="15339"/>
                    <a:pt x="0" y="15339"/>
                    <a:pt x="0" y="15339"/>
                  </a:cubicBezTo>
                  <a:cubicBezTo>
                    <a:pt x="0" y="15652"/>
                    <a:pt x="0" y="16070"/>
                    <a:pt x="154" y="16383"/>
                  </a:cubicBezTo>
                  <a:cubicBezTo>
                    <a:pt x="384" y="16696"/>
                    <a:pt x="615" y="16800"/>
                    <a:pt x="922" y="16800"/>
                  </a:cubicBezTo>
                  <a:cubicBezTo>
                    <a:pt x="3459" y="16800"/>
                    <a:pt x="3459" y="16800"/>
                    <a:pt x="3459" y="16800"/>
                  </a:cubicBezTo>
                  <a:cubicBezTo>
                    <a:pt x="4458" y="16800"/>
                    <a:pt x="4458" y="16800"/>
                    <a:pt x="4458" y="16800"/>
                  </a:cubicBezTo>
                  <a:cubicBezTo>
                    <a:pt x="4920" y="16800"/>
                    <a:pt x="4920" y="16800"/>
                    <a:pt x="4920" y="16800"/>
                  </a:cubicBezTo>
                  <a:cubicBezTo>
                    <a:pt x="6226" y="20348"/>
                    <a:pt x="6226" y="20348"/>
                    <a:pt x="6226" y="20348"/>
                  </a:cubicBezTo>
                  <a:cubicBezTo>
                    <a:pt x="6534" y="21183"/>
                    <a:pt x="7149" y="21600"/>
                    <a:pt x="7764" y="21600"/>
                  </a:cubicBezTo>
                  <a:cubicBezTo>
                    <a:pt x="13759" y="21600"/>
                    <a:pt x="13759" y="21600"/>
                    <a:pt x="13759" y="21600"/>
                  </a:cubicBezTo>
                  <a:cubicBezTo>
                    <a:pt x="14451" y="21600"/>
                    <a:pt x="15066" y="21183"/>
                    <a:pt x="15374" y="20348"/>
                  </a:cubicBezTo>
                  <a:cubicBezTo>
                    <a:pt x="16680" y="16800"/>
                    <a:pt x="16680" y="16800"/>
                    <a:pt x="16680" y="16800"/>
                  </a:cubicBezTo>
                  <a:cubicBezTo>
                    <a:pt x="17142" y="16800"/>
                    <a:pt x="17142" y="16800"/>
                    <a:pt x="17142" y="16800"/>
                  </a:cubicBezTo>
                  <a:cubicBezTo>
                    <a:pt x="18141" y="16800"/>
                    <a:pt x="18141" y="16800"/>
                    <a:pt x="18141" y="16800"/>
                  </a:cubicBezTo>
                  <a:cubicBezTo>
                    <a:pt x="20678" y="16800"/>
                    <a:pt x="20678" y="16800"/>
                    <a:pt x="20678" y="16800"/>
                  </a:cubicBezTo>
                  <a:cubicBezTo>
                    <a:pt x="20985" y="16800"/>
                    <a:pt x="21216" y="16696"/>
                    <a:pt x="21369" y="16383"/>
                  </a:cubicBezTo>
                  <a:cubicBezTo>
                    <a:pt x="21523" y="16070"/>
                    <a:pt x="21600" y="15652"/>
                    <a:pt x="21523" y="15339"/>
                  </a:cubicBezTo>
                  <a:cubicBezTo>
                    <a:pt x="18525" y="939"/>
                    <a:pt x="18525" y="939"/>
                    <a:pt x="18525" y="939"/>
                  </a:cubicBezTo>
                  <a:cubicBezTo>
                    <a:pt x="18372" y="417"/>
                    <a:pt x="18064" y="0"/>
                    <a:pt x="17603" y="0"/>
                  </a:cubicBezTo>
                  <a:close/>
                  <a:moveTo>
                    <a:pt x="18141" y="14400"/>
                  </a:moveTo>
                  <a:cubicBezTo>
                    <a:pt x="16680" y="14400"/>
                    <a:pt x="16680" y="14400"/>
                    <a:pt x="16680" y="14400"/>
                  </a:cubicBezTo>
                  <a:cubicBezTo>
                    <a:pt x="15989" y="14400"/>
                    <a:pt x="15374" y="14922"/>
                    <a:pt x="15066" y="15757"/>
                  </a:cubicBezTo>
                  <a:cubicBezTo>
                    <a:pt x="13759" y="19200"/>
                    <a:pt x="13759" y="19200"/>
                    <a:pt x="13759" y="19200"/>
                  </a:cubicBezTo>
                  <a:cubicBezTo>
                    <a:pt x="7764" y="19200"/>
                    <a:pt x="7764" y="19200"/>
                    <a:pt x="7764" y="19200"/>
                  </a:cubicBezTo>
                  <a:cubicBezTo>
                    <a:pt x="6534" y="15757"/>
                    <a:pt x="6534" y="15757"/>
                    <a:pt x="6534" y="15757"/>
                  </a:cubicBezTo>
                  <a:cubicBezTo>
                    <a:pt x="6226" y="14922"/>
                    <a:pt x="5611" y="14400"/>
                    <a:pt x="4920" y="14400"/>
                  </a:cubicBezTo>
                  <a:cubicBezTo>
                    <a:pt x="3459" y="14400"/>
                    <a:pt x="3459" y="14400"/>
                    <a:pt x="3459" y="14400"/>
                  </a:cubicBezTo>
                  <a:cubicBezTo>
                    <a:pt x="1384" y="14400"/>
                    <a:pt x="1384" y="14400"/>
                    <a:pt x="1384" y="14400"/>
                  </a:cubicBezTo>
                  <a:cubicBezTo>
                    <a:pt x="3920" y="1252"/>
                    <a:pt x="3920" y="1252"/>
                    <a:pt x="3920" y="1252"/>
                  </a:cubicBezTo>
                  <a:cubicBezTo>
                    <a:pt x="17603" y="1252"/>
                    <a:pt x="17603" y="1252"/>
                    <a:pt x="17603" y="1252"/>
                  </a:cubicBezTo>
                  <a:cubicBezTo>
                    <a:pt x="20216" y="14400"/>
                    <a:pt x="20216" y="14400"/>
                    <a:pt x="20216" y="14400"/>
                  </a:cubicBezTo>
                  <a:lnTo>
                    <a:pt x="18141" y="14400"/>
                  </a:lnTo>
                  <a:close/>
                </a:path>
              </a:pathLst>
            </a:custGeom>
            <a:solidFill>
              <a:schemeClr val="accent2"/>
            </a:solidFill>
            <a:ln w="12700" cap="flat">
              <a:noFill/>
              <a:miter lim="400000"/>
            </a:ln>
            <a:effectLst/>
          </p:spPr>
          <p:txBody>
            <a:bodyPr wrap="square" lIns="45719" tIns="45719" rIns="45719" bIns="45719" numCol="1" anchor="t">
              <a:noAutofit/>
            </a:bodyPr>
            <a:lstStyle/>
            <a:p>
              <a:endParaRPr>
                <a:cs typeface="+mn-ea"/>
                <a:sym typeface="+mn-lt"/>
              </a:endParaRPr>
            </a:p>
          </p:txBody>
        </p:sp>
      </p:grpSp>
      <p:grpSp>
        <p:nvGrpSpPr>
          <p:cNvPr id="54" name="Group 1757"/>
          <p:cNvGrpSpPr/>
          <p:nvPr/>
        </p:nvGrpSpPr>
        <p:grpSpPr>
          <a:xfrm>
            <a:off x="7032860" y="2033978"/>
            <a:ext cx="866588" cy="925068"/>
            <a:chOff x="0" y="0"/>
            <a:chExt cx="866587" cy="925066"/>
          </a:xfrm>
        </p:grpSpPr>
        <p:sp>
          <p:nvSpPr>
            <p:cNvPr id="55" name="Shape 1754"/>
            <p:cNvSpPr/>
            <p:nvPr/>
          </p:nvSpPr>
          <p:spPr>
            <a:xfrm>
              <a:off x="-1" y="0"/>
              <a:ext cx="866589" cy="925067"/>
            </a:xfrm>
            <a:custGeom>
              <a:avLst/>
              <a:gdLst/>
              <a:ahLst/>
              <a:cxnLst>
                <a:cxn ang="0">
                  <a:pos x="wd2" y="hd2"/>
                </a:cxn>
                <a:cxn ang="5400000">
                  <a:pos x="wd2" y="hd2"/>
                </a:cxn>
                <a:cxn ang="10800000">
                  <a:pos x="wd2" y="hd2"/>
                </a:cxn>
                <a:cxn ang="16200000">
                  <a:pos x="wd2" y="hd2"/>
                </a:cxn>
              </a:cxnLst>
              <a:rect l="0" t="0" r="r" b="b"/>
              <a:pathLst>
                <a:path w="21600" h="21600" extrusionOk="0">
                  <a:moveTo>
                    <a:pt x="18720" y="0"/>
                  </a:moveTo>
                  <a:cubicBezTo>
                    <a:pt x="2880" y="0"/>
                    <a:pt x="2880" y="0"/>
                    <a:pt x="2880" y="0"/>
                  </a:cubicBezTo>
                  <a:cubicBezTo>
                    <a:pt x="1252" y="0"/>
                    <a:pt x="0" y="1233"/>
                    <a:pt x="0" y="2700"/>
                  </a:cubicBezTo>
                  <a:cubicBezTo>
                    <a:pt x="0" y="18900"/>
                    <a:pt x="0" y="18900"/>
                    <a:pt x="0" y="18900"/>
                  </a:cubicBezTo>
                  <a:cubicBezTo>
                    <a:pt x="0" y="20426"/>
                    <a:pt x="1252" y="21600"/>
                    <a:pt x="2880" y="21600"/>
                  </a:cubicBezTo>
                  <a:cubicBezTo>
                    <a:pt x="18720" y="21600"/>
                    <a:pt x="18720" y="21600"/>
                    <a:pt x="18720" y="21600"/>
                  </a:cubicBezTo>
                  <a:cubicBezTo>
                    <a:pt x="20285" y="21600"/>
                    <a:pt x="21600" y="20426"/>
                    <a:pt x="21600" y="18900"/>
                  </a:cubicBezTo>
                  <a:cubicBezTo>
                    <a:pt x="21600" y="2700"/>
                    <a:pt x="21600" y="2700"/>
                    <a:pt x="21600" y="2700"/>
                  </a:cubicBezTo>
                  <a:cubicBezTo>
                    <a:pt x="21600" y="1233"/>
                    <a:pt x="20285" y="0"/>
                    <a:pt x="18720" y="0"/>
                  </a:cubicBezTo>
                  <a:close/>
                  <a:moveTo>
                    <a:pt x="20160" y="18900"/>
                  </a:moveTo>
                  <a:cubicBezTo>
                    <a:pt x="20160" y="19663"/>
                    <a:pt x="19534" y="20250"/>
                    <a:pt x="18720" y="20250"/>
                  </a:cubicBezTo>
                  <a:cubicBezTo>
                    <a:pt x="2880" y="20250"/>
                    <a:pt x="2880" y="20250"/>
                    <a:pt x="2880" y="20250"/>
                  </a:cubicBezTo>
                  <a:cubicBezTo>
                    <a:pt x="2066" y="20250"/>
                    <a:pt x="1440" y="19663"/>
                    <a:pt x="1440" y="18900"/>
                  </a:cubicBezTo>
                  <a:cubicBezTo>
                    <a:pt x="1440" y="2700"/>
                    <a:pt x="1440" y="2700"/>
                    <a:pt x="1440" y="2700"/>
                  </a:cubicBezTo>
                  <a:cubicBezTo>
                    <a:pt x="1440" y="1937"/>
                    <a:pt x="2066" y="1350"/>
                    <a:pt x="2880" y="1350"/>
                  </a:cubicBezTo>
                  <a:cubicBezTo>
                    <a:pt x="18720" y="1350"/>
                    <a:pt x="18720" y="1350"/>
                    <a:pt x="18720" y="1350"/>
                  </a:cubicBezTo>
                  <a:cubicBezTo>
                    <a:pt x="19534" y="1350"/>
                    <a:pt x="20160" y="1937"/>
                    <a:pt x="20160" y="2700"/>
                  </a:cubicBezTo>
                  <a:lnTo>
                    <a:pt x="20160" y="18900"/>
                  </a:lnTo>
                  <a:close/>
                </a:path>
              </a:pathLst>
            </a:custGeom>
            <a:solidFill>
              <a:schemeClr val="accent4"/>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6" name="Shape 1755"/>
            <p:cNvSpPr/>
            <p:nvPr/>
          </p:nvSpPr>
          <p:spPr>
            <a:xfrm>
              <a:off x="114836" y="115899"/>
              <a:ext cx="635852" cy="578434"/>
            </a:xfrm>
            <a:custGeom>
              <a:avLst/>
              <a:gdLst/>
              <a:ahLst/>
              <a:cxnLst>
                <a:cxn ang="0">
                  <a:pos x="wd2" y="hd2"/>
                </a:cxn>
                <a:cxn ang="5400000">
                  <a:pos x="wd2" y="hd2"/>
                </a:cxn>
                <a:cxn ang="10800000">
                  <a:pos x="wd2" y="hd2"/>
                </a:cxn>
                <a:cxn ang="16200000">
                  <a:pos x="wd2" y="hd2"/>
                </a:cxn>
              </a:cxnLst>
              <a:rect l="0" t="0" r="r" b="b"/>
              <a:pathLst>
                <a:path w="21600" h="21600" extrusionOk="0">
                  <a:moveTo>
                    <a:pt x="20575" y="0"/>
                  </a:moveTo>
                  <a:cubicBezTo>
                    <a:pt x="939" y="0"/>
                    <a:pt x="939" y="0"/>
                    <a:pt x="939" y="0"/>
                  </a:cubicBezTo>
                  <a:cubicBezTo>
                    <a:pt x="427" y="0"/>
                    <a:pt x="0" y="470"/>
                    <a:pt x="0" y="1033"/>
                  </a:cubicBezTo>
                  <a:cubicBezTo>
                    <a:pt x="0" y="20567"/>
                    <a:pt x="0" y="20567"/>
                    <a:pt x="0" y="20567"/>
                  </a:cubicBezTo>
                  <a:cubicBezTo>
                    <a:pt x="0" y="21130"/>
                    <a:pt x="427" y="21600"/>
                    <a:pt x="939" y="21600"/>
                  </a:cubicBezTo>
                  <a:cubicBezTo>
                    <a:pt x="20575" y="21600"/>
                    <a:pt x="20575" y="21600"/>
                    <a:pt x="20575" y="21600"/>
                  </a:cubicBezTo>
                  <a:cubicBezTo>
                    <a:pt x="21173" y="21600"/>
                    <a:pt x="21600" y="21130"/>
                    <a:pt x="21600" y="20567"/>
                  </a:cubicBezTo>
                  <a:cubicBezTo>
                    <a:pt x="21600" y="1033"/>
                    <a:pt x="21600" y="1033"/>
                    <a:pt x="21600" y="1033"/>
                  </a:cubicBezTo>
                  <a:cubicBezTo>
                    <a:pt x="21600" y="470"/>
                    <a:pt x="21173" y="0"/>
                    <a:pt x="20575" y="0"/>
                  </a:cubicBezTo>
                  <a:close/>
                  <a:moveTo>
                    <a:pt x="20575" y="1033"/>
                  </a:moveTo>
                  <a:cubicBezTo>
                    <a:pt x="20575" y="16059"/>
                    <a:pt x="20575" y="16059"/>
                    <a:pt x="20575" y="16059"/>
                  </a:cubicBezTo>
                  <a:cubicBezTo>
                    <a:pt x="17417" y="12209"/>
                    <a:pt x="17417" y="12209"/>
                    <a:pt x="17417" y="12209"/>
                  </a:cubicBezTo>
                  <a:cubicBezTo>
                    <a:pt x="17246" y="12021"/>
                    <a:pt x="16990" y="11927"/>
                    <a:pt x="16648" y="11927"/>
                  </a:cubicBezTo>
                  <a:cubicBezTo>
                    <a:pt x="16392" y="11927"/>
                    <a:pt x="16136" y="12021"/>
                    <a:pt x="15965" y="12209"/>
                  </a:cubicBezTo>
                  <a:cubicBezTo>
                    <a:pt x="13404" y="15402"/>
                    <a:pt x="13404" y="15402"/>
                    <a:pt x="13404" y="15402"/>
                  </a:cubicBezTo>
                  <a:cubicBezTo>
                    <a:pt x="5635" y="5729"/>
                    <a:pt x="5635" y="5729"/>
                    <a:pt x="5635" y="5729"/>
                  </a:cubicBezTo>
                  <a:cubicBezTo>
                    <a:pt x="5464" y="5541"/>
                    <a:pt x="5208" y="5353"/>
                    <a:pt x="4866" y="5353"/>
                  </a:cubicBezTo>
                  <a:cubicBezTo>
                    <a:pt x="4610" y="5353"/>
                    <a:pt x="4354" y="5541"/>
                    <a:pt x="4183" y="5729"/>
                  </a:cubicBezTo>
                  <a:cubicBezTo>
                    <a:pt x="939" y="9861"/>
                    <a:pt x="939" y="9861"/>
                    <a:pt x="939" y="9861"/>
                  </a:cubicBezTo>
                  <a:cubicBezTo>
                    <a:pt x="939" y="1033"/>
                    <a:pt x="939" y="1033"/>
                    <a:pt x="939" y="1033"/>
                  </a:cubicBezTo>
                  <a:lnTo>
                    <a:pt x="20575" y="1033"/>
                  </a:lnTo>
                  <a:close/>
                  <a:moveTo>
                    <a:pt x="939" y="11457"/>
                  </a:moveTo>
                  <a:cubicBezTo>
                    <a:pt x="4866" y="6480"/>
                    <a:pt x="4866" y="6480"/>
                    <a:pt x="4866" y="6480"/>
                  </a:cubicBezTo>
                  <a:cubicBezTo>
                    <a:pt x="12806" y="16341"/>
                    <a:pt x="12806" y="16341"/>
                    <a:pt x="12806" y="16341"/>
                  </a:cubicBezTo>
                  <a:cubicBezTo>
                    <a:pt x="13404" y="17092"/>
                    <a:pt x="13404" y="17092"/>
                    <a:pt x="13404" y="17092"/>
                  </a:cubicBezTo>
                  <a:cubicBezTo>
                    <a:pt x="16136" y="20567"/>
                    <a:pt x="16136" y="20567"/>
                    <a:pt x="16136" y="20567"/>
                  </a:cubicBezTo>
                  <a:cubicBezTo>
                    <a:pt x="939" y="20567"/>
                    <a:pt x="939" y="20567"/>
                    <a:pt x="939" y="20567"/>
                  </a:cubicBezTo>
                  <a:lnTo>
                    <a:pt x="939" y="11457"/>
                  </a:lnTo>
                  <a:close/>
                  <a:moveTo>
                    <a:pt x="17417" y="20567"/>
                  </a:moveTo>
                  <a:cubicBezTo>
                    <a:pt x="14087" y="16247"/>
                    <a:pt x="14087" y="16247"/>
                    <a:pt x="14087" y="16247"/>
                  </a:cubicBezTo>
                  <a:cubicBezTo>
                    <a:pt x="16648" y="12960"/>
                    <a:pt x="16648" y="12960"/>
                    <a:pt x="16648" y="12960"/>
                  </a:cubicBezTo>
                  <a:cubicBezTo>
                    <a:pt x="20575" y="17656"/>
                    <a:pt x="20575" y="17656"/>
                    <a:pt x="20575" y="17656"/>
                  </a:cubicBezTo>
                  <a:cubicBezTo>
                    <a:pt x="20575" y="20567"/>
                    <a:pt x="20575" y="20567"/>
                    <a:pt x="20575" y="20567"/>
                  </a:cubicBezTo>
                  <a:lnTo>
                    <a:pt x="17417" y="20567"/>
                  </a:lnTo>
                  <a:close/>
                </a:path>
              </a:pathLst>
            </a:custGeom>
            <a:solidFill>
              <a:schemeClr val="accent4"/>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7" name="Shape 1756"/>
            <p:cNvSpPr/>
            <p:nvPr/>
          </p:nvSpPr>
          <p:spPr>
            <a:xfrm>
              <a:off x="462533" y="200963"/>
              <a:ext cx="173319" cy="176508"/>
            </a:xfrm>
            <a:custGeom>
              <a:avLst/>
              <a:gdLst/>
              <a:ahLst/>
              <a:cxnLst>
                <a:cxn ang="0">
                  <a:pos x="wd2" y="hd2"/>
                </a:cxn>
                <a:cxn ang="5400000">
                  <a:pos x="wd2" y="hd2"/>
                </a:cxn>
                <a:cxn ang="10800000">
                  <a:pos x="wd2" y="hd2"/>
                </a:cxn>
                <a:cxn ang="16200000">
                  <a:pos x="wd2" y="hd2"/>
                </a:cxn>
              </a:cxnLst>
              <a:rect l="0" t="0" r="r" b="b"/>
              <a:pathLst>
                <a:path w="21600" h="21600" extrusionOk="0">
                  <a:moveTo>
                    <a:pt x="10643" y="21600"/>
                  </a:moveTo>
                  <a:cubicBezTo>
                    <a:pt x="16591" y="21600"/>
                    <a:pt x="21600" y="16663"/>
                    <a:pt x="21600" y="10800"/>
                  </a:cubicBezTo>
                  <a:cubicBezTo>
                    <a:pt x="21600" y="4937"/>
                    <a:pt x="16591" y="0"/>
                    <a:pt x="10643" y="0"/>
                  </a:cubicBezTo>
                  <a:cubicBezTo>
                    <a:pt x="4696" y="0"/>
                    <a:pt x="0" y="4937"/>
                    <a:pt x="0" y="10800"/>
                  </a:cubicBezTo>
                  <a:cubicBezTo>
                    <a:pt x="0" y="16663"/>
                    <a:pt x="4696" y="21600"/>
                    <a:pt x="10643" y="21600"/>
                  </a:cubicBezTo>
                  <a:close/>
                  <a:moveTo>
                    <a:pt x="10643" y="3703"/>
                  </a:moveTo>
                  <a:cubicBezTo>
                    <a:pt x="14713" y="3703"/>
                    <a:pt x="17843" y="6789"/>
                    <a:pt x="17843" y="10800"/>
                  </a:cubicBezTo>
                  <a:cubicBezTo>
                    <a:pt x="17843" y="14811"/>
                    <a:pt x="14713" y="17897"/>
                    <a:pt x="10643" y="17897"/>
                  </a:cubicBezTo>
                  <a:cubicBezTo>
                    <a:pt x="6887" y="17897"/>
                    <a:pt x="3443" y="14811"/>
                    <a:pt x="3443" y="10800"/>
                  </a:cubicBezTo>
                  <a:cubicBezTo>
                    <a:pt x="3443" y="6789"/>
                    <a:pt x="6887" y="3703"/>
                    <a:pt x="10643" y="3703"/>
                  </a:cubicBezTo>
                  <a:close/>
                </a:path>
              </a:pathLst>
            </a:custGeom>
            <a:solidFill>
              <a:schemeClr val="accent4"/>
            </a:solidFill>
            <a:ln w="12700" cap="flat">
              <a:noFill/>
              <a:miter lim="400000"/>
            </a:ln>
            <a:effectLst/>
          </p:spPr>
          <p:txBody>
            <a:bodyPr wrap="square" lIns="45719" tIns="45719" rIns="45719" bIns="45719" numCol="1" anchor="t">
              <a:noAutofit/>
            </a:bodyPr>
            <a:lstStyle/>
            <a:p>
              <a:endParaRPr>
                <a:cs typeface="+mn-ea"/>
                <a:sym typeface="+mn-lt"/>
              </a:endParaRPr>
            </a:p>
          </p:txBody>
        </p:sp>
      </p:grpSp>
      <p:sp>
        <p:nvSpPr>
          <p:cNvPr id="58" name="Shape 1758"/>
          <p:cNvSpPr/>
          <p:nvPr/>
        </p:nvSpPr>
        <p:spPr>
          <a:xfrm>
            <a:off x="4312584" y="2200674"/>
            <a:ext cx="925068" cy="666688"/>
          </a:xfrm>
          <a:custGeom>
            <a:avLst/>
            <a:gdLst/>
            <a:ahLst/>
            <a:cxnLst>
              <a:cxn ang="0">
                <a:pos x="wd2" y="hd2"/>
              </a:cxn>
              <a:cxn ang="5400000">
                <a:pos x="wd2" y="hd2"/>
              </a:cxn>
              <a:cxn ang="10800000">
                <a:pos x="wd2" y="hd2"/>
              </a:cxn>
              <a:cxn ang="16200000">
                <a:pos x="wd2" y="hd2"/>
              </a:cxn>
            </a:cxnLst>
            <a:rect l="0" t="0" r="r" b="b"/>
            <a:pathLst>
              <a:path w="21600" h="21600" extrusionOk="0">
                <a:moveTo>
                  <a:pt x="17491" y="7662"/>
                </a:moveTo>
                <a:cubicBezTo>
                  <a:pt x="17198" y="3342"/>
                  <a:pt x="14674" y="0"/>
                  <a:pt x="11504" y="0"/>
                </a:cubicBezTo>
                <a:cubicBezTo>
                  <a:pt x="9039" y="0"/>
                  <a:pt x="6926" y="2038"/>
                  <a:pt x="5987" y="4891"/>
                </a:cubicBezTo>
                <a:cubicBezTo>
                  <a:pt x="5693" y="4809"/>
                  <a:pt x="5400" y="4728"/>
                  <a:pt x="5048" y="4728"/>
                </a:cubicBezTo>
                <a:cubicBezTo>
                  <a:pt x="3404" y="4728"/>
                  <a:pt x="2054" y="6602"/>
                  <a:pt x="2054" y="8885"/>
                </a:cubicBezTo>
                <a:cubicBezTo>
                  <a:pt x="2054" y="9374"/>
                  <a:pt x="2113" y="9781"/>
                  <a:pt x="2172" y="10270"/>
                </a:cubicBezTo>
                <a:cubicBezTo>
                  <a:pt x="880" y="11330"/>
                  <a:pt x="0" y="13205"/>
                  <a:pt x="0" y="15487"/>
                </a:cubicBezTo>
                <a:cubicBezTo>
                  <a:pt x="0" y="18829"/>
                  <a:pt x="1996" y="21600"/>
                  <a:pt x="4402" y="21600"/>
                </a:cubicBezTo>
                <a:cubicBezTo>
                  <a:pt x="4402" y="21600"/>
                  <a:pt x="4402" y="21600"/>
                  <a:pt x="4402" y="21600"/>
                </a:cubicBezTo>
                <a:cubicBezTo>
                  <a:pt x="16552" y="21600"/>
                  <a:pt x="16552" y="21600"/>
                  <a:pt x="16552" y="21600"/>
                </a:cubicBezTo>
                <a:cubicBezTo>
                  <a:pt x="16552" y="21600"/>
                  <a:pt x="16552" y="21600"/>
                  <a:pt x="16552" y="21600"/>
                </a:cubicBezTo>
                <a:cubicBezTo>
                  <a:pt x="19370" y="21600"/>
                  <a:pt x="21600" y="18421"/>
                  <a:pt x="21600" y="14509"/>
                </a:cubicBezTo>
                <a:cubicBezTo>
                  <a:pt x="21600" y="11085"/>
                  <a:pt x="19839" y="8232"/>
                  <a:pt x="17491" y="7662"/>
                </a:cubicBezTo>
                <a:close/>
                <a:moveTo>
                  <a:pt x="16552" y="19725"/>
                </a:moveTo>
                <a:cubicBezTo>
                  <a:pt x="16552" y="19725"/>
                  <a:pt x="16552" y="19725"/>
                  <a:pt x="16552" y="19725"/>
                </a:cubicBezTo>
                <a:cubicBezTo>
                  <a:pt x="4402" y="19725"/>
                  <a:pt x="4402" y="19725"/>
                  <a:pt x="4402" y="19725"/>
                </a:cubicBezTo>
                <a:cubicBezTo>
                  <a:pt x="2700" y="19725"/>
                  <a:pt x="1350" y="17851"/>
                  <a:pt x="1350" y="15487"/>
                </a:cubicBezTo>
                <a:cubicBezTo>
                  <a:pt x="1350" y="14020"/>
                  <a:pt x="1937" y="12634"/>
                  <a:pt x="2876" y="11819"/>
                </a:cubicBezTo>
                <a:cubicBezTo>
                  <a:pt x="3815" y="11085"/>
                  <a:pt x="3874" y="11004"/>
                  <a:pt x="3463" y="9618"/>
                </a:cubicBezTo>
                <a:cubicBezTo>
                  <a:pt x="3404" y="9374"/>
                  <a:pt x="3404" y="9129"/>
                  <a:pt x="3404" y="8885"/>
                </a:cubicBezTo>
                <a:cubicBezTo>
                  <a:pt x="3404" y="7662"/>
                  <a:pt x="4109" y="6602"/>
                  <a:pt x="5048" y="6602"/>
                </a:cubicBezTo>
                <a:cubicBezTo>
                  <a:pt x="5048" y="6602"/>
                  <a:pt x="5517" y="6521"/>
                  <a:pt x="5987" y="6765"/>
                </a:cubicBezTo>
                <a:cubicBezTo>
                  <a:pt x="6750" y="7254"/>
                  <a:pt x="6867" y="6765"/>
                  <a:pt x="7220" y="5706"/>
                </a:cubicBezTo>
                <a:cubicBezTo>
                  <a:pt x="7983" y="3342"/>
                  <a:pt x="9685" y="1875"/>
                  <a:pt x="11504" y="1875"/>
                </a:cubicBezTo>
                <a:cubicBezTo>
                  <a:pt x="13911" y="1875"/>
                  <a:pt x="15907" y="4402"/>
                  <a:pt x="16141" y="7825"/>
                </a:cubicBezTo>
                <a:cubicBezTo>
                  <a:pt x="16259" y="9129"/>
                  <a:pt x="16259" y="9129"/>
                  <a:pt x="17257" y="9455"/>
                </a:cubicBezTo>
                <a:cubicBezTo>
                  <a:pt x="19017" y="9944"/>
                  <a:pt x="20250" y="12063"/>
                  <a:pt x="20250" y="14509"/>
                </a:cubicBezTo>
                <a:cubicBezTo>
                  <a:pt x="20250" y="17362"/>
                  <a:pt x="18607" y="19725"/>
                  <a:pt x="16552" y="19725"/>
                </a:cubicBezTo>
                <a:close/>
              </a:path>
            </a:pathLst>
          </a:custGeom>
          <a:solidFill>
            <a:schemeClr val="accent3"/>
          </a:solidFill>
          <a:ln w="12700">
            <a:miter lim="400000"/>
          </a:ln>
        </p:spPr>
        <p:txBody>
          <a:bodyPr lIns="45719" rIns="45719"/>
          <a:lstStyle/>
          <a:p>
            <a:endParaRPr>
              <a:cs typeface="+mn-ea"/>
              <a:sym typeface="+mn-lt"/>
            </a:endParaRPr>
          </a:p>
        </p:txBody>
      </p:sp>
      <p:grpSp>
        <p:nvGrpSpPr>
          <p:cNvPr id="59" name="Group 1762"/>
          <p:cNvGrpSpPr/>
          <p:nvPr/>
        </p:nvGrpSpPr>
        <p:grpSpPr>
          <a:xfrm>
            <a:off x="9641764" y="2126588"/>
            <a:ext cx="925068" cy="781521"/>
            <a:chOff x="0" y="0"/>
            <a:chExt cx="925066" cy="781520"/>
          </a:xfrm>
        </p:grpSpPr>
        <p:sp>
          <p:nvSpPr>
            <p:cNvPr id="60" name="Shape 1759"/>
            <p:cNvSpPr/>
            <p:nvPr/>
          </p:nvSpPr>
          <p:spPr>
            <a:xfrm>
              <a:off x="230734" y="204152"/>
              <a:ext cx="462535" cy="4625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13" y="0"/>
                    <a:pt x="0" y="4813"/>
                    <a:pt x="0" y="10800"/>
                  </a:cubicBezTo>
                  <a:cubicBezTo>
                    <a:pt x="0" y="16787"/>
                    <a:pt x="4813" y="21600"/>
                    <a:pt x="10800" y="21600"/>
                  </a:cubicBezTo>
                  <a:cubicBezTo>
                    <a:pt x="16787" y="21600"/>
                    <a:pt x="21600" y="16787"/>
                    <a:pt x="21600" y="10800"/>
                  </a:cubicBezTo>
                  <a:cubicBezTo>
                    <a:pt x="21600" y="4813"/>
                    <a:pt x="16787" y="0"/>
                    <a:pt x="10800" y="0"/>
                  </a:cubicBezTo>
                  <a:close/>
                  <a:moveTo>
                    <a:pt x="16904" y="16083"/>
                  </a:moveTo>
                  <a:cubicBezTo>
                    <a:pt x="13970" y="19487"/>
                    <a:pt x="8922" y="19839"/>
                    <a:pt x="5517" y="16904"/>
                  </a:cubicBezTo>
                  <a:cubicBezTo>
                    <a:pt x="2113" y="14087"/>
                    <a:pt x="1761" y="8922"/>
                    <a:pt x="4578" y="5517"/>
                  </a:cubicBezTo>
                  <a:cubicBezTo>
                    <a:pt x="7513" y="2113"/>
                    <a:pt x="12678" y="1761"/>
                    <a:pt x="16083" y="4578"/>
                  </a:cubicBezTo>
                  <a:cubicBezTo>
                    <a:pt x="19487" y="7513"/>
                    <a:pt x="19839" y="12678"/>
                    <a:pt x="16904" y="16083"/>
                  </a:cubicBezTo>
                  <a:close/>
                </a:path>
              </a:pathLst>
            </a:custGeom>
            <a:solidFill>
              <a:schemeClr val="accent5"/>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1" name="Shape 1760"/>
            <p:cNvSpPr/>
            <p:nvPr/>
          </p:nvSpPr>
          <p:spPr>
            <a:xfrm>
              <a:off x="346634" y="318987"/>
              <a:ext cx="130786" cy="130786"/>
            </a:xfrm>
            <a:custGeom>
              <a:avLst/>
              <a:gdLst/>
              <a:ahLst/>
              <a:cxnLst>
                <a:cxn ang="0">
                  <a:pos x="wd2" y="hd2"/>
                </a:cxn>
                <a:cxn ang="5400000">
                  <a:pos x="wd2" y="hd2"/>
                </a:cxn>
                <a:cxn ang="10800000">
                  <a:pos x="wd2" y="hd2"/>
                </a:cxn>
                <a:cxn ang="16200000">
                  <a:pos x="wd2" y="hd2"/>
                </a:cxn>
              </a:cxnLst>
              <a:rect l="0" t="0" r="r" b="b"/>
              <a:pathLst>
                <a:path w="21600" h="21600" extrusionOk="0">
                  <a:moveTo>
                    <a:pt x="19108" y="0"/>
                  </a:moveTo>
                  <a:cubicBezTo>
                    <a:pt x="8308" y="0"/>
                    <a:pt x="0" y="8308"/>
                    <a:pt x="0" y="19108"/>
                  </a:cubicBezTo>
                  <a:cubicBezTo>
                    <a:pt x="0" y="19108"/>
                    <a:pt x="0" y="19108"/>
                    <a:pt x="0" y="19108"/>
                  </a:cubicBezTo>
                  <a:cubicBezTo>
                    <a:pt x="0" y="20354"/>
                    <a:pt x="831" y="21600"/>
                    <a:pt x="2492" y="21600"/>
                  </a:cubicBezTo>
                  <a:cubicBezTo>
                    <a:pt x="3738" y="21600"/>
                    <a:pt x="4569" y="20354"/>
                    <a:pt x="4569" y="19108"/>
                  </a:cubicBezTo>
                  <a:cubicBezTo>
                    <a:pt x="4569" y="19108"/>
                    <a:pt x="4569" y="19108"/>
                    <a:pt x="4569" y="19108"/>
                  </a:cubicBezTo>
                  <a:cubicBezTo>
                    <a:pt x="4569" y="11215"/>
                    <a:pt x="11215" y="4569"/>
                    <a:pt x="19108" y="4569"/>
                  </a:cubicBezTo>
                  <a:cubicBezTo>
                    <a:pt x="20354" y="4569"/>
                    <a:pt x="21600" y="3738"/>
                    <a:pt x="21600" y="2492"/>
                  </a:cubicBezTo>
                  <a:cubicBezTo>
                    <a:pt x="21600" y="831"/>
                    <a:pt x="20354" y="0"/>
                    <a:pt x="19108" y="0"/>
                  </a:cubicBezTo>
                  <a:close/>
                </a:path>
              </a:pathLst>
            </a:custGeom>
            <a:solidFill>
              <a:schemeClr val="accent5"/>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2" name="Shape 1761"/>
            <p:cNvSpPr/>
            <p:nvPr/>
          </p:nvSpPr>
          <p:spPr>
            <a:xfrm>
              <a:off x="0" y="-1"/>
              <a:ext cx="925067" cy="781522"/>
            </a:xfrm>
            <a:custGeom>
              <a:avLst/>
              <a:gdLst/>
              <a:ahLst/>
              <a:cxnLst>
                <a:cxn ang="0">
                  <a:pos x="wd2" y="hd2"/>
                </a:cxn>
                <a:cxn ang="5400000">
                  <a:pos x="wd2" y="hd2"/>
                </a:cxn>
                <a:cxn ang="10800000">
                  <a:pos x="wd2" y="hd2"/>
                </a:cxn>
                <a:cxn ang="16200000">
                  <a:pos x="wd2" y="hd2"/>
                </a:cxn>
              </a:cxnLst>
              <a:rect l="0" t="0" r="r" b="b"/>
              <a:pathLst>
                <a:path w="21600" h="21600" extrusionOk="0">
                  <a:moveTo>
                    <a:pt x="19898" y="4862"/>
                  </a:moveTo>
                  <a:cubicBezTo>
                    <a:pt x="16963" y="4237"/>
                    <a:pt x="16963" y="4237"/>
                    <a:pt x="16963" y="4237"/>
                  </a:cubicBezTo>
                  <a:cubicBezTo>
                    <a:pt x="16024" y="1528"/>
                    <a:pt x="16024" y="1528"/>
                    <a:pt x="16024" y="1528"/>
                  </a:cubicBezTo>
                  <a:cubicBezTo>
                    <a:pt x="15730" y="625"/>
                    <a:pt x="15026" y="0"/>
                    <a:pt x="14146" y="0"/>
                  </a:cubicBezTo>
                  <a:cubicBezTo>
                    <a:pt x="7396" y="0"/>
                    <a:pt x="7396" y="0"/>
                    <a:pt x="7396" y="0"/>
                  </a:cubicBezTo>
                  <a:cubicBezTo>
                    <a:pt x="6574" y="0"/>
                    <a:pt x="5811" y="625"/>
                    <a:pt x="5517" y="1528"/>
                  </a:cubicBezTo>
                  <a:cubicBezTo>
                    <a:pt x="4578" y="4237"/>
                    <a:pt x="4578" y="4237"/>
                    <a:pt x="4578" y="4237"/>
                  </a:cubicBezTo>
                  <a:cubicBezTo>
                    <a:pt x="1702" y="4862"/>
                    <a:pt x="1702" y="4862"/>
                    <a:pt x="1702" y="4862"/>
                  </a:cubicBezTo>
                  <a:cubicBezTo>
                    <a:pt x="704" y="5070"/>
                    <a:pt x="0" y="6042"/>
                    <a:pt x="0" y="7223"/>
                  </a:cubicBezTo>
                  <a:cubicBezTo>
                    <a:pt x="0" y="19239"/>
                    <a:pt x="0" y="19239"/>
                    <a:pt x="0" y="19239"/>
                  </a:cubicBezTo>
                  <a:cubicBezTo>
                    <a:pt x="0" y="20558"/>
                    <a:pt x="880" y="21600"/>
                    <a:pt x="1996" y="21600"/>
                  </a:cubicBezTo>
                  <a:cubicBezTo>
                    <a:pt x="19546" y="21600"/>
                    <a:pt x="19546" y="21600"/>
                    <a:pt x="19546" y="21600"/>
                  </a:cubicBezTo>
                  <a:cubicBezTo>
                    <a:pt x="20720" y="21600"/>
                    <a:pt x="21600" y="20558"/>
                    <a:pt x="21600" y="19239"/>
                  </a:cubicBezTo>
                  <a:cubicBezTo>
                    <a:pt x="21600" y="7223"/>
                    <a:pt x="21600" y="7223"/>
                    <a:pt x="21600" y="7223"/>
                  </a:cubicBezTo>
                  <a:cubicBezTo>
                    <a:pt x="21600" y="6042"/>
                    <a:pt x="20896" y="5070"/>
                    <a:pt x="19898" y="4862"/>
                  </a:cubicBezTo>
                  <a:close/>
                  <a:moveTo>
                    <a:pt x="20250" y="19239"/>
                  </a:moveTo>
                  <a:cubicBezTo>
                    <a:pt x="20250" y="19655"/>
                    <a:pt x="19957" y="20003"/>
                    <a:pt x="19546" y="20003"/>
                  </a:cubicBezTo>
                  <a:cubicBezTo>
                    <a:pt x="1996" y="20003"/>
                    <a:pt x="1996" y="20003"/>
                    <a:pt x="1996" y="20003"/>
                  </a:cubicBezTo>
                  <a:cubicBezTo>
                    <a:pt x="1643" y="20003"/>
                    <a:pt x="1350" y="19655"/>
                    <a:pt x="1350" y="19239"/>
                  </a:cubicBezTo>
                  <a:cubicBezTo>
                    <a:pt x="1350" y="7223"/>
                    <a:pt x="1350" y="7223"/>
                    <a:pt x="1350" y="7223"/>
                  </a:cubicBezTo>
                  <a:cubicBezTo>
                    <a:pt x="1350" y="6806"/>
                    <a:pt x="1585" y="6459"/>
                    <a:pt x="1878" y="6390"/>
                  </a:cubicBezTo>
                  <a:cubicBezTo>
                    <a:pt x="5576" y="5695"/>
                    <a:pt x="5576" y="5695"/>
                    <a:pt x="5576" y="5695"/>
                  </a:cubicBezTo>
                  <a:cubicBezTo>
                    <a:pt x="6809" y="2153"/>
                    <a:pt x="6809" y="2153"/>
                    <a:pt x="6809" y="2153"/>
                  </a:cubicBezTo>
                  <a:cubicBezTo>
                    <a:pt x="6867" y="1806"/>
                    <a:pt x="7161" y="1597"/>
                    <a:pt x="7396" y="1597"/>
                  </a:cubicBezTo>
                  <a:cubicBezTo>
                    <a:pt x="14146" y="1597"/>
                    <a:pt x="14146" y="1597"/>
                    <a:pt x="14146" y="1597"/>
                  </a:cubicBezTo>
                  <a:cubicBezTo>
                    <a:pt x="14439" y="1597"/>
                    <a:pt x="14674" y="1806"/>
                    <a:pt x="14791" y="2153"/>
                  </a:cubicBezTo>
                  <a:cubicBezTo>
                    <a:pt x="16024" y="5695"/>
                    <a:pt x="16024" y="5695"/>
                    <a:pt x="16024" y="5695"/>
                  </a:cubicBezTo>
                  <a:cubicBezTo>
                    <a:pt x="19663" y="6390"/>
                    <a:pt x="19663" y="6390"/>
                    <a:pt x="19663" y="6390"/>
                  </a:cubicBezTo>
                  <a:cubicBezTo>
                    <a:pt x="20015" y="6459"/>
                    <a:pt x="20250" y="6806"/>
                    <a:pt x="20250" y="7223"/>
                  </a:cubicBezTo>
                  <a:lnTo>
                    <a:pt x="20250" y="19239"/>
                  </a:lnTo>
                  <a:close/>
                </a:path>
              </a:pathLst>
            </a:custGeom>
            <a:solidFill>
              <a:schemeClr val="accent5"/>
            </a:solidFill>
            <a:ln w="12700" cap="flat">
              <a:noFill/>
              <a:miter lim="400000"/>
            </a:ln>
            <a:effectLst/>
          </p:spPr>
          <p:txBody>
            <a:bodyPr wrap="square" lIns="45719" tIns="45719" rIns="45719" bIns="45719" numCol="1" anchor="t">
              <a:noAutofit/>
            </a:bodyPr>
            <a:lstStyle/>
            <a:p>
              <a:endParaRPr>
                <a:cs typeface="+mn-ea"/>
                <a:sym typeface="+mn-lt"/>
              </a:endParaRPr>
            </a:p>
          </p:txBody>
        </p:sp>
      </p:grpSp>
      <p:sp>
        <p:nvSpPr>
          <p:cNvPr id="63" name="Shape 1763"/>
          <p:cNvSpPr/>
          <p:nvPr/>
        </p:nvSpPr>
        <p:spPr>
          <a:xfrm>
            <a:off x="9419401" y="3134678"/>
            <a:ext cx="1369797" cy="33855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sz="1600">
                <a:solidFill>
                  <a:schemeClr val="accent5"/>
                </a:solidFill>
              </a:defRPr>
            </a:lvl1pPr>
          </a:lstStyle>
          <a:p>
            <a:pPr>
              <a:defRPr sz="1800">
                <a:solidFill>
                  <a:srgbClr val="000000"/>
                </a:solidFill>
              </a:defRPr>
            </a:pPr>
            <a:r>
              <a:rPr sz="1600">
                <a:solidFill>
                  <a:schemeClr val="accent5"/>
                </a:solidFill>
                <a:cs typeface="+mn-ea"/>
                <a:sym typeface="+mn-lt"/>
              </a:rPr>
              <a:t>Photography</a:t>
            </a:r>
          </a:p>
        </p:txBody>
      </p:sp>
      <p:sp>
        <p:nvSpPr>
          <p:cNvPr id="64" name="Shape 1764"/>
          <p:cNvSpPr/>
          <p:nvPr/>
        </p:nvSpPr>
        <p:spPr>
          <a:xfrm>
            <a:off x="6818439" y="3134678"/>
            <a:ext cx="1296187" cy="33855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sz="1600">
                <a:solidFill>
                  <a:schemeClr val="accent4"/>
                </a:solidFill>
              </a:defRPr>
            </a:lvl1pPr>
          </a:lstStyle>
          <a:p>
            <a:pPr>
              <a:defRPr sz="1800">
                <a:solidFill>
                  <a:srgbClr val="000000"/>
                </a:solidFill>
              </a:defRPr>
            </a:pPr>
            <a:r>
              <a:rPr sz="1600">
                <a:solidFill>
                  <a:schemeClr val="accent4"/>
                </a:solidFill>
                <a:cs typeface="+mn-ea"/>
                <a:sym typeface="+mn-lt"/>
              </a:rPr>
              <a:t>Print Design</a:t>
            </a:r>
          </a:p>
        </p:txBody>
      </p:sp>
      <p:sp>
        <p:nvSpPr>
          <p:cNvPr id="65" name="Shape 1765"/>
          <p:cNvSpPr/>
          <p:nvPr/>
        </p:nvSpPr>
        <p:spPr>
          <a:xfrm>
            <a:off x="1319930" y="3136066"/>
            <a:ext cx="1528301" cy="33855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sz="1600">
                <a:solidFill>
                  <a:schemeClr val="accent2"/>
                </a:solidFill>
              </a:defRPr>
            </a:lvl1pPr>
          </a:lstStyle>
          <a:p>
            <a:pPr>
              <a:defRPr sz="1800">
                <a:solidFill>
                  <a:srgbClr val="000000"/>
                </a:solidFill>
              </a:defRPr>
            </a:pPr>
            <a:r>
              <a:rPr sz="1600">
                <a:solidFill>
                  <a:schemeClr val="accent2"/>
                </a:solidFill>
                <a:cs typeface="+mn-ea"/>
                <a:sym typeface="+mn-lt"/>
              </a:rPr>
              <a:t>Bundle Packed</a:t>
            </a:r>
          </a:p>
        </p:txBody>
      </p:sp>
      <p:sp>
        <p:nvSpPr>
          <p:cNvPr id="66" name="Shape 1766"/>
          <p:cNvSpPr/>
          <p:nvPr/>
        </p:nvSpPr>
        <p:spPr>
          <a:xfrm>
            <a:off x="899619" y="3516050"/>
            <a:ext cx="2368924" cy="52681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lnSpc>
                <a:spcPct val="150000"/>
              </a:lnSpc>
              <a:defRPr sz="1000">
                <a:solidFill>
                  <a:srgbClr val="3A3838"/>
                </a:solidFill>
              </a:defRPr>
            </a:lvl1pPr>
          </a:lstStyle>
          <a:p>
            <a:pPr>
              <a:defRPr sz="1800">
                <a:solidFill>
                  <a:srgbClr val="000000"/>
                </a:solidFill>
              </a:defRPr>
            </a:pPr>
            <a:r>
              <a:rPr sz="1000">
                <a:solidFill>
                  <a:srgbClr val="3A3838"/>
                </a:solidFill>
                <a:cs typeface="+mn-ea"/>
                <a:sym typeface="+mn-lt"/>
              </a:rPr>
              <a:t>Suitable for all categories business and personal presentation</a:t>
            </a:r>
          </a:p>
        </p:txBody>
      </p:sp>
      <p:sp>
        <p:nvSpPr>
          <p:cNvPr id="67" name="Shape 1767"/>
          <p:cNvSpPr/>
          <p:nvPr/>
        </p:nvSpPr>
        <p:spPr>
          <a:xfrm>
            <a:off x="4026144" y="3134678"/>
            <a:ext cx="1403908" cy="33855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sz="1600">
                <a:solidFill>
                  <a:schemeClr val="accent3"/>
                </a:solidFill>
              </a:defRPr>
            </a:lvl1pPr>
          </a:lstStyle>
          <a:p>
            <a:pPr>
              <a:defRPr sz="1800">
                <a:solidFill>
                  <a:srgbClr val="000000"/>
                </a:solidFill>
              </a:defRPr>
            </a:pPr>
            <a:r>
              <a:rPr sz="1600">
                <a:solidFill>
                  <a:schemeClr val="accent3"/>
                </a:solidFill>
                <a:cs typeface="+mn-ea"/>
                <a:sym typeface="+mn-lt"/>
              </a:rPr>
              <a:t>Cloud Source</a:t>
            </a:r>
          </a:p>
        </p:txBody>
      </p:sp>
      <p:sp>
        <p:nvSpPr>
          <p:cNvPr id="68" name="Shape 1768"/>
          <p:cNvSpPr/>
          <p:nvPr/>
        </p:nvSpPr>
        <p:spPr>
          <a:xfrm>
            <a:off x="3590657" y="3514661"/>
            <a:ext cx="2368924" cy="52681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lnSpc>
                <a:spcPct val="150000"/>
              </a:lnSpc>
              <a:defRPr sz="1000">
                <a:solidFill>
                  <a:srgbClr val="3A3838"/>
                </a:solidFill>
              </a:defRPr>
            </a:lvl1pPr>
          </a:lstStyle>
          <a:p>
            <a:pPr>
              <a:defRPr sz="1800">
                <a:solidFill>
                  <a:srgbClr val="000000"/>
                </a:solidFill>
              </a:defRPr>
            </a:pPr>
            <a:r>
              <a:rPr sz="1000">
                <a:solidFill>
                  <a:srgbClr val="3A3838"/>
                </a:solidFill>
                <a:cs typeface="+mn-ea"/>
                <a:sym typeface="+mn-lt"/>
              </a:rPr>
              <a:t>Suitable for all categories business and personal presentation</a:t>
            </a:r>
          </a:p>
        </p:txBody>
      </p:sp>
      <p:sp>
        <p:nvSpPr>
          <p:cNvPr id="69" name="Shape 1769"/>
          <p:cNvSpPr/>
          <p:nvPr/>
        </p:nvSpPr>
        <p:spPr>
          <a:xfrm>
            <a:off x="6281694" y="3514661"/>
            <a:ext cx="2368924" cy="52681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lnSpc>
                <a:spcPct val="150000"/>
              </a:lnSpc>
              <a:defRPr sz="1000">
                <a:solidFill>
                  <a:srgbClr val="3A3838"/>
                </a:solidFill>
              </a:defRPr>
            </a:lvl1pPr>
          </a:lstStyle>
          <a:p>
            <a:pPr>
              <a:defRPr sz="1800">
                <a:solidFill>
                  <a:srgbClr val="000000"/>
                </a:solidFill>
              </a:defRPr>
            </a:pPr>
            <a:r>
              <a:rPr sz="1000">
                <a:solidFill>
                  <a:srgbClr val="3A3838"/>
                </a:solidFill>
                <a:cs typeface="+mn-ea"/>
                <a:sym typeface="+mn-lt"/>
              </a:rPr>
              <a:t>Suitable for all categories business and personal presentation</a:t>
            </a:r>
          </a:p>
        </p:txBody>
      </p:sp>
      <p:sp>
        <p:nvSpPr>
          <p:cNvPr id="70" name="Shape 1770"/>
          <p:cNvSpPr/>
          <p:nvPr/>
        </p:nvSpPr>
        <p:spPr>
          <a:xfrm>
            <a:off x="8884371" y="3532409"/>
            <a:ext cx="2368924" cy="52681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lnSpc>
                <a:spcPct val="150000"/>
              </a:lnSpc>
              <a:defRPr sz="1000">
                <a:solidFill>
                  <a:srgbClr val="3A3838"/>
                </a:solidFill>
              </a:defRPr>
            </a:lvl1pPr>
          </a:lstStyle>
          <a:p>
            <a:pPr>
              <a:defRPr sz="1800">
                <a:solidFill>
                  <a:srgbClr val="000000"/>
                </a:solidFill>
              </a:defRPr>
            </a:pPr>
            <a:r>
              <a:rPr sz="1000">
                <a:solidFill>
                  <a:srgbClr val="3A3838"/>
                </a:solidFill>
                <a:cs typeface="+mn-ea"/>
                <a:sym typeface="+mn-lt"/>
              </a:rPr>
              <a:t>Suitable for all categories business and personal presentation</a:t>
            </a:r>
          </a:p>
        </p:txBody>
      </p:sp>
      <p:sp>
        <p:nvSpPr>
          <p:cNvPr id="71" name="Shape 1771"/>
          <p:cNvSpPr/>
          <p:nvPr/>
        </p:nvSpPr>
        <p:spPr>
          <a:xfrm>
            <a:off x="858583" y="4797607"/>
            <a:ext cx="10474802" cy="147732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lnSpc>
                <a:spcPct val="150000"/>
              </a:lnSpc>
            </a:pPr>
            <a:r>
              <a:rPr sz="1200" dirty="0">
                <a:solidFill>
                  <a:srgbClr val="FFFFFF"/>
                </a:solidFill>
                <a:cs typeface="+mn-ea"/>
                <a:sym typeface="+mn-lt"/>
              </a:rPr>
              <a:t>shopping carts are abandoned right before the transaction its completed. Suitable for all categories For every 6 emails received, we get 3 Phone calls. Suitable for all categories business and personal presentation, Suitable for all categories business and personal presentation. Of shopping carts are abandoned right before the transaction its completed. Suitable for all categories For every 6 emails received, we get 3 Phone calls. Suitable for all categories business and personal presentation, Suitable for all categories business and personal presentation.</a:t>
            </a:r>
          </a:p>
          <a:p>
            <a:pPr algn="ctr">
              <a:lnSpc>
                <a:spcPct val="150000"/>
              </a:lnSpc>
            </a:pPr>
            <a:endParaRPr sz="1200" dirty="0">
              <a:solidFill>
                <a:srgbClr val="FFFFFF"/>
              </a:solidFill>
              <a:cs typeface="+mn-ea"/>
              <a:sym typeface="+mn-lt"/>
            </a:endParaRPr>
          </a:p>
        </p:txBody>
      </p:sp>
      <p:sp>
        <p:nvSpPr>
          <p:cNvPr id="31" name="文本框 9"/>
          <p:cNvSpPr txBox="1"/>
          <p:nvPr/>
        </p:nvSpPr>
        <p:spPr>
          <a:xfrm>
            <a:off x="1149646" y="571511"/>
            <a:ext cx="2955059" cy="453952"/>
          </a:xfrm>
          <a:prstGeom prst="rect">
            <a:avLst/>
          </a:prstGeom>
          <a:noFill/>
        </p:spPr>
        <p:txBody>
          <a:bodyPr wrap="square" lIns="68563" tIns="34281" rIns="68563" bIns="34281" rtlCol="0">
            <a:spAutoFit/>
          </a:bodyPr>
          <a:lstStyle/>
          <a:p>
            <a:pPr marL="0" lvl="1"/>
            <a:r>
              <a:rPr lang="en-US" altLang="zh-CN" sz="2500" b="1" dirty="0">
                <a:solidFill>
                  <a:srgbClr val="50637C"/>
                </a:solidFill>
                <a:cs typeface="+mn-ea"/>
                <a:sym typeface="+mn-lt"/>
              </a:rPr>
              <a:t>Add title text</a:t>
            </a:r>
            <a:endParaRPr lang="zh-CN" altLang="en-US" sz="2500" b="1" dirty="0">
              <a:solidFill>
                <a:srgbClr val="50637C"/>
              </a:solidFill>
              <a:cs typeface="+mn-ea"/>
              <a:sym typeface="+mn-lt"/>
            </a:endParaRPr>
          </a:p>
        </p:txBody>
      </p:sp>
      <p:grpSp>
        <p:nvGrpSpPr>
          <p:cNvPr id="32" name="Group 10"/>
          <p:cNvGrpSpPr/>
          <p:nvPr/>
        </p:nvGrpSpPr>
        <p:grpSpPr>
          <a:xfrm>
            <a:off x="554735" y="523405"/>
            <a:ext cx="550165" cy="550164"/>
            <a:chOff x="10018441" y="1261759"/>
            <a:chExt cx="4340769" cy="4340764"/>
          </a:xfrm>
        </p:grpSpPr>
        <p:sp>
          <p:nvSpPr>
            <p:cNvPr id="33" name="Shape 78"/>
            <p:cNvSpPr/>
            <p:nvPr/>
          </p:nvSpPr>
          <p:spPr>
            <a:xfrm>
              <a:off x="10018441" y="1261759"/>
              <a:ext cx="4340769" cy="434076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55019" tIns="55019" rIns="55019" bIns="55019" numCol="1" anchor="ctr">
              <a:noAutofit/>
            </a:bodyPr>
            <a:lstStyle/>
            <a:p>
              <a:pPr lvl="0">
                <a:defRPr sz="3200">
                  <a:latin typeface="+mn-lt"/>
                  <a:ea typeface="+mn-ea"/>
                  <a:cs typeface="+mn-cs"/>
                  <a:sym typeface="Helvetica Light"/>
                </a:defRPr>
              </a:pPr>
              <a:endParaRPr sz="3465"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4" name="Group 9"/>
            <p:cNvGrpSpPr/>
            <p:nvPr/>
          </p:nvGrpSpPr>
          <p:grpSpPr>
            <a:xfrm>
              <a:off x="10909313" y="1802668"/>
              <a:ext cx="3449733" cy="3799690"/>
              <a:chOff x="10909313" y="1802668"/>
              <a:chExt cx="3449733" cy="3799690"/>
            </a:xfrm>
          </p:grpSpPr>
          <p:sp>
            <p:nvSpPr>
              <p:cNvPr id="35" name="Freeform 45"/>
              <p:cNvSpPr/>
              <p:nvPr/>
            </p:nvSpPr>
            <p:spPr>
              <a:xfrm>
                <a:off x="11069407" y="1802668"/>
                <a:ext cx="3289639" cy="3799690"/>
              </a:xfrm>
              <a:custGeom>
                <a:avLst/>
                <a:gdLst>
                  <a:gd name="connsiteX0" fmla="*/ 1812772 w 3189805"/>
                  <a:gd name="connsiteY0" fmla="*/ 0 h 3342052"/>
                  <a:gd name="connsiteX1" fmla="*/ 3151935 w 3189805"/>
                  <a:gd name="connsiteY1" fmla="*/ 770136 h 3342052"/>
                  <a:gd name="connsiteX2" fmla="*/ 3179872 w 3189805"/>
                  <a:gd name="connsiteY2" fmla="*/ 963701 h 3342052"/>
                  <a:gd name="connsiteX3" fmla="*/ 2554043 w 3189805"/>
                  <a:gd name="connsiteY3" fmla="*/ 2706289 h 3342052"/>
                  <a:gd name="connsiteX4" fmla="*/ 1019476 w 3189805"/>
                  <a:gd name="connsiteY4" fmla="*/ 3342052 h 3342052"/>
                  <a:gd name="connsiteX5" fmla="*/ 875516 w 3189805"/>
                  <a:gd name="connsiteY5" fmla="*/ 3335177 h 3342052"/>
                  <a:gd name="connsiteX6" fmla="*/ 0 w 3189805"/>
                  <a:gd name="connsiteY6" fmla="*/ 1812772 h 3342052"/>
                  <a:gd name="connsiteX0" fmla="*/ 1812772 w 3189805"/>
                  <a:gd name="connsiteY0" fmla="*/ 0 h 3342052"/>
                  <a:gd name="connsiteX1" fmla="*/ 3151935 w 3189805"/>
                  <a:gd name="connsiteY1" fmla="*/ 770136 h 3342052"/>
                  <a:gd name="connsiteX2" fmla="*/ 3179872 w 3189805"/>
                  <a:gd name="connsiteY2" fmla="*/ 963701 h 3342052"/>
                  <a:gd name="connsiteX3" fmla="*/ 2554043 w 3189805"/>
                  <a:gd name="connsiteY3" fmla="*/ 2706289 h 3342052"/>
                  <a:gd name="connsiteX4" fmla="*/ 1019476 w 3189805"/>
                  <a:gd name="connsiteY4" fmla="*/ 3342052 h 3342052"/>
                  <a:gd name="connsiteX5" fmla="*/ 875516 w 3189805"/>
                  <a:gd name="connsiteY5" fmla="*/ 3335177 h 3342052"/>
                  <a:gd name="connsiteX6" fmla="*/ 0 w 3189805"/>
                  <a:gd name="connsiteY6" fmla="*/ 1812772 h 3342052"/>
                  <a:gd name="connsiteX7" fmla="*/ 2201321 w 3189805"/>
                  <a:gd name="connsiteY7" fmla="*/ 1031534 h 3342052"/>
                  <a:gd name="connsiteX8" fmla="*/ 1812772 w 3189805"/>
                  <a:gd name="connsiteY8" fmla="*/ 0 h 3342052"/>
                  <a:gd name="connsiteX0" fmla="*/ 1812772 w 3189805"/>
                  <a:gd name="connsiteY0" fmla="*/ 0 h 3342052"/>
                  <a:gd name="connsiteX1" fmla="*/ 3151935 w 3189805"/>
                  <a:gd name="connsiteY1" fmla="*/ 770136 h 3342052"/>
                  <a:gd name="connsiteX2" fmla="*/ 3179872 w 3189805"/>
                  <a:gd name="connsiteY2" fmla="*/ 963701 h 3342052"/>
                  <a:gd name="connsiteX3" fmla="*/ 2554043 w 3189805"/>
                  <a:gd name="connsiteY3" fmla="*/ 2706289 h 3342052"/>
                  <a:gd name="connsiteX4" fmla="*/ 1019476 w 3189805"/>
                  <a:gd name="connsiteY4" fmla="*/ 3342052 h 3342052"/>
                  <a:gd name="connsiteX5" fmla="*/ 875516 w 3189805"/>
                  <a:gd name="connsiteY5" fmla="*/ 3335177 h 3342052"/>
                  <a:gd name="connsiteX6" fmla="*/ 0 w 3189805"/>
                  <a:gd name="connsiteY6" fmla="*/ 1812772 h 3342052"/>
                  <a:gd name="connsiteX7" fmla="*/ 2221641 w 3189805"/>
                  <a:gd name="connsiteY7" fmla="*/ 767374 h 3342052"/>
                  <a:gd name="connsiteX8" fmla="*/ 1812772 w 3189805"/>
                  <a:gd name="connsiteY8" fmla="*/ 0 h 3342052"/>
                  <a:gd name="connsiteX0" fmla="*/ 1831236 w 3208269"/>
                  <a:gd name="connsiteY0" fmla="*/ 0 h 3342052"/>
                  <a:gd name="connsiteX1" fmla="*/ 3170399 w 3208269"/>
                  <a:gd name="connsiteY1" fmla="*/ 770136 h 3342052"/>
                  <a:gd name="connsiteX2" fmla="*/ 3198336 w 3208269"/>
                  <a:gd name="connsiteY2" fmla="*/ 963701 h 3342052"/>
                  <a:gd name="connsiteX3" fmla="*/ 2572507 w 3208269"/>
                  <a:gd name="connsiteY3" fmla="*/ 2706289 h 3342052"/>
                  <a:gd name="connsiteX4" fmla="*/ 1037940 w 3208269"/>
                  <a:gd name="connsiteY4" fmla="*/ 3342052 h 3342052"/>
                  <a:gd name="connsiteX5" fmla="*/ 893980 w 3208269"/>
                  <a:gd name="connsiteY5" fmla="*/ 3335177 h 3342052"/>
                  <a:gd name="connsiteX6" fmla="*/ 18464 w 3208269"/>
                  <a:gd name="connsiteY6" fmla="*/ 1812772 h 3342052"/>
                  <a:gd name="connsiteX7" fmla="*/ 512905 w 3208269"/>
                  <a:gd name="connsiteY7" fmla="*/ 1661454 h 3342052"/>
                  <a:gd name="connsiteX8" fmla="*/ 2240105 w 3208269"/>
                  <a:gd name="connsiteY8" fmla="*/ 767374 h 3342052"/>
                  <a:gd name="connsiteX9" fmla="*/ 1831236 w 3208269"/>
                  <a:gd name="connsiteY9" fmla="*/ 0 h 3342052"/>
                  <a:gd name="connsiteX0" fmla="*/ 1831236 w 3208269"/>
                  <a:gd name="connsiteY0" fmla="*/ 0 h 3342052"/>
                  <a:gd name="connsiteX1" fmla="*/ 3170399 w 3208269"/>
                  <a:gd name="connsiteY1" fmla="*/ 770136 h 3342052"/>
                  <a:gd name="connsiteX2" fmla="*/ 3198336 w 3208269"/>
                  <a:gd name="connsiteY2" fmla="*/ 963701 h 3342052"/>
                  <a:gd name="connsiteX3" fmla="*/ 2572507 w 3208269"/>
                  <a:gd name="connsiteY3" fmla="*/ 2706289 h 3342052"/>
                  <a:gd name="connsiteX4" fmla="*/ 1037940 w 3208269"/>
                  <a:gd name="connsiteY4" fmla="*/ 3342052 h 3342052"/>
                  <a:gd name="connsiteX5" fmla="*/ 893980 w 3208269"/>
                  <a:gd name="connsiteY5" fmla="*/ 3335177 h 3342052"/>
                  <a:gd name="connsiteX6" fmla="*/ 18464 w 3208269"/>
                  <a:gd name="connsiteY6" fmla="*/ 1812772 h 3342052"/>
                  <a:gd name="connsiteX7" fmla="*/ 512905 w 3208269"/>
                  <a:gd name="connsiteY7" fmla="*/ 1661454 h 3342052"/>
                  <a:gd name="connsiteX8" fmla="*/ 2486685 w 3208269"/>
                  <a:gd name="connsiteY8" fmla="*/ 1250259 h 3342052"/>
                  <a:gd name="connsiteX9" fmla="*/ 1831236 w 3208269"/>
                  <a:gd name="connsiteY9" fmla="*/ 0 h 3342052"/>
                  <a:gd name="connsiteX0" fmla="*/ 1818455 w 3195488"/>
                  <a:gd name="connsiteY0" fmla="*/ 0 h 3342052"/>
                  <a:gd name="connsiteX1" fmla="*/ 3157618 w 3195488"/>
                  <a:gd name="connsiteY1" fmla="*/ 770136 h 3342052"/>
                  <a:gd name="connsiteX2" fmla="*/ 3185555 w 3195488"/>
                  <a:gd name="connsiteY2" fmla="*/ 963701 h 3342052"/>
                  <a:gd name="connsiteX3" fmla="*/ 2559726 w 3195488"/>
                  <a:gd name="connsiteY3" fmla="*/ 2706289 h 3342052"/>
                  <a:gd name="connsiteX4" fmla="*/ 1025159 w 3195488"/>
                  <a:gd name="connsiteY4" fmla="*/ 3342052 h 3342052"/>
                  <a:gd name="connsiteX5" fmla="*/ 881199 w 3195488"/>
                  <a:gd name="connsiteY5" fmla="*/ 3335177 h 3342052"/>
                  <a:gd name="connsiteX6" fmla="*/ 5683 w 3195488"/>
                  <a:gd name="connsiteY6" fmla="*/ 1812772 h 3342052"/>
                  <a:gd name="connsiteX7" fmla="*/ 1157670 w 3195488"/>
                  <a:gd name="connsiteY7" fmla="*/ 1353229 h 3342052"/>
                  <a:gd name="connsiteX8" fmla="*/ 2473904 w 3195488"/>
                  <a:gd name="connsiteY8" fmla="*/ 1250259 h 3342052"/>
                  <a:gd name="connsiteX9" fmla="*/ 1818455 w 3195488"/>
                  <a:gd name="connsiteY9" fmla="*/ 0 h 3342052"/>
                  <a:gd name="connsiteX0" fmla="*/ 1813018 w 3190051"/>
                  <a:gd name="connsiteY0" fmla="*/ 0 h 3342052"/>
                  <a:gd name="connsiteX1" fmla="*/ 3152181 w 3190051"/>
                  <a:gd name="connsiteY1" fmla="*/ 770136 h 3342052"/>
                  <a:gd name="connsiteX2" fmla="*/ 3180118 w 3190051"/>
                  <a:gd name="connsiteY2" fmla="*/ 963701 h 3342052"/>
                  <a:gd name="connsiteX3" fmla="*/ 2554289 w 3190051"/>
                  <a:gd name="connsiteY3" fmla="*/ 2706289 h 3342052"/>
                  <a:gd name="connsiteX4" fmla="*/ 1019722 w 3190051"/>
                  <a:gd name="connsiteY4" fmla="*/ 3342052 h 3342052"/>
                  <a:gd name="connsiteX5" fmla="*/ 875762 w 3190051"/>
                  <a:gd name="connsiteY5" fmla="*/ 3335177 h 3342052"/>
                  <a:gd name="connsiteX6" fmla="*/ 246 w 3190051"/>
                  <a:gd name="connsiteY6" fmla="*/ 1812772 h 3342052"/>
                  <a:gd name="connsiteX7" fmla="*/ 790125 w 3190051"/>
                  <a:gd name="connsiteY7" fmla="*/ 1428116 h 3342052"/>
                  <a:gd name="connsiteX8" fmla="*/ 1152233 w 3190051"/>
                  <a:gd name="connsiteY8" fmla="*/ 1353229 h 3342052"/>
                  <a:gd name="connsiteX9" fmla="*/ 2468467 w 3190051"/>
                  <a:gd name="connsiteY9" fmla="*/ 1250259 h 3342052"/>
                  <a:gd name="connsiteX10" fmla="*/ 1813018 w 3190051"/>
                  <a:gd name="connsiteY10" fmla="*/ 0 h 3342052"/>
                  <a:gd name="connsiteX0" fmla="*/ 1813018 w 3190051"/>
                  <a:gd name="connsiteY0" fmla="*/ 0 h 3342052"/>
                  <a:gd name="connsiteX1" fmla="*/ 3152181 w 3190051"/>
                  <a:gd name="connsiteY1" fmla="*/ 770136 h 3342052"/>
                  <a:gd name="connsiteX2" fmla="*/ 3180118 w 3190051"/>
                  <a:gd name="connsiteY2" fmla="*/ 963701 h 3342052"/>
                  <a:gd name="connsiteX3" fmla="*/ 2554289 w 3190051"/>
                  <a:gd name="connsiteY3" fmla="*/ 2706289 h 3342052"/>
                  <a:gd name="connsiteX4" fmla="*/ 1019722 w 3190051"/>
                  <a:gd name="connsiteY4" fmla="*/ 3342052 h 3342052"/>
                  <a:gd name="connsiteX5" fmla="*/ 875762 w 3190051"/>
                  <a:gd name="connsiteY5" fmla="*/ 3335177 h 3342052"/>
                  <a:gd name="connsiteX6" fmla="*/ 246 w 3190051"/>
                  <a:gd name="connsiteY6" fmla="*/ 1812772 h 3342052"/>
                  <a:gd name="connsiteX7" fmla="*/ 790125 w 3190051"/>
                  <a:gd name="connsiteY7" fmla="*/ 1510310 h 3342052"/>
                  <a:gd name="connsiteX8" fmla="*/ 1152233 w 3190051"/>
                  <a:gd name="connsiteY8" fmla="*/ 1353229 h 3342052"/>
                  <a:gd name="connsiteX9" fmla="*/ 2468467 w 3190051"/>
                  <a:gd name="connsiteY9" fmla="*/ 1250259 h 3342052"/>
                  <a:gd name="connsiteX10" fmla="*/ 1813018 w 3190051"/>
                  <a:gd name="connsiteY10" fmla="*/ 0 h 3342052"/>
                  <a:gd name="connsiteX0" fmla="*/ 1839522 w 3216555"/>
                  <a:gd name="connsiteY0" fmla="*/ 0 h 3342052"/>
                  <a:gd name="connsiteX1" fmla="*/ 3178685 w 3216555"/>
                  <a:gd name="connsiteY1" fmla="*/ 770136 h 3342052"/>
                  <a:gd name="connsiteX2" fmla="*/ 3206622 w 3216555"/>
                  <a:gd name="connsiteY2" fmla="*/ 963701 h 3342052"/>
                  <a:gd name="connsiteX3" fmla="*/ 2580793 w 3216555"/>
                  <a:gd name="connsiteY3" fmla="*/ 2706289 h 3342052"/>
                  <a:gd name="connsiteX4" fmla="*/ 1046226 w 3216555"/>
                  <a:gd name="connsiteY4" fmla="*/ 3342052 h 3342052"/>
                  <a:gd name="connsiteX5" fmla="*/ 902266 w 3216555"/>
                  <a:gd name="connsiteY5" fmla="*/ 3335177 h 3342052"/>
                  <a:gd name="connsiteX6" fmla="*/ 26750 w 3216555"/>
                  <a:gd name="connsiteY6" fmla="*/ 1812772 h 3342052"/>
                  <a:gd name="connsiteX7" fmla="*/ 364566 w 3216555"/>
                  <a:gd name="connsiteY7" fmla="*/ 1746615 h 3342052"/>
                  <a:gd name="connsiteX8" fmla="*/ 816629 w 3216555"/>
                  <a:gd name="connsiteY8" fmla="*/ 1510310 h 3342052"/>
                  <a:gd name="connsiteX9" fmla="*/ 1178737 w 3216555"/>
                  <a:gd name="connsiteY9" fmla="*/ 1353229 h 3342052"/>
                  <a:gd name="connsiteX10" fmla="*/ 2494971 w 3216555"/>
                  <a:gd name="connsiteY10" fmla="*/ 1250259 h 3342052"/>
                  <a:gd name="connsiteX11" fmla="*/ 1839522 w 3216555"/>
                  <a:gd name="connsiteY11" fmla="*/ 0 h 3342052"/>
                  <a:gd name="connsiteX0" fmla="*/ 1861014 w 3238047"/>
                  <a:gd name="connsiteY0" fmla="*/ 0 h 3342052"/>
                  <a:gd name="connsiteX1" fmla="*/ 3200177 w 3238047"/>
                  <a:gd name="connsiteY1" fmla="*/ 770136 h 3342052"/>
                  <a:gd name="connsiteX2" fmla="*/ 3228114 w 3238047"/>
                  <a:gd name="connsiteY2" fmla="*/ 963701 h 3342052"/>
                  <a:gd name="connsiteX3" fmla="*/ 2602285 w 3238047"/>
                  <a:gd name="connsiteY3" fmla="*/ 2706289 h 3342052"/>
                  <a:gd name="connsiteX4" fmla="*/ 1067718 w 3238047"/>
                  <a:gd name="connsiteY4" fmla="*/ 3342052 h 3342052"/>
                  <a:gd name="connsiteX5" fmla="*/ 923758 w 3238047"/>
                  <a:gd name="connsiteY5" fmla="*/ 3335177 h 3342052"/>
                  <a:gd name="connsiteX6" fmla="*/ 48242 w 3238047"/>
                  <a:gd name="connsiteY6" fmla="*/ 1812772 h 3342052"/>
                  <a:gd name="connsiteX7" fmla="*/ 180575 w 3238047"/>
                  <a:gd name="connsiteY7" fmla="*/ 1828809 h 3342052"/>
                  <a:gd name="connsiteX8" fmla="*/ 386058 w 3238047"/>
                  <a:gd name="connsiteY8" fmla="*/ 1746615 h 3342052"/>
                  <a:gd name="connsiteX9" fmla="*/ 838121 w 3238047"/>
                  <a:gd name="connsiteY9" fmla="*/ 1510310 h 3342052"/>
                  <a:gd name="connsiteX10" fmla="*/ 1200229 w 3238047"/>
                  <a:gd name="connsiteY10" fmla="*/ 1353229 h 3342052"/>
                  <a:gd name="connsiteX11" fmla="*/ 2516463 w 3238047"/>
                  <a:gd name="connsiteY11" fmla="*/ 1250259 h 3342052"/>
                  <a:gd name="connsiteX12" fmla="*/ 1861014 w 3238047"/>
                  <a:gd name="connsiteY12" fmla="*/ 0 h 3342052"/>
                  <a:gd name="connsiteX0" fmla="*/ 1861014 w 3238047"/>
                  <a:gd name="connsiteY0" fmla="*/ 349684 h 3691736"/>
                  <a:gd name="connsiteX1" fmla="*/ 3200177 w 3238047"/>
                  <a:gd name="connsiteY1" fmla="*/ 1119820 h 3691736"/>
                  <a:gd name="connsiteX2" fmla="*/ 3228114 w 3238047"/>
                  <a:gd name="connsiteY2" fmla="*/ 1313385 h 3691736"/>
                  <a:gd name="connsiteX3" fmla="*/ 2602285 w 3238047"/>
                  <a:gd name="connsiteY3" fmla="*/ 3055973 h 3691736"/>
                  <a:gd name="connsiteX4" fmla="*/ 1067718 w 3238047"/>
                  <a:gd name="connsiteY4" fmla="*/ 3691736 h 3691736"/>
                  <a:gd name="connsiteX5" fmla="*/ 923758 w 3238047"/>
                  <a:gd name="connsiteY5" fmla="*/ 3684861 h 3691736"/>
                  <a:gd name="connsiteX6" fmla="*/ 48242 w 3238047"/>
                  <a:gd name="connsiteY6" fmla="*/ 2162456 h 3691736"/>
                  <a:gd name="connsiteX7" fmla="*/ 180575 w 3238047"/>
                  <a:gd name="connsiteY7" fmla="*/ 2178493 h 3691736"/>
                  <a:gd name="connsiteX8" fmla="*/ 386058 w 3238047"/>
                  <a:gd name="connsiteY8" fmla="*/ 2096299 h 3691736"/>
                  <a:gd name="connsiteX9" fmla="*/ 838121 w 3238047"/>
                  <a:gd name="connsiteY9" fmla="*/ 1859994 h 3691736"/>
                  <a:gd name="connsiteX10" fmla="*/ 1200229 w 3238047"/>
                  <a:gd name="connsiteY10" fmla="*/ 1702913 h 3691736"/>
                  <a:gd name="connsiteX11" fmla="*/ 1602063 w 3238047"/>
                  <a:gd name="connsiteY11" fmla="*/ 7449 h 3691736"/>
                  <a:gd name="connsiteX12" fmla="*/ 1861014 w 3238047"/>
                  <a:gd name="connsiteY12" fmla="*/ 349684 h 3691736"/>
                  <a:gd name="connsiteX0" fmla="*/ 1861014 w 3238047"/>
                  <a:gd name="connsiteY0" fmla="*/ 0 h 3342052"/>
                  <a:gd name="connsiteX1" fmla="*/ 3200177 w 3238047"/>
                  <a:gd name="connsiteY1" fmla="*/ 770136 h 3342052"/>
                  <a:gd name="connsiteX2" fmla="*/ 3228114 w 3238047"/>
                  <a:gd name="connsiteY2" fmla="*/ 963701 h 3342052"/>
                  <a:gd name="connsiteX3" fmla="*/ 2602285 w 3238047"/>
                  <a:gd name="connsiteY3" fmla="*/ 2706289 h 3342052"/>
                  <a:gd name="connsiteX4" fmla="*/ 1067718 w 3238047"/>
                  <a:gd name="connsiteY4" fmla="*/ 3342052 h 3342052"/>
                  <a:gd name="connsiteX5" fmla="*/ 923758 w 3238047"/>
                  <a:gd name="connsiteY5" fmla="*/ 3335177 h 3342052"/>
                  <a:gd name="connsiteX6" fmla="*/ 48242 w 3238047"/>
                  <a:gd name="connsiteY6" fmla="*/ 1812772 h 3342052"/>
                  <a:gd name="connsiteX7" fmla="*/ 180575 w 3238047"/>
                  <a:gd name="connsiteY7" fmla="*/ 1828809 h 3342052"/>
                  <a:gd name="connsiteX8" fmla="*/ 386058 w 3238047"/>
                  <a:gd name="connsiteY8" fmla="*/ 1746615 h 3342052"/>
                  <a:gd name="connsiteX9" fmla="*/ 838121 w 3238047"/>
                  <a:gd name="connsiteY9" fmla="*/ 1510310 h 3342052"/>
                  <a:gd name="connsiteX10" fmla="*/ 1200229 w 3238047"/>
                  <a:gd name="connsiteY10" fmla="*/ 1353229 h 3342052"/>
                  <a:gd name="connsiteX11" fmla="*/ 1861014 w 3238047"/>
                  <a:gd name="connsiteY11" fmla="*/ 0 h 3342052"/>
                  <a:gd name="connsiteX0" fmla="*/ 1573338 w 3238047"/>
                  <a:gd name="connsiteY0" fmla="*/ 0 h 3773566"/>
                  <a:gd name="connsiteX1" fmla="*/ 3200177 w 3238047"/>
                  <a:gd name="connsiteY1" fmla="*/ 1201650 h 3773566"/>
                  <a:gd name="connsiteX2" fmla="*/ 3228114 w 3238047"/>
                  <a:gd name="connsiteY2" fmla="*/ 1395215 h 3773566"/>
                  <a:gd name="connsiteX3" fmla="*/ 2602285 w 3238047"/>
                  <a:gd name="connsiteY3" fmla="*/ 3137803 h 3773566"/>
                  <a:gd name="connsiteX4" fmla="*/ 1067718 w 3238047"/>
                  <a:gd name="connsiteY4" fmla="*/ 3773566 h 3773566"/>
                  <a:gd name="connsiteX5" fmla="*/ 923758 w 3238047"/>
                  <a:gd name="connsiteY5" fmla="*/ 3766691 h 3773566"/>
                  <a:gd name="connsiteX6" fmla="*/ 48242 w 3238047"/>
                  <a:gd name="connsiteY6" fmla="*/ 2244286 h 3773566"/>
                  <a:gd name="connsiteX7" fmla="*/ 180575 w 3238047"/>
                  <a:gd name="connsiteY7" fmla="*/ 2260323 h 3773566"/>
                  <a:gd name="connsiteX8" fmla="*/ 386058 w 3238047"/>
                  <a:gd name="connsiteY8" fmla="*/ 2178129 h 3773566"/>
                  <a:gd name="connsiteX9" fmla="*/ 838121 w 3238047"/>
                  <a:gd name="connsiteY9" fmla="*/ 1941824 h 3773566"/>
                  <a:gd name="connsiteX10" fmla="*/ 1200229 w 3238047"/>
                  <a:gd name="connsiteY10" fmla="*/ 1784743 h 3773566"/>
                  <a:gd name="connsiteX11" fmla="*/ 1573338 w 3238047"/>
                  <a:gd name="connsiteY11" fmla="*/ 0 h 3773566"/>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838121 w 3238047"/>
                  <a:gd name="connsiteY9" fmla="*/ 1967950 h 3799692"/>
                  <a:gd name="connsiteX10" fmla="*/ 1200229 w 3238047"/>
                  <a:gd name="connsiteY10" fmla="*/ 1810869 h 3799692"/>
                  <a:gd name="connsiteX11" fmla="*/ 1606928 w 3238047"/>
                  <a:gd name="connsiteY11"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838121 w 3238047"/>
                  <a:gd name="connsiteY9" fmla="*/ 1967950 h 3799692"/>
                  <a:gd name="connsiteX10" fmla="*/ 965098 w 3238047"/>
                  <a:gd name="connsiteY10" fmla="*/ 1900443 h 3799692"/>
                  <a:gd name="connsiteX11" fmla="*/ 1606928 w 3238047"/>
                  <a:gd name="connsiteY11"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965098 w 3238047"/>
                  <a:gd name="connsiteY9" fmla="*/ 1900443 h 3799692"/>
                  <a:gd name="connsiteX10" fmla="*/ 1606928 w 3238047"/>
                  <a:gd name="connsiteY10"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1162907 w 3238047"/>
                  <a:gd name="connsiteY9" fmla="*/ 1810869 h 3799692"/>
                  <a:gd name="connsiteX10" fmla="*/ 1606928 w 3238047"/>
                  <a:gd name="connsiteY10"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1162907 w 3238047"/>
                  <a:gd name="connsiteY9" fmla="*/ 1810869 h 3799692"/>
                  <a:gd name="connsiteX10" fmla="*/ 1606928 w 3238047"/>
                  <a:gd name="connsiteY10" fmla="*/ 0 h 3799692"/>
                  <a:gd name="connsiteX0" fmla="*/ 1659287 w 3290406"/>
                  <a:gd name="connsiteY0" fmla="*/ 0 h 3799692"/>
                  <a:gd name="connsiteX1" fmla="*/ 3252536 w 3290406"/>
                  <a:gd name="connsiteY1" fmla="*/ 1227776 h 3799692"/>
                  <a:gd name="connsiteX2" fmla="*/ 3280473 w 3290406"/>
                  <a:gd name="connsiteY2" fmla="*/ 1421341 h 3799692"/>
                  <a:gd name="connsiteX3" fmla="*/ 2654644 w 3290406"/>
                  <a:gd name="connsiteY3" fmla="*/ 3163929 h 3799692"/>
                  <a:gd name="connsiteX4" fmla="*/ 1120077 w 3290406"/>
                  <a:gd name="connsiteY4" fmla="*/ 3799692 h 3799692"/>
                  <a:gd name="connsiteX5" fmla="*/ 976117 w 3290406"/>
                  <a:gd name="connsiteY5" fmla="*/ 3792817 h 3799692"/>
                  <a:gd name="connsiteX6" fmla="*/ 40886 w 3290406"/>
                  <a:gd name="connsiteY6" fmla="*/ 2322663 h 3799692"/>
                  <a:gd name="connsiteX7" fmla="*/ 232934 w 3290406"/>
                  <a:gd name="connsiteY7" fmla="*/ 2286449 h 3799692"/>
                  <a:gd name="connsiteX8" fmla="*/ 438417 w 3290406"/>
                  <a:gd name="connsiteY8" fmla="*/ 2204255 h 3799692"/>
                  <a:gd name="connsiteX9" fmla="*/ 1215266 w 3290406"/>
                  <a:gd name="connsiteY9" fmla="*/ 1810869 h 3799692"/>
                  <a:gd name="connsiteX10" fmla="*/ 1659287 w 3290406"/>
                  <a:gd name="connsiteY10" fmla="*/ 0 h 3799692"/>
                  <a:gd name="connsiteX0" fmla="*/ 1658520 w 3289639"/>
                  <a:gd name="connsiteY0" fmla="*/ 0 h 3799692"/>
                  <a:gd name="connsiteX1" fmla="*/ 3251769 w 3289639"/>
                  <a:gd name="connsiteY1" fmla="*/ 1227776 h 3799692"/>
                  <a:gd name="connsiteX2" fmla="*/ 3279706 w 3289639"/>
                  <a:gd name="connsiteY2" fmla="*/ 1421341 h 3799692"/>
                  <a:gd name="connsiteX3" fmla="*/ 2653877 w 3289639"/>
                  <a:gd name="connsiteY3" fmla="*/ 3163929 h 3799692"/>
                  <a:gd name="connsiteX4" fmla="*/ 1119310 w 3289639"/>
                  <a:gd name="connsiteY4" fmla="*/ 3799692 h 3799692"/>
                  <a:gd name="connsiteX5" fmla="*/ 975350 w 3289639"/>
                  <a:gd name="connsiteY5" fmla="*/ 3792817 h 3799692"/>
                  <a:gd name="connsiteX6" fmla="*/ 40119 w 3289639"/>
                  <a:gd name="connsiteY6" fmla="*/ 2322663 h 3799692"/>
                  <a:gd name="connsiteX7" fmla="*/ 239631 w 3289639"/>
                  <a:gd name="connsiteY7" fmla="*/ 2320039 h 3799692"/>
                  <a:gd name="connsiteX8" fmla="*/ 437650 w 3289639"/>
                  <a:gd name="connsiteY8" fmla="*/ 2204255 h 3799692"/>
                  <a:gd name="connsiteX9" fmla="*/ 1214499 w 3289639"/>
                  <a:gd name="connsiteY9" fmla="*/ 1810869 h 3799692"/>
                  <a:gd name="connsiteX10" fmla="*/ 1658520 w 3289639"/>
                  <a:gd name="connsiteY10" fmla="*/ 0 h 3799692"/>
                  <a:gd name="connsiteX0" fmla="*/ 1658520 w 3289639"/>
                  <a:gd name="connsiteY0" fmla="*/ 0 h 3799692"/>
                  <a:gd name="connsiteX1" fmla="*/ 3251769 w 3289639"/>
                  <a:gd name="connsiteY1" fmla="*/ 1227776 h 3799692"/>
                  <a:gd name="connsiteX2" fmla="*/ 3279706 w 3289639"/>
                  <a:gd name="connsiteY2" fmla="*/ 1421341 h 3799692"/>
                  <a:gd name="connsiteX3" fmla="*/ 2653877 w 3289639"/>
                  <a:gd name="connsiteY3" fmla="*/ 3163929 h 3799692"/>
                  <a:gd name="connsiteX4" fmla="*/ 1119310 w 3289639"/>
                  <a:gd name="connsiteY4" fmla="*/ 3799692 h 3799692"/>
                  <a:gd name="connsiteX5" fmla="*/ 975350 w 3289639"/>
                  <a:gd name="connsiteY5" fmla="*/ 3792817 h 3799692"/>
                  <a:gd name="connsiteX6" fmla="*/ 40119 w 3289639"/>
                  <a:gd name="connsiteY6" fmla="*/ 2322663 h 3799692"/>
                  <a:gd name="connsiteX7" fmla="*/ 239631 w 3289639"/>
                  <a:gd name="connsiteY7" fmla="*/ 2320039 h 3799692"/>
                  <a:gd name="connsiteX8" fmla="*/ 437650 w 3289639"/>
                  <a:gd name="connsiteY8" fmla="*/ 2204255 h 3799692"/>
                  <a:gd name="connsiteX9" fmla="*/ 1214499 w 3289639"/>
                  <a:gd name="connsiteY9" fmla="*/ 1810869 h 3799692"/>
                  <a:gd name="connsiteX10" fmla="*/ 1658520 w 3289639"/>
                  <a:gd name="connsiteY10" fmla="*/ 0 h 379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89639" h="3799692">
                    <a:moveTo>
                      <a:pt x="1658520" y="0"/>
                    </a:moveTo>
                    <a:lnTo>
                      <a:pt x="3251769" y="1227776"/>
                    </a:lnTo>
                    <a:lnTo>
                      <a:pt x="3279706" y="1421341"/>
                    </a:lnTo>
                    <a:cubicBezTo>
                      <a:pt x="3339309" y="2043870"/>
                      <a:pt x="3130699" y="2687232"/>
                      <a:pt x="2653877" y="3163929"/>
                    </a:cubicBezTo>
                    <a:cubicBezTo>
                      <a:pt x="2230145" y="3587771"/>
                      <a:pt x="1674728" y="3799692"/>
                      <a:pt x="1119310" y="3799692"/>
                    </a:cubicBezTo>
                    <a:lnTo>
                      <a:pt x="975350" y="3792817"/>
                    </a:lnTo>
                    <a:lnTo>
                      <a:pt x="40119" y="2322663"/>
                    </a:lnTo>
                    <a:cubicBezTo>
                      <a:pt x="-104293" y="2049341"/>
                      <a:pt x="183328" y="2331065"/>
                      <a:pt x="239631" y="2320039"/>
                    </a:cubicBezTo>
                    <a:cubicBezTo>
                      <a:pt x="247415" y="2316478"/>
                      <a:pt x="306896" y="2268589"/>
                      <a:pt x="437650" y="2204255"/>
                    </a:cubicBezTo>
                    <a:cubicBezTo>
                      <a:pt x="568404" y="2139921"/>
                      <a:pt x="708709" y="2096136"/>
                      <a:pt x="1214499" y="1810869"/>
                    </a:cubicBezTo>
                    <a:cubicBezTo>
                      <a:pt x="1384981" y="1559151"/>
                      <a:pt x="1325195" y="97182"/>
                      <a:pt x="1658520" y="0"/>
                    </a:cubicBezTo>
                    <a:close/>
                  </a:path>
                </a:pathLst>
              </a:custGeom>
              <a:gradFill flip="none" rotWithShape="1">
                <a:gsLst>
                  <a:gs pos="30000">
                    <a:schemeClr val="bg2">
                      <a:lumMod val="10000"/>
                      <a:alpha val="42000"/>
                    </a:schemeClr>
                  </a:gs>
                  <a:gs pos="100000">
                    <a:schemeClr val="bg1">
                      <a:alpha val="31000"/>
                    </a:schemeClr>
                  </a:gs>
                </a:gsLst>
                <a:lin ang="2700000" scaled="1"/>
                <a:tileRect/>
              </a:gradFill>
              <a:ln w="12700" cap="flat">
                <a:noFill/>
                <a:miter lim="400000"/>
              </a:ln>
              <a:effectLst/>
            </p:spPr>
            <p:txBody>
              <a:bodyPr wrap="square" lIns="55019" tIns="55019" rIns="55019" bIns="55019" numCol="1" anchor="ctr">
                <a:noAutofit/>
              </a:bodyPr>
              <a:lstStyle/>
              <a:p>
                <a:pPr lvl="0">
                  <a:defRPr sz="3200">
                    <a:latin typeface="+mn-lt"/>
                    <a:ea typeface="+mn-ea"/>
                    <a:cs typeface="+mn-cs"/>
                    <a:sym typeface="Helvetica Light"/>
                  </a:defRPr>
                </a:pPr>
                <a:endParaRPr sz="346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Freeform 43"/>
              <p:cNvSpPr>
                <a:spLocks noEditPoints="1"/>
              </p:cNvSpPr>
              <p:nvPr/>
            </p:nvSpPr>
            <p:spPr bwMode="auto">
              <a:xfrm rot="19800000">
                <a:off x="10909313" y="2286963"/>
                <a:ext cx="2559024" cy="2290359"/>
              </a:xfrm>
              <a:custGeom>
                <a:avLst/>
                <a:gdLst>
                  <a:gd name="T0" fmla="*/ 24 w 161"/>
                  <a:gd name="T1" fmla="*/ 91 h 144"/>
                  <a:gd name="T2" fmla="*/ 65 w 161"/>
                  <a:gd name="T3" fmla="*/ 91 h 144"/>
                  <a:gd name="T4" fmla="*/ 65 w 161"/>
                  <a:gd name="T5" fmla="*/ 105 h 144"/>
                  <a:gd name="T6" fmla="*/ 61 w 161"/>
                  <a:gd name="T7" fmla="*/ 105 h 144"/>
                  <a:gd name="T8" fmla="*/ 60 w 161"/>
                  <a:gd name="T9" fmla="*/ 110 h 144"/>
                  <a:gd name="T10" fmla="*/ 59 w 161"/>
                  <a:gd name="T11" fmla="*/ 112 h 144"/>
                  <a:gd name="T12" fmla="*/ 60 w 161"/>
                  <a:gd name="T13" fmla="*/ 114 h 144"/>
                  <a:gd name="T14" fmla="*/ 61 w 161"/>
                  <a:gd name="T15" fmla="*/ 118 h 144"/>
                  <a:gd name="T16" fmla="*/ 60 w 161"/>
                  <a:gd name="T17" fmla="*/ 123 h 144"/>
                  <a:gd name="T18" fmla="*/ 59 w 161"/>
                  <a:gd name="T19" fmla="*/ 125 h 144"/>
                  <a:gd name="T20" fmla="*/ 60 w 161"/>
                  <a:gd name="T21" fmla="*/ 127 h 144"/>
                  <a:gd name="T22" fmla="*/ 61 w 161"/>
                  <a:gd name="T23" fmla="*/ 131 h 144"/>
                  <a:gd name="T24" fmla="*/ 60 w 161"/>
                  <a:gd name="T25" fmla="*/ 136 h 144"/>
                  <a:gd name="T26" fmla="*/ 59 w 161"/>
                  <a:gd name="T27" fmla="*/ 138 h 144"/>
                  <a:gd name="T28" fmla="*/ 60 w 161"/>
                  <a:gd name="T29" fmla="*/ 140 h 144"/>
                  <a:gd name="T30" fmla="*/ 61 w 161"/>
                  <a:gd name="T31" fmla="*/ 144 h 144"/>
                  <a:gd name="T32" fmla="*/ 31 w 161"/>
                  <a:gd name="T33" fmla="*/ 144 h 144"/>
                  <a:gd name="T34" fmla="*/ 31 w 161"/>
                  <a:gd name="T35" fmla="*/ 105 h 144"/>
                  <a:gd name="T36" fmla="*/ 24 w 161"/>
                  <a:gd name="T37" fmla="*/ 105 h 144"/>
                  <a:gd name="T38" fmla="*/ 24 w 161"/>
                  <a:gd name="T39" fmla="*/ 91 h 144"/>
                  <a:gd name="T40" fmla="*/ 7 w 161"/>
                  <a:gd name="T41" fmla="*/ 39 h 144"/>
                  <a:gd name="T42" fmla="*/ 0 w 161"/>
                  <a:gd name="T43" fmla="*/ 46 h 144"/>
                  <a:gd name="T44" fmla="*/ 0 w 161"/>
                  <a:gd name="T45" fmla="*/ 76 h 144"/>
                  <a:gd name="T46" fmla="*/ 7 w 161"/>
                  <a:gd name="T47" fmla="*/ 82 h 144"/>
                  <a:gd name="T48" fmla="*/ 15 w 161"/>
                  <a:gd name="T49" fmla="*/ 82 h 144"/>
                  <a:gd name="T50" fmla="*/ 15 w 161"/>
                  <a:gd name="T51" fmla="*/ 39 h 144"/>
                  <a:gd name="T52" fmla="*/ 7 w 161"/>
                  <a:gd name="T53" fmla="*/ 39 h 144"/>
                  <a:gd name="T54" fmla="*/ 75 w 161"/>
                  <a:gd name="T55" fmla="*/ 37 h 144"/>
                  <a:gd name="T56" fmla="*/ 75 w 161"/>
                  <a:gd name="T57" fmla="*/ 85 h 144"/>
                  <a:gd name="T58" fmla="*/ 20 w 161"/>
                  <a:gd name="T59" fmla="*/ 85 h 144"/>
                  <a:gd name="T60" fmla="*/ 20 w 161"/>
                  <a:gd name="T61" fmla="*/ 37 h 144"/>
                  <a:gd name="T62" fmla="*/ 75 w 161"/>
                  <a:gd name="T63" fmla="*/ 37 h 144"/>
                  <a:gd name="T64" fmla="*/ 55 w 161"/>
                  <a:gd name="T65" fmla="*/ 44 h 144"/>
                  <a:gd name="T66" fmla="*/ 33 w 161"/>
                  <a:gd name="T67" fmla="*/ 44 h 144"/>
                  <a:gd name="T68" fmla="*/ 33 w 161"/>
                  <a:gd name="T69" fmla="*/ 51 h 144"/>
                  <a:gd name="T70" fmla="*/ 55 w 161"/>
                  <a:gd name="T71" fmla="*/ 51 h 144"/>
                  <a:gd name="T72" fmla="*/ 55 w 161"/>
                  <a:gd name="T73" fmla="*/ 44 h 144"/>
                  <a:gd name="T74" fmla="*/ 152 w 161"/>
                  <a:gd name="T75" fmla="*/ 0 h 144"/>
                  <a:gd name="T76" fmla="*/ 152 w 161"/>
                  <a:gd name="T77" fmla="*/ 122 h 144"/>
                  <a:gd name="T78" fmla="*/ 161 w 161"/>
                  <a:gd name="T79" fmla="*/ 122 h 144"/>
                  <a:gd name="T80" fmla="*/ 161 w 161"/>
                  <a:gd name="T81" fmla="*/ 0 h 144"/>
                  <a:gd name="T82" fmla="*/ 152 w 161"/>
                  <a:gd name="T83" fmla="*/ 0 h 144"/>
                  <a:gd name="T84" fmla="*/ 79 w 161"/>
                  <a:gd name="T85" fmla="*/ 37 h 144"/>
                  <a:gd name="T86" fmla="*/ 79 w 161"/>
                  <a:gd name="T87" fmla="*/ 85 h 144"/>
                  <a:gd name="T88" fmla="*/ 145 w 161"/>
                  <a:gd name="T89" fmla="*/ 122 h 144"/>
                  <a:gd name="T90" fmla="*/ 145 w 161"/>
                  <a:gd name="T91" fmla="*/ 0 h 144"/>
                  <a:gd name="T92" fmla="*/ 79 w 161"/>
                  <a:gd name="T93" fmla="*/ 3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1" h="144">
                    <a:moveTo>
                      <a:pt x="24" y="91"/>
                    </a:moveTo>
                    <a:cubicBezTo>
                      <a:pt x="65" y="91"/>
                      <a:pt x="65" y="91"/>
                      <a:pt x="65" y="91"/>
                    </a:cubicBezTo>
                    <a:cubicBezTo>
                      <a:pt x="65" y="105"/>
                      <a:pt x="65" y="105"/>
                      <a:pt x="65" y="105"/>
                    </a:cubicBezTo>
                    <a:cubicBezTo>
                      <a:pt x="61" y="105"/>
                      <a:pt x="61" y="105"/>
                      <a:pt x="61" y="105"/>
                    </a:cubicBezTo>
                    <a:cubicBezTo>
                      <a:pt x="61" y="108"/>
                      <a:pt x="60" y="109"/>
                      <a:pt x="60" y="110"/>
                    </a:cubicBezTo>
                    <a:cubicBezTo>
                      <a:pt x="59" y="110"/>
                      <a:pt x="59" y="111"/>
                      <a:pt x="59" y="112"/>
                    </a:cubicBezTo>
                    <a:cubicBezTo>
                      <a:pt x="59" y="113"/>
                      <a:pt x="59" y="113"/>
                      <a:pt x="60" y="114"/>
                    </a:cubicBezTo>
                    <a:cubicBezTo>
                      <a:pt x="60" y="115"/>
                      <a:pt x="61" y="116"/>
                      <a:pt x="61" y="118"/>
                    </a:cubicBezTo>
                    <a:cubicBezTo>
                      <a:pt x="61" y="121"/>
                      <a:pt x="60" y="122"/>
                      <a:pt x="60" y="123"/>
                    </a:cubicBezTo>
                    <a:cubicBezTo>
                      <a:pt x="59" y="123"/>
                      <a:pt x="59" y="124"/>
                      <a:pt x="59" y="125"/>
                    </a:cubicBezTo>
                    <a:cubicBezTo>
                      <a:pt x="59" y="126"/>
                      <a:pt x="59" y="126"/>
                      <a:pt x="60" y="127"/>
                    </a:cubicBezTo>
                    <a:cubicBezTo>
                      <a:pt x="60" y="128"/>
                      <a:pt x="61" y="129"/>
                      <a:pt x="61" y="131"/>
                    </a:cubicBezTo>
                    <a:cubicBezTo>
                      <a:pt x="61" y="134"/>
                      <a:pt x="60" y="135"/>
                      <a:pt x="60" y="136"/>
                    </a:cubicBezTo>
                    <a:cubicBezTo>
                      <a:pt x="59" y="136"/>
                      <a:pt x="59" y="137"/>
                      <a:pt x="59" y="138"/>
                    </a:cubicBezTo>
                    <a:cubicBezTo>
                      <a:pt x="59" y="139"/>
                      <a:pt x="59" y="139"/>
                      <a:pt x="60" y="140"/>
                    </a:cubicBezTo>
                    <a:cubicBezTo>
                      <a:pt x="60" y="141"/>
                      <a:pt x="61" y="142"/>
                      <a:pt x="61" y="144"/>
                    </a:cubicBezTo>
                    <a:cubicBezTo>
                      <a:pt x="31" y="144"/>
                      <a:pt x="31" y="144"/>
                      <a:pt x="31" y="144"/>
                    </a:cubicBezTo>
                    <a:cubicBezTo>
                      <a:pt x="31" y="105"/>
                      <a:pt x="31" y="105"/>
                      <a:pt x="31" y="105"/>
                    </a:cubicBezTo>
                    <a:cubicBezTo>
                      <a:pt x="24" y="105"/>
                      <a:pt x="24" y="105"/>
                      <a:pt x="24" y="105"/>
                    </a:cubicBezTo>
                    <a:lnTo>
                      <a:pt x="24" y="91"/>
                    </a:lnTo>
                    <a:close/>
                    <a:moveTo>
                      <a:pt x="7" y="39"/>
                    </a:moveTo>
                    <a:cubicBezTo>
                      <a:pt x="3" y="39"/>
                      <a:pt x="0" y="43"/>
                      <a:pt x="0" y="46"/>
                    </a:cubicBezTo>
                    <a:cubicBezTo>
                      <a:pt x="0" y="76"/>
                      <a:pt x="0" y="76"/>
                      <a:pt x="0" y="76"/>
                    </a:cubicBezTo>
                    <a:cubicBezTo>
                      <a:pt x="0" y="79"/>
                      <a:pt x="3" y="82"/>
                      <a:pt x="7" y="82"/>
                    </a:cubicBezTo>
                    <a:cubicBezTo>
                      <a:pt x="15" y="82"/>
                      <a:pt x="15" y="82"/>
                      <a:pt x="15" y="82"/>
                    </a:cubicBezTo>
                    <a:cubicBezTo>
                      <a:pt x="15" y="39"/>
                      <a:pt x="15" y="39"/>
                      <a:pt x="15" y="39"/>
                    </a:cubicBezTo>
                    <a:lnTo>
                      <a:pt x="7" y="39"/>
                    </a:lnTo>
                    <a:close/>
                    <a:moveTo>
                      <a:pt x="75" y="37"/>
                    </a:moveTo>
                    <a:cubicBezTo>
                      <a:pt x="75" y="85"/>
                      <a:pt x="75" y="85"/>
                      <a:pt x="75" y="85"/>
                    </a:cubicBezTo>
                    <a:cubicBezTo>
                      <a:pt x="20" y="85"/>
                      <a:pt x="20" y="85"/>
                      <a:pt x="20" y="85"/>
                    </a:cubicBezTo>
                    <a:cubicBezTo>
                      <a:pt x="20" y="37"/>
                      <a:pt x="20" y="37"/>
                      <a:pt x="20" y="37"/>
                    </a:cubicBezTo>
                    <a:lnTo>
                      <a:pt x="75" y="37"/>
                    </a:lnTo>
                    <a:close/>
                    <a:moveTo>
                      <a:pt x="55" y="44"/>
                    </a:moveTo>
                    <a:cubicBezTo>
                      <a:pt x="33" y="44"/>
                      <a:pt x="33" y="44"/>
                      <a:pt x="33" y="44"/>
                    </a:cubicBezTo>
                    <a:cubicBezTo>
                      <a:pt x="33" y="51"/>
                      <a:pt x="33" y="51"/>
                      <a:pt x="33" y="51"/>
                    </a:cubicBezTo>
                    <a:cubicBezTo>
                      <a:pt x="55" y="51"/>
                      <a:pt x="55" y="51"/>
                      <a:pt x="55" y="51"/>
                    </a:cubicBezTo>
                    <a:lnTo>
                      <a:pt x="55" y="44"/>
                    </a:lnTo>
                    <a:close/>
                    <a:moveTo>
                      <a:pt x="152" y="0"/>
                    </a:moveTo>
                    <a:cubicBezTo>
                      <a:pt x="152" y="122"/>
                      <a:pt x="152" y="122"/>
                      <a:pt x="152" y="122"/>
                    </a:cubicBezTo>
                    <a:cubicBezTo>
                      <a:pt x="161" y="122"/>
                      <a:pt x="161" y="122"/>
                      <a:pt x="161" y="122"/>
                    </a:cubicBezTo>
                    <a:cubicBezTo>
                      <a:pt x="161" y="0"/>
                      <a:pt x="161" y="0"/>
                      <a:pt x="161" y="0"/>
                    </a:cubicBezTo>
                    <a:lnTo>
                      <a:pt x="152" y="0"/>
                    </a:lnTo>
                    <a:close/>
                    <a:moveTo>
                      <a:pt x="79" y="37"/>
                    </a:moveTo>
                    <a:cubicBezTo>
                      <a:pt x="79" y="85"/>
                      <a:pt x="79" y="85"/>
                      <a:pt x="79" y="85"/>
                    </a:cubicBezTo>
                    <a:cubicBezTo>
                      <a:pt x="145" y="122"/>
                      <a:pt x="145" y="122"/>
                      <a:pt x="145" y="122"/>
                    </a:cubicBezTo>
                    <a:cubicBezTo>
                      <a:pt x="145" y="0"/>
                      <a:pt x="145" y="0"/>
                      <a:pt x="145" y="0"/>
                    </a:cubicBezTo>
                    <a:lnTo>
                      <a:pt x="79" y="37"/>
                    </a:lnTo>
                    <a:close/>
                  </a:path>
                </a:pathLst>
              </a:custGeom>
              <a:solidFill>
                <a:schemeClr val="bg1"/>
              </a:solidFill>
              <a:ln>
                <a:noFill/>
              </a:ln>
            </p:spPr>
            <p:txBody>
              <a:bodyPr vert="horz" wrap="square" lIns="49531" tIns="24765" rIns="49531" bIns="24765" numCol="1" anchor="t" anchorCtr="0" compatLnSpc="1">
                <a:prstTxWarp prst="textNoShape">
                  <a:avLst/>
                </a:prstTxWarp>
              </a:bodyPr>
              <a:lstStyle/>
              <a:p>
                <a:endParaRPr lang="en-US" sz="975">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Tree>
    <p:extLst>
      <p:ext uri="{BB962C8B-B14F-4D97-AF65-F5344CB8AC3E}">
        <p14:creationId xmlns:p14="http://schemas.microsoft.com/office/powerpoint/2010/main" val="103188054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40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par>
                          <p:cTn id="12" fill="hold">
                            <p:stCondLst>
                              <p:cond delay="900"/>
                            </p:stCondLst>
                            <p:childTnLst>
                              <p:par>
                                <p:cTn id="13" presetID="2" presetClass="entr" presetSubtype="8" fill="hold" grpId="0" nodeType="afterEffect">
                                  <p:stCondLst>
                                    <p:cond delay="0"/>
                                  </p:stCondLst>
                                  <p:iterate>
                                    <p:tmAbs val="0"/>
                                  </p:iterate>
                                  <p:childTnLst>
                                    <p:set>
                                      <p:cBhvr>
                                        <p:cTn id="14" fill="hold"/>
                                        <p:tgtEl>
                                          <p:spTgt spid="51"/>
                                        </p:tgtEl>
                                        <p:attrNameLst>
                                          <p:attrName>style.visibility</p:attrName>
                                        </p:attrNameLst>
                                      </p:cBhvr>
                                      <p:to>
                                        <p:strVal val="visible"/>
                                      </p:to>
                                    </p:set>
                                    <p:anim calcmode="lin" valueType="num">
                                      <p:cBhvr>
                                        <p:cTn id="15" dur="1000" fill="hold"/>
                                        <p:tgtEl>
                                          <p:spTgt spid="51"/>
                                        </p:tgtEl>
                                        <p:attrNameLst>
                                          <p:attrName>ppt_x</p:attrName>
                                        </p:attrNameLst>
                                      </p:cBhvr>
                                      <p:tavLst>
                                        <p:tav tm="0">
                                          <p:val>
                                            <p:strVal val="0-#ppt_w/2"/>
                                          </p:val>
                                        </p:tav>
                                        <p:tav tm="100000">
                                          <p:val>
                                            <p:strVal val="#ppt_x"/>
                                          </p:val>
                                        </p:tav>
                                      </p:tavLst>
                                    </p:anim>
                                    <p:anim calcmode="lin" valueType="num">
                                      <p:cBhvr>
                                        <p:cTn id="16" dur="1000" fill="hold"/>
                                        <p:tgtEl>
                                          <p:spTgt spid="51"/>
                                        </p:tgtEl>
                                        <p:attrNameLst>
                                          <p:attrName>ppt_y</p:attrName>
                                        </p:attrNameLst>
                                      </p:cBhvr>
                                      <p:tavLst>
                                        <p:tav tm="0">
                                          <p:val>
                                            <p:strVal val="#ppt_y"/>
                                          </p:val>
                                        </p:tav>
                                        <p:tav tm="100000">
                                          <p:val>
                                            <p:strVal val="#ppt_y"/>
                                          </p:val>
                                        </p:tav>
                                      </p:tavLst>
                                    </p:anim>
                                  </p:childTnLst>
                                </p:cTn>
                              </p:par>
                            </p:childTnLst>
                          </p:cTn>
                        </p:par>
                        <p:par>
                          <p:cTn id="17" fill="hold">
                            <p:stCondLst>
                              <p:cond delay="1900"/>
                            </p:stCondLst>
                            <p:childTnLst>
                              <p:par>
                                <p:cTn id="18" presetID="2" presetClass="entr" presetSubtype="8" fill="hold" grpId="0" nodeType="afterEffect">
                                  <p:stCondLst>
                                    <p:cond delay="0"/>
                                  </p:stCondLst>
                                  <p:iterate>
                                    <p:tmAbs val="0"/>
                                  </p:iterate>
                                  <p:childTnLst>
                                    <p:set>
                                      <p:cBhvr>
                                        <p:cTn id="19" fill="hold"/>
                                        <p:tgtEl>
                                          <p:spTgt spid="58"/>
                                        </p:tgtEl>
                                        <p:attrNameLst>
                                          <p:attrName>style.visibility</p:attrName>
                                        </p:attrNameLst>
                                      </p:cBhvr>
                                      <p:to>
                                        <p:strVal val="visible"/>
                                      </p:to>
                                    </p:set>
                                    <p:anim calcmode="lin" valueType="num">
                                      <p:cBhvr>
                                        <p:cTn id="20" dur="1000" fill="hold"/>
                                        <p:tgtEl>
                                          <p:spTgt spid="58"/>
                                        </p:tgtEl>
                                        <p:attrNameLst>
                                          <p:attrName>ppt_x</p:attrName>
                                        </p:attrNameLst>
                                      </p:cBhvr>
                                      <p:tavLst>
                                        <p:tav tm="0">
                                          <p:val>
                                            <p:strVal val="0-#ppt_w/2"/>
                                          </p:val>
                                        </p:tav>
                                        <p:tav tm="100000">
                                          <p:val>
                                            <p:strVal val="#ppt_x"/>
                                          </p:val>
                                        </p:tav>
                                      </p:tavLst>
                                    </p:anim>
                                    <p:anim calcmode="lin" valueType="num">
                                      <p:cBhvr>
                                        <p:cTn id="21" dur="1000" fill="hold"/>
                                        <p:tgtEl>
                                          <p:spTgt spid="58"/>
                                        </p:tgtEl>
                                        <p:attrNameLst>
                                          <p:attrName>ppt_y</p:attrName>
                                        </p:attrNameLst>
                                      </p:cBhvr>
                                      <p:tavLst>
                                        <p:tav tm="0">
                                          <p:val>
                                            <p:strVal val="#ppt_y"/>
                                          </p:val>
                                        </p:tav>
                                        <p:tav tm="100000">
                                          <p:val>
                                            <p:strVal val="#ppt_y"/>
                                          </p:val>
                                        </p:tav>
                                      </p:tavLst>
                                    </p:anim>
                                  </p:childTnLst>
                                </p:cTn>
                              </p:par>
                            </p:childTnLst>
                          </p:cTn>
                        </p:par>
                        <p:par>
                          <p:cTn id="22" fill="hold">
                            <p:stCondLst>
                              <p:cond delay="2900"/>
                            </p:stCondLst>
                            <p:childTnLst>
                              <p:par>
                                <p:cTn id="23" presetID="2" presetClass="entr" presetSubtype="8" fill="hold" grpId="0" nodeType="afterEffect">
                                  <p:stCondLst>
                                    <p:cond delay="0"/>
                                  </p:stCondLst>
                                  <p:iterate>
                                    <p:tmAbs val="0"/>
                                  </p:iterate>
                                  <p:childTnLst>
                                    <p:set>
                                      <p:cBhvr>
                                        <p:cTn id="24" fill="hold"/>
                                        <p:tgtEl>
                                          <p:spTgt spid="54"/>
                                        </p:tgtEl>
                                        <p:attrNameLst>
                                          <p:attrName>style.visibility</p:attrName>
                                        </p:attrNameLst>
                                      </p:cBhvr>
                                      <p:to>
                                        <p:strVal val="visible"/>
                                      </p:to>
                                    </p:set>
                                    <p:anim calcmode="lin" valueType="num">
                                      <p:cBhvr>
                                        <p:cTn id="25" dur="1000" fill="hold"/>
                                        <p:tgtEl>
                                          <p:spTgt spid="54"/>
                                        </p:tgtEl>
                                        <p:attrNameLst>
                                          <p:attrName>ppt_x</p:attrName>
                                        </p:attrNameLst>
                                      </p:cBhvr>
                                      <p:tavLst>
                                        <p:tav tm="0">
                                          <p:val>
                                            <p:strVal val="0-#ppt_w/2"/>
                                          </p:val>
                                        </p:tav>
                                        <p:tav tm="100000">
                                          <p:val>
                                            <p:strVal val="#ppt_x"/>
                                          </p:val>
                                        </p:tav>
                                      </p:tavLst>
                                    </p:anim>
                                    <p:anim calcmode="lin" valueType="num">
                                      <p:cBhvr>
                                        <p:cTn id="26" dur="1000" fill="hold"/>
                                        <p:tgtEl>
                                          <p:spTgt spid="54"/>
                                        </p:tgtEl>
                                        <p:attrNameLst>
                                          <p:attrName>ppt_y</p:attrName>
                                        </p:attrNameLst>
                                      </p:cBhvr>
                                      <p:tavLst>
                                        <p:tav tm="0">
                                          <p:val>
                                            <p:strVal val="#ppt_y"/>
                                          </p:val>
                                        </p:tav>
                                        <p:tav tm="100000">
                                          <p:val>
                                            <p:strVal val="#ppt_y"/>
                                          </p:val>
                                        </p:tav>
                                      </p:tavLst>
                                    </p:anim>
                                  </p:childTnLst>
                                </p:cTn>
                              </p:par>
                            </p:childTnLst>
                          </p:cTn>
                        </p:par>
                        <p:par>
                          <p:cTn id="27" fill="hold">
                            <p:stCondLst>
                              <p:cond delay="3900"/>
                            </p:stCondLst>
                            <p:childTnLst>
                              <p:par>
                                <p:cTn id="28" presetID="2" presetClass="entr" presetSubtype="8" fill="hold" grpId="0" nodeType="afterEffect">
                                  <p:stCondLst>
                                    <p:cond delay="0"/>
                                  </p:stCondLst>
                                  <p:iterate>
                                    <p:tmAbs val="0"/>
                                  </p:iterate>
                                  <p:childTnLst>
                                    <p:set>
                                      <p:cBhvr>
                                        <p:cTn id="29" fill="hold"/>
                                        <p:tgtEl>
                                          <p:spTgt spid="59"/>
                                        </p:tgtEl>
                                        <p:attrNameLst>
                                          <p:attrName>style.visibility</p:attrName>
                                        </p:attrNameLst>
                                      </p:cBhvr>
                                      <p:to>
                                        <p:strVal val="visible"/>
                                      </p:to>
                                    </p:set>
                                    <p:anim calcmode="lin" valueType="num">
                                      <p:cBhvr>
                                        <p:cTn id="30" dur="1000" fill="hold"/>
                                        <p:tgtEl>
                                          <p:spTgt spid="59"/>
                                        </p:tgtEl>
                                        <p:attrNameLst>
                                          <p:attrName>ppt_x</p:attrName>
                                        </p:attrNameLst>
                                      </p:cBhvr>
                                      <p:tavLst>
                                        <p:tav tm="0">
                                          <p:val>
                                            <p:strVal val="0-#ppt_w/2"/>
                                          </p:val>
                                        </p:tav>
                                        <p:tav tm="100000">
                                          <p:val>
                                            <p:strVal val="#ppt_x"/>
                                          </p:val>
                                        </p:tav>
                                      </p:tavLst>
                                    </p:anim>
                                    <p:anim calcmode="lin" valueType="num">
                                      <p:cBhvr>
                                        <p:cTn id="31" dur="1000" fill="hold"/>
                                        <p:tgtEl>
                                          <p:spTgt spid="59"/>
                                        </p:tgtEl>
                                        <p:attrNameLst>
                                          <p:attrName>ppt_y</p:attrName>
                                        </p:attrNameLst>
                                      </p:cBhvr>
                                      <p:tavLst>
                                        <p:tav tm="0">
                                          <p:val>
                                            <p:strVal val="#ppt_y"/>
                                          </p:val>
                                        </p:tav>
                                        <p:tav tm="100000">
                                          <p:val>
                                            <p:strVal val="#ppt_y"/>
                                          </p:val>
                                        </p:tav>
                                      </p:tavLst>
                                    </p:anim>
                                  </p:childTnLst>
                                </p:cTn>
                              </p:par>
                            </p:childTnLst>
                          </p:cTn>
                        </p:par>
                        <p:par>
                          <p:cTn id="32" fill="hold">
                            <p:stCondLst>
                              <p:cond delay="4900"/>
                            </p:stCondLst>
                            <p:childTnLst>
                              <p:par>
                                <p:cTn id="33" presetID="9" presetClass="entr" fill="hold" grpId="0" nodeType="afterEffect">
                                  <p:stCondLst>
                                    <p:cond delay="0"/>
                                  </p:stCondLst>
                                  <p:iterate>
                                    <p:tmAbs val="0"/>
                                  </p:iterate>
                                  <p:childTnLst>
                                    <p:set>
                                      <p:cBhvr>
                                        <p:cTn id="34" fill="hold"/>
                                        <p:tgtEl>
                                          <p:spTgt spid="65"/>
                                        </p:tgtEl>
                                        <p:attrNameLst>
                                          <p:attrName>style.visibility</p:attrName>
                                        </p:attrNameLst>
                                      </p:cBhvr>
                                      <p:to>
                                        <p:strVal val="visible"/>
                                      </p:to>
                                    </p:set>
                                    <p:animEffect transition="in" filter="dissolve">
                                      <p:cBhvr>
                                        <p:cTn id="35" dur="500"/>
                                        <p:tgtEl>
                                          <p:spTgt spid="65"/>
                                        </p:tgtEl>
                                      </p:cBhvr>
                                    </p:animEffect>
                                  </p:childTnLst>
                                </p:cTn>
                              </p:par>
                            </p:childTnLst>
                          </p:cTn>
                        </p:par>
                        <p:par>
                          <p:cTn id="36" fill="hold">
                            <p:stCondLst>
                              <p:cond delay="5400"/>
                            </p:stCondLst>
                            <p:childTnLst>
                              <p:par>
                                <p:cTn id="37" presetID="9" presetClass="entr" fill="hold" grpId="0" nodeType="afterEffect">
                                  <p:stCondLst>
                                    <p:cond delay="0"/>
                                  </p:stCondLst>
                                  <p:iterate>
                                    <p:tmAbs val="0"/>
                                  </p:iterate>
                                  <p:childTnLst>
                                    <p:set>
                                      <p:cBhvr>
                                        <p:cTn id="38" fill="hold"/>
                                        <p:tgtEl>
                                          <p:spTgt spid="67"/>
                                        </p:tgtEl>
                                        <p:attrNameLst>
                                          <p:attrName>style.visibility</p:attrName>
                                        </p:attrNameLst>
                                      </p:cBhvr>
                                      <p:to>
                                        <p:strVal val="visible"/>
                                      </p:to>
                                    </p:set>
                                    <p:animEffect transition="in" filter="dissolve">
                                      <p:cBhvr>
                                        <p:cTn id="39" dur="500"/>
                                        <p:tgtEl>
                                          <p:spTgt spid="67"/>
                                        </p:tgtEl>
                                      </p:cBhvr>
                                    </p:animEffect>
                                  </p:childTnLst>
                                </p:cTn>
                              </p:par>
                            </p:childTnLst>
                          </p:cTn>
                        </p:par>
                        <p:par>
                          <p:cTn id="40" fill="hold">
                            <p:stCondLst>
                              <p:cond delay="5900"/>
                            </p:stCondLst>
                            <p:childTnLst>
                              <p:par>
                                <p:cTn id="41" presetID="9" presetClass="entr" fill="hold" grpId="0" nodeType="afterEffect">
                                  <p:stCondLst>
                                    <p:cond delay="0"/>
                                  </p:stCondLst>
                                  <p:iterate>
                                    <p:tmAbs val="0"/>
                                  </p:iterate>
                                  <p:childTnLst>
                                    <p:set>
                                      <p:cBhvr>
                                        <p:cTn id="42" fill="hold"/>
                                        <p:tgtEl>
                                          <p:spTgt spid="64"/>
                                        </p:tgtEl>
                                        <p:attrNameLst>
                                          <p:attrName>style.visibility</p:attrName>
                                        </p:attrNameLst>
                                      </p:cBhvr>
                                      <p:to>
                                        <p:strVal val="visible"/>
                                      </p:to>
                                    </p:set>
                                    <p:animEffect transition="in" filter="dissolve">
                                      <p:cBhvr>
                                        <p:cTn id="43" dur="500"/>
                                        <p:tgtEl>
                                          <p:spTgt spid="64"/>
                                        </p:tgtEl>
                                      </p:cBhvr>
                                    </p:animEffect>
                                  </p:childTnLst>
                                </p:cTn>
                              </p:par>
                            </p:childTnLst>
                          </p:cTn>
                        </p:par>
                        <p:par>
                          <p:cTn id="44" fill="hold">
                            <p:stCondLst>
                              <p:cond delay="6400"/>
                            </p:stCondLst>
                            <p:childTnLst>
                              <p:par>
                                <p:cTn id="45" presetID="9" presetClass="entr" fill="hold" grpId="0" nodeType="afterEffect">
                                  <p:stCondLst>
                                    <p:cond delay="0"/>
                                  </p:stCondLst>
                                  <p:iterate>
                                    <p:tmAbs val="0"/>
                                  </p:iterate>
                                  <p:childTnLst>
                                    <p:set>
                                      <p:cBhvr>
                                        <p:cTn id="46" fill="hold"/>
                                        <p:tgtEl>
                                          <p:spTgt spid="63"/>
                                        </p:tgtEl>
                                        <p:attrNameLst>
                                          <p:attrName>style.visibility</p:attrName>
                                        </p:attrNameLst>
                                      </p:cBhvr>
                                      <p:to>
                                        <p:strVal val="visible"/>
                                      </p:to>
                                    </p:set>
                                    <p:animEffect transition="in" filter="dissolve">
                                      <p:cBhvr>
                                        <p:cTn id="47" dur="500"/>
                                        <p:tgtEl>
                                          <p:spTgt spid="63"/>
                                        </p:tgtEl>
                                      </p:cBhvr>
                                    </p:animEffect>
                                  </p:childTnLst>
                                </p:cTn>
                              </p:par>
                            </p:childTnLst>
                          </p:cTn>
                        </p:par>
                        <p:par>
                          <p:cTn id="48" fill="hold">
                            <p:stCondLst>
                              <p:cond delay="6900"/>
                            </p:stCondLst>
                            <p:childTnLst>
                              <p:par>
                                <p:cTn id="49" presetID="2" presetClass="entr" presetSubtype="4" fill="hold" grpId="0" nodeType="afterEffect">
                                  <p:stCondLst>
                                    <p:cond delay="0"/>
                                  </p:stCondLst>
                                  <p:iterate>
                                    <p:tmAbs val="0"/>
                                  </p:iterate>
                                  <p:childTnLst>
                                    <p:set>
                                      <p:cBhvr>
                                        <p:cTn id="50" fill="hold"/>
                                        <p:tgtEl>
                                          <p:spTgt spid="66"/>
                                        </p:tgtEl>
                                        <p:attrNameLst>
                                          <p:attrName>style.visibility</p:attrName>
                                        </p:attrNameLst>
                                      </p:cBhvr>
                                      <p:to>
                                        <p:strVal val="visible"/>
                                      </p:to>
                                    </p:set>
                                    <p:anim calcmode="lin" valueType="num">
                                      <p:cBhvr>
                                        <p:cTn id="51" dur="1000" fill="hold"/>
                                        <p:tgtEl>
                                          <p:spTgt spid="66"/>
                                        </p:tgtEl>
                                        <p:attrNameLst>
                                          <p:attrName>ppt_x</p:attrName>
                                        </p:attrNameLst>
                                      </p:cBhvr>
                                      <p:tavLst>
                                        <p:tav tm="0">
                                          <p:val>
                                            <p:strVal val="#ppt_x"/>
                                          </p:val>
                                        </p:tav>
                                        <p:tav tm="100000">
                                          <p:val>
                                            <p:strVal val="#ppt_x"/>
                                          </p:val>
                                        </p:tav>
                                      </p:tavLst>
                                    </p:anim>
                                    <p:anim calcmode="lin" valueType="num">
                                      <p:cBhvr>
                                        <p:cTn id="52" dur="1000" fill="hold"/>
                                        <p:tgtEl>
                                          <p:spTgt spid="66"/>
                                        </p:tgtEl>
                                        <p:attrNameLst>
                                          <p:attrName>ppt_y</p:attrName>
                                        </p:attrNameLst>
                                      </p:cBhvr>
                                      <p:tavLst>
                                        <p:tav tm="0">
                                          <p:val>
                                            <p:strVal val="1+#ppt_h/2"/>
                                          </p:val>
                                        </p:tav>
                                        <p:tav tm="100000">
                                          <p:val>
                                            <p:strVal val="#ppt_y"/>
                                          </p:val>
                                        </p:tav>
                                      </p:tavLst>
                                    </p:anim>
                                  </p:childTnLst>
                                </p:cTn>
                              </p:par>
                            </p:childTnLst>
                          </p:cTn>
                        </p:par>
                        <p:par>
                          <p:cTn id="53" fill="hold">
                            <p:stCondLst>
                              <p:cond delay="7900"/>
                            </p:stCondLst>
                            <p:childTnLst>
                              <p:par>
                                <p:cTn id="54" presetID="2" presetClass="entr" presetSubtype="4" fill="hold" grpId="0" nodeType="afterEffect">
                                  <p:stCondLst>
                                    <p:cond delay="0"/>
                                  </p:stCondLst>
                                  <p:iterate>
                                    <p:tmAbs val="0"/>
                                  </p:iterate>
                                  <p:childTnLst>
                                    <p:set>
                                      <p:cBhvr>
                                        <p:cTn id="55" fill="hold"/>
                                        <p:tgtEl>
                                          <p:spTgt spid="68"/>
                                        </p:tgtEl>
                                        <p:attrNameLst>
                                          <p:attrName>style.visibility</p:attrName>
                                        </p:attrNameLst>
                                      </p:cBhvr>
                                      <p:to>
                                        <p:strVal val="visible"/>
                                      </p:to>
                                    </p:set>
                                    <p:anim calcmode="lin" valueType="num">
                                      <p:cBhvr>
                                        <p:cTn id="56" dur="1000" fill="hold"/>
                                        <p:tgtEl>
                                          <p:spTgt spid="68"/>
                                        </p:tgtEl>
                                        <p:attrNameLst>
                                          <p:attrName>ppt_x</p:attrName>
                                        </p:attrNameLst>
                                      </p:cBhvr>
                                      <p:tavLst>
                                        <p:tav tm="0">
                                          <p:val>
                                            <p:strVal val="#ppt_x"/>
                                          </p:val>
                                        </p:tav>
                                        <p:tav tm="100000">
                                          <p:val>
                                            <p:strVal val="#ppt_x"/>
                                          </p:val>
                                        </p:tav>
                                      </p:tavLst>
                                    </p:anim>
                                    <p:anim calcmode="lin" valueType="num">
                                      <p:cBhvr>
                                        <p:cTn id="57" dur="1000" fill="hold"/>
                                        <p:tgtEl>
                                          <p:spTgt spid="68"/>
                                        </p:tgtEl>
                                        <p:attrNameLst>
                                          <p:attrName>ppt_y</p:attrName>
                                        </p:attrNameLst>
                                      </p:cBhvr>
                                      <p:tavLst>
                                        <p:tav tm="0">
                                          <p:val>
                                            <p:strVal val="1+#ppt_h/2"/>
                                          </p:val>
                                        </p:tav>
                                        <p:tav tm="100000">
                                          <p:val>
                                            <p:strVal val="#ppt_y"/>
                                          </p:val>
                                        </p:tav>
                                      </p:tavLst>
                                    </p:anim>
                                  </p:childTnLst>
                                </p:cTn>
                              </p:par>
                            </p:childTnLst>
                          </p:cTn>
                        </p:par>
                        <p:par>
                          <p:cTn id="58" fill="hold">
                            <p:stCondLst>
                              <p:cond delay="8900"/>
                            </p:stCondLst>
                            <p:childTnLst>
                              <p:par>
                                <p:cTn id="59" presetID="2" presetClass="entr" presetSubtype="4" fill="hold" grpId="0" nodeType="afterEffect">
                                  <p:stCondLst>
                                    <p:cond delay="0"/>
                                  </p:stCondLst>
                                  <p:iterate>
                                    <p:tmAbs val="0"/>
                                  </p:iterate>
                                  <p:childTnLst>
                                    <p:set>
                                      <p:cBhvr>
                                        <p:cTn id="60" fill="hold"/>
                                        <p:tgtEl>
                                          <p:spTgt spid="69"/>
                                        </p:tgtEl>
                                        <p:attrNameLst>
                                          <p:attrName>style.visibility</p:attrName>
                                        </p:attrNameLst>
                                      </p:cBhvr>
                                      <p:to>
                                        <p:strVal val="visible"/>
                                      </p:to>
                                    </p:set>
                                    <p:anim calcmode="lin" valueType="num">
                                      <p:cBhvr>
                                        <p:cTn id="61" dur="1000" fill="hold"/>
                                        <p:tgtEl>
                                          <p:spTgt spid="69"/>
                                        </p:tgtEl>
                                        <p:attrNameLst>
                                          <p:attrName>ppt_x</p:attrName>
                                        </p:attrNameLst>
                                      </p:cBhvr>
                                      <p:tavLst>
                                        <p:tav tm="0">
                                          <p:val>
                                            <p:strVal val="#ppt_x"/>
                                          </p:val>
                                        </p:tav>
                                        <p:tav tm="100000">
                                          <p:val>
                                            <p:strVal val="#ppt_x"/>
                                          </p:val>
                                        </p:tav>
                                      </p:tavLst>
                                    </p:anim>
                                    <p:anim calcmode="lin" valueType="num">
                                      <p:cBhvr>
                                        <p:cTn id="62" dur="1000" fill="hold"/>
                                        <p:tgtEl>
                                          <p:spTgt spid="69"/>
                                        </p:tgtEl>
                                        <p:attrNameLst>
                                          <p:attrName>ppt_y</p:attrName>
                                        </p:attrNameLst>
                                      </p:cBhvr>
                                      <p:tavLst>
                                        <p:tav tm="0">
                                          <p:val>
                                            <p:strVal val="1+#ppt_h/2"/>
                                          </p:val>
                                        </p:tav>
                                        <p:tav tm="100000">
                                          <p:val>
                                            <p:strVal val="#ppt_y"/>
                                          </p:val>
                                        </p:tav>
                                      </p:tavLst>
                                    </p:anim>
                                  </p:childTnLst>
                                </p:cTn>
                              </p:par>
                            </p:childTnLst>
                          </p:cTn>
                        </p:par>
                        <p:par>
                          <p:cTn id="63" fill="hold">
                            <p:stCondLst>
                              <p:cond delay="9900"/>
                            </p:stCondLst>
                            <p:childTnLst>
                              <p:par>
                                <p:cTn id="64" presetID="2" presetClass="entr" presetSubtype="4" fill="hold" grpId="0" nodeType="afterEffect">
                                  <p:stCondLst>
                                    <p:cond delay="0"/>
                                  </p:stCondLst>
                                  <p:iterate>
                                    <p:tmAbs val="0"/>
                                  </p:iterate>
                                  <p:childTnLst>
                                    <p:set>
                                      <p:cBhvr>
                                        <p:cTn id="65" fill="hold"/>
                                        <p:tgtEl>
                                          <p:spTgt spid="70"/>
                                        </p:tgtEl>
                                        <p:attrNameLst>
                                          <p:attrName>style.visibility</p:attrName>
                                        </p:attrNameLst>
                                      </p:cBhvr>
                                      <p:to>
                                        <p:strVal val="visible"/>
                                      </p:to>
                                    </p:set>
                                    <p:anim calcmode="lin" valueType="num">
                                      <p:cBhvr>
                                        <p:cTn id="66" dur="1000" fill="hold"/>
                                        <p:tgtEl>
                                          <p:spTgt spid="70"/>
                                        </p:tgtEl>
                                        <p:attrNameLst>
                                          <p:attrName>ppt_x</p:attrName>
                                        </p:attrNameLst>
                                      </p:cBhvr>
                                      <p:tavLst>
                                        <p:tav tm="0">
                                          <p:val>
                                            <p:strVal val="#ppt_x"/>
                                          </p:val>
                                        </p:tav>
                                        <p:tav tm="100000">
                                          <p:val>
                                            <p:strVal val="#ppt_x"/>
                                          </p:val>
                                        </p:tav>
                                      </p:tavLst>
                                    </p:anim>
                                    <p:anim calcmode="lin" valueType="num">
                                      <p:cBhvr>
                                        <p:cTn id="67" dur="1000" fill="hold"/>
                                        <p:tgtEl>
                                          <p:spTgt spid="70"/>
                                        </p:tgtEl>
                                        <p:attrNameLst>
                                          <p:attrName>ppt_y</p:attrName>
                                        </p:attrNameLst>
                                      </p:cBhvr>
                                      <p:tavLst>
                                        <p:tav tm="0">
                                          <p:val>
                                            <p:strVal val="1+#ppt_h/2"/>
                                          </p:val>
                                        </p:tav>
                                        <p:tav tm="100000">
                                          <p:val>
                                            <p:strVal val="#ppt_y"/>
                                          </p:val>
                                        </p:tav>
                                      </p:tavLst>
                                    </p:anim>
                                  </p:childTnLst>
                                </p:cTn>
                              </p:par>
                            </p:childTnLst>
                          </p:cTn>
                        </p:par>
                        <p:par>
                          <p:cTn id="68" fill="hold">
                            <p:stCondLst>
                              <p:cond delay="10900"/>
                            </p:stCondLst>
                            <p:childTnLst>
                              <p:par>
                                <p:cTn id="69" presetID="22" presetClass="entr" presetSubtype="8" fill="hold" grpId="0" nodeType="afterEffect">
                                  <p:stCondLst>
                                    <p:cond delay="0"/>
                                  </p:stCondLst>
                                  <p:iterate>
                                    <p:tmAbs val="0"/>
                                  </p:iterate>
                                  <p:childTnLst>
                                    <p:set>
                                      <p:cBhvr>
                                        <p:cTn id="70" fill="hold"/>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par>
                          <p:cTn id="72" fill="hold">
                            <p:stCondLst>
                              <p:cond delay="11400"/>
                            </p:stCondLst>
                            <p:childTnLst>
                              <p:par>
                                <p:cTn id="73" presetID="22" presetClass="entr" presetSubtype="8" fill="hold" grpId="0" nodeType="afterEffect">
                                  <p:stCondLst>
                                    <p:cond delay="0"/>
                                  </p:stCondLst>
                                  <p:iterate>
                                    <p:tmAbs val="0"/>
                                  </p:iterate>
                                  <p:childTnLst>
                                    <p:set>
                                      <p:cBhvr>
                                        <p:cTn id="74" fill="hold"/>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11900"/>
                            </p:stCondLst>
                            <p:childTnLst>
                              <p:par>
                                <p:cTn id="77" presetID="9" presetClass="entr" fill="hold" grpId="0" nodeType="afterEffect">
                                  <p:stCondLst>
                                    <p:cond delay="0"/>
                                  </p:stCondLst>
                                  <p:iterate>
                                    <p:tmAbs val="0"/>
                                  </p:iterate>
                                  <p:childTnLst>
                                    <p:set>
                                      <p:cBhvr>
                                        <p:cTn id="78" fill="hold"/>
                                        <p:tgtEl>
                                          <p:spTgt spid="71"/>
                                        </p:tgtEl>
                                        <p:attrNameLst>
                                          <p:attrName>style.visibility</p:attrName>
                                        </p:attrNameLst>
                                      </p:cBhvr>
                                      <p:to>
                                        <p:strVal val="visible"/>
                                      </p:to>
                                    </p:set>
                                    <p:animEffect transition="in" filter="dissolve">
                                      <p:cBhvr>
                                        <p:cTn id="79"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advAuto="0"/>
      <p:bldP spid="50" grpId="0" animBg="1" advAuto="0"/>
      <p:bldP spid="51" grpId="0" animBg="1" advAuto="0"/>
      <p:bldP spid="54" grpId="0" animBg="1" advAuto="0"/>
      <p:bldP spid="58" grpId="0" animBg="1" advAuto="0"/>
      <p:bldP spid="59" grpId="0" animBg="1" advAuto="0"/>
      <p:bldP spid="63" grpId="0" animBg="1" advAuto="0"/>
      <p:bldP spid="64" grpId="0" animBg="1" advAuto="0"/>
      <p:bldP spid="65" grpId="0" animBg="1" advAuto="0"/>
      <p:bldP spid="66" grpId="0" animBg="1" advAuto="0"/>
      <p:bldP spid="67" grpId="0" animBg="1" advAuto="0"/>
      <p:bldP spid="68" grpId="0" animBg="1" advAuto="0"/>
      <p:bldP spid="69" grpId="0" animBg="1" advAuto="0"/>
      <p:bldP spid="70" grpId="0" animBg="1" advAuto="0"/>
      <p:bldP spid="71" grpId="0" animBg="1" advAuto="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840"/>
          <p:cNvGrpSpPr/>
          <p:nvPr/>
        </p:nvGrpSpPr>
        <p:grpSpPr>
          <a:xfrm>
            <a:off x="3890059" y="1882667"/>
            <a:ext cx="1893875" cy="1895505"/>
            <a:chOff x="0" y="0"/>
            <a:chExt cx="1893874" cy="1895504"/>
          </a:xfrm>
        </p:grpSpPr>
        <p:sp>
          <p:nvSpPr>
            <p:cNvPr id="9" name="Shape 1836"/>
            <p:cNvSpPr/>
            <p:nvPr/>
          </p:nvSpPr>
          <p:spPr>
            <a:xfrm>
              <a:off x="206273" y="82530"/>
              <a:ext cx="1523872" cy="1523872"/>
            </a:xfrm>
            <a:prstGeom prst="ellipse">
              <a:avLst/>
            </a:prstGeom>
            <a:solidFill>
              <a:schemeClr val="accent3">
                <a:alpha val="52999"/>
              </a:schemeClr>
            </a:solidFill>
            <a:ln w="12700" cap="flat">
              <a:noFill/>
              <a:miter lim="400000"/>
            </a:ln>
            <a:effectLst/>
          </p:spPr>
          <p:txBody>
            <a:bodyPr wrap="square" lIns="45719" tIns="45719" rIns="45719" bIns="45719" numCol="1" anchor="ctr">
              <a:noAutofit/>
            </a:bodyPr>
            <a:lstStyle/>
            <a:p>
              <a:pPr algn="ctr">
                <a:defRPr sz="1400">
                  <a:solidFill>
                    <a:srgbClr val="FFFFFF"/>
                  </a:solidFill>
                </a:defRPr>
              </a:pPr>
              <a:endParaRPr>
                <a:cs typeface="+mn-ea"/>
                <a:sym typeface="+mn-lt"/>
              </a:endParaRPr>
            </a:p>
          </p:txBody>
        </p:sp>
        <p:sp>
          <p:nvSpPr>
            <p:cNvPr id="10" name="Shape 1837"/>
            <p:cNvSpPr/>
            <p:nvPr/>
          </p:nvSpPr>
          <p:spPr>
            <a:xfrm>
              <a:off x="856148" y="-1"/>
              <a:ext cx="922999" cy="923000"/>
            </a:xfrm>
            <a:prstGeom prst="ellipse">
              <a:avLst/>
            </a:prstGeom>
            <a:solidFill>
              <a:schemeClr val="accent3">
                <a:alpha val="41000"/>
              </a:schemeClr>
            </a:solidFill>
            <a:ln w="12700" cap="flat">
              <a:noFill/>
              <a:miter lim="400000"/>
            </a:ln>
            <a:effectLst/>
          </p:spPr>
          <p:txBody>
            <a:bodyPr wrap="square" lIns="45719" tIns="45719" rIns="45719" bIns="45719" numCol="1" anchor="ctr">
              <a:noAutofit/>
            </a:bodyPr>
            <a:lstStyle/>
            <a:p>
              <a:pPr algn="ctr">
                <a:defRPr sz="1400">
                  <a:solidFill>
                    <a:srgbClr val="FFFFFF"/>
                  </a:solidFill>
                </a:defRPr>
              </a:pPr>
              <a:endParaRPr>
                <a:cs typeface="+mn-ea"/>
                <a:sym typeface="+mn-lt"/>
              </a:endParaRPr>
            </a:p>
          </p:txBody>
        </p:sp>
        <p:sp>
          <p:nvSpPr>
            <p:cNvPr id="11" name="Shape 1838"/>
            <p:cNvSpPr/>
            <p:nvPr/>
          </p:nvSpPr>
          <p:spPr>
            <a:xfrm>
              <a:off x="-1" y="766689"/>
              <a:ext cx="1128815" cy="1128816"/>
            </a:xfrm>
            <a:prstGeom prst="ellipse">
              <a:avLst/>
            </a:prstGeom>
            <a:solidFill>
              <a:schemeClr val="accent3">
                <a:alpha val="41000"/>
              </a:schemeClr>
            </a:solidFill>
            <a:ln w="12700" cap="flat">
              <a:noFill/>
              <a:miter lim="400000"/>
            </a:ln>
            <a:effectLst/>
          </p:spPr>
          <p:txBody>
            <a:bodyPr wrap="square" lIns="45719" tIns="45719" rIns="45719" bIns="45719" numCol="1" anchor="ctr">
              <a:noAutofit/>
            </a:bodyPr>
            <a:lstStyle/>
            <a:p>
              <a:pPr algn="ctr">
                <a:defRPr sz="1400">
                  <a:solidFill>
                    <a:srgbClr val="FFFFFF"/>
                  </a:solidFill>
                </a:defRPr>
              </a:pPr>
              <a:endParaRPr>
                <a:cs typeface="+mn-ea"/>
                <a:sym typeface="+mn-lt"/>
              </a:endParaRPr>
            </a:p>
          </p:txBody>
        </p:sp>
        <p:sp>
          <p:nvSpPr>
            <p:cNvPr id="12" name="Shape 1839">
              <a:hlinkClick r:id="" action="ppaction://hlinkshowjump?jump=nextslide"/>
            </p:cNvPr>
            <p:cNvSpPr/>
            <p:nvPr/>
          </p:nvSpPr>
          <p:spPr>
            <a:xfrm>
              <a:off x="1306094" y="1125730"/>
              <a:ext cx="587781" cy="587782"/>
            </a:xfrm>
            <a:prstGeom prst="ellipse">
              <a:avLst/>
            </a:prstGeom>
            <a:solidFill>
              <a:schemeClr val="accent3">
                <a:alpha val="41000"/>
              </a:schemeClr>
            </a:solidFill>
            <a:ln w="12700" cap="flat">
              <a:noFill/>
              <a:miter lim="400000"/>
            </a:ln>
            <a:effectLst/>
          </p:spPr>
          <p:txBody>
            <a:bodyPr wrap="square" lIns="45719" tIns="45719" rIns="45719" bIns="45719" numCol="1" anchor="ctr">
              <a:noAutofit/>
            </a:bodyPr>
            <a:lstStyle/>
            <a:p>
              <a:pPr algn="ctr">
                <a:defRPr sz="1400">
                  <a:solidFill>
                    <a:srgbClr val="FFFFFF"/>
                  </a:solidFill>
                </a:defRPr>
              </a:pPr>
              <a:endParaRPr>
                <a:cs typeface="+mn-ea"/>
                <a:sym typeface="+mn-lt"/>
              </a:endParaRPr>
            </a:p>
          </p:txBody>
        </p:sp>
      </p:grpSp>
      <p:grpSp>
        <p:nvGrpSpPr>
          <p:cNvPr id="13" name="Group 1845"/>
          <p:cNvGrpSpPr/>
          <p:nvPr/>
        </p:nvGrpSpPr>
        <p:grpSpPr>
          <a:xfrm>
            <a:off x="6383697" y="1882667"/>
            <a:ext cx="1893875" cy="1895505"/>
            <a:chOff x="0" y="0"/>
            <a:chExt cx="1893874" cy="1895504"/>
          </a:xfrm>
        </p:grpSpPr>
        <p:sp>
          <p:nvSpPr>
            <p:cNvPr id="14" name="Shape 1841"/>
            <p:cNvSpPr/>
            <p:nvPr/>
          </p:nvSpPr>
          <p:spPr>
            <a:xfrm>
              <a:off x="206273" y="82530"/>
              <a:ext cx="1523872" cy="1523872"/>
            </a:xfrm>
            <a:prstGeom prst="ellipse">
              <a:avLst/>
            </a:prstGeom>
            <a:solidFill>
              <a:schemeClr val="accent4">
                <a:alpha val="52999"/>
              </a:schemeClr>
            </a:solidFill>
            <a:ln w="12700" cap="flat">
              <a:noFill/>
              <a:miter lim="400000"/>
            </a:ln>
            <a:effectLst/>
          </p:spPr>
          <p:txBody>
            <a:bodyPr wrap="square" lIns="45719" tIns="45719" rIns="45719" bIns="45719" numCol="1" anchor="ctr">
              <a:noAutofit/>
            </a:bodyPr>
            <a:lstStyle/>
            <a:p>
              <a:pPr algn="ctr">
                <a:defRPr sz="1400">
                  <a:solidFill>
                    <a:srgbClr val="FFFFFF"/>
                  </a:solidFill>
                </a:defRPr>
              </a:pPr>
              <a:endParaRPr>
                <a:cs typeface="+mn-ea"/>
                <a:sym typeface="+mn-lt"/>
              </a:endParaRPr>
            </a:p>
          </p:txBody>
        </p:sp>
        <p:sp>
          <p:nvSpPr>
            <p:cNvPr id="15" name="Shape 1842"/>
            <p:cNvSpPr/>
            <p:nvPr/>
          </p:nvSpPr>
          <p:spPr>
            <a:xfrm>
              <a:off x="856148" y="-1"/>
              <a:ext cx="922999" cy="923000"/>
            </a:xfrm>
            <a:prstGeom prst="ellipse">
              <a:avLst/>
            </a:prstGeom>
            <a:solidFill>
              <a:schemeClr val="accent4">
                <a:alpha val="41000"/>
              </a:schemeClr>
            </a:solidFill>
            <a:ln w="12700" cap="flat">
              <a:noFill/>
              <a:miter lim="400000"/>
            </a:ln>
            <a:effectLst/>
          </p:spPr>
          <p:txBody>
            <a:bodyPr wrap="square" lIns="45719" tIns="45719" rIns="45719" bIns="45719" numCol="1" anchor="ctr">
              <a:noAutofit/>
            </a:bodyPr>
            <a:lstStyle/>
            <a:p>
              <a:pPr algn="ctr">
                <a:defRPr sz="1400">
                  <a:solidFill>
                    <a:srgbClr val="FFFFFF"/>
                  </a:solidFill>
                </a:defRPr>
              </a:pPr>
              <a:endParaRPr>
                <a:cs typeface="+mn-ea"/>
                <a:sym typeface="+mn-lt"/>
              </a:endParaRPr>
            </a:p>
          </p:txBody>
        </p:sp>
        <p:sp>
          <p:nvSpPr>
            <p:cNvPr id="16" name="Shape 1843"/>
            <p:cNvSpPr/>
            <p:nvPr/>
          </p:nvSpPr>
          <p:spPr>
            <a:xfrm>
              <a:off x="-1" y="766689"/>
              <a:ext cx="1128815" cy="1128816"/>
            </a:xfrm>
            <a:prstGeom prst="ellipse">
              <a:avLst/>
            </a:prstGeom>
            <a:solidFill>
              <a:schemeClr val="accent4">
                <a:alpha val="41000"/>
              </a:schemeClr>
            </a:solidFill>
            <a:ln w="12700" cap="flat">
              <a:noFill/>
              <a:miter lim="400000"/>
            </a:ln>
            <a:effectLst/>
          </p:spPr>
          <p:txBody>
            <a:bodyPr wrap="square" lIns="45719" tIns="45719" rIns="45719" bIns="45719" numCol="1" anchor="ctr">
              <a:noAutofit/>
            </a:bodyPr>
            <a:lstStyle/>
            <a:p>
              <a:pPr algn="ctr">
                <a:defRPr sz="1400">
                  <a:solidFill>
                    <a:srgbClr val="FFFFFF"/>
                  </a:solidFill>
                </a:defRPr>
              </a:pPr>
              <a:endParaRPr>
                <a:cs typeface="+mn-ea"/>
                <a:sym typeface="+mn-lt"/>
              </a:endParaRPr>
            </a:p>
          </p:txBody>
        </p:sp>
        <p:sp>
          <p:nvSpPr>
            <p:cNvPr id="17" name="Shape 1844">
              <a:hlinkClick r:id="" action="ppaction://hlinkshowjump?jump=nextslide"/>
            </p:cNvPr>
            <p:cNvSpPr/>
            <p:nvPr/>
          </p:nvSpPr>
          <p:spPr>
            <a:xfrm>
              <a:off x="1306094" y="1125730"/>
              <a:ext cx="587781" cy="587782"/>
            </a:xfrm>
            <a:prstGeom prst="ellipse">
              <a:avLst/>
            </a:prstGeom>
            <a:solidFill>
              <a:schemeClr val="accent4">
                <a:alpha val="41000"/>
              </a:schemeClr>
            </a:solidFill>
            <a:ln w="12700" cap="flat">
              <a:noFill/>
              <a:miter lim="400000"/>
            </a:ln>
            <a:effectLst/>
          </p:spPr>
          <p:txBody>
            <a:bodyPr wrap="square" lIns="45719" tIns="45719" rIns="45719" bIns="45719" numCol="1" anchor="ctr">
              <a:noAutofit/>
            </a:bodyPr>
            <a:lstStyle/>
            <a:p>
              <a:pPr algn="ctr">
                <a:defRPr sz="1400">
                  <a:solidFill>
                    <a:srgbClr val="FFFFFF"/>
                  </a:solidFill>
                </a:defRPr>
              </a:pPr>
              <a:endParaRPr>
                <a:cs typeface="+mn-ea"/>
                <a:sym typeface="+mn-lt"/>
              </a:endParaRPr>
            </a:p>
          </p:txBody>
        </p:sp>
      </p:grpSp>
      <p:grpSp>
        <p:nvGrpSpPr>
          <p:cNvPr id="18" name="Group 1850"/>
          <p:cNvGrpSpPr/>
          <p:nvPr/>
        </p:nvGrpSpPr>
        <p:grpSpPr>
          <a:xfrm>
            <a:off x="9215938" y="1882667"/>
            <a:ext cx="1893875" cy="1895505"/>
            <a:chOff x="0" y="0"/>
            <a:chExt cx="1893874" cy="1895504"/>
          </a:xfrm>
        </p:grpSpPr>
        <p:sp>
          <p:nvSpPr>
            <p:cNvPr id="19" name="Shape 1846"/>
            <p:cNvSpPr/>
            <p:nvPr/>
          </p:nvSpPr>
          <p:spPr>
            <a:xfrm>
              <a:off x="206273" y="82530"/>
              <a:ext cx="1523872" cy="1523872"/>
            </a:xfrm>
            <a:prstGeom prst="ellipse">
              <a:avLst/>
            </a:prstGeom>
            <a:solidFill>
              <a:schemeClr val="accent5">
                <a:alpha val="52999"/>
              </a:schemeClr>
            </a:solidFill>
            <a:ln w="12700" cap="flat">
              <a:noFill/>
              <a:miter lim="400000"/>
            </a:ln>
            <a:effectLst/>
          </p:spPr>
          <p:txBody>
            <a:bodyPr wrap="square" lIns="45719" tIns="45719" rIns="45719" bIns="45719" numCol="1" anchor="ctr">
              <a:noAutofit/>
            </a:bodyPr>
            <a:lstStyle/>
            <a:p>
              <a:pPr algn="ctr">
                <a:defRPr sz="1400">
                  <a:solidFill>
                    <a:srgbClr val="FFFFFF"/>
                  </a:solidFill>
                </a:defRPr>
              </a:pPr>
              <a:endParaRPr>
                <a:cs typeface="+mn-ea"/>
                <a:sym typeface="+mn-lt"/>
              </a:endParaRPr>
            </a:p>
          </p:txBody>
        </p:sp>
        <p:sp>
          <p:nvSpPr>
            <p:cNvPr id="20" name="Shape 1847"/>
            <p:cNvSpPr/>
            <p:nvPr/>
          </p:nvSpPr>
          <p:spPr>
            <a:xfrm>
              <a:off x="856148" y="-1"/>
              <a:ext cx="922999" cy="923000"/>
            </a:xfrm>
            <a:prstGeom prst="ellipse">
              <a:avLst/>
            </a:prstGeom>
            <a:solidFill>
              <a:schemeClr val="accent5">
                <a:alpha val="41000"/>
              </a:schemeClr>
            </a:solidFill>
            <a:ln w="12700" cap="flat">
              <a:noFill/>
              <a:miter lim="400000"/>
            </a:ln>
            <a:effectLst/>
          </p:spPr>
          <p:txBody>
            <a:bodyPr wrap="square" lIns="45719" tIns="45719" rIns="45719" bIns="45719" numCol="1" anchor="ctr">
              <a:noAutofit/>
            </a:bodyPr>
            <a:lstStyle/>
            <a:p>
              <a:pPr algn="ctr">
                <a:defRPr sz="1400">
                  <a:solidFill>
                    <a:srgbClr val="FFFFFF"/>
                  </a:solidFill>
                </a:defRPr>
              </a:pPr>
              <a:endParaRPr>
                <a:cs typeface="+mn-ea"/>
                <a:sym typeface="+mn-lt"/>
              </a:endParaRPr>
            </a:p>
          </p:txBody>
        </p:sp>
        <p:sp>
          <p:nvSpPr>
            <p:cNvPr id="21" name="Shape 1848"/>
            <p:cNvSpPr/>
            <p:nvPr/>
          </p:nvSpPr>
          <p:spPr>
            <a:xfrm>
              <a:off x="-1" y="766689"/>
              <a:ext cx="1128815" cy="1128816"/>
            </a:xfrm>
            <a:prstGeom prst="ellipse">
              <a:avLst/>
            </a:prstGeom>
            <a:solidFill>
              <a:schemeClr val="accent5">
                <a:alpha val="41000"/>
              </a:schemeClr>
            </a:solidFill>
            <a:ln w="12700" cap="flat">
              <a:noFill/>
              <a:miter lim="400000"/>
            </a:ln>
            <a:effectLst/>
          </p:spPr>
          <p:txBody>
            <a:bodyPr wrap="square" lIns="45719" tIns="45719" rIns="45719" bIns="45719" numCol="1" anchor="ctr">
              <a:noAutofit/>
            </a:bodyPr>
            <a:lstStyle/>
            <a:p>
              <a:pPr algn="ctr">
                <a:defRPr sz="1400">
                  <a:solidFill>
                    <a:srgbClr val="FFFFFF"/>
                  </a:solidFill>
                </a:defRPr>
              </a:pPr>
              <a:endParaRPr>
                <a:cs typeface="+mn-ea"/>
                <a:sym typeface="+mn-lt"/>
              </a:endParaRPr>
            </a:p>
          </p:txBody>
        </p:sp>
        <p:sp>
          <p:nvSpPr>
            <p:cNvPr id="22" name="Shape 1849">
              <a:hlinkClick r:id="" action="ppaction://hlinkshowjump?jump=nextslide"/>
            </p:cNvPr>
            <p:cNvSpPr/>
            <p:nvPr/>
          </p:nvSpPr>
          <p:spPr>
            <a:xfrm>
              <a:off x="1306094" y="1125730"/>
              <a:ext cx="587781" cy="587782"/>
            </a:xfrm>
            <a:prstGeom prst="ellipse">
              <a:avLst/>
            </a:prstGeom>
            <a:solidFill>
              <a:schemeClr val="accent5">
                <a:alpha val="41000"/>
              </a:schemeClr>
            </a:solidFill>
            <a:ln w="12700" cap="flat">
              <a:noFill/>
              <a:miter lim="400000"/>
            </a:ln>
            <a:effectLst/>
          </p:spPr>
          <p:txBody>
            <a:bodyPr wrap="square" lIns="45719" tIns="45719" rIns="45719" bIns="45719" numCol="1" anchor="ctr">
              <a:noAutofit/>
            </a:bodyPr>
            <a:lstStyle/>
            <a:p>
              <a:pPr algn="ctr">
                <a:defRPr sz="1400">
                  <a:solidFill>
                    <a:srgbClr val="FFFFFF"/>
                  </a:solidFill>
                </a:defRPr>
              </a:pPr>
              <a:endParaRPr>
                <a:cs typeface="+mn-ea"/>
                <a:sym typeface="+mn-lt"/>
              </a:endParaRPr>
            </a:p>
          </p:txBody>
        </p:sp>
      </p:grpSp>
      <p:grpSp>
        <p:nvGrpSpPr>
          <p:cNvPr id="23" name="Group 1856"/>
          <p:cNvGrpSpPr/>
          <p:nvPr/>
        </p:nvGrpSpPr>
        <p:grpSpPr>
          <a:xfrm>
            <a:off x="1142263" y="1882667"/>
            <a:ext cx="1893876" cy="1895505"/>
            <a:chOff x="0" y="0"/>
            <a:chExt cx="1893874" cy="1895504"/>
          </a:xfrm>
        </p:grpSpPr>
        <p:sp>
          <p:nvSpPr>
            <p:cNvPr id="24" name="Shape 1852"/>
            <p:cNvSpPr/>
            <p:nvPr/>
          </p:nvSpPr>
          <p:spPr>
            <a:xfrm>
              <a:off x="206273" y="82530"/>
              <a:ext cx="1523872" cy="1523872"/>
            </a:xfrm>
            <a:prstGeom prst="ellipse">
              <a:avLst/>
            </a:prstGeom>
            <a:solidFill>
              <a:schemeClr val="accent2">
                <a:alpha val="52999"/>
              </a:schemeClr>
            </a:solidFill>
            <a:ln w="12700" cap="flat">
              <a:noFill/>
              <a:miter lim="400000"/>
            </a:ln>
            <a:effectLst/>
          </p:spPr>
          <p:txBody>
            <a:bodyPr wrap="square" lIns="45719" tIns="45719" rIns="45719" bIns="45719" numCol="1" anchor="ctr">
              <a:noAutofit/>
            </a:bodyPr>
            <a:lstStyle/>
            <a:p>
              <a:pPr algn="ctr">
                <a:defRPr sz="1400">
                  <a:solidFill>
                    <a:srgbClr val="FFFFFF"/>
                  </a:solidFill>
                </a:defRPr>
              </a:pPr>
              <a:endParaRPr>
                <a:cs typeface="+mn-ea"/>
                <a:sym typeface="+mn-lt"/>
              </a:endParaRPr>
            </a:p>
          </p:txBody>
        </p:sp>
        <p:sp>
          <p:nvSpPr>
            <p:cNvPr id="25" name="Shape 1853"/>
            <p:cNvSpPr/>
            <p:nvPr/>
          </p:nvSpPr>
          <p:spPr>
            <a:xfrm>
              <a:off x="856148" y="-1"/>
              <a:ext cx="922999" cy="923000"/>
            </a:xfrm>
            <a:prstGeom prst="ellipse">
              <a:avLst/>
            </a:prstGeom>
            <a:solidFill>
              <a:schemeClr val="accent2">
                <a:alpha val="41000"/>
              </a:schemeClr>
            </a:solidFill>
            <a:ln w="12700" cap="flat">
              <a:noFill/>
              <a:miter lim="400000"/>
            </a:ln>
            <a:effectLst/>
          </p:spPr>
          <p:txBody>
            <a:bodyPr wrap="square" lIns="45719" tIns="45719" rIns="45719" bIns="45719" numCol="1" anchor="ctr">
              <a:noAutofit/>
            </a:bodyPr>
            <a:lstStyle/>
            <a:p>
              <a:pPr algn="ctr">
                <a:defRPr sz="1400">
                  <a:solidFill>
                    <a:srgbClr val="FFFFFF"/>
                  </a:solidFill>
                </a:defRPr>
              </a:pPr>
              <a:endParaRPr>
                <a:cs typeface="+mn-ea"/>
                <a:sym typeface="+mn-lt"/>
              </a:endParaRPr>
            </a:p>
          </p:txBody>
        </p:sp>
        <p:sp>
          <p:nvSpPr>
            <p:cNvPr id="26" name="Shape 1854"/>
            <p:cNvSpPr/>
            <p:nvPr/>
          </p:nvSpPr>
          <p:spPr>
            <a:xfrm>
              <a:off x="-1" y="766689"/>
              <a:ext cx="1128815" cy="1128816"/>
            </a:xfrm>
            <a:prstGeom prst="ellipse">
              <a:avLst/>
            </a:prstGeom>
            <a:solidFill>
              <a:schemeClr val="accent2">
                <a:alpha val="41000"/>
              </a:schemeClr>
            </a:solidFill>
            <a:ln w="12700" cap="flat">
              <a:noFill/>
              <a:miter lim="400000"/>
            </a:ln>
            <a:effectLst/>
          </p:spPr>
          <p:txBody>
            <a:bodyPr wrap="square" lIns="45719" tIns="45719" rIns="45719" bIns="45719" numCol="1" anchor="ctr">
              <a:noAutofit/>
            </a:bodyPr>
            <a:lstStyle/>
            <a:p>
              <a:pPr algn="ctr">
                <a:defRPr sz="1400">
                  <a:solidFill>
                    <a:srgbClr val="FFFFFF"/>
                  </a:solidFill>
                </a:defRPr>
              </a:pPr>
              <a:endParaRPr>
                <a:cs typeface="+mn-ea"/>
                <a:sym typeface="+mn-lt"/>
              </a:endParaRPr>
            </a:p>
          </p:txBody>
        </p:sp>
        <p:sp>
          <p:nvSpPr>
            <p:cNvPr id="27" name="Shape 1855">
              <a:hlinkClick r:id="" action="ppaction://hlinkshowjump?jump=nextslide"/>
            </p:cNvPr>
            <p:cNvSpPr/>
            <p:nvPr/>
          </p:nvSpPr>
          <p:spPr>
            <a:xfrm>
              <a:off x="1306094" y="1125730"/>
              <a:ext cx="587781" cy="587782"/>
            </a:xfrm>
            <a:prstGeom prst="ellipse">
              <a:avLst/>
            </a:prstGeom>
            <a:solidFill>
              <a:schemeClr val="accent2">
                <a:alpha val="41000"/>
              </a:schemeClr>
            </a:solidFill>
            <a:ln w="12700" cap="flat">
              <a:noFill/>
              <a:miter lim="400000"/>
            </a:ln>
            <a:effectLst/>
          </p:spPr>
          <p:txBody>
            <a:bodyPr wrap="square" lIns="45719" tIns="45719" rIns="45719" bIns="45719" numCol="1" anchor="ctr">
              <a:noAutofit/>
            </a:bodyPr>
            <a:lstStyle/>
            <a:p>
              <a:pPr algn="ctr">
                <a:defRPr sz="1400">
                  <a:solidFill>
                    <a:srgbClr val="FFFFFF"/>
                  </a:solidFill>
                </a:defRPr>
              </a:pPr>
              <a:endParaRPr>
                <a:cs typeface="+mn-ea"/>
                <a:sym typeface="+mn-lt"/>
              </a:endParaRPr>
            </a:p>
          </p:txBody>
        </p:sp>
      </p:grpSp>
      <p:sp>
        <p:nvSpPr>
          <p:cNvPr id="28" name="Shape 1857"/>
          <p:cNvSpPr/>
          <p:nvPr/>
        </p:nvSpPr>
        <p:spPr>
          <a:xfrm>
            <a:off x="818516" y="4489444"/>
            <a:ext cx="2640373" cy="106182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lnSpc>
                <a:spcPct val="150000"/>
              </a:lnSpc>
              <a:defRPr sz="1400">
                <a:latin typeface="Open Sans Light"/>
                <a:ea typeface="Open Sans Light"/>
                <a:cs typeface="Open Sans Light"/>
                <a:sym typeface="Open Sans Light"/>
              </a:defRPr>
            </a:lvl1pPr>
          </a:lstStyle>
          <a:p>
            <a:pPr>
              <a:defRPr sz="1800">
                <a:latin typeface="+mn-lt"/>
                <a:ea typeface="+mn-ea"/>
                <a:cs typeface="+mn-cs"/>
                <a:sym typeface="Helvetica"/>
              </a:defRPr>
            </a:pPr>
            <a:r>
              <a:rPr sz="1400">
                <a:latin typeface="+mn-lt"/>
                <a:ea typeface="+mn-ea"/>
                <a:cs typeface="+mn-ea"/>
                <a:sym typeface="+mn-lt"/>
              </a:rPr>
              <a:t>Nam a venenatis orci. volutpat volutpat felis, vitae sagittis quam maximus nec. </a:t>
            </a:r>
          </a:p>
        </p:txBody>
      </p:sp>
      <p:sp>
        <p:nvSpPr>
          <p:cNvPr id="29" name="Shape 1858"/>
          <p:cNvSpPr/>
          <p:nvPr/>
        </p:nvSpPr>
        <p:spPr>
          <a:xfrm>
            <a:off x="1143739" y="3988946"/>
            <a:ext cx="1989928" cy="33855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1600">
                <a:solidFill>
                  <a:schemeClr val="accent2"/>
                </a:solidFill>
              </a:defRPr>
            </a:lvl1pPr>
          </a:lstStyle>
          <a:p>
            <a:pPr>
              <a:defRPr sz="1800">
                <a:solidFill>
                  <a:srgbClr val="000000"/>
                </a:solidFill>
              </a:defRPr>
            </a:pPr>
            <a:r>
              <a:rPr sz="1600">
                <a:solidFill>
                  <a:schemeClr val="accent2"/>
                </a:solidFill>
                <a:cs typeface="+mn-ea"/>
                <a:sym typeface="+mn-lt"/>
              </a:rPr>
              <a:t>Web Analysis</a:t>
            </a:r>
          </a:p>
        </p:txBody>
      </p:sp>
      <p:sp>
        <p:nvSpPr>
          <p:cNvPr id="30" name="Shape 1859"/>
          <p:cNvSpPr/>
          <p:nvPr/>
        </p:nvSpPr>
        <p:spPr>
          <a:xfrm>
            <a:off x="3584599" y="4489444"/>
            <a:ext cx="2640372" cy="106182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lnSpc>
                <a:spcPct val="150000"/>
              </a:lnSpc>
              <a:defRPr sz="1400">
                <a:latin typeface="Open Sans Light"/>
                <a:ea typeface="Open Sans Light"/>
                <a:cs typeface="Open Sans Light"/>
                <a:sym typeface="Open Sans Light"/>
              </a:defRPr>
            </a:lvl1pPr>
          </a:lstStyle>
          <a:p>
            <a:pPr>
              <a:defRPr sz="1800">
                <a:latin typeface="+mn-lt"/>
                <a:ea typeface="+mn-ea"/>
                <a:cs typeface="+mn-cs"/>
                <a:sym typeface="Helvetica"/>
              </a:defRPr>
            </a:pPr>
            <a:r>
              <a:rPr sz="1400">
                <a:latin typeface="+mn-lt"/>
                <a:ea typeface="+mn-ea"/>
                <a:cs typeface="+mn-ea"/>
                <a:sym typeface="+mn-lt"/>
              </a:rPr>
              <a:t>Nam a venenatis orci. volutpat volutpat felis, vitae sagittis quam maximus nec. </a:t>
            </a:r>
          </a:p>
        </p:txBody>
      </p:sp>
      <p:sp>
        <p:nvSpPr>
          <p:cNvPr id="31" name="Shape 1860"/>
          <p:cNvSpPr/>
          <p:nvPr/>
        </p:nvSpPr>
        <p:spPr>
          <a:xfrm>
            <a:off x="3952983" y="3988946"/>
            <a:ext cx="1989929" cy="33855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1600">
                <a:solidFill>
                  <a:schemeClr val="accent3"/>
                </a:solidFill>
              </a:defRPr>
            </a:lvl1pPr>
          </a:lstStyle>
          <a:p>
            <a:pPr>
              <a:defRPr sz="1800">
                <a:solidFill>
                  <a:srgbClr val="000000"/>
                </a:solidFill>
              </a:defRPr>
            </a:pPr>
            <a:r>
              <a:rPr sz="1600">
                <a:solidFill>
                  <a:schemeClr val="accent3"/>
                </a:solidFill>
                <a:cs typeface="+mn-ea"/>
                <a:sym typeface="+mn-lt"/>
              </a:rPr>
              <a:t>Printing</a:t>
            </a:r>
          </a:p>
        </p:txBody>
      </p:sp>
      <p:sp>
        <p:nvSpPr>
          <p:cNvPr id="32" name="Shape 1861"/>
          <p:cNvSpPr/>
          <p:nvPr/>
        </p:nvSpPr>
        <p:spPr>
          <a:xfrm>
            <a:off x="6191112" y="4489444"/>
            <a:ext cx="2640372" cy="106182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lnSpc>
                <a:spcPct val="150000"/>
              </a:lnSpc>
              <a:defRPr sz="1400">
                <a:latin typeface="Open Sans Light"/>
                <a:ea typeface="Open Sans Light"/>
                <a:cs typeface="Open Sans Light"/>
                <a:sym typeface="Open Sans Light"/>
              </a:defRPr>
            </a:lvl1pPr>
          </a:lstStyle>
          <a:p>
            <a:pPr>
              <a:defRPr sz="1800">
                <a:latin typeface="+mn-lt"/>
                <a:ea typeface="+mn-ea"/>
                <a:cs typeface="+mn-cs"/>
                <a:sym typeface="Helvetica"/>
              </a:defRPr>
            </a:pPr>
            <a:r>
              <a:rPr sz="1400">
                <a:latin typeface="+mn-lt"/>
                <a:ea typeface="+mn-ea"/>
                <a:cs typeface="+mn-ea"/>
                <a:sym typeface="+mn-lt"/>
              </a:rPr>
              <a:t>Nam a venenatis orci. volutpat volutpat felis, vitae sagittis quam maximus nec. </a:t>
            </a:r>
          </a:p>
        </p:txBody>
      </p:sp>
      <p:sp>
        <p:nvSpPr>
          <p:cNvPr id="33" name="Shape 1862"/>
          <p:cNvSpPr/>
          <p:nvPr/>
        </p:nvSpPr>
        <p:spPr>
          <a:xfrm>
            <a:off x="6516333" y="3988946"/>
            <a:ext cx="1989929" cy="33855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1600">
                <a:solidFill>
                  <a:schemeClr val="accent4"/>
                </a:solidFill>
              </a:defRPr>
            </a:lvl1pPr>
          </a:lstStyle>
          <a:p>
            <a:pPr>
              <a:defRPr sz="1800">
                <a:solidFill>
                  <a:srgbClr val="000000"/>
                </a:solidFill>
              </a:defRPr>
            </a:pPr>
            <a:r>
              <a:rPr sz="1600">
                <a:solidFill>
                  <a:schemeClr val="accent4"/>
                </a:solidFill>
                <a:cs typeface="+mn-ea"/>
                <a:sym typeface="+mn-lt"/>
              </a:rPr>
              <a:t>Photography</a:t>
            </a:r>
          </a:p>
        </p:txBody>
      </p:sp>
      <p:sp>
        <p:nvSpPr>
          <p:cNvPr id="34" name="Shape 1863"/>
          <p:cNvSpPr/>
          <p:nvPr/>
        </p:nvSpPr>
        <p:spPr>
          <a:xfrm>
            <a:off x="8863959" y="4489444"/>
            <a:ext cx="2640372" cy="106182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lnSpc>
                <a:spcPct val="150000"/>
              </a:lnSpc>
              <a:defRPr sz="1400">
                <a:latin typeface="Open Sans Light"/>
                <a:ea typeface="Open Sans Light"/>
                <a:cs typeface="Open Sans Light"/>
                <a:sym typeface="Open Sans Light"/>
              </a:defRPr>
            </a:lvl1pPr>
          </a:lstStyle>
          <a:p>
            <a:pPr>
              <a:defRPr sz="1800">
                <a:latin typeface="+mn-lt"/>
                <a:ea typeface="+mn-ea"/>
                <a:cs typeface="+mn-cs"/>
                <a:sym typeface="Helvetica"/>
              </a:defRPr>
            </a:pPr>
            <a:r>
              <a:rPr sz="1400">
                <a:latin typeface="+mn-lt"/>
                <a:ea typeface="+mn-ea"/>
                <a:cs typeface="+mn-ea"/>
                <a:sym typeface="+mn-lt"/>
              </a:rPr>
              <a:t>Nam a venenatis orci. volutpat volutpat felis, vitae sagittis quam maximus nec. </a:t>
            </a:r>
          </a:p>
        </p:txBody>
      </p:sp>
      <p:sp>
        <p:nvSpPr>
          <p:cNvPr id="35" name="Shape 1864"/>
          <p:cNvSpPr/>
          <p:nvPr/>
        </p:nvSpPr>
        <p:spPr>
          <a:xfrm>
            <a:off x="9247589" y="3988946"/>
            <a:ext cx="1989928" cy="33855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1600">
                <a:solidFill>
                  <a:schemeClr val="accent5"/>
                </a:solidFill>
              </a:defRPr>
            </a:lvl1pPr>
          </a:lstStyle>
          <a:p>
            <a:pPr>
              <a:defRPr sz="1800">
                <a:solidFill>
                  <a:srgbClr val="000000"/>
                </a:solidFill>
              </a:defRPr>
            </a:pPr>
            <a:r>
              <a:rPr sz="1600">
                <a:solidFill>
                  <a:schemeClr val="accent5"/>
                </a:solidFill>
                <a:cs typeface="+mn-ea"/>
                <a:sym typeface="+mn-lt"/>
              </a:rPr>
              <a:t>E-Commerce</a:t>
            </a:r>
          </a:p>
        </p:txBody>
      </p:sp>
      <p:sp>
        <p:nvSpPr>
          <p:cNvPr id="36" name="Shape 1865"/>
          <p:cNvSpPr/>
          <p:nvPr/>
        </p:nvSpPr>
        <p:spPr>
          <a:xfrm>
            <a:off x="1785801" y="2435149"/>
            <a:ext cx="646620" cy="646620"/>
          </a:xfrm>
          <a:custGeom>
            <a:avLst/>
            <a:gdLst/>
            <a:ahLst/>
            <a:cxnLst>
              <a:cxn ang="0">
                <a:pos x="wd2" y="hd2"/>
              </a:cxn>
              <a:cxn ang="5400000">
                <a:pos x="wd2" y="hd2"/>
              </a:cxn>
              <a:cxn ang="10800000">
                <a:pos x="wd2" y="hd2"/>
              </a:cxn>
              <a:cxn ang="16200000">
                <a:pos x="wd2" y="hd2"/>
              </a:cxn>
            </a:cxnLst>
            <a:rect l="0" t="0" r="r" b="b"/>
            <a:pathLst>
              <a:path w="21600" h="21600" extrusionOk="0">
                <a:moveTo>
                  <a:pt x="2455" y="1964"/>
                </a:moveTo>
                <a:cubicBezTo>
                  <a:pt x="2209" y="1964"/>
                  <a:pt x="1964" y="2209"/>
                  <a:pt x="1964" y="2455"/>
                </a:cubicBezTo>
                <a:cubicBezTo>
                  <a:pt x="1964" y="2700"/>
                  <a:pt x="2209" y="2945"/>
                  <a:pt x="2455" y="2945"/>
                </a:cubicBezTo>
                <a:cubicBezTo>
                  <a:pt x="2700" y="2945"/>
                  <a:pt x="2945" y="2700"/>
                  <a:pt x="2945" y="2455"/>
                </a:cubicBezTo>
                <a:cubicBezTo>
                  <a:pt x="2945" y="2209"/>
                  <a:pt x="2700" y="1964"/>
                  <a:pt x="2455" y="1964"/>
                </a:cubicBezTo>
                <a:moveTo>
                  <a:pt x="4418" y="1964"/>
                </a:moveTo>
                <a:cubicBezTo>
                  <a:pt x="4173" y="1964"/>
                  <a:pt x="3927" y="2209"/>
                  <a:pt x="3927" y="2455"/>
                </a:cubicBezTo>
                <a:cubicBezTo>
                  <a:pt x="3927" y="2700"/>
                  <a:pt x="4173" y="2945"/>
                  <a:pt x="4418" y="2945"/>
                </a:cubicBezTo>
                <a:cubicBezTo>
                  <a:pt x="4664" y="2945"/>
                  <a:pt x="4909" y="2700"/>
                  <a:pt x="4909" y="2455"/>
                </a:cubicBezTo>
                <a:cubicBezTo>
                  <a:pt x="4909" y="2209"/>
                  <a:pt x="4664" y="1964"/>
                  <a:pt x="4418" y="1964"/>
                </a:cubicBezTo>
                <a:moveTo>
                  <a:pt x="6382" y="1964"/>
                </a:moveTo>
                <a:cubicBezTo>
                  <a:pt x="6136" y="1964"/>
                  <a:pt x="5891" y="2209"/>
                  <a:pt x="5891" y="2455"/>
                </a:cubicBezTo>
                <a:cubicBezTo>
                  <a:pt x="5891" y="2700"/>
                  <a:pt x="6136" y="2945"/>
                  <a:pt x="6382" y="2945"/>
                </a:cubicBezTo>
                <a:cubicBezTo>
                  <a:pt x="6627" y="2945"/>
                  <a:pt x="6873" y="2700"/>
                  <a:pt x="6873" y="2455"/>
                </a:cubicBezTo>
                <a:cubicBezTo>
                  <a:pt x="6873" y="2209"/>
                  <a:pt x="6627" y="1964"/>
                  <a:pt x="6382" y="1964"/>
                </a:cubicBezTo>
                <a:moveTo>
                  <a:pt x="19636" y="0"/>
                </a:moveTo>
                <a:cubicBezTo>
                  <a:pt x="1964" y="0"/>
                  <a:pt x="1964" y="0"/>
                  <a:pt x="1964" y="0"/>
                </a:cubicBezTo>
                <a:cubicBezTo>
                  <a:pt x="859" y="0"/>
                  <a:pt x="0" y="859"/>
                  <a:pt x="0" y="1964"/>
                </a:cubicBezTo>
                <a:cubicBezTo>
                  <a:pt x="0" y="19636"/>
                  <a:pt x="0" y="19636"/>
                  <a:pt x="0" y="19636"/>
                </a:cubicBezTo>
                <a:cubicBezTo>
                  <a:pt x="0" y="20741"/>
                  <a:pt x="859" y="21600"/>
                  <a:pt x="1964" y="21600"/>
                </a:cubicBezTo>
                <a:cubicBezTo>
                  <a:pt x="19636" y="21600"/>
                  <a:pt x="19636" y="21600"/>
                  <a:pt x="19636" y="21600"/>
                </a:cubicBezTo>
                <a:cubicBezTo>
                  <a:pt x="20741" y="21600"/>
                  <a:pt x="21600" y="20741"/>
                  <a:pt x="21600" y="19636"/>
                </a:cubicBezTo>
                <a:cubicBezTo>
                  <a:pt x="21600" y="1964"/>
                  <a:pt x="21600" y="1964"/>
                  <a:pt x="21600" y="1964"/>
                </a:cubicBezTo>
                <a:cubicBezTo>
                  <a:pt x="21600" y="859"/>
                  <a:pt x="20741" y="0"/>
                  <a:pt x="19636" y="0"/>
                </a:cubicBezTo>
                <a:moveTo>
                  <a:pt x="20618" y="19636"/>
                </a:moveTo>
                <a:cubicBezTo>
                  <a:pt x="20618" y="20127"/>
                  <a:pt x="20127" y="20618"/>
                  <a:pt x="19636" y="20618"/>
                </a:cubicBezTo>
                <a:cubicBezTo>
                  <a:pt x="1964" y="20618"/>
                  <a:pt x="1964" y="20618"/>
                  <a:pt x="1964" y="20618"/>
                </a:cubicBezTo>
                <a:cubicBezTo>
                  <a:pt x="1473" y="20618"/>
                  <a:pt x="982" y="20127"/>
                  <a:pt x="982" y="19636"/>
                </a:cubicBezTo>
                <a:cubicBezTo>
                  <a:pt x="982" y="4909"/>
                  <a:pt x="982" y="4909"/>
                  <a:pt x="982" y="4909"/>
                </a:cubicBezTo>
                <a:cubicBezTo>
                  <a:pt x="20618" y="4909"/>
                  <a:pt x="20618" y="4909"/>
                  <a:pt x="20618" y="4909"/>
                </a:cubicBezTo>
                <a:lnTo>
                  <a:pt x="20618" y="19636"/>
                </a:lnTo>
                <a:close/>
                <a:moveTo>
                  <a:pt x="20618" y="3927"/>
                </a:moveTo>
                <a:cubicBezTo>
                  <a:pt x="982" y="3927"/>
                  <a:pt x="982" y="3927"/>
                  <a:pt x="982" y="3927"/>
                </a:cubicBezTo>
                <a:cubicBezTo>
                  <a:pt x="982" y="1964"/>
                  <a:pt x="982" y="1964"/>
                  <a:pt x="982" y="1964"/>
                </a:cubicBezTo>
                <a:cubicBezTo>
                  <a:pt x="982" y="1473"/>
                  <a:pt x="1473" y="982"/>
                  <a:pt x="1964" y="982"/>
                </a:cubicBezTo>
                <a:cubicBezTo>
                  <a:pt x="19636" y="982"/>
                  <a:pt x="19636" y="982"/>
                  <a:pt x="19636" y="982"/>
                </a:cubicBezTo>
                <a:cubicBezTo>
                  <a:pt x="20127" y="982"/>
                  <a:pt x="20618" y="1473"/>
                  <a:pt x="20618" y="1964"/>
                </a:cubicBezTo>
                <a:lnTo>
                  <a:pt x="20618" y="3927"/>
                </a:lnTo>
                <a:close/>
                <a:moveTo>
                  <a:pt x="19145" y="1964"/>
                </a:moveTo>
                <a:cubicBezTo>
                  <a:pt x="8345" y="1964"/>
                  <a:pt x="8345" y="1964"/>
                  <a:pt x="8345" y="1964"/>
                </a:cubicBezTo>
                <a:cubicBezTo>
                  <a:pt x="8100" y="1964"/>
                  <a:pt x="7855" y="2209"/>
                  <a:pt x="7855" y="2455"/>
                </a:cubicBezTo>
                <a:cubicBezTo>
                  <a:pt x="7855" y="2700"/>
                  <a:pt x="8100" y="2945"/>
                  <a:pt x="8345" y="2945"/>
                </a:cubicBezTo>
                <a:cubicBezTo>
                  <a:pt x="19145" y="2945"/>
                  <a:pt x="19145" y="2945"/>
                  <a:pt x="19145" y="2945"/>
                </a:cubicBezTo>
                <a:cubicBezTo>
                  <a:pt x="19391" y="2945"/>
                  <a:pt x="19636" y="2700"/>
                  <a:pt x="19636" y="2455"/>
                </a:cubicBezTo>
                <a:cubicBezTo>
                  <a:pt x="19636" y="2209"/>
                  <a:pt x="19391" y="1964"/>
                  <a:pt x="19145" y="1964"/>
                </a:cubicBezTo>
              </a:path>
            </a:pathLst>
          </a:custGeom>
          <a:solidFill>
            <a:srgbClr val="FFFFFF"/>
          </a:solidFill>
          <a:ln w="12700">
            <a:miter lim="400000"/>
          </a:ln>
        </p:spPr>
        <p:txBody>
          <a:bodyPr lIns="45719" rIns="45719"/>
          <a:lstStyle/>
          <a:p>
            <a:endParaRPr>
              <a:cs typeface="+mn-ea"/>
              <a:sym typeface="+mn-lt"/>
            </a:endParaRPr>
          </a:p>
        </p:txBody>
      </p:sp>
      <p:sp>
        <p:nvSpPr>
          <p:cNvPr id="37" name="Shape 1866"/>
          <p:cNvSpPr/>
          <p:nvPr/>
        </p:nvSpPr>
        <p:spPr>
          <a:xfrm>
            <a:off x="4606776" y="2435149"/>
            <a:ext cx="520796" cy="646620"/>
          </a:xfrm>
          <a:custGeom>
            <a:avLst/>
            <a:gdLst/>
            <a:ahLst/>
            <a:cxnLst>
              <a:cxn ang="0">
                <a:pos x="wd2" y="hd2"/>
              </a:cxn>
              <a:cxn ang="5400000">
                <a:pos x="wd2" y="hd2"/>
              </a:cxn>
              <a:cxn ang="10800000">
                <a:pos x="wd2" y="hd2"/>
              </a:cxn>
              <a:cxn ang="16200000">
                <a:pos x="wd2" y="hd2"/>
              </a:cxn>
            </a:cxnLst>
            <a:rect l="0" t="0" r="r" b="b"/>
            <a:pathLst>
              <a:path w="21600" h="21600" extrusionOk="0">
                <a:moveTo>
                  <a:pt x="12600" y="16200"/>
                </a:moveTo>
                <a:cubicBezTo>
                  <a:pt x="5400" y="16200"/>
                  <a:pt x="5400" y="16200"/>
                  <a:pt x="5400" y="16200"/>
                </a:cubicBezTo>
                <a:cubicBezTo>
                  <a:pt x="5100" y="16200"/>
                  <a:pt x="4800" y="16445"/>
                  <a:pt x="4800" y="16691"/>
                </a:cubicBezTo>
                <a:cubicBezTo>
                  <a:pt x="4800" y="16936"/>
                  <a:pt x="5100" y="17182"/>
                  <a:pt x="5400" y="17182"/>
                </a:cubicBezTo>
                <a:cubicBezTo>
                  <a:pt x="12600" y="17182"/>
                  <a:pt x="12600" y="17182"/>
                  <a:pt x="12600" y="17182"/>
                </a:cubicBezTo>
                <a:cubicBezTo>
                  <a:pt x="12900" y="17182"/>
                  <a:pt x="13200" y="16936"/>
                  <a:pt x="13200" y="16691"/>
                </a:cubicBezTo>
                <a:cubicBezTo>
                  <a:pt x="13200" y="16445"/>
                  <a:pt x="12900" y="16200"/>
                  <a:pt x="12600" y="16200"/>
                </a:cubicBezTo>
                <a:moveTo>
                  <a:pt x="5400" y="5400"/>
                </a:moveTo>
                <a:cubicBezTo>
                  <a:pt x="8400" y="5400"/>
                  <a:pt x="8400" y="5400"/>
                  <a:pt x="8400" y="5400"/>
                </a:cubicBezTo>
                <a:cubicBezTo>
                  <a:pt x="8700" y="5400"/>
                  <a:pt x="9000" y="5155"/>
                  <a:pt x="9000" y="4909"/>
                </a:cubicBezTo>
                <a:cubicBezTo>
                  <a:pt x="9000" y="4664"/>
                  <a:pt x="8700" y="4418"/>
                  <a:pt x="8400" y="4418"/>
                </a:cubicBezTo>
                <a:cubicBezTo>
                  <a:pt x="5400" y="4418"/>
                  <a:pt x="5400" y="4418"/>
                  <a:pt x="5400" y="4418"/>
                </a:cubicBezTo>
                <a:cubicBezTo>
                  <a:pt x="5100" y="4418"/>
                  <a:pt x="4800" y="4664"/>
                  <a:pt x="4800" y="4909"/>
                </a:cubicBezTo>
                <a:cubicBezTo>
                  <a:pt x="4800" y="5155"/>
                  <a:pt x="5100" y="5400"/>
                  <a:pt x="5400" y="5400"/>
                </a:cubicBezTo>
                <a:moveTo>
                  <a:pt x="16200" y="12273"/>
                </a:moveTo>
                <a:cubicBezTo>
                  <a:pt x="5400" y="12273"/>
                  <a:pt x="5400" y="12273"/>
                  <a:pt x="5400" y="12273"/>
                </a:cubicBezTo>
                <a:cubicBezTo>
                  <a:pt x="5100" y="12273"/>
                  <a:pt x="4800" y="12518"/>
                  <a:pt x="4800" y="12764"/>
                </a:cubicBezTo>
                <a:cubicBezTo>
                  <a:pt x="4800" y="13009"/>
                  <a:pt x="5100" y="13255"/>
                  <a:pt x="5400" y="13255"/>
                </a:cubicBezTo>
                <a:cubicBezTo>
                  <a:pt x="16200" y="13255"/>
                  <a:pt x="16200" y="13255"/>
                  <a:pt x="16200" y="13255"/>
                </a:cubicBezTo>
                <a:cubicBezTo>
                  <a:pt x="16500" y="13255"/>
                  <a:pt x="16800" y="13009"/>
                  <a:pt x="16800" y="12764"/>
                </a:cubicBezTo>
                <a:cubicBezTo>
                  <a:pt x="16800" y="12518"/>
                  <a:pt x="16500" y="12273"/>
                  <a:pt x="16200" y="12273"/>
                </a:cubicBezTo>
                <a:moveTo>
                  <a:pt x="4800" y="8836"/>
                </a:moveTo>
                <a:cubicBezTo>
                  <a:pt x="4800" y="9082"/>
                  <a:pt x="5100" y="9327"/>
                  <a:pt x="5400" y="9327"/>
                </a:cubicBezTo>
                <a:cubicBezTo>
                  <a:pt x="16200" y="9327"/>
                  <a:pt x="16200" y="9327"/>
                  <a:pt x="16200" y="9327"/>
                </a:cubicBezTo>
                <a:cubicBezTo>
                  <a:pt x="16500" y="9327"/>
                  <a:pt x="16800" y="9082"/>
                  <a:pt x="16800" y="8836"/>
                </a:cubicBezTo>
                <a:cubicBezTo>
                  <a:pt x="16800" y="8591"/>
                  <a:pt x="16500" y="8345"/>
                  <a:pt x="16200" y="8345"/>
                </a:cubicBezTo>
                <a:cubicBezTo>
                  <a:pt x="5400" y="8345"/>
                  <a:pt x="5400" y="8345"/>
                  <a:pt x="5400" y="8345"/>
                </a:cubicBezTo>
                <a:cubicBezTo>
                  <a:pt x="5100" y="8345"/>
                  <a:pt x="4800" y="8591"/>
                  <a:pt x="4800" y="8836"/>
                </a:cubicBezTo>
                <a:moveTo>
                  <a:pt x="15600" y="0"/>
                </a:moveTo>
                <a:cubicBezTo>
                  <a:pt x="2400" y="0"/>
                  <a:pt x="2400" y="0"/>
                  <a:pt x="2400" y="0"/>
                </a:cubicBezTo>
                <a:cubicBezTo>
                  <a:pt x="1050" y="0"/>
                  <a:pt x="0" y="859"/>
                  <a:pt x="0" y="1964"/>
                </a:cubicBezTo>
                <a:cubicBezTo>
                  <a:pt x="0" y="19636"/>
                  <a:pt x="0" y="19636"/>
                  <a:pt x="0" y="19636"/>
                </a:cubicBezTo>
                <a:cubicBezTo>
                  <a:pt x="0" y="20741"/>
                  <a:pt x="1050" y="21600"/>
                  <a:pt x="2400" y="21600"/>
                </a:cubicBezTo>
                <a:cubicBezTo>
                  <a:pt x="19200" y="21600"/>
                  <a:pt x="19200" y="21600"/>
                  <a:pt x="19200" y="21600"/>
                </a:cubicBezTo>
                <a:cubicBezTo>
                  <a:pt x="20550" y="21600"/>
                  <a:pt x="21600" y="20741"/>
                  <a:pt x="21600" y="19636"/>
                </a:cubicBezTo>
                <a:cubicBezTo>
                  <a:pt x="21600" y="5400"/>
                  <a:pt x="21600" y="5400"/>
                  <a:pt x="21600" y="5400"/>
                </a:cubicBezTo>
                <a:lnTo>
                  <a:pt x="15600" y="0"/>
                </a:lnTo>
                <a:close/>
                <a:moveTo>
                  <a:pt x="20400" y="19636"/>
                </a:moveTo>
                <a:cubicBezTo>
                  <a:pt x="20400" y="20127"/>
                  <a:pt x="19800" y="20618"/>
                  <a:pt x="19200" y="20618"/>
                </a:cubicBezTo>
                <a:cubicBezTo>
                  <a:pt x="2400" y="20618"/>
                  <a:pt x="2400" y="20618"/>
                  <a:pt x="2400" y="20618"/>
                </a:cubicBezTo>
                <a:cubicBezTo>
                  <a:pt x="1800" y="20618"/>
                  <a:pt x="1200" y="20127"/>
                  <a:pt x="1200" y="19636"/>
                </a:cubicBezTo>
                <a:cubicBezTo>
                  <a:pt x="1200" y="1964"/>
                  <a:pt x="1200" y="1964"/>
                  <a:pt x="1200" y="1964"/>
                </a:cubicBezTo>
                <a:cubicBezTo>
                  <a:pt x="1200" y="1473"/>
                  <a:pt x="1800" y="982"/>
                  <a:pt x="2400" y="982"/>
                </a:cubicBezTo>
                <a:cubicBezTo>
                  <a:pt x="13200" y="982"/>
                  <a:pt x="13200" y="982"/>
                  <a:pt x="13200" y="982"/>
                </a:cubicBezTo>
                <a:cubicBezTo>
                  <a:pt x="13200" y="5891"/>
                  <a:pt x="13200" y="5891"/>
                  <a:pt x="13200" y="5891"/>
                </a:cubicBezTo>
                <a:cubicBezTo>
                  <a:pt x="13200" y="6382"/>
                  <a:pt x="13800" y="6873"/>
                  <a:pt x="14400" y="6873"/>
                </a:cubicBezTo>
                <a:cubicBezTo>
                  <a:pt x="20400" y="6873"/>
                  <a:pt x="20400" y="6873"/>
                  <a:pt x="20400" y="6873"/>
                </a:cubicBezTo>
                <a:lnTo>
                  <a:pt x="20400" y="19636"/>
                </a:lnTo>
                <a:close/>
                <a:moveTo>
                  <a:pt x="14400" y="5891"/>
                </a:moveTo>
                <a:cubicBezTo>
                  <a:pt x="14400" y="982"/>
                  <a:pt x="14400" y="982"/>
                  <a:pt x="14400" y="982"/>
                </a:cubicBezTo>
                <a:cubicBezTo>
                  <a:pt x="15000" y="982"/>
                  <a:pt x="15000" y="982"/>
                  <a:pt x="15000" y="982"/>
                </a:cubicBezTo>
                <a:cubicBezTo>
                  <a:pt x="20400" y="5891"/>
                  <a:pt x="20400" y="5891"/>
                  <a:pt x="20400" y="5891"/>
                </a:cubicBezTo>
                <a:lnTo>
                  <a:pt x="14400" y="5891"/>
                </a:lnTo>
                <a:close/>
              </a:path>
            </a:pathLst>
          </a:custGeom>
          <a:solidFill>
            <a:srgbClr val="FFFFFF"/>
          </a:solidFill>
          <a:ln w="12700">
            <a:miter lim="400000"/>
          </a:ln>
        </p:spPr>
        <p:txBody>
          <a:bodyPr lIns="45719" rIns="45719"/>
          <a:lstStyle/>
          <a:p>
            <a:endParaRPr>
              <a:cs typeface="+mn-ea"/>
              <a:sym typeface="+mn-lt"/>
            </a:endParaRPr>
          </a:p>
        </p:txBody>
      </p:sp>
      <p:sp>
        <p:nvSpPr>
          <p:cNvPr id="38" name="Shape 1867"/>
          <p:cNvSpPr/>
          <p:nvPr/>
        </p:nvSpPr>
        <p:spPr>
          <a:xfrm>
            <a:off x="6986024" y="2435149"/>
            <a:ext cx="790001" cy="646620"/>
          </a:xfrm>
          <a:custGeom>
            <a:avLst/>
            <a:gdLst/>
            <a:ahLst/>
            <a:cxnLst>
              <a:cxn ang="0">
                <a:pos x="wd2" y="hd2"/>
              </a:cxn>
              <a:cxn ang="5400000">
                <a:pos x="wd2" y="hd2"/>
              </a:cxn>
              <a:cxn ang="10800000">
                <a:pos x="wd2" y="hd2"/>
              </a:cxn>
              <a:cxn ang="16200000">
                <a:pos x="wd2" y="hd2"/>
              </a:cxn>
            </a:cxnLst>
            <a:rect l="0" t="0" r="r" b="b"/>
            <a:pathLst>
              <a:path w="21600" h="21600" extrusionOk="0">
                <a:moveTo>
                  <a:pt x="8345" y="3600"/>
                </a:moveTo>
                <a:cubicBezTo>
                  <a:pt x="13255" y="3600"/>
                  <a:pt x="13255" y="3600"/>
                  <a:pt x="13255" y="3600"/>
                </a:cubicBezTo>
                <a:cubicBezTo>
                  <a:pt x="13500" y="3600"/>
                  <a:pt x="13745" y="3300"/>
                  <a:pt x="13745" y="3000"/>
                </a:cubicBezTo>
                <a:cubicBezTo>
                  <a:pt x="13745" y="2700"/>
                  <a:pt x="13500" y="2400"/>
                  <a:pt x="13255" y="2400"/>
                </a:cubicBezTo>
                <a:cubicBezTo>
                  <a:pt x="8345" y="2400"/>
                  <a:pt x="8345" y="2400"/>
                  <a:pt x="8345" y="2400"/>
                </a:cubicBezTo>
                <a:cubicBezTo>
                  <a:pt x="8100" y="2400"/>
                  <a:pt x="7855" y="2700"/>
                  <a:pt x="7855" y="3000"/>
                </a:cubicBezTo>
                <a:cubicBezTo>
                  <a:pt x="7855" y="3300"/>
                  <a:pt x="8100" y="3600"/>
                  <a:pt x="8345" y="3600"/>
                </a:cubicBezTo>
                <a:moveTo>
                  <a:pt x="10800" y="8400"/>
                </a:moveTo>
                <a:cubicBezTo>
                  <a:pt x="9205" y="8400"/>
                  <a:pt x="7855" y="10050"/>
                  <a:pt x="7855" y="12000"/>
                </a:cubicBezTo>
                <a:cubicBezTo>
                  <a:pt x="7855" y="13950"/>
                  <a:pt x="9205" y="15600"/>
                  <a:pt x="10800" y="15600"/>
                </a:cubicBezTo>
                <a:cubicBezTo>
                  <a:pt x="12395" y="15600"/>
                  <a:pt x="13745" y="13950"/>
                  <a:pt x="13745" y="12000"/>
                </a:cubicBezTo>
                <a:cubicBezTo>
                  <a:pt x="13745" y="10050"/>
                  <a:pt x="12395" y="8400"/>
                  <a:pt x="10800" y="8400"/>
                </a:cubicBezTo>
                <a:moveTo>
                  <a:pt x="10800" y="14400"/>
                </a:moveTo>
                <a:cubicBezTo>
                  <a:pt x="9695" y="14400"/>
                  <a:pt x="8836" y="13350"/>
                  <a:pt x="8836" y="12000"/>
                </a:cubicBezTo>
                <a:cubicBezTo>
                  <a:pt x="8836" y="10650"/>
                  <a:pt x="9695" y="9600"/>
                  <a:pt x="10800" y="9600"/>
                </a:cubicBezTo>
                <a:cubicBezTo>
                  <a:pt x="11905" y="9600"/>
                  <a:pt x="12764" y="10650"/>
                  <a:pt x="12764" y="12000"/>
                </a:cubicBezTo>
                <a:cubicBezTo>
                  <a:pt x="12764" y="13350"/>
                  <a:pt x="11905" y="14400"/>
                  <a:pt x="10800" y="14400"/>
                </a:cubicBezTo>
                <a:moveTo>
                  <a:pt x="10800" y="6000"/>
                </a:moveTo>
                <a:cubicBezTo>
                  <a:pt x="8100" y="6000"/>
                  <a:pt x="5891" y="8700"/>
                  <a:pt x="5891" y="12000"/>
                </a:cubicBezTo>
                <a:cubicBezTo>
                  <a:pt x="5891" y="15300"/>
                  <a:pt x="8100" y="18000"/>
                  <a:pt x="10800" y="18000"/>
                </a:cubicBezTo>
                <a:cubicBezTo>
                  <a:pt x="13500" y="18000"/>
                  <a:pt x="15709" y="15300"/>
                  <a:pt x="15709" y="12000"/>
                </a:cubicBezTo>
                <a:cubicBezTo>
                  <a:pt x="15709" y="8700"/>
                  <a:pt x="13500" y="6000"/>
                  <a:pt x="10800" y="6000"/>
                </a:cubicBezTo>
                <a:moveTo>
                  <a:pt x="10800" y="16800"/>
                </a:moveTo>
                <a:cubicBezTo>
                  <a:pt x="8591" y="16800"/>
                  <a:pt x="6873" y="14700"/>
                  <a:pt x="6873" y="12000"/>
                </a:cubicBezTo>
                <a:cubicBezTo>
                  <a:pt x="6873" y="9300"/>
                  <a:pt x="8591" y="7200"/>
                  <a:pt x="10800" y="7200"/>
                </a:cubicBezTo>
                <a:cubicBezTo>
                  <a:pt x="13009" y="7200"/>
                  <a:pt x="14727" y="9300"/>
                  <a:pt x="14727" y="12000"/>
                </a:cubicBezTo>
                <a:cubicBezTo>
                  <a:pt x="14727" y="14700"/>
                  <a:pt x="13009" y="16800"/>
                  <a:pt x="10800" y="16800"/>
                </a:cubicBezTo>
                <a:moveTo>
                  <a:pt x="18164" y="9600"/>
                </a:moveTo>
                <a:cubicBezTo>
                  <a:pt x="17918" y="9600"/>
                  <a:pt x="17673" y="9900"/>
                  <a:pt x="17673" y="10200"/>
                </a:cubicBezTo>
                <a:cubicBezTo>
                  <a:pt x="17673" y="10500"/>
                  <a:pt x="17918" y="10800"/>
                  <a:pt x="18164" y="10800"/>
                </a:cubicBezTo>
                <a:cubicBezTo>
                  <a:pt x="18409" y="10800"/>
                  <a:pt x="18655" y="10500"/>
                  <a:pt x="18655" y="10200"/>
                </a:cubicBezTo>
                <a:cubicBezTo>
                  <a:pt x="18655" y="9900"/>
                  <a:pt x="18409" y="9600"/>
                  <a:pt x="18164" y="9600"/>
                </a:cubicBezTo>
                <a:moveTo>
                  <a:pt x="18164" y="4800"/>
                </a:moveTo>
                <a:cubicBezTo>
                  <a:pt x="17305" y="4800"/>
                  <a:pt x="16691" y="5550"/>
                  <a:pt x="16691" y="6600"/>
                </a:cubicBezTo>
                <a:cubicBezTo>
                  <a:pt x="16691" y="7650"/>
                  <a:pt x="17305" y="8400"/>
                  <a:pt x="18164" y="8400"/>
                </a:cubicBezTo>
                <a:cubicBezTo>
                  <a:pt x="19023" y="8400"/>
                  <a:pt x="19636" y="7650"/>
                  <a:pt x="19636" y="6600"/>
                </a:cubicBezTo>
                <a:cubicBezTo>
                  <a:pt x="19636" y="5550"/>
                  <a:pt x="19023" y="4800"/>
                  <a:pt x="18164" y="4800"/>
                </a:cubicBezTo>
                <a:moveTo>
                  <a:pt x="18164" y="7200"/>
                </a:moveTo>
                <a:cubicBezTo>
                  <a:pt x="17918" y="7200"/>
                  <a:pt x="17673" y="6900"/>
                  <a:pt x="17673" y="6600"/>
                </a:cubicBezTo>
                <a:cubicBezTo>
                  <a:pt x="17673" y="6300"/>
                  <a:pt x="17918" y="6000"/>
                  <a:pt x="18164" y="6000"/>
                </a:cubicBezTo>
                <a:cubicBezTo>
                  <a:pt x="18409" y="6000"/>
                  <a:pt x="18655" y="6300"/>
                  <a:pt x="18655" y="6600"/>
                </a:cubicBezTo>
                <a:cubicBezTo>
                  <a:pt x="18655" y="6900"/>
                  <a:pt x="18409" y="7200"/>
                  <a:pt x="18164" y="7200"/>
                </a:cubicBezTo>
                <a:moveTo>
                  <a:pt x="19636" y="2400"/>
                </a:moveTo>
                <a:cubicBezTo>
                  <a:pt x="17673" y="2400"/>
                  <a:pt x="17673" y="2400"/>
                  <a:pt x="17673" y="2400"/>
                </a:cubicBezTo>
                <a:cubicBezTo>
                  <a:pt x="16200" y="2400"/>
                  <a:pt x="16200" y="0"/>
                  <a:pt x="14236" y="0"/>
                </a:cubicBezTo>
                <a:cubicBezTo>
                  <a:pt x="10800" y="0"/>
                  <a:pt x="10800" y="0"/>
                  <a:pt x="10800" y="0"/>
                </a:cubicBezTo>
                <a:cubicBezTo>
                  <a:pt x="7364" y="0"/>
                  <a:pt x="7364" y="0"/>
                  <a:pt x="7364" y="0"/>
                </a:cubicBezTo>
                <a:cubicBezTo>
                  <a:pt x="5400" y="0"/>
                  <a:pt x="5400" y="2400"/>
                  <a:pt x="3927" y="2400"/>
                </a:cubicBezTo>
                <a:cubicBezTo>
                  <a:pt x="1964" y="2400"/>
                  <a:pt x="1964" y="2400"/>
                  <a:pt x="1964" y="2400"/>
                </a:cubicBezTo>
                <a:cubicBezTo>
                  <a:pt x="859" y="2400"/>
                  <a:pt x="0" y="3450"/>
                  <a:pt x="0" y="4800"/>
                </a:cubicBezTo>
                <a:cubicBezTo>
                  <a:pt x="0" y="19200"/>
                  <a:pt x="0" y="19200"/>
                  <a:pt x="0" y="19200"/>
                </a:cubicBezTo>
                <a:cubicBezTo>
                  <a:pt x="0" y="20550"/>
                  <a:pt x="859" y="21600"/>
                  <a:pt x="1964" y="21600"/>
                </a:cubicBezTo>
                <a:cubicBezTo>
                  <a:pt x="19636" y="21600"/>
                  <a:pt x="19636" y="21600"/>
                  <a:pt x="19636" y="21600"/>
                </a:cubicBezTo>
                <a:cubicBezTo>
                  <a:pt x="20741" y="21600"/>
                  <a:pt x="21600" y="20550"/>
                  <a:pt x="21600" y="19200"/>
                </a:cubicBezTo>
                <a:cubicBezTo>
                  <a:pt x="21600" y="4800"/>
                  <a:pt x="21600" y="4800"/>
                  <a:pt x="21600" y="4800"/>
                </a:cubicBezTo>
                <a:cubicBezTo>
                  <a:pt x="21600" y="3450"/>
                  <a:pt x="20741" y="2400"/>
                  <a:pt x="19636" y="2400"/>
                </a:cubicBezTo>
                <a:moveTo>
                  <a:pt x="20618" y="14400"/>
                </a:moveTo>
                <a:cubicBezTo>
                  <a:pt x="16323" y="14400"/>
                  <a:pt x="16323" y="14400"/>
                  <a:pt x="16323" y="14400"/>
                </a:cubicBezTo>
                <a:cubicBezTo>
                  <a:pt x="16200" y="14850"/>
                  <a:pt x="16077" y="15150"/>
                  <a:pt x="15955" y="15600"/>
                </a:cubicBezTo>
                <a:cubicBezTo>
                  <a:pt x="20618" y="15600"/>
                  <a:pt x="20618" y="15600"/>
                  <a:pt x="20618" y="15600"/>
                </a:cubicBezTo>
                <a:cubicBezTo>
                  <a:pt x="20618" y="19200"/>
                  <a:pt x="20618" y="19200"/>
                  <a:pt x="20618" y="19200"/>
                </a:cubicBezTo>
                <a:cubicBezTo>
                  <a:pt x="20618" y="19800"/>
                  <a:pt x="20127" y="20400"/>
                  <a:pt x="19636" y="20400"/>
                </a:cubicBezTo>
                <a:cubicBezTo>
                  <a:pt x="1964" y="20400"/>
                  <a:pt x="1964" y="20400"/>
                  <a:pt x="1964" y="20400"/>
                </a:cubicBezTo>
                <a:cubicBezTo>
                  <a:pt x="1473" y="20400"/>
                  <a:pt x="982" y="19800"/>
                  <a:pt x="982" y="19200"/>
                </a:cubicBezTo>
                <a:cubicBezTo>
                  <a:pt x="982" y="15600"/>
                  <a:pt x="982" y="15600"/>
                  <a:pt x="982" y="15600"/>
                </a:cubicBezTo>
                <a:cubicBezTo>
                  <a:pt x="5645" y="15600"/>
                  <a:pt x="5645" y="15600"/>
                  <a:pt x="5645" y="15600"/>
                </a:cubicBezTo>
                <a:cubicBezTo>
                  <a:pt x="5523" y="15150"/>
                  <a:pt x="5400" y="14850"/>
                  <a:pt x="5277" y="14400"/>
                </a:cubicBezTo>
                <a:cubicBezTo>
                  <a:pt x="982" y="14400"/>
                  <a:pt x="982" y="14400"/>
                  <a:pt x="982" y="14400"/>
                </a:cubicBezTo>
                <a:cubicBezTo>
                  <a:pt x="982" y="4800"/>
                  <a:pt x="982" y="4800"/>
                  <a:pt x="982" y="4800"/>
                </a:cubicBezTo>
                <a:cubicBezTo>
                  <a:pt x="982" y="4200"/>
                  <a:pt x="1473" y="3600"/>
                  <a:pt x="1964" y="3600"/>
                </a:cubicBezTo>
                <a:cubicBezTo>
                  <a:pt x="3927" y="3600"/>
                  <a:pt x="3927" y="3600"/>
                  <a:pt x="3927" y="3600"/>
                </a:cubicBezTo>
                <a:cubicBezTo>
                  <a:pt x="5891" y="3600"/>
                  <a:pt x="5891" y="1200"/>
                  <a:pt x="7364" y="1200"/>
                </a:cubicBezTo>
                <a:cubicBezTo>
                  <a:pt x="10800" y="1200"/>
                  <a:pt x="10800" y="1200"/>
                  <a:pt x="10800" y="1200"/>
                </a:cubicBezTo>
                <a:cubicBezTo>
                  <a:pt x="14236" y="1200"/>
                  <a:pt x="14236" y="1200"/>
                  <a:pt x="14236" y="1200"/>
                </a:cubicBezTo>
                <a:cubicBezTo>
                  <a:pt x="15709" y="1200"/>
                  <a:pt x="15709" y="3600"/>
                  <a:pt x="17673" y="3600"/>
                </a:cubicBezTo>
                <a:cubicBezTo>
                  <a:pt x="19636" y="3600"/>
                  <a:pt x="19636" y="3600"/>
                  <a:pt x="19636" y="3600"/>
                </a:cubicBezTo>
                <a:cubicBezTo>
                  <a:pt x="20127" y="3600"/>
                  <a:pt x="20618" y="4200"/>
                  <a:pt x="20618" y="4800"/>
                </a:cubicBezTo>
                <a:lnTo>
                  <a:pt x="20618" y="14400"/>
                </a:lnTo>
                <a:close/>
              </a:path>
            </a:pathLst>
          </a:custGeom>
          <a:solidFill>
            <a:srgbClr val="FFFFFF"/>
          </a:solidFill>
          <a:ln w="12700">
            <a:miter lim="400000"/>
          </a:ln>
        </p:spPr>
        <p:txBody>
          <a:bodyPr lIns="45719" rIns="45719"/>
          <a:lstStyle/>
          <a:p>
            <a:endParaRPr>
              <a:cs typeface="+mn-ea"/>
              <a:sym typeface="+mn-lt"/>
            </a:endParaRPr>
          </a:p>
        </p:txBody>
      </p:sp>
      <p:sp>
        <p:nvSpPr>
          <p:cNvPr id="39" name="Shape 1868"/>
          <p:cNvSpPr/>
          <p:nvPr/>
        </p:nvSpPr>
        <p:spPr>
          <a:xfrm>
            <a:off x="9787387" y="2421148"/>
            <a:ext cx="725938" cy="660621"/>
          </a:xfrm>
          <a:custGeom>
            <a:avLst/>
            <a:gdLst/>
            <a:ahLst/>
            <a:cxnLst>
              <a:cxn ang="0">
                <a:pos x="wd2" y="hd2"/>
              </a:cxn>
              <a:cxn ang="5400000">
                <a:pos x="wd2" y="hd2"/>
              </a:cxn>
              <a:cxn ang="10800000">
                <a:pos x="wd2" y="hd2"/>
              </a:cxn>
              <a:cxn ang="16200000">
                <a:pos x="wd2" y="hd2"/>
              </a:cxn>
            </a:cxnLst>
            <a:rect l="0" t="0" r="r" b="b"/>
            <a:pathLst>
              <a:path w="21600" h="21600" extrusionOk="0">
                <a:moveTo>
                  <a:pt x="10800" y="3780"/>
                </a:moveTo>
                <a:cubicBezTo>
                  <a:pt x="12764" y="3780"/>
                  <a:pt x="12764" y="3780"/>
                  <a:pt x="12764" y="3780"/>
                </a:cubicBezTo>
                <a:cubicBezTo>
                  <a:pt x="12764" y="5940"/>
                  <a:pt x="12764" y="5940"/>
                  <a:pt x="12764" y="5940"/>
                </a:cubicBezTo>
                <a:cubicBezTo>
                  <a:pt x="12764" y="6210"/>
                  <a:pt x="13009" y="6480"/>
                  <a:pt x="13255" y="6480"/>
                </a:cubicBezTo>
                <a:cubicBezTo>
                  <a:pt x="13500" y="6480"/>
                  <a:pt x="13745" y="6210"/>
                  <a:pt x="13745" y="5940"/>
                </a:cubicBezTo>
                <a:cubicBezTo>
                  <a:pt x="13745" y="3780"/>
                  <a:pt x="13745" y="3780"/>
                  <a:pt x="13745" y="3780"/>
                </a:cubicBezTo>
                <a:cubicBezTo>
                  <a:pt x="15709" y="3780"/>
                  <a:pt x="15709" y="3780"/>
                  <a:pt x="15709" y="3780"/>
                </a:cubicBezTo>
                <a:cubicBezTo>
                  <a:pt x="15955" y="3780"/>
                  <a:pt x="16200" y="3510"/>
                  <a:pt x="16200" y="3240"/>
                </a:cubicBezTo>
                <a:cubicBezTo>
                  <a:pt x="16200" y="2970"/>
                  <a:pt x="15955" y="2700"/>
                  <a:pt x="15709" y="2700"/>
                </a:cubicBezTo>
                <a:cubicBezTo>
                  <a:pt x="13745" y="2700"/>
                  <a:pt x="13745" y="2700"/>
                  <a:pt x="13745" y="2700"/>
                </a:cubicBezTo>
                <a:cubicBezTo>
                  <a:pt x="13745" y="540"/>
                  <a:pt x="13745" y="540"/>
                  <a:pt x="13745" y="540"/>
                </a:cubicBezTo>
                <a:cubicBezTo>
                  <a:pt x="13745" y="270"/>
                  <a:pt x="13500" y="0"/>
                  <a:pt x="13255" y="0"/>
                </a:cubicBezTo>
                <a:cubicBezTo>
                  <a:pt x="13009" y="0"/>
                  <a:pt x="12764" y="270"/>
                  <a:pt x="12764" y="540"/>
                </a:cubicBezTo>
                <a:cubicBezTo>
                  <a:pt x="12764" y="2700"/>
                  <a:pt x="12764" y="2700"/>
                  <a:pt x="12764" y="2700"/>
                </a:cubicBezTo>
                <a:cubicBezTo>
                  <a:pt x="10800" y="2700"/>
                  <a:pt x="10800" y="2700"/>
                  <a:pt x="10800" y="2700"/>
                </a:cubicBezTo>
                <a:cubicBezTo>
                  <a:pt x="10555" y="2700"/>
                  <a:pt x="10309" y="2970"/>
                  <a:pt x="10309" y="3240"/>
                </a:cubicBezTo>
                <a:cubicBezTo>
                  <a:pt x="10309" y="3510"/>
                  <a:pt x="10555" y="3780"/>
                  <a:pt x="10800" y="3780"/>
                </a:cubicBezTo>
                <a:moveTo>
                  <a:pt x="19636" y="17955"/>
                </a:moveTo>
                <a:cubicBezTo>
                  <a:pt x="19636" y="17955"/>
                  <a:pt x="19636" y="17955"/>
                  <a:pt x="19636" y="17955"/>
                </a:cubicBezTo>
                <a:cubicBezTo>
                  <a:pt x="21600" y="8235"/>
                  <a:pt x="21600" y="8235"/>
                  <a:pt x="21600" y="8235"/>
                </a:cubicBezTo>
                <a:cubicBezTo>
                  <a:pt x="21600" y="8235"/>
                  <a:pt x="21600" y="8235"/>
                  <a:pt x="21600" y="8235"/>
                </a:cubicBezTo>
                <a:cubicBezTo>
                  <a:pt x="21600" y="8235"/>
                  <a:pt x="21600" y="8100"/>
                  <a:pt x="21600" y="8100"/>
                </a:cubicBezTo>
                <a:cubicBezTo>
                  <a:pt x="21600" y="7830"/>
                  <a:pt x="21355" y="7560"/>
                  <a:pt x="21109" y="7560"/>
                </a:cubicBezTo>
                <a:cubicBezTo>
                  <a:pt x="5400" y="7560"/>
                  <a:pt x="5400" y="7560"/>
                  <a:pt x="5400" y="7560"/>
                </a:cubicBezTo>
                <a:cubicBezTo>
                  <a:pt x="4664" y="4725"/>
                  <a:pt x="4664" y="4725"/>
                  <a:pt x="4664" y="4725"/>
                </a:cubicBezTo>
                <a:cubicBezTo>
                  <a:pt x="4664" y="4725"/>
                  <a:pt x="4664" y="4725"/>
                  <a:pt x="4664" y="4725"/>
                </a:cubicBezTo>
                <a:cubicBezTo>
                  <a:pt x="4664" y="4455"/>
                  <a:pt x="4418" y="4320"/>
                  <a:pt x="4173" y="4320"/>
                </a:cubicBezTo>
                <a:cubicBezTo>
                  <a:pt x="491" y="4320"/>
                  <a:pt x="491" y="4320"/>
                  <a:pt x="491" y="4320"/>
                </a:cubicBezTo>
                <a:cubicBezTo>
                  <a:pt x="245" y="4320"/>
                  <a:pt x="0" y="4590"/>
                  <a:pt x="0" y="4860"/>
                </a:cubicBezTo>
                <a:cubicBezTo>
                  <a:pt x="0" y="5130"/>
                  <a:pt x="245" y="5400"/>
                  <a:pt x="491" y="5400"/>
                </a:cubicBezTo>
                <a:cubicBezTo>
                  <a:pt x="3805" y="5400"/>
                  <a:pt x="3805" y="5400"/>
                  <a:pt x="3805" y="5400"/>
                </a:cubicBezTo>
                <a:cubicBezTo>
                  <a:pt x="6873" y="17955"/>
                  <a:pt x="6873" y="17955"/>
                  <a:pt x="6873" y="17955"/>
                </a:cubicBezTo>
                <a:cubicBezTo>
                  <a:pt x="6873" y="17955"/>
                  <a:pt x="6873" y="17955"/>
                  <a:pt x="6873" y="17955"/>
                </a:cubicBezTo>
                <a:cubicBezTo>
                  <a:pt x="6995" y="18090"/>
                  <a:pt x="6995" y="18225"/>
                  <a:pt x="7118" y="18360"/>
                </a:cubicBezTo>
                <a:cubicBezTo>
                  <a:pt x="6995" y="18630"/>
                  <a:pt x="6873" y="19035"/>
                  <a:pt x="6873" y="19440"/>
                </a:cubicBezTo>
                <a:cubicBezTo>
                  <a:pt x="6873" y="20655"/>
                  <a:pt x="7732" y="21600"/>
                  <a:pt x="8836" y="21600"/>
                </a:cubicBezTo>
                <a:cubicBezTo>
                  <a:pt x="9941" y="21600"/>
                  <a:pt x="10800" y="20655"/>
                  <a:pt x="10800" y="19440"/>
                </a:cubicBezTo>
                <a:cubicBezTo>
                  <a:pt x="10800" y="19035"/>
                  <a:pt x="10677" y="18630"/>
                  <a:pt x="10555" y="18360"/>
                </a:cubicBezTo>
                <a:cubicBezTo>
                  <a:pt x="15955" y="18360"/>
                  <a:pt x="15955" y="18360"/>
                  <a:pt x="15955" y="18360"/>
                </a:cubicBezTo>
                <a:cubicBezTo>
                  <a:pt x="15832" y="18630"/>
                  <a:pt x="15709" y="19035"/>
                  <a:pt x="15709" y="19440"/>
                </a:cubicBezTo>
                <a:cubicBezTo>
                  <a:pt x="15709" y="20655"/>
                  <a:pt x="16568" y="21600"/>
                  <a:pt x="17673" y="21600"/>
                </a:cubicBezTo>
                <a:cubicBezTo>
                  <a:pt x="18777" y="21600"/>
                  <a:pt x="19636" y="20655"/>
                  <a:pt x="19636" y="19440"/>
                </a:cubicBezTo>
                <a:cubicBezTo>
                  <a:pt x="19636" y="19035"/>
                  <a:pt x="19514" y="18630"/>
                  <a:pt x="19391" y="18360"/>
                </a:cubicBezTo>
                <a:cubicBezTo>
                  <a:pt x="19514" y="18225"/>
                  <a:pt x="19636" y="18090"/>
                  <a:pt x="19636" y="17955"/>
                </a:cubicBezTo>
                <a:moveTo>
                  <a:pt x="17673" y="8640"/>
                </a:moveTo>
                <a:cubicBezTo>
                  <a:pt x="20495" y="8640"/>
                  <a:pt x="20495" y="8640"/>
                  <a:pt x="20495" y="8640"/>
                </a:cubicBezTo>
                <a:cubicBezTo>
                  <a:pt x="20005" y="10800"/>
                  <a:pt x="20005" y="10800"/>
                  <a:pt x="20005" y="10800"/>
                </a:cubicBezTo>
                <a:cubicBezTo>
                  <a:pt x="17427" y="10800"/>
                  <a:pt x="17427" y="10800"/>
                  <a:pt x="17427" y="10800"/>
                </a:cubicBezTo>
                <a:lnTo>
                  <a:pt x="17673" y="8640"/>
                </a:lnTo>
                <a:close/>
                <a:moveTo>
                  <a:pt x="5645" y="8640"/>
                </a:moveTo>
                <a:cubicBezTo>
                  <a:pt x="8836" y="8640"/>
                  <a:pt x="8836" y="8640"/>
                  <a:pt x="8836" y="8640"/>
                </a:cubicBezTo>
                <a:cubicBezTo>
                  <a:pt x="9082" y="10800"/>
                  <a:pt x="9082" y="10800"/>
                  <a:pt x="9082" y="10800"/>
                </a:cubicBezTo>
                <a:cubicBezTo>
                  <a:pt x="6136" y="10800"/>
                  <a:pt x="6136" y="10800"/>
                  <a:pt x="6136" y="10800"/>
                </a:cubicBezTo>
                <a:lnTo>
                  <a:pt x="5645" y="8640"/>
                </a:lnTo>
                <a:close/>
                <a:moveTo>
                  <a:pt x="6995" y="14040"/>
                </a:moveTo>
                <a:cubicBezTo>
                  <a:pt x="6382" y="11880"/>
                  <a:pt x="6382" y="11880"/>
                  <a:pt x="6382" y="11880"/>
                </a:cubicBezTo>
                <a:cubicBezTo>
                  <a:pt x="9205" y="11880"/>
                  <a:pt x="9205" y="11880"/>
                  <a:pt x="9205" y="11880"/>
                </a:cubicBezTo>
                <a:cubicBezTo>
                  <a:pt x="9450" y="14040"/>
                  <a:pt x="9450" y="14040"/>
                  <a:pt x="9450" y="14040"/>
                </a:cubicBezTo>
                <a:lnTo>
                  <a:pt x="6995" y="14040"/>
                </a:lnTo>
                <a:close/>
                <a:moveTo>
                  <a:pt x="7241" y="15120"/>
                </a:moveTo>
                <a:cubicBezTo>
                  <a:pt x="9573" y="15120"/>
                  <a:pt x="9573" y="15120"/>
                  <a:pt x="9573" y="15120"/>
                </a:cubicBezTo>
                <a:cubicBezTo>
                  <a:pt x="9818" y="17280"/>
                  <a:pt x="9818" y="17280"/>
                  <a:pt x="9818" y="17280"/>
                </a:cubicBezTo>
                <a:cubicBezTo>
                  <a:pt x="7732" y="17280"/>
                  <a:pt x="7732" y="17280"/>
                  <a:pt x="7732" y="17280"/>
                </a:cubicBezTo>
                <a:lnTo>
                  <a:pt x="7241" y="15120"/>
                </a:lnTo>
                <a:close/>
                <a:moveTo>
                  <a:pt x="8836" y="20520"/>
                </a:moveTo>
                <a:cubicBezTo>
                  <a:pt x="8345" y="20520"/>
                  <a:pt x="7855" y="19980"/>
                  <a:pt x="7855" y="19440"/>
                </a:cubicBezTo>
                <a:cubicBezTo>
                  <a:pt x="7855" y="18900"/>
                  <a:pt x="8345" y="18360"/>
                  <a:pt x="8836" y="18360"/>
                </a:cubicBezTo>
                <a:cubicBezTo>
                  <a:pt x="9327" y="18360"/>
                  <a:pt x="9818" y="18900"/>
                  <a:pt x="9818" y="19440"/>
                </a:cubicBezTo>
                <a:cubicBezTo>
                  <a:pt x="9818" y="19980"/>
                  <a:pt x="9327" y="20520"/>
                  <a:pt x="8836" y="20520"/>
                </a:cubicBezTo>
                <a:moveTo>
                  <a:pt x="12764" y="17280"/>
                </a:moveTo>
                <a:cubicBezTo>
                  <a:pt x="10800" y="17280"/>
                  <a:pt x="10800" y="17280"/>
                  <a:pt x="10800" y="17280"/>
                </a:cubicBezTo>
                <a:cubicBezTo>
                  <a:pt x="10555" y="15120"/>
                  <a:pt x="10555" y="15120"/>
                  <a:pt x="10555" y="15120"/>
                </a:cubicBezTo>
                <a:cubicBezTo>
                  <a:pt x="12764" y="15120"/>
                  <a:pt x="12764" y="15120"/>
                  <a:pt x="12764" y="15120"/>
                </a:cubicBezTo>
                <a:lnTo>
                  <a:pt x="12764" y="17280"/>
                </a:lnTo>
                <a:close/>
                <a:moveTo>
                  <a:pt x="12764" y="14040"/>
                </a:moveTo>
                <a:cubicBezTo>
                  <a:pt x="10432" y="14040"/>
                  <a:pt x="10432" y="14040"/>
                  <a:pt x="10432" y="14040"/>
                </a:cubicBezTo>
                <a:cubicBezTo>
                  <a:pt x="10186" y="11880"/>
                  <a:pt x="10186" y="11880"/>
                  <a:pt x="10186" y="11880"/>
                </a:cubicBezTo>
                <a:cubicBezTo>
                  <a:pt x="12764" y="11880"/>
                  <a:pt x="12764" y="11880"/>
                  <a:pt x="12764" y="11880"/>
                </a:cubicBezTo>
                <a:lnTo>
                  <a:pt x="12764" y="14040"/>
                </a:lnTo>
                <a:close/>
                <a:moveTo>
                  <a:pt x="12764" y="10800"/>
                </a:moveTo>
                <a:cubicBezTo>
                  <a:pt x="10064" y="10800"/>
                  <a:pt x="10064" y="10800"/>
                  <a:pt x="10064" y="10800"/>
                </a:cubicBezTo>
                <a:cubicBezTo>
                  <a:pt x="9818" y="8640"/>
                  <a:pt x="9818" y="8640"/>
                  <a:pt x="9818" y="8640"/>
                </a:cubicBezTo>
                <a:cubicBezTo>
                  <a:pt x="12764" y="8640"/>
                  <a:pt x="12764" y="8640"/>
                  <a:pt x="12764" y="8640"/>
                </a:cubicBezTo>
                <a:lnTo>
                  <a:pt x="12764" y="10800"/>
                </a:lnTo>
                <a:close/>
                <a:moveTo>
                  <a:pt x="15709" y="17280"/>
                </a:moveTo>
                <a:cubicBezTo>
                  <a:pt x="13745" y="17280"/>
                  <a:pt x="13745" y="17280"/>
                  <a:pt x="13745" y="17280"/>
                </a:cubicBezTo>
                <a:cubicBezTo>
                  <a:pt x="13745" y="15120"/>
                  <a:pt x="13745" y="15120"/>
                  <a:pt x="13745" y="15120"/>
                </a:cubicBezTo>
                <a:cubicBezTo>
                  <a:pt x="15955" y="15120"/>
                  <a:pt x="15955" y="15120"/>
                  <a:pt x="15955" y="15120"/>
                </a:cubicBezTo>
                <a:lnTo>
                  <a:pt x="15709" y="17280"/>
                </a:lnTo>
                <a:close/>
                <a:moveTo>
                  <a:pt x="16077" y="14040"/>
                </a:moveTo>
                <a:cubicBezTo>
                  <a:pt x="13745" y="14040"/>
                  <a:pt x="13745" y="14040"/>
                  <a:pt x="13745" y="14040"/>
                </a:cubicBezTo>
                <a:cubicBezTo>
                  <a:pt x="13745" y="11880"/>
                  <a:pt x="13745" y="11880"/>
                  <a:pt x="13745" y="11880"/>
                </a:cubicBezTo>
                <a:cubicBezTo>
                  <a:pt x="16323" y="11880"/>
                  <a:pt x="16323" y="11880"/>
                  <a:pt x="16323" y="11880"/>
                </a:cubicBezTo>
                <a:lnTo>
                  <a:pt x="16077" y="14040"/>
                </a:lnTo>
                <a:close/>
                <a:moveTo>
                  <a:pt x="16445" y="10800"/>
                </a:moveTo>
                <a:cubicBezTo>
                  <a:pt x="13745" y="10800"/>
                  <a:pt x="13745" y="10800"/>
                  <a:pt x="13745" y="10800"/>
                </a:cubicBezTo>
                <a:cubicBezTo>
                  <a:pt x="13745" y="8640"/>
                  <a:pt x="13745" y="8640"/>
                  <a:pt x="13745" y="8640"/>
                </a:cubicBezTo>
                <a:cubicBezTo>
                  <a:pt x="16691" y="8640"/>
                  <a:pt x="16691" y="8640"/>
                  <a:pt x="16691" y="8640"/>
                </a:cubicBezTo>
                <a:lnTo>
                  <a:pt x="16445" y="10800"/>
                </a:lnTo>
                <a:close/>
                <a:moveTo>
                  <a:pt x="17673" y="20520"/>
                </a:moveTo>
                <a:cubicBezTo>
                  <a:pt x="17182" y="20520"/>
                  <a:pt x="16691" y="19980"/>
                  <a:pt x="16691" y="19440"/>
                </a:cubicBezTo>
                <a:cubicBezTo>
                  <a:pt x="16691" y="18900"/>
                  <a:pt x="17182" y="18360"/>
                  <a:pt x="17673" y="18360"/>
                </a:cubicBezTo>
                <a:cubicBezTo>
                  <a:pt x="18164" y="18360"/>
                  <a:pt x="18655" y="18900"/>
                  <a:pt x="18655" y="19440"/>
                </a:cubicBezTo>
                <a:cubicBezTo>
                  <a:pt x="18655" y="19980"/>
                  <a:pt x="18164" y="20520"/>
                  <a:pt x="17673" y="20520"/>
                </a:cubicBezTo>
                <a:moveTo>
                  <a:pt x="18777" y="17280"/>
                </a:moveTo>
                <a:cubicBezTo>
                  <a:pt x="16691" y="17280"/>
                  <a:pt x="16691" y="17280"/>
                  <a:pt x="16691" y="17280"/>
                </a:cubicBezTo>
                <a:cubicBezTo>
                  <a:pt x="16936" y="15120"/>
                  <a:pt x="16936" y="15120"/>
                  <a:pt x="16936" y="15120"/>
                </a:cubicBezTo>
                <a:cubicBezTo>
                  <a:pt x="19145" y="15120"/>
                  <a:pt x="19145" y="15120"/>
                  <a:pt x="19145" y="15120"/>
                </a:cubicBezTo>
                <a:lnTo>
                  <a:pt x="18777" y="17280"/>
                </a:lnTo>
                <a:close/>
                <a:moveTo>
                  <a:pt x="17059" y="14040"/>
                </a:moveTo>
                <a:cubicBezTo>
                  <a:pt x="17305" y="11880"/>
                  <a:pt x="17305" y="11880"/>
                  <a:pt x="17305" y="11880"/>
                </a:cubicBezTo>
                <a:cubicBezTo>
                  <a:pt x="19882" y="11880"/>
                  <a:pt x="19882" y="11880"/>
                  <a:pt x="19882" y="11880"/>
                </a:cubicBezTo>
                <a:cubicBezTo>
                  <a:pt x="19391" y="14040"/>
                  <a:pt x="19391" y="14040"/>
                  <a:pt x="19391" y="14040"/>
                </a:cubicBezTo>
                <a:lnTo>
                  <a:pt x="17059" y="14040"/>
                </a:lnTo>
                <a:close/>
              </a:path>
            </a:pathLst>
          </a:custGeom>
          <a:solidFill>
            <a:srgbClr val="FFFFFF"/>
          </a:solidFill>
          <a:ln w="12700">
            <a:miter lim="400000"/>
          </a:ln>
        </p:spPr>
        <p:txBody>
          <a:bodyPr lIns="45719" rIns="45719"/>
          <a:lstStyle/>
          <a:p>
            <a:endParaRPr>
              <a:cs typeface="+mn-ea"/>
              <a:sym typeface="+mn-lt"/>
            </a:endParaRPr>
          </a:p>
        </p:txBody>
      </p:sp>
      <p:sp>
        <p:nvSpPr>
          <p:cNvPr id="40" name="文本框 9"/>
          <p:cNvSpPr txBox="1"/>
          <p:nvPr/>
        </p:nvSpPr>
        <p:spPr>
          <a:xfrm>
            <a:off x="1149646" y="556997"/>
            <a:ext cx="2955059" cy="453952"/>
          </a:xfrm>
          <a:prstGeom prst="rect">
            <a:avLst/>
          </a:prstGeom>
          <a:noFill/>
        </p:spPr>
        <p:txBody>
          <a:bodyPr wrap="square" lIns="68563" tIns="34281" rIns="68563" bIns="34281" rtlCol="0">
            <a:spAutoFit/>
          </a:bodyPr>
          <a:lstStyle/>
          <a:p>
            <a:pPr marL="0" lvl="1"/>
            <a:r>
              <a:rPr lang="en-US" altLang="zh-CN" sz="2500" b="1" dirty="0">
                <a:solidFill>
                  <a:srgbClr val="50637C"/>
                </a:solidFill>
                <a:cs typeface="+mn-ea"/>
                <a:sym typeface="+mn-lt"/>
              </a:rPr>
              <a:t>Add title text</a:t>
            </a:r>
            <a:endParaRPr lang="zh-CN" altLang="en-US" sz="2500" b="1" dirty="0">
              <a:solidFill>
                <a:srgbClr val="50637C"/>
              </a:solidFill>
              <a:cs typeface="+mn-ea"/>
              <a:sym typeface="+mn-lt"/>
            </a:endParaRPr>
          </a:p>
        </p:txBody>
      </p:sp>
      <p:grpSp>
        <p:nvGrpSpPr>
          <p:cNvPr id="41" name="Group 10"/>
          <p:cNvGrpSpPr/>
          <p:nvPr/>
        </p:nvGrpSpPr>
        <p:grpSpPr>
          <a:xfrm>
            <a:off x="554735" y="508891"/>
            <a:ext cx="550165" cy="550164"/>
            <a:chOff x="10018441" y="1261759"/>
            <a:chExt cx="4340769" cy="4340764"/>
          </a:xfrm>
        </p:grpSpPr>
        <p:sp>
          <p:nvSpPr>
            <p:cNvPr id="42" name="Shape 78"/>
            <p:cNvSpPr/>
            <p:nvPr/>
          </p:nvSpPr>
          <p:spPr>
            <a:xfrm>
              <a:off x="10018441" y="1261759"/>
              <a:ext cx="4340769" cy="434076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55019" tIns="55019" rIns="55019" bIns="55019" numCol="1" anchor="ctr">
              <a:noAutofit/>
            </a:bodyPr>
            <a:lstStyle/>
            <a:p>
              <a:pPr lvl="0">
                <a:defRPr sz="3200">
                  <a:latin typeface="+mn-lt"/>
                  <a:ea typeface="+mn-ea"/>
                  <a:cs typeface="+mn-cs"/>
                  <a:sym typeface="Helvetica Light"/>
                </a:defRPr>
              </a:pPr>
              <a:endParaRPr sz="3465"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3" name="Group 9"/>
            <p:cNvGrpSpPr/>
            <p:nvPr/>
          </p:nvGrpSpPr>
          <p:grpSpPr>
            <a:xfrm>
              <a:off x="10909313" y="1802668"/>
              <a:ext cx="3449733" cy="3799690"/>
              <a:chOff x="10909313" y="1802668"/>
              <a:chExt cx="3449733" cy="3799690"/>
            </a:xfrm>
          </p:grpSpPr>
          <p:sp>
            <p:nvSpPr>
              <p:cNvPr id="44" name="Freeform 45"/>
              <p:cNvSpPr/>
              <p:nvPr/>
            </p:nvSpPr>
            <p:spPr>
              <a:xfrm>
                <a:off x="11069407" y="1802668"/>
                <a:ext cx="3289639" cy="3799690"/>
              </a:xfrm>
              <a:custGeom>
                <a:avLst/>
                <a:gdLst>
                  <a:gd name="connsiteX0" fmla="*/ 1812772 w 3189805"/>
                  <a:gd name="connsiteY0" fmla="*/ 0 h 3342052"/>
                  <a:gd name="connsiteX1" fmla="*/ 3151935 w 3189805"/>
                  <a:gd name="connsiteY1" fmla="*/ 770136 h 3342052"/>
                  <a:gd name="connsiteX2" fmla="*/ 3179872 w 3189805"/>
                  <a:gd name="connsiteY2" fmla="*/ 963701 h 3342052"/>
                  <a:gd name="connsiteX3" fmla="*/ 2554043 w 3189805"/>
                  <a:gd name="connsiteY3" fmla="*/ 2706289 h 3342052"/>
                  <a:gd name="connsiteX4" fmla="*/ 1019476 w 3189805"/>
                  <a:gd name="connsiteY4" fmla="*/ 3342052 h 3342052"/>
                  <a:gd name="connsiteX5" fmla="*/ 875516 w 3189805"/>
                  <a:gd name="connsiteY5" fmla="*/ 3335177 h 3342052"/>
                  <a:gd name="connsiteX6" fmla="*/ 0 w 3189805"/>
                  <a:gd name="connsiteY6" fmla="*/ 1812772 h 3342052"/>
                  <a:gd name="connsiteX0" fmla="*/ 1812772 w 3189805"/>
                  <a:gd name="connsiteY0" fmla="*/ 0 h 3342052"/>
                  <a:gd name="connsiteX1" fmla="*/ 3151935 w 3189805"/>
                  <a:gd name="connsiteY1" fmla="*/ 770136 h 3342052"/>
                  <a:gd name="connsiteX2" fmla="*/ 3179872 w 3189805"/>
                  <a:gd name="connsiteY2" fmla="*/ 963701 h 3342052"/>
                  <a:gd name="connsiteX3" fmla="*/ 2554043 w 3189805"/>
                  <a:gd name="connsiteY3" fmla="*/ 2706289 h 3342052"/>
                  <a:gd name="connsiteX4" fmla="*/ 1019476 w 3189805"/>
                  <a:gd name="connsiteY4" fmla="*/ 3342052 h 3342052"/>
                  <a:gd name="connsiteX5" fmla="*/ 875516 w 3189805"/>
                  <a:gd name="connsiteY5" fmla="*/ 3335177 h 3342052"/>
                  <a:gd name="connsiteX6" fmla="*/ 0 w 3189805"/>
                  <a:gd name="connsiteY6" fmla="*/ 1812772 h 3342052"/>
                  <a:gd name="connsiteX7" fmla="*/ 2201321 w 3189805"/>
                  <a:gd name="connsiteY7" fmla="*/ 1031534 h 3342052"/>
                  <a:gd name="connsiteX8" fmla="*/ 1812772 w 3189805"/>
                  <a:gd name="connsiteY8" fmla="*/ 0 h 3342052"/>
                  <a:gd name="connsiteX0" fmla="*/ 1812772 w 3189805"/>
                  <a:gd name="connsiteY0" fmla="*/ 0 h 3342052"/>
                  <a:gd name="connsiteX1" fmla="*/ 3151935 w 3189805"/>
                  <a:gd name="connsiteY1" fmla="*/ 770136 h 3342052"/>
                  <a:gd name="connsiteX2" fmla="*/ 3179872 w 3189805"/>
                  <a:gd name="connsiteY2" fmla="*/ 963701 h 3342052"/>
                  <a:gd name="connsiteX3" fmla="*/ 2554043 w 3189805"/>
                  <a:gd name="connsiteY3" fmla="*/ 2706289 h 3342052"/>
                  <a:gd name="connsiteX4" fmla="*/ 1019476 w 3189805"/>
                  <a:gd name="connsiteY4" fmla="*/ 3342052 h 3342052"/>
                  <a:gd name="connsiteX5" fmla="*/ 875516 w 3189805"/>
                  <a:gd name="connsiteY5" fmla="*/ 3335177 h 3342052"/>
                  <a:gd name="connsiteX6" fmla="*/ 0 w 3189805"/>
                  <a:gd name="connsiteY6" fmla="*/ 1812772 h 3342052"/>
                  <a:gd name="connsiteX7" fmla="*/ 2221641 w 3189805"/>
                  <a:gd name="connsiteY7" fmla="*/ 767374 h 3342052"/>
                  <a:gd name="connsiteX8" fmla="*/ 1812772 w 3189805"/>
                  <a:gd name="connsiteY8" fmla="*/ 0 h 3342052"/>
                  <a:gd name="connsiteX0" fmla="*/ 1831236 w 3208269"/>
                  <a:gd name="connsiteY0" fmla="*/ 0 h 3342052"/>
                  <a:gd name="connsiteX1" fmla="*/ 3170399 w 3208269"/>
                  <a:gd name="connsiteY1" fmla="*/ 770136 h 3342052"/>
                  <a:gd name="connsiteX2" fmla="*/ 3198336 w 3208269"/>
                  <a:gd name="connsiteY2" fmla="*/ 963701 h 3342052"/>
                  <a:gd name="connsiteX3" fmla="*/ 2572507 w 3208269"/>
                  <a:gd name="connsiteY3" fmla="*/ 2706289 h 3342052"/>
                  <a:gd name="connsiteX4" fmla="*/ 1037940 w 3208269"/>
                  <a:gd name="connsiteY4" fmla="*/ 3342052 h 3342052"/>
                  <a:gd name="connsiteX5" fmla="*/ 893980 w 3208269"/>
                  <a:gd name="connsiteY5" fmla="*/ 3335177 h 3342052"/>
                  <a:gd name="connsiteX6" fmla="*/ 18464 w 3208269"/>
                  <a:gd name="connsiteY6" fmla="*/ 1812772 h 3342052"/>
                  <a:gd name="connsiteX7" fmla="*/ 512905 w 3208269"/>
                  <a:gd name="connsiteY7" fmla="*/ 1661454 h 3342052"/>
                  <a:gd name="connsiteX8" fmla="*/ 2240105 w 3208269"/>
                  <a:gd name="connsiteY8" fmla="*/ 767374 h 3342052"/>
                  <a:gd name="connsiteX9" fmla="*/ 1831236 w 3208269"/>
                  <a:gd name="connsiteY9" fmla="*/ 0 h 3342052"/>
                  <a:gd name="connsiteX0" fmla="*/ 1831236 w 3208269"/>
                  <a:gd name="connsiteY0" fmla="*/ 0 h 3342052"/>
                  <a:gd name="connsiteX1" fmla="*/ 3170399 w 3208269"/>
                  <a:gd name="connsiteY1" fmla="*/ 770136 h 3342052"/>
                  <a:gd name="connsiteX2" fmla="*/ 3198336 w 3208269"/>
                  <a:gd name="connsiteY2" fmla="*/ 963701 h 3342052"/>
                  <a:gd name="connsiteX3" fmla="*/ 2572507 w 3208269"/>
                  <a:gd name="connsiteY3" fmla="*/ 2706289 h 3342052"/>
                  <a:gd name="connsiteX4" fmla="*/ 1037940 w 3208269"/>
                  <a:gd name="connsiteY4" fmla="*/ 3342052 h 3342052"/>
                  <a:gd name="connsiteX5" fmla="*/ 893980 w 3208269"/>
                  <a:gd name="connsiteY5" fmla="*/ 3335177 h 3342052"/>
                  <a:gd name="connsiteX6" fmla="*/ 18464 w 3208269"/>
                  <a:gd name="connsiteY6" fmla="*/ 1812772 h 3342052"/>
                  <a:gd name="connsiteX7" fmla="*/ 512905 w 3208269"/>
                  <a:gd name="connsiteY7" fmla="*/ 1661454 h 3342052"/>
                  <a:gd name="connsiteX8" fmla="*/ 2486685 w 3208269"/>
                  <a:gd name="connsiteY8" fmla="*/ 1250259 h 3342052"/>
                  <a:gd name="connsiteX9" fmla="*/ 1831236 w 3208269"/>
                  <a:gd name="connsiteY9" fmla="*/ 0 h 3342052"/>
                  <a:gd name="connsiteX0" fmla="*/ 1818455 w 3195488"/>
                  <a:gd name="connsiteY0" fmla="*/ 0 h 3342052"/>
                  <a:gd name="connsiteX1" fmla="*/ 3157618 w 3195488"/>
                  <a:gd name="connsiteY1" fmla="*/ 770136 h 3342052"/>
                  <a:gd name="connsiteX2" fmla="*/ 3185555 w 3195488"/>
                  <a:gd name="connsiteY2" fmla="*/ 963701 h 3342052"/>
                  <a:gd name="connsiteX3" fmla="*/ 2559726 w 3195488"/>
                  <a:gd name="connsiteY3" fmla="*/ 2706289 h 3342052"/>
                  <a:gd name="connsiteX4" fmla="*/ 1025159 w 3195488"/>
                  <a:gd name="connsiteY4" fmla="*/ 3342052 h 3342052"/>
                  <a:gd name="connsiteX5" fmla="*/ 881199 w 3195488"/>
                  <a:gd name="connsiteY5" fmla="*/ 3335177 h 3342052"/>
                  <a:gd name="connsiteX6" fmla="*/ 5683 w 3195488"/>
                  <a:gd name="connsiteY6" fmla="*/ 1812772 h 3342052"/>
                  <a:gd name="connsiteX7" fmla="*/ 1157670 w 3195488"/>
                  <a:gd name="connsiteY7" fmla="*/ 1353229 h 3342052"/>
                  <a:gd name="connsiteX8" fmla="*/ 2473904 w 3195488"/>
                  <a:gd name="connsiteY8" fmla="*/ 1250259 h 3342052"/>
                  <a:gd name="connsiteX9" fmla="*/ 1818455 w 3195488"/>
                  <a:gd name="connsiteY9" fmla="*/ 0 h 3342052"/>
                  <a:gd name="connsiteX0" fmla="*/ 1813018 w 3190051"/>
                  <a:gd name="connsiteY0" fmla="*/ 0 h 3342052"/>
                  <a:gd name="connsiteX1" fmla="*/ 3152181 w 3190051"/>
                  <a:gd name="connsiteY1" fmla="*/ 770136 h 3342052"/>
                  <a:gd name="connsiteX2" fmla="*/ 3180118 w 3190051"/>
                  <a:gd name="connsiteY2" fmla="*/ 963701 h 3342052"/>
                  <a:gd name="connsiteX3" fmla="*/ 2554289 w 3190051"/>
                  <a:gd name="connsiteY3" fmla="*/ 2706289 h 3342052"/>
                  <a:gd name="connsiteX4" fmla="*/ 1019722 w 3190051"/>
                  <a:gd name="connsiteY4" fmla="*/ 3342052 h 3342052"/>
                  <a:gd name="connsiteX5" fmla="*/ 875762 w 3190051"/>
                  <a:gd name="connsiteY5" fmla="*/ 3335177 h 3342052"/>
                  <a:gd name="connsiteX6" fmla="*/ 246 w 3190051"/>
                  <a:gd name="connsiteY6" fmla="*/ 1812772 h 3342052"/>
                  <a:gd name="connsiteX7" fmla="*/ 790125 w 3190051"/>
                  <a:gd name="connsiteY7" fmla="*/ 1428116 h 3342052"/>
                  <a:gd name="connsiteX8" fmla="*/ 1152233 w 3190051"/>
                  <a:gd name="connsiteY8" fmla="*/ 1353229 h 3342052"/>
                  <a:gd name="connsiteX9" fmla="*/ 2468467 w 3190051"/>
                  <a:gd name="connsiteY9" fmla="*/ 1250259 h 3342052"/>
                  <a:gd name="connsiteX10" fmla="*/ 1813018 w 3190051"/>
                  <a:gd name="connsiteY10" fmla="*/ 0 h 3342052"/>
                  <a:gd name="connsiteX0" fmla="*/ 1813018 w 3190051"/>
                  <a:gd name="connsiteY0" fmla="*/ 0 h 3342052"/>
                  <a:gd name="connsiteX1" fmla="*/ 3152181 w 3190051"/>
                  <a:gd name="connsiteY1" fmla="*/ 770136 h 3342052"/>
                  <a:gd name="connsiteX2" fmla="*/ 3180118 w 3190051"/>
                  <a:gd name="connsiteY2" fmla="*/ 963701 h 3342052"/>
                  <a:gd name="connsiteX3" fmla="*/ 2554289 w 3190051"/>
                  <a:gd name="connsiteY3" fmla="*/ 2706289 h 3342052"/>
                  <a:gd name="connsiteX4" fmla="*/ 1019722 w 3190051"/>
                  <a:gd name="connsiteY4" fmla="*/ 3342052 h 3342052"/>
                  <a:gd name="connsiteX5" fmla="*/ 875762 w 3190051"/>
                  <a:gd name="connsiteY5" fmla="*/ 3335177 h 3342052"/>
                  <a:gd name="connsiteX6" fmla="*/ 246 w 3190051"/>
                  <a:gd name="connsiteY6" fmla="*/ 1812772 h 3342052"/>
                  <a:gd name="connsiteX7" fmla="*/ 790125 w 3190051"/>
                  <a:gd name="connsiteY7" fmla="*/ 1510310 h 3342052"/>
                  <a:gd name="connsiteX8" fmla="*/ 1152233 w 3190051"/>
                  <a:gd name="connsiteY8" fmla="*/ 1353229 h 3342052"/>
                  <a:gd name="connsiteX9" fmla="*/ 2468467 w 3190051"/>
                  <a:gd name="connsiteY9" fmla="*/ 1250259 h 3342052"/>
                  <a:gd name="connsiteX10" fmla="*/ 1813018 w 3190051"/>
                  <a:gd name="connsiteY10" fmla="*/ 0 h 3342052"/>
                  <a:gd name="connsiteX0" fmla="*/ 1839522 w 3216555"/>
                  <a:gd name="connsiteY0" fmla="*/ 0 h 3342052"/>
                  <a:gd name="connsiteX1" fmla="*/ 3178685 w 3216555"/>
                  <a:gd name="connsiteY1" fmla="*/ 770136 h 3342052"/>
                  <a:gd name="connsiteX2" fmla="*/ 3206622 w 3216555"/>
                  <a:gd name="connsiteY2" fmla="*/ 963701 h 3342052"/>
                  <a:gd name="connsiteX3" fmla="*/ 2580793 w 3216555"/>
                  <a:gd name="connsiteY3" fmla="*/ 2706289 h 3342052"/>
                  <a:gd name="connsiteX4" fmla="*/ 1046226 w 3216555"/>
                  <a:gd name="connsiteY4" fmla="*/ 3342052 h 3342052"/>
                  <a:gd name="connsiteX5" fmla="*/ 902266 w 3216555"/>
                  <a:gd name="connsiteY5" fmla="*/ 3335177 h 3342052"/>
                  <a:gd name="connsiteX6" fmla="*/ 26750 w 3216555"/>
                  <a:gd name="connsiteY6" fmla="*/ 1812772 h 3342052"/>
                  <a:gd name="connsiteX7" fmla="*/ 364566 w 3216555"/>
                  <a:gd name="connsiteY7" fmla="*/ 1746615 h 3342052"/>
                  <a:gd name="connsiteX8" fmla="*/ 816629 w 3216555"/>
                  <a:gd name="connsiteY8" fmla="*/ 1510310 h 3342052"/>
                  <a:gd name="connsiteX9" fmla="*/ 1178737 w 3216555"/>
                  <a:gd name="connsiteY9" fmla="*/ 1353229 h 3342052"/>
                  <a:gd name="connsiteX10" fmla="*/ 2494971 w 3216555"/>
                  <a:gd name="connsiteY10" fmla="*/ 1250259 h 3342052"/>
                  <a:gd name="connsiteX11" fmla="*/ 1839522 w 3216555"/>
                  <a:gd name="connsiteY11" fmla="*/ 0 h 3342052"/>
                  <a:gd name="connsiteX0" fmla="*/ 1861014 w 3238047"/>
                  <a:gd name="connsiteY0" fmla="*/ 0 h 3342052"/>
                  <a:gd name="connsiteX1" fmla="*/ 3200177 w 3238047"/>
                  <a:gd name="connsiteY1" fmla="*/ 770136 h 3342052"/>
                  <a:gd name="connsiteX2" fmla="*/ 3228114 w 3238047"/>
                  <a:gd name="connsiteY2" fmla="*/ 963701 h 3342052"/>
                  <a:gd name="connsiteX3" fmla="*/ 2602285 w 3238047"/>
                  <a:gd name="connsiteY3" fmla="*/ 2706289 h 3342052"/>
                  <a:gd name="connsiteX4" fmla="*/ 1067718 w 3238047"/>
                  <a:gd name="connsiteY4" fmla="*/ 3342052 h 3342052"/>
                  <a:gd name="connsiteX5" fmla="*/ 923758 w 3238047"/>
                  <a:gd name="connsiteY5" fmla="*/ 3335177 h 3342052"/>
                  <a:gd name="connsiteX6" fmla="*/ 48242 w 3238047"/>
                  <a:gd name="connsiteY6" fmla="*/ 1812772 h 3342052"/>
                  <a:gd name="connsiteX7" fmla="*/ 180575 w 3238047"/>
                  <a:gd name="connsiteY7" fmla="*/ 1828809 h 3342052"/>
                  <a:gd name="connsiteX8" fmla="*/ 386058 w 3238047"/>
                  <a:gd name="connsiteY8" fmla="*/ 1746615 h 3342052"/>
                  <a:gd name="connsiteX9" fmla="*/ 838121 w 3238047"/>
                  <a:gd name="connsiteY9" fmla="*/ 1510310 h 3342052"/>
                  <a:gd name="connsiteX10" fmla="*/ 1200229 w 3238047"/>
                  <a:gd name="connsiteY10" fmla="*/ 1353229 h 3342052"/>
                  <a:gd name="connsiteX11" fmla="*/ 2516463 w 3238047"/>
                  <a:gd name="connsiteY11" fmla="*/ 1250259 h 3342052"/>
                  <a:gd name="connsiteX12" fmla="*/ 1861014 w 3238047"/>
                  <a:gd name="connsiteY12" fmla="*/ 0 h 3342052"/>
                  <a:gd name="connsiteX0" fmla="*/ 1861014 w 3238047"/>
                  <a:gd name="connsiteY0" fmla="*/ 349684 h 3691736"/>
                  <a:gd name="connsiteX1" fmla="*/ 3200177 w 3238047"/>
                  <a:gd name="connsiteY1" fmla="*/ 1119820 h 3691736"/>
                  <a:gd name="connsiteX2" fmla="*/ 3228114 w 3238047"/>
                  <a:gd name="connsiteY2" fmla="*/ 1313385 h 3691736"/>
                  <a:gd name="connsiteX3" fmla="*/ 2602285 w 3238047"/>
                  <a:gd name="connsiteY3" fmla="*/ 3055973 h 3691736"/>
                  <a:gd name="connsiteX4" fmla="*/ 1067718 w 3238047"/>
                  <a:gd name="connsiteY4" fmla="*/ 3691736 h 3691736"/>
                  <a:gd name="connsiteX5" fmla="*/ 923758 w 3238047"/>
                  <a:gd name="connsiteY5" fmla="*/ 3684861 h 3691736"/>
                  <a:gd name="connsiteX6" fmla="*/ 48242 w 3238047"/>
                  <a:gd name="connsiteY6" fmla="*/ 2162456 h 3691736"/>
                  <a:gd name="connsiteX7" fmla="*/ 180575 w 3238047"/>
                  <a:gd name="connsiteY7" fmla="*/ 2178493 h 3691736"/>
                  <a:gd name="connsiteX8" fmla="*/ 386058 w 3238047"/>
                  <a:gd name="connsiteY8" fmla="*/ 2096299 h 3691736"/>
                  <a:gd name="connsiteX9" fmla="*/ 838121 w 3238047"/>
                  <a:gd name="connsiteY9" fmla="*/ 1859994 h 3691736"/>
                  <a:gd name="connsiteX10" fmla="*/ 1200229 w 3238047"/>
                  <a:gd name="connsiteY10" fmla="*/ 1702913 h 3691736"/>
                  <a:gd name="connsiteX11" fmla="*/ 1602063 w 3238047"/>
                  <a:gd name="connsiteY11" fmla="*/ 7449 h 3691736"/>
                  <a:gd name="connsiteX12" fmla="*/ 1861014 w 3238047"/>
                  <a:gd name="connsiteY12" fmla="*/ 349684 h 3691736"/>
                  <a:gd name="connsiteX0" fmla="*/ 1861014 w 3238047"/>
                  <a:gd name="connsiteY0" fmla="*/ 0 h 3342052"/>
                  <a:gd name="connsiteX1" fmla="*/ 3200177 w 3238047"/>
                  <a:gd name="connsiteY1" fmla="*/ 770136 h 3342052"/>
                  <a:gd name="connsiteX2" fmla="*/ 3228114 w 3238047"/>
                  <a:gd name="connsiteY2" fmla="*/ 963701 h 3342052"/>
                  <a:gd name="connsiteX3" fmla="*/ 2602285 w 3238047"/>
                  <a:gd name="connsiteY3" fmla="*/ 2706289 h 3342052"/>
                  <a:gd name="connsiteX4" fmla="*/ 1067718 w 3238047"/>
                  <a:gd name="connsiteY4" fmla="*/ 3342052 h 3342052"/>
                  <a:gd name="connsiteX5" fmla="*/ 923758 w 3238047"/>
                  <a:gd name="connsiteY5" fmla="*/ 3335177 h 3342052"/>
                  <a:gd name="connsiteX6" fmla="*/ 48242 w 3238047"/>
                  <a:gd name="connsiteY6" fmla="*/ 1812772 h 3342052"/>
                  <a:gd name="connsiteX7" fmla="*/ 180575 w 3238047"/>
                  <a:gd name="connsiteY7" fmla="*/ 1828809 h 3342052"/>
                  <a:gd name="connsiteX8" fmla="*/ 386058 w 3238047"/>
                  <a:gd name="connsiteY8" fmla="*/ 1746615 h 3342052"/>
                  <a:gd name="connsiteX9" fmla="*/ 838121 w 3238047"/>
                  <a:gd name="connsiteY9" fmla="*/ 1510310 h 3342052"/>
                  <a:gd name="connsiteX10" fmla="*/ 1200229 w 3238047"/>
                  <a:gd name="connsiteY10" fmla="*/ 1353229 h 3342052"/>
                  <a:gd name="connsiteX11" fmla="*/ 1861014 w 3238047"/>
                  <a:gd name="connsiteY11" fmla="*/ 0 h 3342052"/>
                  <a:gd name="connsiteX0" fmla="*/ 1573338 w 3238047"/>
                  <a:gd name="connsiteY0" fmla="*/ 0 h 3773566"/>
                  <a:gd name="connsiteX1" fmla="*/ 3200177 w 3238047"/>
                  <a:gd name="connsiteY1" fmla="*/ 1201650 h 3773566"/>
                  <a:gd name="connsiteX2" fmla="*/ 3228114 w 3238047"/>
                  <a:gd name="connsiteY2" fmla="*/ 1395215 h 3773566"/>
                  <a:gd name="connsiteX3" fmla="*/ 2602285 w 3238047"/>
                  <a:gd name="connsiteY3" fmla="*/ 3137803 h 3773566"/>
                  <a:gd name="connsiteX4" fmla="*/ 1067718 w 3238047"/>
                  <a:gd name="connsiteY4" fmla="*/ 3773566 h 3773566"/>
                  <a:gd name="connsiteX5" fmla="*/ 923758 w 3238047"/>
                  <a:gd name="connsiteY5" fmla="*/ 3766691 h 3773566"/>
                  <a:gd name="connsiteX6" fmla="*/ 48242 w 3238047"/>
                  <a:gd name="connsiteY6" fmla="*/ 2244286 h 3773566"/>
                  <a:gd name="connsiteX7" fmla="*/ 180575 w 3238047"/>
                  <a:gd name="connsiteY7" fmla="*/ 2260323 h 3773566"/>
                  <a:gd name="connsiteX8" fmla="*/ 386058 w 3238047"/>
                  <a:gd name="connsiteY8" fmla="*/ 2178129 h 3773566"/>
                  <a:gd name="connsiteX9" fmla="*/ 838121 w 3238047"/>
                  <a:gd name="connsiteY9" fmla="*/ 1941824 h 3773566"/>
                  <a:gd name="connsiteX10" fmla="*/ 1200229 w 3238047"/>
                  <a:gd name="connsiteY10" fmla="*/ 1784743 h 3773566"/>
                  <a:gd name="connsiteX11" fmla="*/ 1573338 w 3238047"/>
                  <a:gd name="connsiteY11" fmla="*/ 0 h 3773566"/>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838121 w 3238047"/>
                  <a:gd name="connsiteY9" fmla="*/ 1967950 h 3799692"/>
                  <a:gd name="connsiteX10" fmla="*/ 1200229 w 3238047"/>
                  <a:gd name="connsiteY10" fmla="*/ 1810869 h 3799692"/>
                  <a:gd name="connsiteX11" fmla="*/ 1606928 w 3238047"/>
                  <a:gd name="connsiteY11"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838121 w 3238047"/>
                  <a:gd name="connsiteY9" fmla="*/ 1967950 h 3799692"/>
                  <a:gd name="connsiteX10" fmla="*/ 965098 w 3238047"/>
                  <a:gd name="connsiteY10" fmla="*/ 1900443 h 3799692"/>
                  <a:gd name="connsiteX11" fmla="*/ 1606928 w 3238047"/>
                  <a:gd name="connsiteY11"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965098 w 3238047"/>
                  <a:gd name="connsiteY9" fmla="*/ 1900443 h 3799692"/>
                  <a:gd name="connsiteX10" fmla="*/ 1606928 w 3238047"/>
                  <a:gd name="connsiteY10"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1162907 w 3238047"/>
                  <a:gd name="connsiteY9" fmla="*/ 1810869 h 3799692"/>
                  <a:gd name="connsiteX10" fmla="*/ 1606928 w 3238047"/>
                  <a:gd name="connsiteY10"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1162907 w 3238047"/>
                  <a:gd name="connsiteY9" fmla="*/ 1810869 h 3799692"/>
                  <a:gd name="connsiteX10" fmla="*/ 1606928 w 3238047"/>
                  <a:gd name="connsiteY10" fmla="*/ 0 h 3799692"/>
                  <a:gd name="connsiteX0" fmla="*/ 1659287 w 3290406"/>
                  <a:gd name="connsiteY0" fmla="*/ 0 h 3799692"/>
                  <a:gd name="connsiteX1" fmla="*/ 3252536 w 3290406"/>
                  <a:gd name="connsiteY1" fmla="*/ 1227776 h 3799692"/>
                  <a:gd name="connsiteX2" fmla="*/ 3280473 w 3290406"/>
                  <a:gd name="connsiteY2" fmla="*/ 1421341 h 3799692"/>
                  <a:gd name="connsiteX3" fmla="*/ 2654644 w 3290406"/>
                  <a:gd name="connsiteY3" fmla="*/ 3163929 h 3799692"/>
                  <a:gd name="connsiteX4" fmla="*/ 1120077 w 3290406"/>
                  <a:gd name="connsiteY4" fmla="*/ 3799692 h 3799692"/>
                  <a:gd name="connsiteX5" fmla="*/ 976117 w 3290406"/>
                  <a:gd name="connsiteY5" fmla="*/ 3792817 h 3799692"/>
                  <a:gd name="connsiteX6" fmla="*/ 40886 w 3290406"/>
                  <a:gd name="connsiteY6" fmla="*/ 2322663 h 3799692"/>
                  <a:gd name="connsiteX7" fmla="*/ 232934 w 3290406"/>
                  <a:gd name="connsiteY7" fmla="*/ 2286449 h 3799692"/>
                  <a:gd name="connsiteX8" fmla="*/ 438417 w 3290406"/>
                  <a:gd name="connsiteY8" fmla="*/ 2204255 h 3799692"/>
                  <a:gd name="connsiteX9" fmla="*/ 1215266 w 3290406"/>
                  <a:gd name="connsiteY9" fmla="*/ 1810869 h 3799692"/>
                  <a:gd name="connsiteX10" fmla="*/ 1659287 w 3290406"/>
                  <a:gd name="connsiteY10" fmla="*/ 0 h 3799692"/>
                  <a:gd name="connsiteX0" fmla="*/ 1658520 w 3289639"/>
                  <a:gd name="connsiteY0" fmla="*/ 0 h 3799692"/>
                  <a:gd name="connsiteX1" fmla="*/ 3251769 w 3289639"/>
                  <a:gd name="connsiteY1" fmla="*/ 1227776 h 3799692"/>
                  <a:gd name="connsiteX2" fmla="*/ 3279706 w 3289639"/>
                  <a:gd name="connsiteY2" fmla="*/ 1421341 h 3799692"/>
                  <a:gd name="connsiteX3" fmla="*/ 2653877 w 3289639"/>
                  <a:gd name="connsiteY3" fmla="*/ 3163929 h 3799692"/>
                  <a:gd name="connsiteX4" fmla="*/ 1119310 w 3289639"/>
                  <a:gd name="connsiteY4" fmla="*/ 3799692 h 3799692"/>
                  <a:gd name="connsiteX5" fmla="*/ 975350 w 3289639"/>
                  <a:gd name="connsiteY5" fmla="*/ 3792817 h 3799692"/>
                  <a:gd name="connsiteX6" fmla="*/ 40119 w 3289639"/>
                  <a:gd name="connsiteY6" fmla="*/ 2322663 h 3799692"/>
                  <a:gd name="connsiteX7" fmla="*/ 239631 w 3289639"/>
                  <a:gd name="connsiteY7" fmla="*/ 2320039 h 3799692"/>
                  <a:gd name="connsiteX8" fmla="*/ 437650 w 3289639"/>
                  <a:gd name="connsiteY8" fmla="*/ 2204255 h 3799692"/>
                  <a:gd name="connsiteX9" fmla="*/ 1214499 w 3289639"/>
                  <a:gd name="connsiteY9" fmla="*/ 1810869 h 3799692"/>
                  <a:gd name="connsiteX10" fmla="*/ 1658520 w 3289639"/>
                  <a:gd name="connsiteY10" fmla="*/ 0 h 3799692"/>
                  <a:gd name="connsiteX0" fmla="*/ 1658520 w 3289639"/>
                  <a:gd name="connsiteY0" fmla="*/ 0 h 3799692"/>
                  <a:gd name="connsiteX1" fmla="*/ 3251769 w 3289639"/>
                  <a:gd name="connsiteY1" fmla="*/ 1227776 h 3799692"/>
                  <a:gd name="connsiteX2" fmla="*/ 3279706 w 3289639"/>
                  <a:gd name="connsiteY2" fmla="*/ 1421341 h 3799692"/>
                  <a:gd name="connsiteX3" fmla="*/ 2653877 w 3289639"/>
                  <a:gd name="connsiteY3" fmla="*/ 3163929 h 3799692"/>
                  <a:gd name="connsiteX4" fmla="*/ 1119310 w 3289639"/>
                  <a:gd name="connsiteY4" fmla="*/ 3799692 h 3799692"/>
                  <a:gd name="connsiteX5" fmla="*/ 975350 w 3289639"/>
                  <a:gd name="connsiteY5" fmla="*/ 3792817 h 3799692"/>
                  <a:gd name="connsiteX6" fmla="*/ 40119 w 3289639"/>
                  <a:gd name="connsiteY6" fmla="*/ 2322663 h 3799692"/>
                  <a:gd name="connsiteX7" fmla="*/ 239631 w 3289639"/>
                  <a:gd name="connsiteY7" fmla="*/ 2320039 h 3799692"/>
                  <a:gd name="connsiteX8" fmla="*/ 437650 w 3289639"/>
                  <a:gd name="connsiteY8" fmla="*/ 2204255 h 3799692"/>
                  <a:gd name="connsiteX9" fmla="*/ 1214499 w 3289639"/>
                  <a:gd name="connsiteY9" fmla="*/ 1810869 h 3799692"/>
                  <a:gd name="connsiteX10" fmla="*/ 1658520 w 3289639"/>
                  <a:gd name="connsiteY10" fmla="*/ 0 h 379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89639" h="3799692">
                    <a:moveTo>
                      <a:pt x="1658520" y="0"/>
                    </a:moveTo>
                    <a:lnTo>
                      <a:pt x="3251769" y="1227776"/>
                    </a:lnTo>
                    <a:lnTo>
                      <a:pt x="3279706" y="1421341"/>
                    </a:lnTo>
                    <a:cubicBezTo>
                      <a:pt x="3339309" y="2043870"/>
                      <a:pt x="3130699" y="2687232"/>
                      <a:pt x="2653877" y="3163929"/>
                    </a:cubicBezTo>
                    <a:cubicBezTo>
                      <a:pt x="2230145" y="3587771"/>
                      <a:pt x="1674728" y="3799692"/>
                      <a:pt x="1119310" y="3799692"/>
                    </a:cubicBezTo>
                    <a:lnTo>
                      <a:pt x="975350" y="3792817"/>
                    </a:lnTo>
                    <a:lnTo>
                      <a:pt x="40119" y="2322663"/>
                    </a:lnTo>
                    <a:cubicBezTo>
                      <a:pt x="-104293" y="2049341"/>
                      <a:pt x="183328" y="2331065"/>
                      <a:pt x="239631" y="2320039"/>
                    </a:cubicBezTo>
                    <a:cubicBezTo>
                      <a:pt x="247415" y="2316478"/>
                      <a:pt x="306896" y="2268589"/>
                      <a:pt x="437650" y="2204255"/>
                    </a:cubicBezTo>
                    <a:cubicBezTo>
                      <a:pt x="568404" y="2139921"/>
                      <a:pt x="708709" y="2096136"/>
                      <a:pt x="1214499" y="1810869"/>
                    </a:cubicBezTo>
                    <a:cubicBezTo>
                      <a:pt x="1384981" y="1559151"/>
                      <a:pt x="1325195" y="97182"/>
                      <a:pt x="1658520" y="0"/>
                    </a:cubicBezTo>
                    <a:close/>
                  </a:path>
                </a:pathLst>
              </a:custGeom>
              <a:gradFill flip="none" rotWithShape="1">
                <a:gsLst>
                  <a:gs pos="30000">
                    <a:schemeClr val="bg2">
                      <a:lumMod val="10000"/>
                      <a:alpha val="42000"/>
                    </a:schemeClr>
                  </a:gs>
                  <a:gs pos="100000">
                    <a:schemeClr val="bg1">
                      <a:alpha val="31000"/>
                    </a:schemeClr>
                  </a:gs>
                </a:gsLst>
                <a:lin ang="2700000" scaled="1"/>
                <a:tileRect/>
              </a:gradFill>
              <a:ln w="12700" cap="flat">
                <a:noFill/>
                <a:miter lim="400000"/>
              </a:ln>
              <a:effectLst/>
            </p:spPr>
            <p:txBody>
              <a:bodyPr wrap="square" lIns="55019" tIns="55019" rIns="55019" bIns="55019" numCol="1" anchor="ctr">
                <a:noAutofit/>
              </a:bodyPr>
              <a:lstStyle/>
              <a:p>
                <a:pPr lvl="0">
                  <a:defRPr sz="3200">
                    <a:latin typeface="+mn-lt"/>
                    <a:ea typeface="+mn-ea"/>
                    <a:cs typeface="+mn-cs"/>
                    <a:sym typeface="Helvetica Light"/>
                  </a:defRPr>
                </a:pPr>
                <a:endParaRPr sz="346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Freeform 43"/>
              <p:cNvSpPr>
                <a:spLocks noEditPoints="1"/>
              </p:cNvSpPr>
              <p:nvPr/>
            </p:nvSpPr>
            <p:spPr bwMode="auto">
              <a:xfrm rot="19800000">
                <a:off x="10909313" y="2286963"/>
                <a:ext cx="2559024" cy="2290359"/>
              </a:xfrm>
              <a:custGeom>
                <a:avLst/>
                <a:gdLst>
                  <a:gd name="T0" fmla="*/ 24 w 161"/>
                  <a:gd name="T1" fmla="*/ 91 h 144"/>
                  <a:gd name="T2" fmla="*/ 65 w 161"/>
                  <a:gd name="T3" fmla="*/ 91 h 144"/>
                  <a:gd name="T4" fmla="*/ 65 w 161"/>
                  <a:gd name="T5" fmla="*/ 105 h 144"/>
                  <a:gd name="T6" fmla="*/ 61 w 161"/>
                  <a:gd name="T7" fmla="*/ 105 h 144"/>
                  <a:gd name="T8" fmla="*/ 60 w 161"/>
                  <a:gd name="T9" fmla="*/ 110 h 144"/>
                  <a:gd name="T10" fmla="*/ 59 w 161"/>
                  <a:gd name="T11" fmla="*/ 112 h 144"/>
                  <a:gd name="T12" fmla="*/ 60 w 161"/>
                  <a:gd name="T13" fmla="*/ 114 h 144"/>
                  <a:gd name="T14" fmla="*/ 61 w 161"/>
                  <a:gd name="T15" fmla="*/ 118 h 144"/>
                  <a:gd name="T16" fmla="*/ 60 w 161"/>
                  <a:gd name="T17" fmla="*/ 123 h 144"/>
                  <a:gd name="T18" fmla="*/ 59 w 161"/>
                  <a:gd name="T19" fmla="*/ 125 h 144"/>
                  <a:gd name="T20" fmla="*/ 60 w 161"/>
                  <a:gd name="T21" fmla="*/ 127 h 144"/>
                  <a:gd name="T22" fmla="*/ 61 w 161"/>
                  <a:gd name="T23" fmla="*/ 131 h 144"/>
                  <a:gd name="T24" fmla="*/ 60 w 161"/>
                  <a:gd name="T25" fmla="*/ 136 h 144"/>
                  <a:gd name="T26" fmla="*/ 59 w 161"/>
                  <a:gd name="T27" fmla="*/ 138 h 144"/>
                  <a:gd name="T28" fmla="*/ 60 w 161"/>
                  <a:gd name="T29" fmla="*/ 140 h 144"/>
                  <a:gd name="T30" fmla="*/ 61 w 161"/>
                  <a:gd name="T31" fmla="*/ 144 h 144"/>
                  <a:gd name="T32" fmla="*/ 31 w 161"/>
                  <a:gd name="T33" fmla="*/ 144 h 144"/>
                  <a:gd name="T34" fmla="*/ 31 w 161"/>
                  <a:gd name="T35" fmla="*/ 105 h 144"/>
                  <a:gd name="T36" fmla="*/ 24 w 161"/>
                  <a:gd name="T37" fmla="*/ 105 h 144"/>
                  <a:gd name="T38" fmla="*/ 24 w 161"/>
                  <a:gd name="T39" fmla="*/ 91 h 144"/>
                  <a:gd name="T40" fmla="*/ 7 w 161"/>
                  <a:gd name="T41" fmla="*/ 39 h 144"/>
                  <a:gd name="T42" fmla="*/ 0 w 161"/>
                  <a:gd name="T43" fmla="*/ 46 h 144"/>
                  <a:gd name="T44" fmla="*/ 0 w 161"/>
                  <a:gd name="T45" fmla="*/ 76 h 144"/>
                  <a:gd name="T46" fmla="*/ 7 w 161"/>
                  <a:gd name="T47" fmla="*/ 82 h 144"/>
                  <a:gd name="T48" fmla="*/ 15 w 161"/>
                  <a:gd name="T49" fmla="*/ 82 h 144"/>
                  <a:gd name="T50" fmla="*/ 15 w 161"/>
                  <a:gd name="T51" fmla="*/ 39 h 144"/>
                  <a:gd name="T52" fmla="*/ 7 w 161"/>
                  <a:gd name="T53" fmla="*/ 39 h 144"/>
                  <a:gd name="T54" fmla="*/ 75 w 161"/>
                  <a:gd name="T55" fmla="*/ 37 h 144"/>
                  <a:gd name="T56" fmla="*/ 75 w 161"/>
                  <a:gd name="T57" fmla="*/ 85 h 144"/>
                  <a:gd name="T58" fmla="*/ 20 w 161"/>
                  <a:gd name="T59" fmla="*/ 85 h 144"/>
                  <a:gd name="T60" fmla="*/ 20 w 161"/>
                  <a:gd name="T61" fmla="*/ 37 h 144"/>
                  <a:gd name="T62" fmla="*/ 75 w 161"/>
                  <a:gd name="T63" fmla="*/ 37 h 144"/>
                  <a:gd name="T64" fmla="*/ 55 w 161"/>
                  <a:gd name="T65" fmla="*/ 44 h 144"/>
                  <a:gd name="T66" fmla="*/ 33 w 161"/>
                  <a:gd name="T67" fmla="*/ 44 h 144"/>
                  <a:gd name="T68" fmla="*/ 33 w 161"/>
                  <a:gd name="T69" fmla="*/ 51 h 144"/>
                  <a:gd name="T70" fmla="*/ 55 w 161"/>
                  <a:gd name="T71" fmla="*/ 51 h 144"/>
                  <a:gd name="T72" fmla="*/ 55 w 161"/>
                  <a:gd name="T73" fmla="*/ 44 h 144"/>
                  <a:gd name="T74" fmla="*/ 152 w 161"/>
                  <a:gd name="T75" fmla="*/ 0 h 144"/>
                  <a:gd name="T76" fmla="*/ 152 w 161"/>
                  <a:gd name="T77" fmla="*/ 122 h 144"/>
                  <a:gd name="T78" fmla="*/ 161 w 161"/>
                  <a:gd name="T79" fmla="*/ 122 h 144"/>
                  <a:gd name="T80" fmla="*/ 161 w 161"/>
                  <a:gd name="T81" fmla="*/ 0 h 144"/>
                  <a:gd name="T82" fmla="*/ 152 w 161"/>
                  <a:gd name="T83" fmla="*/ 0 h 144"/>
                  <a:gd name="T84" fmla="*/ 79 w 161"/>
                  <a:gd name="T85" fmla="*/ 37 h 144"/>
                  <a:gd name="T86" fmla="*/ 79 w 161"/>
                  <a:gd name="T87" fmla="*/ 85 h 144"/>
                  <a:gd name="T88" fmla="*/ 145 w 161"/>
                  <a:gd name="T89" fmla="*/ 122 h 144"/>
                  <a:gd name="T90" fmla="*/ 145 w 161"/>
                  <a:gd name="T91" fmla="*/ 0 h 144"/>
                  <a:gd name="T92" fmla="*/ 79 w 161"/>
                  <a:gd name="T93" fmla="*/ 3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1" h="144">
                    <a:moveTo>
                      <a:pt x="24" y="91"/>
                    </a:moveTo>
                    <a:cubicBezTo>
                      <a:pt x="65" y="91"/>
                      <a:pt x="65" y="91"/>
                      <a:pt x="65" y="91"/>
                    </a:cubicBezTo>
                    <a:cubicBezTo>
                      <a:pt x="65" y="105"/>
                      <a:pt x="65" y="105"/>
                      <a:pt x="65" y="105"/>
                    </a:cubicBezTo>
                    <a:cubicBezTo>
                      <a:pt x="61" y="105"/>
                      <a:pt x="61" y="105"/>
                      <a:pt x="61" y="105"/>
                    </a:cubicBezTo>
                    <a:cubicBezTo>
                      <a:pt x="61" y="108"/>
                      <a:pt x="60" y="109"/>
                      <a:pt x="60" y="110"/>
                    </a:cubicBezTo>
                    <a:cubicBezTo>
                      <a:pt x="59" y="110"/>
                      <a:pt x="59" y="111"/>
                      <a:pt x="59" y="112"/>
                    </a:cubicBezTo>
                    <a:cubicBezTo>
                      <a:pt x="59" y="113"/>
                      <a:pt x="59" y="113"/>
                      <a:pt x="60" y="114"/>
                    </a:cubicBezTo>
                    <a:cubicBezTo>
                      <a:pt x="60" y="115"/>
                      <a:pt x="61" y="116"/>
                      <a:pt x="61" y="118"/>
                    </a:cubicBezTo>
                    <a:cubicBezTo>
                      <a:pt x="61" y="121"/>
                      <a:pt x="60" y="122"/>
                      <a:pt x="60" y="123"/>
                    </a:cubicBezTo>
                    <a:cubicBezTo>
                      <a:pt x="59" y="123"/>
                      <a:pt x="59" y="124"/>
                      <a:pt x="59" y="125"/>
                    </a:cubicBezTo>
                    <a:cubicBezTo>
                      <a:pt x="59" y="126"/>
                      <a:pt x="59" y="126"/>
                      <a:pt x="60" y="127"/>
                    </a:cubicBezTo>
                    <a:cubicBezTo>
                      <a:pt x="60" y="128"/>
                      <a:pt x="61" y="129"/>
                      <a:pt x="61" y="131"/>
                    </a:cubicBezTo>
                    <a:cubicBezTo>
                      <a:pt x="61" y="134"/>
                      <a:pt x="60" y="135"/>
                      <a:pt x="60" y="136"/>
                    </a:cubicBezTo>
                    <a:cubicBezTo>
                      <a:pt x="59" y="136"/>
                      <a:pt x="59" y="137"/>
                      <a:pt x="59" y="138"/>
                    </a:cubicBezTo>
                    <a:cubicBezTo>
                      <a:pt x="59" y="139"/>
                      <a:pt x="59" y="139"/>
                      <a:pt x="60" y="140"/>
                    </a:cubicBezTo>
                    <a:cubicBezTo>
                      <a:pt x="60" y="141"/>
                      <a:pt x="61" y="142"/>
                      <a:pt x="61" y="144"/>
                    </a:cubicBezTo>
                    <a:cubicBezTo>
                      <a:pt x="31" y="144"/>
                      <a:pt x="31" y="144"/>
                      <a:pt x="31" y="144"/>
                    </a:cubicBezTo>
                    <a:cubicBezTo>
                      <a:pt x="31" y="105"/>
                      <a:pt x="31" y="105"/>
                      <a:pt x="31" y="105"/>
                    </a:cubicBezTo>
                    <a:cubicBezTo>
                      <a:pt x="24" y="105"/>
                      <a:pt x="24" y="105"/>
                      <a:pt x="24" y="105"/>
                    </a:cubicBezTo>
                    <a:lnTo>
                      <a:pt x="24" y="91"/>
                    </a:lnTo>
                    <a:close/>
                    <a:moveTo>
                      <a:pt x="7" y="39"/>
                    </a:moveTo>
                    <a:cubicBezTo>
                      <a:pt x="3" y="39"/>
                      <a:pt x="0" y="43"/>
                      <a:pt x="0" y="46"/>
                    </a:cubicBezTo>
                    <a:cubicBezTo>
                      <a:pt x="0" y="76"/>
                      <a:pt x="0" y="76"/>
                      <a:pt x="0" y="76"/>
                    </a:cubicBezTo>
                    <a:cubicBezTo>
                      <a:pt x="0" y="79"/>
                      <a:pt x="3" y="82"/>
                      <a:pt x="7" y="82"/>
                    </a:cubicBezTo>
                    <a:cubicBezTo>
                      <a:pt x="15" y="82"/>
                      <a:pt x="15" y="82"/>
                      <a:pt x="15" y="82"/>
                    </a:cubicBezTo>
                    <a:cubicBezTo>
                      <a:pt x="15" y="39"/>
                      <a:pt x="15" y="39"/>
                      <a:pt x="15" y="39"/>
                    </a:cubicBezTo>
                    <a:lnTo>
                      <a:pt x="7" y="39"/>
                    </a:lnTo>
                    <a:close/>
                    <a:moveTo>
                      <a:pt x="75" y="37"/>
                    </a:moveTo>
                    <a:cubicBezTo>
                      <a:pt x="75" y="85"/>
                      <a:pt x="75" y="85"/>
                      <a:pt x="75" y="85"/>
                    </a:cubicBezTo>
                    <a:cubicBezTo>
                      <a:pt x="20" y="85"/>
                      <a:pt x="20" y="85"/>
                      <a:pt x="20" y="85"/>
                    </a:cubicBezTo>
                    <a:cubicBezTo>
                      <a:pt x="20" y="37"/>
                      <a:pt x="20" y="37"/>
                      <a:pt x="20" y="37"/>
                    </a:cubicBezTo>
                    <a:lnTo>
                      <a:pt x="75" y="37"/>
                    </a:lnTo>
                    <a:close/>
                    <a:moveTo>
                      <a:pt x="55" y="44"/>
                    </a:moveTo>
                    <a:cubicBezTo>
                      <a:pt x="33" y="44"/>
                      <a:pt x="33" y="44"/>
                      <a:pt x="33" y="44"/>
                    </a:cubicBezTo>
                    <a:cubicBezTo>
                      <a:pt x="33" y="51"/>
                      <a:pt x="33" y="51"/>
                      <a:pt x="33" y="51"/>
                    </a:cubicBezTo>
                    <a:cubicBezTo>
                      <a:pt x="55" y="51"/>
                      <a:pt x="55" y="51"/>
                      <a:pt x="55" y="51"/>
                    </a:cubicBezTo>
                    <a:lnTo>
                      <a:pt x="55" y="44"/>
                    </a:lnTo>
                    <a:close/>
                    <a:moveTo>
                      <a:pt x="152" y="0"/>
                    </a:moveTo>
                    <a:cubicBezTo>
                      <a:pt x="152" y="122"/>
                      <a:pt x="152" y="122"/>
                      <a:pt x="152" y="122"/>
                    </a:cubicBezTo>
                    <a:cubicBezTo>
                      <a:pt x="161" y="122"/>
                      <a:pt x="161" y="122"/>
                      <a:pt x="161" y="122"/>
                    </a:cubicBezTo>
                    <a:cubicBezTo>
                      <a:pt x="161" y="0"/>
                      <a:pt x="161" y="0"/>
                      <a:pt x="161" y="0"/>
                    </a:cubicBezTo>
                    <a:lnTo>
                      <a:pt x="152" y="0"/>
                    </a:lnTo>
                    <a:close/>
                    <a:moveTo>
                      <a:pt x="79" y="37"/>
                    </a:moveTo>
                    <a:cubicBezTo>
                      <a:pt x="79" y="85"/>
                      <a:pt x="79" y="85"/>
                      <a:pt x="79" y="85"/>
                    </a:cubicBezTo>
                    <a:cubicBezTo>
                      <a:pt x="145" y="122"/>
                      <a:pt x="145" y="122"/>
                      <a:pt x="145" y="122"/>
                    </a:cubicBezTo>
                    <a:cubicBezTo>
                      <a:pt x="145" y="0"/>
                      <a:pt x="145" y="0"/>
                      <a:pt x="145" y="0"/>
                    </a:cubicBezTo>
                    <a:lnTo>
                      <a:pt x="79" y="37"/>
                    </a:lnTo>
                    <a:close/>
                  </a:path>
                </a:pathLst>
              </a:custGeom>
              <a:solidFill>
                <a:schemeClr val="bg1"/>
              </a:solidFill>
              <a:ln>
                <a:noFill/>
              </a:ln>
            </p:spPr>
            <p:txBody>
              <a:bodyPr vert="horz" wrap="square" lIns="49531" tIns="24765" rIns="49531" bIns="24765" numCol="1" anchor="t" anchorCtr="0" compatLnSpc="1">
                <a:prstTxWarp prst="textNoShape">
                  <a:avLst/>
                </a:prstTxWarp>
              </a:bodyPr>
              <a:lstStyle/>
              <a:p>
                <a:endParaRPr lang="en-US" sz="975">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Tree>
    <p:extLst>
      <p:ext uri="{BB962C8B-B14F-4D97-AF65-F5344CB8AC3E}">
        <p14:creationId xmlns:p14="http://schemas.microsoft.com/office/powerpoint/2010/main" val="317827564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40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900"/>
                            </p:stCondLst>
                            <p:childTnLst>
                              <p:par>
                                <p:cTn id="13" presetID="23" presetClass="entr" presetSubtype="16" fill="hold" grpId="0" nodeType="afterEffect">
                                  <p:stCondLst>
                                    <p:cond delay="0"/>
                                  </p:stCondLst>
                                  <p:iterate>
                                    <p:tmAbs val="0"/>
                                  </p:iterate>
                                  <p:childTnLst>
                                    <p:set>
                                      <p:cBhvr>
                                        <p:cTn id="14" fill="hold"/>
                                        <p:tgtEl>
                                          <p:spTgt spid="23"/>
                                        </p:tgtEl>
                                        <p:attrNameLst>
                                          <p:attrName>style.visibility</p:attrName>
                                        </p:attrNameLst>
                                      </p:cBhvr>
                                      <p:to>
                                        <p:strVal val="visible"/>
                                      </p:to>
                                    </p:set>
                                    <p:anim calcmode="lin" valueType="num">
                                      <p:cBhvr>
                                        <p:cTn id="15" dur="500" fill="hold"/>
                                        <p:tgtEl>
                                          <p:spTgt spid="23"/>
                                        </p:tgtEl>
                                        <p:attrNameLst>
                                          <p:attrName>ppt_w</p:attrName>
                                        </p:attrNameLst>
                                      </p:cBhvr>
                                      <p:tavLst>
                                        <p:tav tm="0">
                                          <p:val>
                                            <p:fltVal val="0"/>
                                          </p:val>
                                        </p:tav>
                                        <p:tav tm="100000">
                                          <p:val>
                                            <p:strVal val="#ppt_w"/>
                                          </p:val>
                                        </p:tav>
                                      </p:tavLst>
                                    </p:anim>
                                    <p:anim calcmode="lin" valueType="num">
                                      <p:cBhvr>
                                        <p:cTn id="16" dur="500" fill="hold"/>
                                        <p:tgtEl>
                                          <p:spTgt spid="23"/>
                                        </p:tgtEl>
                                        <p:attrNameLst>
                                          <p:attrName>ppt_h</p:attrName>
                                        </p:attrNameLst>
                                      </p:cBhvr>
                                      <p:tavLst>
                                        <p:tav tm="0">
                                          <p:val>
                                            <p:fltVal val="0"/>
                                          </p:val>
                                        </p:tav>
                                        <p:tav tm="100000">
                                          <p:val>
                                            <p:strVal val="#ppt_h"/>
                                          </p:val>
                                        </p:tav>
                                      </p:tavLst>
                                    </p:anim>
                                  </p:childTnLst>
                                </p:cTn>
                              </p:par>
                            </p:childTnLst>
                          </p:cTn>
                        </p:par>
                        <p:par>
                          <p:cTn id="17" fill="hold">
                            <p:stCondLst>
                              <p:cond delay="1400"/>
                            </p:stCondLst>
                            <p:childTnLst>
                              <p:par>
                                <p:cTn id="18" presetID="23" presetClass="entr" presetSubtype="16" fill="hold" grpId="0" nodeType="afterEffect">
                                  <p:stCondLst>
                                    <p:cond delay="0"/>
                                  </p:stCondLst>
                                  <p:iterate>
                                    <p:tmAbs val="0"/>
                                  </p:iterate>
                                  <p:childTnLst>
                                    <p:set>
                                      <p:cBhvr>
                                        <p:cTn id="19" fill="hold"/>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childTnLst>
                                </p:cTn>
                              </p:par>
                            </p:childTnLst>
                          </p:cTn>
                        </p:par>
                        <p:par>
                          <p:cTn id="22" fill="hold">
                            <p:stCondLst>
                              <p:cond delay="1900"/>
                            </p:stCondLst>
                            <p:childTnLst>
                              <p:par>
                                <p:cTn id="23" presetID="23" presetClass="entr" presetSubtype="16" fill="hold" grpId="0" nodeType="afterEffect">
                                  <p:stCondLst>
                                    <p:cond delay="0"/>
                                  </p:stCondLst>
                                  <p:iterate>
                                    <p:tmAbs val="0"/>
                                  </p:iterate>
                                  <p:childTnLst>
                                    <p:set>
                                      <p:cBhvr>
                                        <p:cTn id="24" fill="hold"/>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childTnLst>
                                </p:cTn>
                              </p:par>
                            </p:childTnLst>
                          </p:cTn>
                        </p:par>
                        <p:par>
                          <p:cTn id="27" fill="hold">
                            <p:stCondLst>
                              <p:cond delay="2400"/>
                            </p:stCondLst>
                            <p:childTnLst>
                              <p:par>
                                <p:cTn id="28" presetID="23" presetClass="entr" presetSubtype="16" fill="hold" grpId="0" nodeType="afterEffect">
                                  <p:stCondLst>
                                    <p:cond delay="0"/>
                                  </p:stCondLst>
                                  <p:iterate>
                                    <p:tmAbs val="0"/>
                                  </p:iterate>
                                  <p:childTnLst>
                                    <p:set>
                                      <p:cBhvr>
                                        <p:cTn id="29" fill="hold"/>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childTnLst>
                                </p:cTn>
                              </p:par>
                            </p:childTnLst>
                          </p:cTn>
                        </p:par>
                        <p:par>
                          <p:cTn id="32" fill="hold">
                            <p:stCondLst>
                              <p:cond delay="2900"/>
                            </p:stCondLst>
                            <p:childTnLst>
                              <p:par>
                                <p:cTn id="33" presetID="9" presetClass="entr" fill="hold" grpId="0" nodeType="afterEffect">
                                  <p:stCondLst>
                                    <p:cond delay="0"/>
                                  </p:stCondLst>
                                  <p:iterate>
                                    <p:tmAbs val="0"/>
                                  </p:iterate>
                                  <p:childTnLst>
                                    <p:set>
                                      <p:cBhvr>
                                        <p:cTn id="34" fill="hold"/>
                                        <p:tgtEl>
                                          <p:spTgt spid="29"/>
                                        </p:tgtEl>
                                        <p:attrNameLst>
                                          <p:attrName>style.visibility</p:attrName>
                                        </p:attrNameLst>
                                      </p:cBhvr>
                                      <p:to>
                                        <p:strVal val="visible"/>
                                      </p:to>
                                    </p:set>
                                    <p:animEffect transition="in" filter="dissolve">
                                      <p:cBhvr>
                                        <p:cTn id="35" dur="500"/>
                                        <p:tgtEl>
                                          <p:spTgt spid="29"/>
                                        </p:tgtEl>
                                      </p:cBhvr>
                                    </p:animEffect>
                                  </p:childTnLst>
                                </p:cTn>
                              </p:par>
                            </p:childTnLst>
                          </p:cTn>
                        </p:par>
                        <p:par>
                          <p:cTn id="36" fill="hold">
                            <p:stCondLst>
                              <p:cond delay="3400"/>
                            </p:stCondLst>
                            <p:childTnLst>
                              <p:par>
                                <p:cTn id="37" presetID="9" presetClass="entr" fill="hold" grpId="0" nodeType="afterEffect">
                                  <p:stCondLst>
                                    <p:cond delay="0"/>
                                  </p:stCondLst>
                                  <p:iterate>
                                    <p:tmAbs val="0"/>
                                  </p:iterate>
                                  <p:childTnLst>
                                    <p:set>
                                      <p:cBhvr>
                                        <p:cTn id="38" fill="hold"/>
                                        <p:tgtEl>
                                          <p:spTgt spid="31"/>
                                        </p:tgtEl>
                                        <p:attrNameLst>
                                          <p:attrName>style.visibility</p:attrName>
                                        </p:attrNameLst>
                                      </p:cBhvr>
                                      <p:to>
                                        <p:strVal val="visible"/>
                                      </p:to>
                                    </p:set>
                                    <p:animEffect transition="in" filter="dissolve">
                                      <p:cBhvr>
                                        <p:cTn id="39" dur="500"/>
                                        <p:tgtEl>
                                          <p:spTgt spid="31"/>
                                        </p:tgtEl>
                                      </p:cBhvr>
                                    </p:animEffect>
                                  </p:childTnLst>
                                </p:cTn>
                              </p:par>
                            </p:childTnLst>
                          </p:cTn>
                        </p:par>
                        <p:par>
                          <p:cTn id="40" fill="hold">
                            <p:stCondLst>
                              <p:cond delay="3900"/>
                            </p:stCondLst>
                            <p:childTnLst>
                              <p:par>
                                <p:cTn id="41" presetID="9" presetClass="entr" fill="hold" grpId="0" nodeType="afterEffect">
                                  <p:stCondLst>
                                    <p:cond delay="0"/>
                                  </p:stCondLst>
                                  <p:iterate>
                                    <p:tmAbs val="0"/>
                                  </p:iterate>
                                  <p:childTnLst>
                                    <p:set>
                                      <p:cBhvr>
                                        <p:cTn id="42" fill="hold"/>
                                        <p:tgtEl>
                                          <p:spTgt spid="33"/>
                                        </p:tgtEl>
                                        <p:attrNameLst>
                                          <p:attrName>style.visibility</p:attrName>
                                        </p:attrNameLst>
                                      </p:cBhvr>
                                      <p:to>
                                        <p:strVal val="visible"/>
                                      </p:to>
                                    </p:set>
                                    <p:animEffect transition="in" filter="dissolve">
                                      <p:cBhvr>
                                        <p:cTn id="43" dur="500"/>
                                        <p:tgtEl>
                                          <p:spTgt spid="33"/>
                                        </p:tgtEl>
                                      </p:cBhvr>
                                    </p:animEffect>
                                  </p:childTnLst>
                                </p:cTn>
                              </p:par>
                            </p:childTnLst>
                          </p:cTn>
                        </p:par>
                        <p:par>
                          <p:cTn id="44" fill="hold">
                            <p:stCondLst>
                              <p:cond delay="4400"/>
                            </p:stCondLst>
                            <p:childTnLst>
                              <p:par>
                                <p:cTn id="45" presetID="9" presetClass="entr" fill="hold" grpId="0" nodeType="afterEffect">
                                  <p:stCondLst>
                                    <p:cond delay="0"/>
                                  </p:stCondLst>
                                  <p:iterate>
                                    <p:tmAbs val="0"/>
                                  </p:iterate>
                                  <p:childTnLst>
                                    <p:set>
                                      <p:cBhvr>
                                        <p:cTn id="46" fill="hold"/>
                                        <p:tgtEl>
                                          <p:spTgt spid="35"/>
                                        </p:tgtEl>
                                        <p:attrNameLst>
                                          <p:attrName>style.visibility</p:attrName>
                                        </p:attrNameLst>
                                      </p:cBhvr>
                                      <p:to>
                                        <p:strVal val="visible"/>
                                      </p:to>
                                    </p:set>
                                    <p:animEffect transition="in" filter="dissolve">
                                      <p:cBhvr>
                                        <p:cTn id="47" dur="500"/>
                                        <p:tgtEl>
                                          <p:spTgt spid="35"/>
                                        </p:tgtEl>
                                      </p:cBhvr>
                                    </p:animEffect>
                                  </p:childTnLst>
                                </p:cTn>
                              </p:par>
                            </p:childTnLst>
                          </p:cTn>
                        </p:par>
                        <p:par>
                          <p:cTn id="48" fill="hold">
                            <p:stCondLst>
                              <p:cond delay="4900"/>
                            </p:stCondLst>
                            <p:childTnLst>
                              <p:par>
                                <p:cTn id="49" presetID="2" presetClass="entr" presetSubtype="4" fill="hold" grpId="0" nodeType="afterEffect">
                                  <p:stCondLst>
                                    <p:cond delay="0"/>
                                  </p:stCondLst>
                                  <p:iterate>
                                    <p:tmAbs val="0"/>
                                  </p:iterate>
                                  <p:childTnLst>
                                    <p:set>
                                      <p:cBhvr>
                                        <p:cTn id="50" fill="hold"/>
                                        <p:tgtEl>
                                          <p:spTgt spid="28"/>
                                        </p:tgtEl>
                                        <p:attrNameLst>
                                          <p:attrName>style.visibility</p:attrName>
                                        </p:attrNameLst>
                                      </p:cBhvr>
                                      <p:to>
                                        <p:strVal val="visible"/>
                                      </p:to>
                                    </p:set>
                                    <p:anim calcmode="lin" valueType="num">
                                      <p:cBhvr>
                                        <p:cTn id="51" dur="750" fill="hold"/>
                                        <p:tgtEl>
                                          <p:spTgt spid="28"/>
                                        </p:tgtEl>
                                        <p:attrNameLst>
                                          <p:attrName>ppt_x</p:attrName>
                                        </p:attrNameLst>
                                      </p:cBhvr>
                                      <p:tavLst>
                                        <p:tav tm="0">
                                          <p:val>
                                            <p:strVal val="#ppt_x"/>
                                          </p:val>
                                        </p:tav>
                                        <p:tav tm="100000">
                                          <p:val>
                                            <p:strVal val="#ppt_x"/>
                                          </p:val>
                                        </p:tav>
                                      </p:tavLst>
                                    </p:anim>
                                    <p:anim calcmode="lin" valueType="num">
                                      <p:cBhvr>
                                        <p:cTn id="52" dur="750" fill="hold"/>
                                        <p:tgtEl>
                                          <p:spTgt spid="28"/>
                                        </p:tgtEl>
                                        <p:attrNameLst>
                                          <p:attrName>ppt_y</p:attrName>
                                        </p:attrNameLst>
                                      </p:cBhvr>
                                      <p:tavLst>
                                        <p:tav tm="0">
                                          <p:val>
                                            <p:strVal val="1+#ppt_h/2"/>
                                          </p:val>
                                        </p:tav>
                                        <p:tav tm="100000">
                                          <p:val>
                                            <p:strVal val="#ppt_y"/>
                                          </p:val>
                                        </p:tav>
                                      </p:tavLst>
                                    </p:anim>
                                  </p:childTnLst>
                                </p:cTn>
                              </p:par>
                            </p:childTnLst>
                          </p:cTn>
                        </p:par>
                        <p:par>
                          <p:cTn id="53" fill="hold">
                            <p:stCondLst>
                              <p:cond delay="5650"/>
                            </p:stCondLst>
                            <p:childTnLst>
                              <p:par>
                                <p:cTn id="54" presetID="2" presetClass="entr" presetSubtype="4" fill="hold" grpId="0" nodeType="afterEffect">
                                  <p:stCondLst>
                                    <p:cond delay="0"/>
                                  </p:stCondLst>
                                  <p:iterate>
                                    <p:tmAbs val="0"/>
                                  </p:iterate>
                                  <p:childTnLst>
                                    <p:set>
                                      <p:cBhvr>
                                        <p:cTn id="55" fill="hold"/>
                                        <p:tgtEl>
                                          <p:spTgt spid="30"/>
                                        </p:tgtEl>
                                        <p:attrNameLst>
                                          <p:attrName>style.visibility</p:attrName>
                                        </p:attrNameLst>
                                      </p:cBhvr>
                                      <p:to>
                                        <p:strVal val="visible"/>
                                      </p:to>
                                    </p:set>
                                    <p:anim calcmode="lin" valueType="num">
                                      <p:cBhvr>
                                        <p:cTn id="56" dur="750" fill="hold"/>
                                        <p:tgtEl>
                                          <p:spTgt spid="30"/>
                                        </p:tgtEl>
                                        <p:attrNameLst>
                                          <p:attrName>ppt_x</p:attrName>
                                        </p:attrNameLst>
                                      </p:cBhvr>
                                      <p:tavLst>
                                        <p:tav tm="0">
                                          <p:val>
                                            <p:strVal val="#ppt_x"/>
                                          </p:val>
                                        </p:tav>
                                        <p:tav tm="100000">
                                          <p:val>
                                            <p:strVal val="#ppt_x"/>
                                          </p:val>
                                        </p:tav>
                                      </p:tavLst>
                                    </p:anim>
                                    <p:anim calcmode="lin" valueType="num">
                                      <p:cBhvr>
                                        <p:cTn id="57" dur="750" fill="hold"/>
                                        <p:tgtEl>
                                          <p:spTgt spid="30"/>
                                        </p:tgtEl>
                                        <p:attrNameLst>
                                          <p:attrName>ppt_y</p:attrName>
                                        </p:attrNameLst>
                                      </p:cBhvr>
                                      <p:tavLst>
                                        <p:tav tm="0">
                                          <p:val>
                                            <p:strVal val="1+#ppt_h/2"/>
                                          </p:val>
                                        </p:tav>
                                        <p:tav tm="100000">
                                          <p:val>
                                            <p:strVal val="#ppt_y"/>
                                          </p:val>
                                        </p:tav>
                                      </p:tavLst>
                                    </p:anim>
                                  </p:childTnLst>
                                </p:cTn>
                              </p:par>
                            </p:childTnLst>
                          </p:cTn>
                        </p:par>
                        <p:par>
                          <p:cTn id="58" fill="hold">
                            <p:stCondLst>
                              <p:cond delay="6400"/>
                            </p:stCondLst>
                            <p:childTnLst>
                              <p:par>
                                <p:cTn id="59" presetID="2" presetClass="entr" presetSubtype="4" fill="hold" grpId="0" nodeType="afterEffect">
                                  <p:stCondLst>
                                    <p:cond delay="0"/>
                                  </p:stCondLst>
                                  <p:iterate>
                                    <p:tmAbs val="0"/>
                                  </p:iterate>
                                  <p:childTnLst>
                                    <p:set>
                                      <p:cBhvr>
                                        <p:cTn id="60" fill="hold"/>
                                        <p:tgtEl>
                                          <p:spTgt spid="34"/>
                                        </p:tgtEl>
                                        <p:attrNameLst>
                                          <p:attrName>style.visibility</p:attrName>
                                        </p:attrNameLst>
                                      </p:cBhvr>
                                      <p:to>
                                        <p:strVal val="visible"/>
                                      </p:to>
                                    </p:set>
                                    <p:anim calcmode="lin" valueType="num">
                                      <p:cBhvr>
                                        <p:cTn id="61" dur="750" fill="hold"/>
                                        <p:tgtEl>
                                          <p:spTgt spid="34"/>
                                        </p:tgtEl>
                                        <p:attrNameLst>
                                          <p:attrName>ppt_x</p:attrName>
                                        </p:attrNameLst>
                                      </p:cBhvr>
                                      <p:tavLst>
                                        <p:tav tm="0">
                                          <p:val>
                                            <p:strVal val="#ppt_x"/>
                                          </p:val>
                                        </p:tav>
                                        <p:tav tm="100000">
                                          <p:val>
                                            <p:strVal val="#ppt_x"/>
                                          </p:val>
                                        </p:tav>
                                      </p:tavLst>
                                    </p:anim>
                                    <p:anim calcmode="lin" valueType="num">
                                      <p:cBhvr>
                                        <p:cTn id="62" dur="750" fill="hold"/>
                                        <p:tgtEl>
                                          <p:spTgt spid="34"/>
                                        </p:tgtEl>
                                        <p:attrNameLst>
                                          <p:attrName>ppt_y</p:attrName>
                                        </p:attrNameLst>
                                      </p:cBhvr>
                                      <p:tavLst>
                                        <p:tav tm="0">
                                          <p:val>
                                            <p:strVal val="1+#ppt_h/2"/>
                                          </p:val>
                                        </p:tav>
                                        <p:tav tm="100000">
                                          <p:val>
                                            <p:strVal val="#ppt_y"/>
                                          </p:val>
                                        </p:tav>
                                      </p:tavLst>
                                    </p:anim>
                                  </p:childTnLst>
                                </p:cTn>
                              </p:par>
                            </p:childTnLst>
                          </p:cTn>
                        </p:par>
                        <p:par>
                          <p:cTn id="63" fill="hold">
                            <p:stCondLst>
                              <p:cond delay="7150"/>
                            </p:stCondLst>
                            <p:childTnLst>
                              <p:par>
                                <p:cTn id="64" presetID="2" presetClass="entr" presetSubtype="4" fill="hold" grpId="0" nodeType="afterEffect">
                                  <p:stCondLst>
                                    <p:cond delay="0"/>
                                  </p:stCondLst>
                                  <p:iterate>
                                    <p:tmAbs val="0"/>
                                  </p:iterate>
                                  <p:childTnLst>
                                    <p:set>
                                      <p:cBhvr>
                                        <p:cTn id="65" fill="hold"/>
                                        <p:tgtEl>
                                          <p:spTgt spid="32"/>
                                        </p:tgtEl>
                                        <p:attrNameLst>
                                          <p:attrName>style.visibility</p:attrName>
                                        </p:attrNameLst>
                                      </p:cBhvr>
                                      <p:to>
                                        <p:strVal val="visible"/>
                                      </p:to>
                                    </p:set>
                                    <p:anim calcmode="lin" valueType="num">
                                      <p:cBhvr>
                                        <p:cTn id="66" dur="750" fill="hold"/>
                                        <p:tgtEl>
                                          <p:spTgt spid="32"/>
                                        </p:tgtEl>
                                        <p:attrNameLst>
                                          <p:attrName>ppt_x</p:attrName>
                                        </p:attrNameLst>
                                      </p:cBhvr>
                                      <p:tavLst>
                                        <p:tav tm="0">
                                          <p:val>
                                            <p:strVal val="#ppt_x"/>
                                          </p:val>
                                        </p:tav>
                                        <p:tav tm="100000">
                                          <p:val>
                                            <p:strVal val="#ppt_x"/>
                                          </p:val>
                                        </p:tav>
                                      </p:tavLst>
                                    </p:anim>
                                    <p:anim calcmode="lin" valueType="num">
                                      <p:cBhvr>
                                        <p:cTn id="67" dur="75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13" grpId="0" animBg="1" advAuto="0"/>
      <p:bldP spid="18" grpId="0" animBg="1" advAuto="0"/>
      <p:bldP spid="23" grpId="0" animBg="1" advAuto="0"/>
      <p:bldP spid="28" grpId="0" animBg="1" advAuto="0"/>
      <p:bldP spid="29" grpId="0" animBg="1" advAuto="0"/>
      <p:bldP spid="30" grpId="0" animBg="1" advAuto="0"/>
      <p:bldP spid="31" grpId="0" animBg="1" advAuto="0"/>
      <p:bldP spid="32" grpId="0" animBg="1" advAuto="0"/>
      <p:bldP spid="33" grpId="0" animBg="1" advAuto="0"/>
      <p:bldP spid="34" grpId="0" animBg="1" advAuto="0"/>
      <p:bldP spid="35" grpId="0" animBg="1" advAuto="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773"/>
          <p:cNvSpPr/>
          <p:nvPr/>
        </p:nvSpPr>
        <p:spPr>
          <a:xfrm>
            <a:off x="751115" y="4709798"/>
            <a:ext cx="1974315" cy="92333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defTabSz="914377">
              <a:lnSpc>
                <a:spcPct val="150000"/>
              </a:lnSpc>
              <a:spcBef>
                <a:spcPts val="200"/>
              </a:spcBef>
              <a:defRPr sz="1200">
                <a:latin typeface="Open Sans Light"/>
                <a:ea typeface="Open Sans Light"/>
                <a:cs typeface="Open Sans Light"/>
                <a:sym typeface="Open Sans Light"/>
              </a:defRPr>
            </a:lvl1pPr>
          </a:lstStyle>
          <a:p>
            <a:pPr>
              <a:defRPr sz="1800">
                <a:latin typeface="+mn-lt"/>
                <a:ea typeface="+mn-ea"/>
                <a:cs typeface="+mn-cs"/>
                <a:sym typeface="Helvetica"/>
              </a:defRPr>
            </a:pPr>
            <a:r>
              <a:rPr sz="1200">
                <a:latin typeface="+mn-lt"/>
                <a:ea typeface="+mn-ea"/>
                <a:cs typeface="+mn-ea"/>
                <a:sym typeface="+mn-lt"/>
              </a:rPr>
              <a:t>There are many variations of passages of lorem ipsum available</a:t>
            </a:r>
          </a:p>
        </p:txBody>
      </p:sp>
      <p:grpSp>
        <p:nvGrpSpPr>
          <p:cNvPr id="9" name="Group 1781"/>
          <p:cNvGrpSpPr/>
          <p:nvPr/>
        </p:nvGrpSpPr>
        <p:grpSpPr>
          <a:xfrm>
            <a:off x="3905582" y="2019618"/>
            <a:ext cx="1503877" cy="1503877"/>
            <a:chOff x="0" y="0"/>
            <a:chExt cx="1503876" cy="1503876"/>
          </a:xfrm>
        </p:grpSpPr>
        <p:sp>
          <p:nvSpPr>
            <p:cNvPr id="10" name="Shape 1774"/>
            <p:cNvSpPr/>
            <p:nvPr/>
          </p:nvSpPr>
          <p:spPr>
            <a:xfrm>
              <a:off x="-1" y="-1"/>
              <a:ext cx="1503878" cy="1503878"/>
            </a:xfrm>
            <a:prstGeom prst="ellipse">
              <a:avLst/>
            </a:prstGeom>
            <a:noFill/>
            <a:ln w="38100" cap="flat">
              <a:solidFill>
                <a:schemeClr val="accent2"/>
              </a:solidFill>
              <a:prstDash val="solid"/>
              <a:miter lim="800000"/>
            </a:ln>
            <a:effectLst/>
          </p:spPr>
          <p:txBody>
            <a:bodyPr wrap="square" lIns="45719" tIns="45719" rIns="45719" bIns="45719" numCol="1" anchor="ctr">
              <a:noAutofit/>
            </a:bodyPr>
            <a:lstStyle/>
            <a:p>
              <a:pPr algn="ctr">
                <a:defRPr>
                  <a:solidFill>
                    <a:srgbClr val="FFFFFF"/>
                  </a:solidFill>
                </a:defRPr>
              </a:pPr>
              <a:endParaRPr>
                <a:cs typeface="+mn-ea"/>
                <a:sym typeface="+mn-lt"/>
              </a:endParaRPr>
            </a:p>
          </p:txBody>
        </p:sp>
        <p:grpSp>
          <p:nvGrpSpPr>
            <p:cNvPr id="11" name="Group 1780"/>
            <p:cNvGrpSpPr/>
            <p:nvPr/>
          </p:nvGrpSpPr>
          <p:grpSpPr>
            <a:xfrm>
              <a:off x="530187" y="376250"/>
              <a:ext cx="443503" cy="751377"/>
              <a:chOff x="0" y="0"/>
              <a:chExt cx="443501" cy="751376"/>
            </a:xfrm>
          </p:grpSpPr>
          <p:sp>
            <p:nvSpPr>
              <p:cNvPr id="12" name="Shape 1775"/>
              <p:cNvSpPr/>
              <p:nvPr/>
            </p:nvSpPr>
            <p:spPr>
              <a:xfrm>
                <a:off x="-1" y="0"/>
                <a:ext cx="443503" cy="751377"/>
              </a:xfrm>
              <a:custGeom>
                <a:avLst/>
                <a:gdLst/>
                <a:ahLst/>
                <a:cxnLst>
                  <a:cxn ang="0">
                    <a:pos x="wd2" y="hd2"/>
                  </a:cxn>
                  <a:cxn ang="5400000">
                    <a:pos x="wd2" y="hd2"/>
                  </a:cxn>
                  <a:cxn ang="10800000">
                    <a:pos x="wd2" y="hd2"/>
                  </a:cxn>
                  <a:cxn ang="16200000">
                    <a:pos x="wd2" y="hd2"/>
                  </a:cxn>
                </a:cxnLst>
                <a:rect l="0" t="0" r="r" b="b"/>
                <a:pathLst>
                  <a:path w="21600" h="21600" extrusionOk="0">
                    <a:moveTo>
                      <a:pt x="21600" y="19738"/>
                    </a:moveTo>
                    <a:cubicBezTo>
                      <a:pt x="21600" y="20762"/>
                      <a:pt x="20171" y="21600"/>
                      <a:pt x="18424" y="21600"/>
                    </a:cubicBezTo>
                    <a:cubicBezTo>
                      <a:pt x="3176" y="21600"/>
                      <a:pt x="3176" y="21600"/>
                      <a:pt x="3176" y="21600"/>
                    </a:cubicBezTo>
                    <a:cubicBezTo>
                      <a:pt x="1429" y="21600"/>
                      <a:pt x="0" y="20762"/>
                      <a:pt x="0" y="19738"/>
                    </a:cubicBezTo>
                    <a:cubicBezTo>
                      <a:pt x="0" y="1862"/>
                      <a:pt x="0" y="1862"/>
                      <a:pt x="0" y="1862"/>
                    </a:cubicBezTo>
                    <a:cubicBezTo>
                      <a:pt x="0" y="838"/>
                      <a:pt x="1429" y="0"/>
                      <a:pt x="3176" y="0"/>
                    </a:cubicBezTo>
                    <a:cubicBezTo>
                      <a:pt x="18424" y="0"/>
                      <a:pt x="18424" y="0"/>
                      <a:pt x="18424" y="0"/>
                    </a:cubicBezTo>
                    <a:cubicBezTo>
                      <a:pt x="20171" y="0"/>
                      <a:pt x="21600" y="838"/>
                      <a:pt x="21600" y="1862"/>
                    </a:cubicBezTo>
                    <a:lnTo>
                      <a:pt x="21600" y="19738"/>
                    </a:lnTo>
                    <a:close/>
                  </a:path>
                </a:pathLst>
              </a:custGeom>
              <a:noFill/>
              <a:ln w="30163" cap="rnd">
                <a:solidFill>
                  <a:schemeClr val="accent2"/>
                </a:solidFill>
                <a:prstDash val="solid"/>
                <a:miter lim="800000"/>
              </a:ln>
              <a:effectLst/>
            </p:spPr>
            <p:txBody>
              <a:bodyPr wrap="square" lIns="45719" tIns="45719" rIns="45719" bIns="45719" numCol="1" anchor="t">
                <a:noAutofit/>
              </a:bodyPr>
              <a:lstStyle/>
              <a:p>
                <a:endParaRPr>
                  <a:cs typeface="+mn-ea"/>
                  <a:sym typeface="+mn-lt"/>
                </a:endParaRPr>
              </a:p>
            </p:txBody>
          </p:sp>
          <p:sp>
            <p:nvSpPr>
              <p:cNvPr id="13" name="Shape 1776"/>
              <p:cNvSpPr/>
              <p:nvPr/>
            </p:nvSpPr>
            <p:spPr>
              <a:xfrm>
                <a:off x="-1" y="128846"/>
                <a:ext cx="443503" cy="1"/>
              </a:xfrm>
              <a:prstGeom prst="line">
                <a:avLst/>
              </a:prstGeom>
              <a:noFill/>
              <a:ln w="30163" cap="rnd">
                <a:solidFill>
                  <a:schemeClr val="accent2"/>
                </a:solidFill>
                <a:prstDash val="solid"/>
                <a:miter lim="800000"/>
              </a:ln>
              <a:effectLst/>
            </p:spPr>
            <p:txBody>
              <a:bodyPr wrap="square" lIns="45719" tIns="45719" rIns="45719" bIns="45719" numCol="1" anchor="t">
                <a:noAutofit/>
              </a:bodyPr>
              <a:lstStyle/>
              <a:p>
                <a:pPr defTabSz="457200">
                  <a:defRPr sz="1200"/>
                </a:pPr>
                <a:endParaRPr>
                  <a:cs typeface="+mn-ea"/>
                  <a:sym typeface="+mn-lt"/>
                </a:endParaRPr>
              </a:p>
            </p:txBody>
          </p:sp>
          <p:sp>
            <p:nvSpPr>
              <p:cNvPr id="14" name="Shape 1777"/>
              <p:cNvSpPr/>
              <p:nvPr/>
            </p:nvSpPr>
            <p:spPr>
              <a:xfrm>
                <a:off x="-1" y="622529"/>
                <a:ext cx="443503" cy="1"/>
              </a:xfrm>
              <a:prstGeom prst="line">
                <a:avLst/>
              </a:prstGeom>
              <a:noFill/>
              <a:ln w="30163" cap="rnd">
                <a:solidFill>
                  <a:schemeClr val="accent2"/>
                </a:solidFill>
                <a:prstDash val="solid"/>
                <a:miter lim="800000"/>
              </a:ln>
              <a:effectLst/>
            </p:spPr>
            <p:txBody>
              <a:bodyPr wrap="square" lIns="45719" tIns="45719" rIns="45719" bIns="45719" numCol="1" anchor="t">
                <a:noAutofit/>
              </a:bodyPr>
              <a:lstStyle/>
              <a:p>
                <a:pPr defTabSz="457200">
                  <a:defRPr sz="1200"/>
                </a:pPr>
                <a:endParaRPr>
                  <a:cs typeface="+mn-ea"/>
                  <a:sym typeface="+mn-lt"/>
                </a:endParaRPr>
              </a:p>
            </p:txBody>
          </p:sp>
          <p:sp>
            <p:nvSpPr>
              <p:cNvPr id="15" name="Shape 1778"/>
              <p:cNvSpPr/>
              <p:nvPr/>
            </p:nvSpPr>
            <p:spPr>
              <a:xfrm>
                <a:off x="130202" y="77307"/>
                <a:ext cx="183097" cy="1"/>
              </a:xfrm>
              <a:prstGeom prst="line">
                <a:avLst/>
              </a:prstGeom>
              <a:noFill/>
              <a:ln w="30163" cap="rnd">
                <a:solidFill>
                  <a:schemeClr val="accent2"/>
                </a:solidFill>
                <a:prstDash val="solid"/>
                <a:miter lim="800000"/>
              </a:ln>
              <a:effectLst/>
            </p:spPr>
            <p:txBody>
              <a:bodyPr wrap="square" lIns="45719" tIns="45719" rIns="45719" bIns="45719" numCol="1" anchor="t">
                <a:noAutofit/>
              </a:bodyPr>
              <a:lstStyle/>
              <a:p>
                <a:pPr defTabSz="457200">
                  <a:defRPr sz="1200"/>
                </a:pPr>
                <a:endParaRPr>
                  <a:cs typeface="+mn-ea"/>
                  <a:sym typeface="+mn-lt"/>
                </a:endParaRPr>
              </a:p>
            </p:txBody>
          </p:sp>
          <p:sp>
            <p:nvSpPr>
              <p:cNvPr id="16" name="Shape 1779"/>
              <p:cNvSpPr/>
              <p:nvPr/>
            </p:nvSpPr>
            <p:spPr>
              <a:xfrm>
                <a:off x="195303" y="660505"/>
                <a:ext cx="52895" cy="52895"/>
              </a:xfrm>
              <a:prstGeom prst="ellipse">
                <a:avLst/>
              </a:prstGeom>
              <a:noFill/>
              <a:ln w="30163" cap="rnd">
                <a:solidFill>
                  <a:schemeClr val="accent2"/>
                </a:solidFill>
                <a:prstDash val="solid"/>
                <a:miter lim="800000"/>
              </a:ln>
              <a:effectLst/>
            </p:spPr>
            <p:txBody>
              <a:bodyPr wrap="square" lIns="45719" tIns="45719" rIns="45719" bIns="45719" numCol="1" anchor="t">
                <a:noAutofit/>
              </a:bodyPr>
              <a:lstStyle/>
              <a:p>
                <a:endParaRPr>
                  <a:cs typeface="+mn-ea"/>
                  <a:sym typeface="+mn-lt"/>
                </a:endParaRPr>
              </a:p>
            </p:txBody>
          </p:sp>
        </p:grpSp>
      </p:grpSp>
      <p:sp>
        <p:nvSpPr>
          <p:cNvPr id="17" name="Shape 1782"/>
          <p:cNvSpPr/>
          <p:nvPr/>
        </p:nvSpPr>
        <p:spPr>
          <a:xfrm>
            <a:off x="1020226" y="4057860"/>
            <a:ext cx="1436097" cy="369332"/>
          </a:xfrm>
          <a:prstGeom prst="rect">
            <a:avLst/>
          </a:prstGeom>
          <a:solidFill>
            <a:schemeClr val="accent1"/>
          </a:solidFill>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lgn="ctr">
              <a:defRPr>
                <a:solidFill>
                  <a:srgbClr val="FFFFFF"/>
                </a:solidFill>
              </a:defRPr>
            </a:lvl1pPr>
          </a:lstStyle>
          <a:p>
            <a:pPr>
              <a:defRPr>
                <a:solidFill>
                  <a:srgbClr val="000000"/>
                </a:solidFill>
              </a:defRPr>
            </a:pPr>
            <a:r>
              <a:rPr>
                <a:solidFill>
                  <a:srgbClr val="FFFFFF"/>
                </a:solidFill>
                <a:cs typeface="+mn-ea"/>
                <a:sym typeface="+mn-lt"/>
              </a:rPr>
              <a:t>Web Design</a:t>
            </a:r>
          </a:p>
        </p:txBody>
      </p:sp>
      <p:sp>
        <p:nvSpPr>
          <p:cNvPr id="18" name="Shape 1783"/>
          <p:cNvSpPr/>
          <p:nvPr/>
        </p:nvSpPr>
        <p:spPr>
          <a:xfrm>
            <a:off x="3670363" y="4709798"/>
            <a:ext cx="1974316" cy="92333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defTabSz="914377">
              <a:lnSpc>
                <a:spcPct val="150000"/>
              </a:lnSpc>
              <a:spcBef>
                <a:spcPts val="200"/>
              </a:spcBef>
              <a:defRPr sz="1200">
                <a:latin typeface="Open Sans Light"/>
                <a:ea typeface="Open Sans Light"/>
                <a:cs typeface="Open Sans Light"/>
                <a:sym typeface="Open Sans Light"/>
              </a:defRPr>
            </a:lvl1pPr>
          </a:lstStyle>
          <a:p>
            <a:pPr>
              <a:defRPr sz="1800">
                <a:latin typeface="+mn-lt"/>
                <a:ea typeface="+mn-ea"/>
                <a:cs typeface="+mn-cs"/>
                <a:sym typeface="Helvetica"/>
              </a:defRPr>
            </a:pPr>
            <a:r>
              <a:rPr sz="1200">
                <a:latin typeface="+mn-lt"/>
                <a:ea typeface="+mn-ea"/>
                <a:cs typeface="+mn-ea"/>
                <a:sym typeface="+mn-lt"/>
              </a:rPr>
              <a:t>There are many variations of passages of lorem ipsum available</a:t>
            </a:r>
          </a:p>
        </p:txBody>
      </p:sp>
      <p:sp>
        <p:nvSpPr>
          <p:cNvPr id="19" name="Shape 1784"/>
          <p:cNvSpPr/>
          <p:nvPr/>
        </p:nvSpPr>
        <p:spPr>
          <a:xfrm>
            <a:off x="3907637" y="4057860"/>
            <a:ext cx="1499769" cy="369332"/>
          </a:xfrm>
          <a:prstGeom prst="rect">
            <a:avLst/>
          </a:prstGeom>
          <a:solidFill>
            <a:schemeClr val="accent2"/>
          </a:solidFill>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lgn="ctr">
              <a:defRPr>
                <a:solidFill>
                  <a:srgbClr val="FFFFFF"/>
                </a:solidFill>
              </a:defRPr>
            </a:lvl1pPr>
          </a:lstStyle>
          <a:p>
            <a:pPr>
              <a:defRPr>
                <a:solidFill>
                  <a:srgbClr val="000000"/>
                </a:solidFill>
              </a:defRPr>
            </a:pPr>
            <a:r>
              <a:rPr dirty="0">
                <a:solidFill>
                  <a:srgbClr val="FFFFFF"/>
                </a:solidFill>
                <a:cs typeface="+mn-ea"/>
                <a:sym typeface="+mn-lt"/>
              </a:rPr>
              <a:t>Mobile Apps</a:t>
            </a:r>
          </a:p>
        </p:txBody>
      </p:sp>
      <p:sp>
        <p:nvSpPr>
          <p:cNvPr id="20" name="Shape 1785"/>
          <p:cNvSpPr/>
          <p:nvPr/>
        </p:nvSpPr>
        <p:spPr>
          <a:xfrm>
            <a:off x="6640065" y="4709798"/>
            <a:ext cx="1974316" cy="92333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defTabSz="914377">
              <a:lnSpc>
                <a:spcPct val="150000"/>
              </a:lnSpc>
              <a:spcBef>
                <a:spcPts val="200"/>
              </a:spcBef>
              <a:defRPr sz="1200">
                <a:latin typeface="Open Sans Light"/>
                <a:ea typeface="Open Sans Light"/>
                <a:cs typeface="Open Sans Light"/>
                <a:sym typeface="Open Sans Light"/>
              </a:defRPr>
            </a:lvl1pPr>
          </a:lstStyle>
          <a:p>
            <a:pPr>
              <a:defRPr sz="1800">
                <a:latin typeface="+mn-lt"/>
                <a:ea typeface="+mn-ea"/>
                <a:cs typeface="+mn-cs"/>
                <a:sym typeface="Helvetica"/>
              </a:defRPr>
            </a:pPr>
            <a:r>
              <a:rPr sz="1200">
                <a:latin typeface="+mn-lt"/>
                <a:ea typeface="+mn-ea"/>
                <a:cs typeface="+mn-ea"/>
                <a:sym typeface="+mn-lt"/>
              </a:rPr>
              <a:t>There are many variations of passages of lorem ipsum available</a:t>
            </a:r>
          </a:p>
        </p:txBody>
      </p:sp>
      <p:sp>
        <p:nvSpPr>
          <p:cNvPr id="21" name="Shape 1786"/>
          <p:cNvSpPr/>
          <p:nvPr/>
        </p:nvSpPr>
        <p:spPr>
          <a:xfrm>
            <a:off x="6805526" y="4057860"/>
            <a:ext cx="1643398" cy="369332"/>
          </a:xfrm>
          <a:prstGeom prst="rect">
            <a:avLst/>
          </a:prstGeom>
          <a:solidFill>
            <a:schemeClr val="accent3"/>
          </a:solidFill>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lgn="ctr">
              <a:defRPr>
                <a:solidFill>
                  <a:srgbClr val="FFFFFF"/>
                </a:solidFill>
              </a:defRPr>
            </a:lvl1pPr>
          </a:lstStyle>
          <a:p>
            <a:pPr>
              <a:defRPr>
                <a:solidFill>
                  <a:srgbClr val="000000"/>
                </a:solidFill>
              </a:defRPr>
            </a:pPr>
            <a:r>
              <a:rPr>
                <a:solidFill>
                  <a:srgbClr val="FFFFFF"/>
                </a:solidFill>
                <a:cs typeface="+mn-ea"/>
                <a:sym typeface="+mn-lt"/>
              </a:rPr>
              <a:t>Desktop Apps</a:t>
            </a:r>
          </a:p>
        </p:txBody>
      </p:sp>
      <p:sp>
        <p:nvSpPr>
          <p:cNvPr id="22" name="Shape 1787"/>
          <p:cNvSpPr/>
          <p:nvPr/>
        </p:nvSpPr>
        <p:spPr>
          <a:xfrm>
            <a:off x="9575920" y="4709798"/>
            <a:ext cx="1974316" cy="92333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defTabSz="914377">
              <a:lnSpc>
                <a:spcPct val="150000"/>
              </a:lnSpc>
              <a:spcBef>
                <a:spcPts val="200"/>
              </a:spcBef>
              <a:defRPr sz="1200">
                <a:latin typeface="Open Sans Light"/>
                <a:ea typeface="Open Sans Light"/>
                <a:cs typeface="Open Sans Light"/>
                <a:sym typeface="Open Sans Light"/>
              </a:defRPr>
            </a:lvl1pPr>
          </a:lstStyle>
          <a:p>
            <a:pPr>
              <a:defRPr sz="1800">
                <a:latin typeface="+mn-lt"/>
                <a:ea typeface="+mn-ea"/>
                <a:cs typeface="+mn-cs"/>
                <a:sym typeface="Helvetica"/>
              </a:defRPr>
            </a:pPr>
            <a:r>
              <a:rPr sz="1200">
                <a:latin typeface="+mn-lt"/>
                <a:ea typeface="+mn-ea"/>
                <a:cs typeface="+mn-ea"/>
                <a:sym typeface="+mn-lt"/>
              </a:rPr>
              <a:t>There are many variations of passages of lorem ipsum available</a:t>
            </a:r>
          </a:p>
        </p:txBody>
      </p:sp>
      <p:sp>
        <p:nvSpPr>
          <p:cNvPr id="23" name="Shape 1788"/>
          <p:cNvSpPr/>
          <p:nvPr/>
        </p:nvSpPr>
        <p:spPr>
          <a:xfrm>
            <a:off x="9573579" y="4057860"/>
            <a:ext cx="1979001" cy="369332"/>
          </a:xfrm>
          <a:prstGeom prst="rect">
            <a:avLst/>
          </a:prstGeom>
          <a:solidFill>
            <a:schemeClr val="accent4"/>
          </a:solidFill>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lgn="ctr">
              <a:defRPr>
                <a:solidFill>
                  <a:srgbClr val="FFFFFF"/>
                </a:solidFill>
              </a:defRPr>
            </a:lvl1pPr>
          </a:lstStyle>
          <a:p>
            <a:pPr>
              <a:defRPr>
                <a:solidFill>
                  <a:srgbClr val="000000"/>
                </a:solidFill>
              </a:defRPr>
            </a:pPr>
            <a:r>
              <a:rPr>
                <a:solidFill>
                  <a:srgbClr val="FFFFFF"/>
                </a:solidFill>
                <a:cs typeface="+mn-ea"/>
                <a:sym typeface="+mn-lt"/>
              </a:rPr>
              <a:t>Media Streaming</a:t>
            </a:r>
          </a:p>
        </p:txBody>
      </p:sp>
      <p:grpSp>
        <p:nvGrpSpPr>
          <p:cNvPr id="24" name="Group 1796"/>
          <p:cNvGrpSpPr/>
          <p:nvPr/>
        </p:nvGrpSpPr>
        <p:grpSpPr>
          <a:xfrm>
            <a:off x="986335" y="2019618"/>
            <a:ext cx="1503877" cy="1503877"/>
            <a:chOff x="0" y="0"/>
            <a:chExt cx="1503876" cy="1503876"/>
          </a:xfrm>
        </p:grpSpPr>
        <p:sp>
          <p:nvSpPr>
            <p:cNvPr id="25" name="Shape 1789"/>
            <p:cNvSpPr/>
            <p:nvPr/>
          </p:nvSpPr>
          <p:spPr>
            <a:xfrm>
              <a:off x="-1" y="-1"/>
              <a:ext cx="1503878" cy="1503878"/>
            </a:xfrm>
            <a:prstGeom prst="ellipse">
              <a:avLst/>
            </a:prstGeom>
            <a:noFill/>
            <a:ln w="38100" cap="flat">
              <a:solidFill>
                <a:schemeClr val="accent1"/>
              </a:solidFill>
              <a:prstDash val="solid"/>
              <a:miter lim="800000"/>
            </a:ln>
            <a:effectLst/>
          </p:spPr>
          <p:txBody>
            <a:bodyPr wrap="square" lIns="45719" tIns="45719" rIns="45719" bIns="45719" numCol="1" anchor="ctr">
              <a:noAutofit/>
            </a:bodyPr>
            <a:lstStyle/>
            <a:p>
              <a:pPr algn="ctr">
                <a:defRPr>
                  <a:solidFill>
                    <a:srgbClr val="FFFFFF"/>
                  </a:solidFill>
                </a:defRPr>
              </a:pPr>
              <a:endParaRPr>
                <a:cs typeface="+mn-ea"/>
                <a:sym typeface="+mn-lt"/>
              </a:endParaRPr>
            </a:p>
          </p:txBody>
        </p:sp>
        <p:grpSp>
          <p:nvGrpSpPr>
            <p:cNvPr id="26" name="Group 1795"/>
            <p:cNvGrpSpPr/>
            <p:nvPr/>
          </p:nvGrpSpPr>
          <p:grpSpPr>
            <a:xfrm>
              <a:off x="417905" y="497350"/>
              <a:ext cx="668067" cy="509176"/>
              <a:chOff x="0" y="0"/>
              <a:chExt cx="668066" cy="509175"/>
            </a:xfrm>
          </p:grpSpPr>
          <p:sp>
            <p:nvSpPr>
              <p:cNvPr id="27" name="Shape 1790"/>
              <p:cNvSpPr/>
              <p:nvPr/>
            </p:nvSpPr>
            <p:spPr>
              <a:xfrm>
                <a:off x="-1" y="-1"/>
                <a:ext cx="668068" cy="509177"/>
              </a:xfrm>
              <a:custGeom>
                <a:avLst/>
                <a:gdLst/>
                <a:ahLst/>
                <a:cxnLst>
                  <a:cxn ang="0">
                    <a:pos x="wd2" y="hd2"/>
                  </a:cxn>
                  <a:cxn ang="5400000">
                    <a:pos x="wd2" y="hd2"/>
                  </a:cxn>
                  <a:cxn ang="10800000">
                    <a:pos x="wd2" y="hd2"/>
                  </a:cxn>
                  <a:cxn ang="16200000">
                    <a:pos x="wd2" y="hd2"/>
                  </a:cxn>
                </a:cxnLst>
                <a:rect l="0" t="0" r="r" b="b"/>
                <a:pathLst>
                  <a:path w="21600" h="21600" extrusionOk="0">
                    <a:moveTo>
                      <a:pt x="21600" y="19145"/>
                    </a:moveTo>
                    <a:cubicBezTo>
                      <a:pt x="21600" y="20495"/>
                      <a:pt x="20762" y="21600"/>
                      <a:pt x="19738" y="21600"/>
                    </a:cubicBezTo>
                    <a:cubicBezTo>
                      <a:pt x="1862" y="21600"/>
                      <a:pt x="1862" y="21600"/>
                      <a:pt x="1862" y="21600"/>
                    </a:cubicBezTo>
                    <a:cubicBezTo>
                      <a:pt x="838" y="21600"/>
                      <a:pt x="0" y="20495"/>
                      <a:pt x="0" y="19145"/>
                    </a:cubicBezTo>
                    <a:cubicBezTo>
                      <a:pt x="0" y="2455"/>
                      <a:pt x="0" y="2455"/>
                      <a:pt x="0" y="2455"/>
                    </a:cubicBezTo>
                    <a:cubicBezTo>
                      <a:pt x="0" y="1105"/>
                      <a:pt x="838" y="0"/>
                      <a:pt x="1862" y="0"/>
                    </a:cubicBezTo>
                    <a:cubicBezTo>
                      <a:pt x="19738" y="0"/>
                      <a:pt x="19738" y="0"/>
                      <a:pt x="19738" y="0"/>
                    </a:cubicBezTo>
                    <a:cubicBezTo>
                      <a:pt x="20762" y="0"/>
                      <a:pt x="21600" y="1105"/>
                      <a:pt x="21600" y="2455"/>
                    </a:cubicBezTo>
                    <a:lnTo>
                      <a:pt x="21600" y="19145"/>
                    </a:lnTo>
                    <a:close/>
                  </a:path>
                </a:pathLst>
              </a:custGeom>
              <a:noFill/>
              <a:ln w="30163" cap="rnd">
                <a:solidFill>
                  <a:schemeClr val="accent1"/>
                </a:solidFill>
                <a:prstDash val="solid"/>
                <a:round/>
              </a:ln>
              <a:effectLst/>
            </p:spPr>
            <p:txBody>
              <a:bodyPr wrap="square" lIns="45719" tIns="45719" rIns="45719" bIns="45719" numCol="1" anchor="t">
                <a:noAutofit/>
              </a:bodyPr>
              <a:lstStyle/>
              <a:p>
                <a:endParaRPr>
                  <a:cs typeface="+mn-ea"/>
                  <a:sym typeface="+mn-lt"/>
                </a:endParaRPr>
              </a:p>
            </p:txBody>
          </p:sp>
          <p:sp>
            <p:nvSpPr>
              <p:cNvPr id="28" name="Shape 1791"/>
              <p:cNvSpPr/>
              <p:nvPr/>
            </p:nvSpPr>
            <p:spPr>
              <a:xfrm>
                <a:off x="-1" y="115557"/>
                <a:ext cx="668068" cy="1"/>
              </a:xfrm>
              <a:prstGeom prst="line">
                <a:avLst/>
              </a:prstGeom>
              <a:noFill/>
              <a:ln w="30163" cap="rnd">
                <a:solidFill>
                  <a:schemeClr val="accent1"/>
                </a:solidFill>
                <a:prstDash val="solid"/>
                <a:round/>
              </a:ln>
              <a:effectLst/>
            </p:spPr>
            <p:txBody>
              <a:bodyPr wrap="square" lIns="45719" tIns="45719" rIns="45719" bIns="45719" numCol="1" anchor="t">
                <a:noAutofit/>
              </a:bodyPr>
              <a:lstStyle/>
              <a:p>
                <a:pPr defTabSz="457200">
                  <a:defRPr sz="1200"/>
                </a:pPr>
                <a:endParaRPr>
                  <a:cs typeface="+mn-ea"/>
                  <a:sym typeface="+mn-lt"/>
                </a:endParaRPr>
              </a:p>
            </p:txBody>
          </p:sp>
          <p:sp>
            <p:nvSpPr>
              <p:cNvPr id="29" name="Shape 1792"/>
              <p:cNvSpPr/>
              <p:nvPr/>
            </p:nvSpPr>
            <p:spPr>
              <a:xfrm>
                <a:off x="68612" y="46945"/>
                <a:ext cx="22871" cy="22871"/>
              </a:xfrm>
              <a:prstGeom prst="ellipse">
                <a:avLst/>
              </a:prstGeom>
              <a:noFill/>
              <a:ln w="30163" cap="rnd">
                <a:solidFill>
                  <a:schemeClr val="accent1"/>
                </a:solidFill>
                <a:prstDash val="solid"/>
                <a:round/>
              </a:ln>
              <a:effectLst/>
            </p:spPr>
            <p:txBody>
              <a:bodyPr wrap="square" lIns="45719" tIns="45719" rIns="45719" bIns="45719" numCol="1" anchor="t">
                <a:noAutofit/>
              </a:bodyPr>
              <a:lstStyle/>
              <a:p>
                <a:endParaRPr>
                  <a:cs typeface="+mn-ea"/>
                  <a:sym typeface="+mn-lt"/>
                </a:endParaRPr>
              </a:p>
            </p:txBody>
          </p:sp>
          <p:sp>
            <p:nvSpPr>
              <p:cNvPr id="30" name="Shape 1793"/>
              <p:cNvSpPr/>
              <p:nvPr/>
            </p:nvSpPr>
            <p:spPr>
              <a:xfrm>
                <a:off x="138428" y="46945"/>
                <a:ext cx="22871" cy="22871"/>
              </a:xfrm>
              <a:prstGeom prst="ellipse">
                <a:avLst/>
              </a:prstGeom>
              <a:noFill/>
              <a:ln w="30163" cap="rnd">
                <a:solidFill>
                  <a:schemeClr val="accent1"/>
                </a:solidFill>
                <a:prstDash val="solid"/>
                <a:round/>
              </a:ln>
              <a:effectLst/>
            </p:spPr>
            <p:txBody>
              <a:bodyPr wrap="square" lIns="45719" tIns="45719" rIns="45719" bIns="45719" numCol="1" anchor="t">
                <a:noAutofit/>
              </a:bodyPr>
              <a:lstStyle/>
              <a:p>
                <a:endParaRPr>
                  <a:cs typeface="+mn-ea"/>
                  <a:sym typeface="+mn-lt"/>
                </a:endParaRPr>
              </a:p>
            </p:txBody>
          </p:sp>
          <p:sp>
            <p:nvSpPr>
              <p:cNvPr id="31" name="Shape 1794"/>
              <p:cNvSpPr/>
              <p:nvPr/>
            </p:nvSpPr>
            <p:spPr>
              <a:xfrm>
                <a:off x="207040" y="46945"/>
                <a:ext cx="22871" cy="22871"/>
              </a:xfrm>
              <a:prstGeom prst="ellipse">
                <a:avLst/>
              </a:prstGeom>
              <a:noFill/>
              <a:ln w="30163" cap="rnd">
                <a:solidFill>
                  <a:schemeClr val="accent1"/>
                </a:solidFill>
                <a:prstDash val="solid"/>
                <a:round/>
              </a:ln>
              <a:effectLst/>
            </p:spPr>
            <p:txBody>
              <a:bodyPr wrap="square" lIns="45719" tIns="45719" rIns="45719" bIns="45719" numCol="1" anchor="t">
                <a:noAutofit/>
              </a:bodyPr>
              <a:lstStyle/>
              <a:p>
                <a:endParaRPr>
                  <a:cs typeface="+mn-ea"/>
                  <a:sym typeface="+mn-lt"/>
                </a:endParaRPr>
              </a:p>
            </p:txBody>
          </p:sp>
        </p:grpSp>
      </p:grpSp>
      <p:grpSp>
        <p:nvGrpSpPr>
          <p:cNvPr id="32" name="Group 1804"/>
          <p:cNvGrpSpPr/>
          <p:nvPr/>
        </p:nvGrpSpPr>
        <p:grpSpPr>
          <a:xfrm>
            <a:off x="6875285" y="2019618"/>
            <a:ext cx="1503877" cy="1503877"/>
            <a:chOff x="0" y="0"/>
            <a:chExt cx="1503876" cy="1503876"/>
          </a:xfrm>
        </p:grpSpPr>
        <p:sp>
          <p:nvSpPr>
            <p:cNvPr id="33" name="Shape 1797"/>
            <p:cNvSpPr/>
            <p:nvPr/>
          </p:nvSpPr>
          <p:spPr>
            <a:xfrm>
              <a:off x="-1" y="-1"/>
              <a:ext cx="1503878" cy="1503878"/>
            </a:xfrm>
            <a:prstGeom prst="ellipse">
              <a:avLst/>
            </a:prstGeom>
            <a:noFill/>
            <a:ln w="38100" cap="flat">
              <a:solidFill>
                <a:schemeClr val="accent3"/>
              </a:solidFill>
              <a:prstDash val="solid"/>
              <a:miter lim="800000"/>
            </a:ln>
            <a:effectLst/>
          </p:spPr>
          <p:txBody>
            <a:bodyPr wrap="square" lIns="45719" tIns="45719" rIns="45719" bIns="45719" numCol="1" anchor="ctr">
              <a:noAutofit/>
            </a:bodyPr>
            <a:lstStyle/>
            <a:p>
              <a:pPr algn="ctr">
                <a:defRPr>
                  <a:solidFill>
                    <a:srgbClr val="FFFFFF"/>
                  </a:solidFill>
                </a:defRPr>
              </a:pPr>
              <a:endParaRPr>
                <a:cs typeface="+mn-ea"/>
                <a:sym typeface="+mn-lt"/>
              </a:endParaRPr>
            </a:p>
          </p:txBody>
        </p:sp>
        <p:grpSp>
          <p:nvGrpSpPr>
            <p:cNvPr id="34" name="Group 1803"/>
            <p:cNvGrpSpPr/>
            <p:nvPr/>
          </p:nvGrpSpPr>
          <p:grpSpPr>
            <a:xfrm>
              <a:off x="380416" y="418641"/>
              <a:ext cx="743046" cy="666596"/>
              <a:chOff x="0" y="0"/>
              <a:chExt cx="743045" cy="666594"/>
            </a:xfrm>
          </p:grpSpPr>
          <p:sp>
            <p:nvSpPr>
              <p:cNvPr id="35" name="Shape 1798"/>
              <p:cNvSpPr/>
              <p:nvPr/>
            </p:nvSpPr>
            <p:spPr>
              <a:xfrm>
                <a:off x="152900" y="666595"/>
                <a:ext cx="462727" cy="1"/>
              </a:xfrm>
              <a:prstGeom prst="line">
                <a:avLst/>
              </a:prstGeom>
              <a:noFill/>
              <a:ln w="30163" cap="rnd">
                <a:solidFill>
                  <a:schemeClr val="accent3"/>
                </a:solidFill>
                <a:prstDash val="solid"/>
                <a:round/>
              </a:ln>
              <a:effectLst/>
            </p:spPr>
            <p:txBody>
              <a:bodyPr wrap="square" lIns="45719" tIns="45719" rIns="45719" bIns="45719" numCol="1" anchor="t">
                <a:noAutofit/>
              </a:bodyPr>
              <a:lstStyle/>
              <a:p>
                <a:pPr defTabSz="457200">
                  <a:defRPr sz="1200"/>
                </a:pPr>
                <a:endParaRPr>
                  <a:cs typeface="+mn-ea"/>
                  <a:sym typeface="+mn-lt"/>
                </a:endParaRPr>
              </a:p>
            </p:txBody>
          </p:sp>
          <p:sp>
            <p:nvSpPr>
              <p:cNvPr id="36" name="Shape 1799"/>
              <p:cNvSpPr/>
              <p:nvPr/>
            </p:nvSpPr>
            <p:spPr>
              <a:xfrm>
                <a:off x="371522" y="590144"/>
                <a:ext cx="1" cy="76451"/>
              </a:xfrm>
              <a:prstGeom prst="line">
                <a:avLst/>
              </a:prstGeom>
              <a:noFill/>
              <a:ln w="30163" cap="rnd">
                <a:solidFill>
                  <a:schemeClr val="accent3"/>
                </a:solidFill>
                <a:prstDash val="solid"/>
                <a:round/>
              </a:ln>
              <a:effectLst/>
            </p:spPr>
            <p:txBody>
              <a:bodyPr wrap="square" lIns="45719" tIns="45719" rIns="45719" bIns="45719" numCol="1" anchor="t">
                <a:noAutofit/>
              </a:bodyPr>
              <a:lstStyle/>
              <a:p>
                <a:pPr defTabSz="457200">
                  <a:defRPr sz="1200"/>
                </a:pPr>
                <a:endParaRPr>
                  <a:cs typeface="+mn-ea"/>
                  <a:sym typeface="+mn-lt"/>
                </a:endParaRPr>
              </a:p>
            </p:txBody>
          </p:sp>
          <p:sp>
            <p:nvSpPr>
              <p:cNvPr id="37" name="Shape 1800"/>
              <p:cNvSpPr/>
              <p:nvPr/>
            </p:nvSpPr>
            <p:spPr>
              <a:xfrm>
                <a:off x="-1" y="461385"/>
                <a:ext cx="743047" cy="1"/>
              </a:xfrm>
              <a:prstGeom prst="line">
                <a:avLst/>
              </a:prstGeom>
              <a:noFill/>
              <a:ln w="30163" cap="flat">
                <a:solidFill>
                  <a:schemeClr val="accent3"/>
                </a:solidFill>
                <a:prstDash val="solid"/>
                <a:miter lim="800000"/>
              </a:ln>
              <a:effectLst/>
            </p:spPr>
            <p:txBody>
              <a:bodyPr wrap="square" lIns="45719" tIns="45719" rIns="45719" bIns="45719" numCol="1" anchor="t">
                <a:noAutofit/>
              </a:bodyPr>
              <a:lstStyle/>
              <a:p>
                <a:pPr defTabSz="457200">
                  <a:defRPr sz="1200"/>
                </a:pPr>
                <a:endParaRPr>
                  <a:cs typeface="+mn-ea"/>
                  <a:sym typeface="+mn-lt"/>
                </a:endParaRPr>
              </a:p>
            </p:txBody>
          </p:sp>
          <p:sp>
            <p:nvSpPr>
              <p:cNvPr id="38" name="Shape 1801"/>
              <p:cNvSpPr/>
              <p:nvPr/>
            </p:nvSpPr>
            <p:spPr>
              <a:xfrm>
                <a:off x="0" y="0"/>
                <a:ext cx="743046" cy="590145"/>
              </a:xfrm>
              <a:custGeom>
                <a:avLst/>
                <a:gdLst/>
                <a:ahLst/>
                <a:cxnLst>
                  <a:cxn ang="0">
                    <a:pos x="wd2" y="hd2"/>
                  </a:cxn>
                  <a:cxn ang="5400000">
                    <a:pos x="wd2" y="hd2"/>
                  </a:cxn>
                  <a:cxn ang="10800000">
                    <a:pos x="wd2" y="hd2"/>
                  </a:cxn>
                  <a:cxn ang="16200000">
                    <a:pos x="wd2" y="hd2"/>
                  </a:cxn>
                </a:cxnLst>
                <a:rect l="0" t="0" r="r" b="b"/>
                <a:pathLst>
                  <a:path w="21600" h="21600" extrusionOk="0">
                    <a:moveTo>
                      <a:pt x="21600" y="19722"/>
                    </a:moveTo>
                    <a:cubicBezTo>
                      <a:pt x="21600" y="20778"/>
                      <a:pt x="20948" y="21600"/>
                      <a:pt x="20110" y="21600"/>
                    </a:cubicBezTo>
                    <a:cubicBezTo>
                      <a:pt x="1490" y="21600"/>
                      <a:pt x="1490" y="21600"/>
                      <a:pt x="1490" y="21600"/>
                    </a:cubicBezTo>
                    <a:cubicBezTo>
                      <a:pt x="652" y="21600"/>
                      <a:pt x="0" y="20778"/>
                      <a:pt x="0" y="19722"/>
                    </a:cubicBezTo>
                    <a:cubicBezTo>
                      <a:pt x="0" y="1878"/>
                      <a:pt x="0" y="1878"/>
                      <a:pt x="0" y="1878"/>
                    </a:cubicBezTo>
                    <a:cubicBezTo>
                      <a:pt x="0" y="822"/>
                      <a:pt x="652" y="0"/>
                      <a:pt x="1490" y="0"/>
                    </a:cubicBezTo>
                    <a:cubicBezTo>
                      <a:pt x="20110" y="0"/>
                      <a:pt x="20110" y="0"/>
                      <a:pt x="20110" y="0"/>
                    </a:cubicBezTo>
                    <a:cubicBezTo>
                      <a:pt x="20948" y="0"/>
                      <a:pt x="21600" y="822"/>
                      <a:pt x="21600" y="1878"/>
                    </a:cubicBezTo>
                    <a:lnTo>
                      <a:pt x="21600" y="19722"/>
                    </a:lnTo>
                    <a:close/>
                  </a:path>
                </a:pathLst>
              </a:custGeom>
              <a:noFill/>
              <a:ln w="30163" cap="rnd">
                <a:solidFill>
                  <a:schemeClr val="accent3"/>
                </a:solidFill>
                <a:prstDash val="solid"/>
                <a:round/>
              </a:ln>
              <a:effectLst/>
            </p:spPr>
            <p:txBody>
              <a:bodyPr wrap="square" lIns="45719" tIns="45719" rIns="45719" bIns="45719" numCol="1" anchor="t">
                <a:noAutofit/>
              </a:bodyPr>
              <a:lstStyle/>
              <a:p>
                <a:endParaRPr>
                  <a:cs typeface="+mn-ea"/>
                  <a:sym typeface="+mn-lt"/>
                </a:endParaRPr>
              </a:p>
            </p:txBody>
          </p:sp>
          <p:sp>
            <p:nvSpPr>
              <p:cNvPr id="39" name="Shape 1802"/>
              <p:cNvSpPr/>
              <p:nvPr/>
            </p:nvSpPr>
            <p:spPr>
              <a:xfrm>
                <a:off x="358110" y="513693"/>
                <a:ext cx="26825" cy="25485"/>
              </a:xfrm>
              <a:prstGeom prst="ellipse">
                <a:avLst/>
              </a:prstGeom>
              <a:noFill/>
              <a:ln w="30163" cap="flat">
                <a:solidFill>
                  <a:schemeClr val="accent3"/>
                </a:solidFill>
                <a:prstDash val="solid"/>
                <a:miter lim="800000"/>
              </a:ln>
              <a:effectLst/>
            </p:spPr>
            <p:txBody>
              <a:bodyPr wrap="square" lIns="45719" tIns="45719" rIns="45719" bIns="45719" numCol="1" anchor="t">
                <a:noAutofit/>
              </a:bodyPr>
              <a:lstStyle/>
              <a:p>
                <a:endParaRPr>
                  <a:cs typeface="+mn-ea"/>
                  <a:sym typeface="+mn-lt"/>
                </a:endParaRPr>
              </a:p>
            </p:txBody>
          </p:sp>
        </p:grpSp>
      </p:grpSp>
      <p:grpSp>
        <p:nvGrpSpPr>
          <p:cNvPr id="40" name="Group 1812"/>
          <p:cNvGrpSpPr/>
          <p:nvPr/>
        </p:nvGrpSpPr>
        <p:grpSpPr>
          <a:xfrm>
            <a:off x="9811142" y="2019618"/>
            <a:ext cx="1503877" cy="1503877"/>
            <a:chOff x="0" y="0"/>
            <a:chExt cx="1503876" cy="1503876"/>
          </a:xfrm>
        </p:grpSpPr>
        <p:sp>
          <p:nvSpPr>
            <p:cNvPr id="41" name="Shape 1805"/>
            <p:cNvSpPr/>
            <p:nvPr/>
          </p:nvSpPr>
          <p:spPr>
            <a:xfrm>
              <a:off x="-1" y="-1"/>
              <a:ext cx="1503878" cy="1503878"/>
            </a:xfrm>
            <a:prstGeom prst="ellipse">
              <a:avLst/>
            </a:prstGeom>
            <a:noFill/>
            <a:ln w="38100" cap="flat">
              <a:solidFill>
                <a:schemeClr val="accent4"/>
              </a:solidFill>
              <a:prstDash val="solid"/>
              <a:miter lim="800000"/>
            </a:ln>
            <a:effectLst/>
          </p:spPr>
          <p:txBody>
            <a:bodyPr wrap="square" lIns="45719" tIns="45719" rIns="45719" bIns="45719" numCol="1" anchor="ctr">
              <a:noAutofit/>
            </a:bodyPr>
            <a:lstStyle/>
            <a:p>
              <a:pPr algn="ctr">
                <a:defRPr>
                  <a:solidFill>
                    <a:srgbClr val="FFFFFF"/>
                  </a:solidFill>
                </a:defRPr>
              </a:pPr>
              <a:endParaRPr>
                <a:cs typeface="+mn-ea"/>
                <a:sym typeface="+mn-lt"/>
              </a:endParaRPr>
            </a:p>
          </p:txBody>
        </p:sp>
        <p:grpSp>
          <p:nvGrpSpPr>
            <p:cNvPr id="42" name="Group 1811"/>
            <p:cNvGrpSpPr/>
            <p:nvPr/>
          </p:nvGrpSpPr>
          <p:grpSpPr>
            <a:xfrm>
              <a:off x="312201" y="425705"/>
              <a:ext cx="879476" cy="652464"/>
              <a:chOff x="0" y="0"/>
              <a:chExt cx="879475" cy="652462"/>
            </a:xfrm>
          </p:grpSpPr>
          <p:sp>
            <p:nvSpPr>
              <p:cNvPr id="43" name="Shape 1806"/>
              <p:cNvSpPr/>
              <p:nvPr/>
            </p:nvSpPr>
            <p:spPr>
              <a:xfrm>
                <a:off x="0" y="377824"/>
                <a:ext cx="90488" cy="1682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1700" y="21600"/>
                      <a:pt x="0" y="19636"/>
                      <a:pt x="0" y="10800"/>
                    </a:cubicBezTo>
                    <a:cubicBezTo>
                      <a:pt x="0" y="1964"/>
                      <a:pt x="11700" y="0"/>
                      <a:pt x="21600" y="0"/>
                    </a:cubicBezTo>
                  </a:path>
                </a:pathLst>
              </a:custGeom>
              <a:noFill/>
              <a:ln w="30163" cap="rnd">
                <a:solidFill>
                  <a:schemeClr val="accent4"/>
                </a:solidFill>
                <a:prstDash val="solid"/>
                <a:round/>
              </a:ln>
              <a:effectLst/>
            </p:spPr>
            <p:txBody>
              <a:bodyPr wrap="square" lIns="45719" tIns="45719" rIns="45719" bIns="45719" numCol="1" anchor="t">
                <a:noAutofit/>
              </a:bodyPr>
              <a:lstStyle/>
              <a:p>
                <a:endParaRPr>
                  <a:cs typeface="+mn-ea"/>
                  <a:sym typeface="+mn-lt"/>
                </a:endParaRPr>
              </a:p>
            </p:txBody>
          </p:sp>
          <p:sp>
            <p:nvSpPr>
              <p:cNvPr id="44" name="Shape 1807"/>
              <p:cNvSpPr/>
              <p:nvPr/>
            </p:nvSpPr>
            <p:spPr>
              <a:xfrm>
                <a:off x="90487" y="255587"/>
                <a:ext cx="122238" cy="3968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0800" y="21600"/>
                      <a:pt x="10800" y="21600"/>
                      <a:pt x="10800" y="21600"/>
                    </a:cubicBezTo>
                    <a:cubicBezTo>
                      <a:pt x="2700" y="21600"/>
                      <a:pt x="0" y="19938"/>
                      <a:pt x="0" y="17446"/>
                    </a:cubicBezTo>
                    <a:cubicBezTo>
                      <a:pt x="0" y="4777"/>
                      <a:pt x="0" y="4777"/>
                      <a:pt x="0" y="4777"/>
                    </a:cubicBezTo>
                    <a:cubicBezTo>
                      <a:pt x="0" y="2492"/>
                      <a:pt x="3375" y="0"/>
                      <a:pt x="10800" y="0"/>
                    </a:cubicBezTo>
                    <a:cubicBezTo>
                      <a:pt x="21600" y="0"/>
                      <a:pt x="21600" y="0"/>
                      <a:pt x="21600" y="0"/>
                    </a:cubicBezTo>
                    <a:lnTo>
                      <a:pt x="21600" y="21600"/>
                    </a:lnTo>
                    <a:close/>
                  </a:path>
                </a:pathLst>
              </a:custGeom>
              <a:noFill/>
              <a:ln w="30163" cap="rnd">
                <a:solidFill>
                  <a:schemeClr val="accent4"/>
                </a:solidFill>
                <a:prstDash val="solid"/>
                <a:round/>
              </a:ln>
              <a:effectLst/>
            </p:spPr>
            <p:txBody>
              <a:bodyPr wrap="square" lIns="45719" tIns="45719" rIns="45719" bIns="45719" numCol="1" anchor="t">
                <a:noAutofit/>
              </a:bodyPr>
              <a:lstStyle/>
              <a:p>
                <a:endParaRPr>
                  <a:cs typeface="+mn-ea"/>
                  <a:sym typeface="+mn-lt"/>
                </a:endParaRPr>
              </a:p>
            </p:txBody>
          </p:sp>
          <p:sp>
            <p:nvSpPr>
              <p:cNvPr id="45" name="Shape 1808"/>
              <p:cNvSpPr/>
              <p:nvPr/>
            </p:nvSpPr>
            <p:spPr>
              <a:xfrm>
                <a:off x="788987" y="377824"/>
                <a:ext cx="90488" cy="1524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900" y="21600"/>
                      <a:pt x="21600" y="19440"/>
                      <a:pt x="21600" y="10800"/>
                    </a:cubicBezTo>
                    <a:cubicBezTo>
                      <a:pt x="21600" y="2160"/>
                      <a:pt x="9900" y="0"/>
                      <a:pt x="0" y="0"/>
                    </a:cubicBezTo>
                  </a:path>
                </a:pathLst>
              </a:custGeom>
              <a:noFill/>
              <a:ln w="30163" cap="rnd">
                <a:solidFill>
                  <a:schemeClr val="accent4"/>
                </a:solidFill>
                <a:prstDash val="solid"/>
                <a:round/>
              </a:ln>
              <a:effectLst/>
            </p:spPr>
            <p:txBody>
              <a:bodyPr wrap="square" lIns="45719" tIns="45719" rIns="45719" bIns="45719" numCol="1" anchor="t">
                <a:noAutofit/>
              </a:bodyPr>
              <a:lstStyle/>
              <a:p>
                <a:endParaRPr>
                  <a:cs typeface="+mn-ea"/>
                  <a:sym typeface="+mn-lt"/>
                </a:endParaRPr>
              </a:p>
            </p:txBody>
          </p:sp>
          <p:sp>
            <p:nvSpPr>
              <p:cNvPr id="46" name="Shape 1809"/>
              <p:cNvSpPr/>
              <p:nvPr/>
            </p:nvSpPr>
            <p:spPr>
              <a:xfrm>
                <a:off x="668337" y="255587"/>
                <a:ext cx="120651" cy="39687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0800" y="21600"/>
                      <a:pt x="10800" y="21600"/>
                      <a:pt x="10800" y="21600"/>
                    </a:cubicBezTo>
                    <a:cubicBezTo>
                      <a:pt x="18900" y="21600"/>
                      <a:pt x="21600" y="19938"/>
                      <a:pt x="21600" y="17446"/>
                    </a:cubicBezTo>
                    <a:cubicBezTo>
                      <a:pt x="21600" y="4777"/>
                      <a:pt x="21600" y="4777"/>
                      <a:pt x="21600" y="4777"/>
                    </a:cubicBezTo>
                    <a:cubicBezTo>
                      <a:pt x="21600" y="2492"/>
                      <a:pt x="16200" y="0"/>
                      <a:pt x="8100" y="0"/>
                    </a:cubicBezTo>
                    <a:cubicBezTo>
                      <a:pt x="0" y="0"/>
                      <a:pt x="0" y="0"/>
                      <a:pt x="0" y="0"/>
                    </a:cubicBezTo>
                    <a:lnTo>
                      <a:pt x="0" y="21600"/>
                    </a:lnTo>
                    <a:close/>
                  </a:path>
                </a:pathLst>
              </a:custGeom>
              <a:noFill/>
              <a:ln w="30163" cap="rnd">
                <a:solidFill>
                  <a:schemeClr val="accent4"/>
                </a:solidFill>
                <a:prstDash val="solid"/>
                <a:round/>
              </a:ln>
              <a:effectLst/>
            </p:spPr>
            <p:txBody>
              <a:bodyPr wrap="square" lIns="45719" tIns="45719" rIns="45719" bIns="45719" numCol="1" anchor="t">
                <a:noAutofit/>
              </a:bodyPr>
              <a:lstStyle/>
              <a:p>
                <a:endParaRPr>
                  <a:cs typeface="+mn-ea"/>
                  <a:sym typeface="+mn-lt"/>
                </a:endParaRPr>
              </a:p>
            </p:txBody>
          </p:sp>
          <p:sp>
            <p:nvSpPr>
              <p:cNvPr id="47" name="Shape 1810"/>
              <p:cNvSpPr/>
              <p:nvPr/>
            </p:nvSpPr>
            <p:spPr>
              <a:xfrm>
                <a:off x="169862" y="-1"/>
                <a:ext cx="539751" cy="25558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027"/>
                      <a:pt x="4868" y="0"/>
                      <a:pt x="10800" y="0"/>
                    </a:cubicBezTo>
                    <a:cubicBezTo>
                      <a:pt x="16732" y="0"/>
                      <a:pt x="21600" y="9027"/>
                      <a:pt x="21600" y="21600"/>
                    </a:cubicBezTo>
                  </a:path>
                </a:pathLst>
              </a:custGeom>
              <a:noFill/>
              <a:ln w="30163" cap="flat">
                <a:solidFill>
                  <a:schemeClr val="accent4"/>
                </a:solidFill>
                <a:prstDash val="solid"/>
                <a:round/>
              </a:ln>
              <a:effectLst/>
            </p:spPr>
            <p:txBody>
              <a:bodyPr wrap="square" lIns="45719" tIns="45719" rIns="45719" bIns="45719" numCol="1" anchor="t">
                <a:noAutofit/>
              </a:bodyPr>
              <a:lstStyle/>
              <a:p>
                <a:endParaRPr>
                  <a:cs typeface="+mn-ea"/>
                  <a:sym typeface="+mn-lt"/>
                </a:endParaRPr>
              </a:p>
            </p:txBody>
          </p:sp>
        </p:grpSp>
      </p:grpSp>
      <p:grpSp>
        <p:nvGrpSpPr>
          <p:cNvPr id="49" name="Group 1819"/>
          <p:cNvGrpSpPr/>
          <p:nvPr/>
        </p:nvGrpSpPr>
        <p:grpSpPr>
          <a:xfrm>
            <a:off x="1509191" y="3751219"/>
            <a:ext cx="458166" cy="67612"/>
            <a:chOff x="0" y="0"/>
            <a:chExt cx="458165" cy="67611"/>
          </a:xfrm>
        </p:grpSpPr>
        <p:sp>
          <p:nvSpPr>
            <p:cNvPr id="50" name="Shape 1815"/>
            <p:cNvSpPr/>
            <p:nvPr/>
          </p:nvSpPr>
          <p:spPr>
            <a:xfrm>
              <a:off x="0" y="-1"/>
              <a:ext cx="71319" cy="67613"/>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cs typeface="+mn-ea"/>
                <a:sym typeface="+mn-lt"/>
              </a:endParaRPr>
            </a:p>
          </p:txBody>
        </p:sp>
        <p:sp>
          <p:nvSpPr>
            <p:cNvPr id="51" name="Shape 1816"/>
            <p:cNvSpPr/>
            <p:nvPr/>
          </p:nvSpPr>
          <p:spPr>
            <a:xfrm>
              <a:off x="128949" y="-1"/>
              <a:ext cx="71319" cy="67613"/>
            </a:xfrm>
            <a:prstGeom prst="rect">
              <a:avLst/>
            </a:prstGeom>
            <a:solidFill>
              <a:srgbClr val="B1AEAE"/>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cs typeface="+mn-ea"/>
                <a:sym typeface="+mn-lt"/>
              </a:endParaRPr>
            </a:p>
          </p:txBody>
        </p:sp>
        <p:sp>
          <p:nvSpPr>
            <p:cNvPr id="52" name="Shape 1817"/>
            <p:cNvSpPr/>
            <p:nvPr/>
          </p:nvSpPr>
          <p:spPr>
            <a:xfrm>
              <a:off x="257897" y="-1"/>
              <a:ext cx="71319" cy="67613"/>
            </a:xfrm>
            <a:prstGeom prst="rect">
              <a:avLst/>
            </a:prstGeom>
            <a:solidFill>
              <a:srgbClr val="B1AEAE"/>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cs typeface="+mn-ea"/>
                <a:sym typeface="+mn-lt"/>
              </a:endParaRPr>
            </a:p>
          </p:txBody>
        </p:sp>
        <p:sp>
          <p:nvSpPr>
            <p:cNvPr id="53" name="Shape 1818"/>
            <p:cNvSpPr/>
            <p:nvPr/>
          </p:nvSpPr>
          <p:spPr>
            <a:xfrm>
              <a:off x="386847" y="-1"/>
              <a:ext cx="71319" cy="67613"/>
            </a:xfrm>
            <a:prstGeom prst="rect">
              <a:avLst/>
            </a:prstGeom>
            <a:solidFill>
              <a:srgbClr val="B1AEAE"/>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cs typeface="+mn-ea"/>
                <a:sym typeface="+mn-lt"/>
              </a:endParaRPr>
            </a:p>
          </p:txBody>
        </p:sp>
      </p:grpSp>
      <p:grpSp>
        <p:nvGrpSpPr>
          <p:cNvPr id="54" name="Group 1824"/>
          <p:cNvGrpSpPr/>
          <p:nvPr/>
        </p:nvGrpSpPr>
        <p:grpSpPr>
          <a:xfrm>
            <a:off x="4428438" y="3751219"/>
            <a:ext cx="458166" cy="67612"/>
            <a:chOff x="0" y="0"/>
            <a:chExt cx="458165" cy="67611"/>
          </a:xfrm>
        </p:grpSpPr>
        <p:sp>
          <p:nvSpPr>
            <p:cNvPr id="55" name="Shape 1820"/>
            <p:cNvSpPr/>
            <p:nvPr/>
          </p:nvSpPr>
          <p:spPr>
            <a:xfrm>
              <a:off x="0" y="-1"/>
              <a:ext cx="71319" cy="67613"/>
            </a:xfrm>
            <a:prstGeom prst="rect">
              <a:avLst/>
            </a:prstGeom>
            <a:solidFill>
              <a:srgbClr val="B1AEAE"/>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cs typeface="+mn-ea"/>
                <a:sym typeface="+mn-lt"/>
              </a:endParaRPr>
            </a:p>
          </p:txBody>
        </p:sp>
        <p:sp>
          <p:nvSpPr>
            <p:cNvPr id="56" name="Shape 1821"/>
            <p:cNvSpPr/>
            <p:nvPr/>
          </p:nvSpPr>
          <p:spPr>
            <a:xfrm>
              <a:off x="128949" y="-1"/>
              <a:ext cx="71319" cy="67613"/>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cs typeface="+mn-ea"/>
                <a:sym typeface="+mn-lt"/>
              </a:endParaRPr>
            </a:p>
          </p:txBody>
        </p:sp>
        <p:sp>
          <p:nvSpPr>
            <p:cNvPr id="57" name="Shape 1822"/>
            <p:cNvSpPr/>
            <p:nvPr/>
          </p:nvSpPr>
          <p:spPr>
            <a:xfrm>
              <a:off x="257897" y="-1"/>
              <a:ext cx="71319" cy="67613"/>
            </a:xfrm>
            <a:prstGeom prst="rect">
              <a:avLst/>
            </a:prstGeom>
            <a:solidFill>
              <a:srgbClr val="B1AEAE"/>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cs typeface="+mn-ea"/>
                <a:sym typeface="+mn-lt"/>
              </a:endParaRPr>
            </a:p>
          </p:txBody>
        </p:sp>
        <p:sp>
          <p:nvSpPr>
            <p:cNvPr id="58" name="Shape 1823"/>
            <p:cNvSpPr/>
            <p:nvPr/>
          </p:nvSpPr>
          <p:spPr>
            <a:xfrm>
              <a:off x="386847" y="-1"/>
              <a:ext cx="71319" cy="67613"/>
            </a:xfrm>
            <a:prstGeom prst="rect">
              <a:avLst/>
            </a:prstGeom>
            <a:solidFill>
              <a:srgbClr val="B1AEAE"/>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cs typeface="+mn-ea"/>
                <a:sym typeface="+mn-lt"/>
              </a:endParaRPr>
            </a:p>
          </p:txBody>
        </p:sp>
      </p:grpSp>
      <p:grpSp>
        <p:nvGrpSpPr>
          <p:cNvPr id="59" name="Group 1829"/>
          <p:cNvGrpSpPr/>
          <p:nvPr/>
        </p:nvGrpSpPr>
        <p:grpSpPr>
          <a:xfrm>
            <a:off x="7398142" y="3751219"/>
            <a:ext cx="458166" cy="67612"/>
            <a:chOff x="0" y="0"/>
            <a:chExt cx="458165" cy="67611"/>
          </a:xfrm>
        </p:grpSpPr>
        <p:sp>
          <p:nvSpPr>
            <p:cNvPr id="60" name="Shape 1825"/>
            <p:cNvSpPr/>
            <p:nvPr/>
          </p:nvSpPr>
          <p:spPr>
            <a:xfrm>
              <a:off x="0" y="-1"/>
              <a:ext cx="71319" cy="67613"/>
            </a:xfrm>
            <a:prstGeom prst="rect">
              <a:avLst/>
            </a:prstGeom>
            <a:solidFill>
              <a:srgbClr val="B1AEAE"/>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cs typeface="+mn-ea"/>
                <a:sym typeface="+mn-lt"/>
              </a:endParaRPr>
            </a:p>
          </p:txBody>
        </p:sp>
        <p:sp>
          <p:nvSpPr>
            <p:cNvPr id="61" name="Shape 1826"/>
            <p:cNvSpPr/>
            <p:nvPr/>
          </p:nvSpPr>
          <p:spPr>
            <a:xfrm>
              <a:off x="128949" y="-1"/>
              <a:ext cx="71319" cy="67613"/>
            </a:xfrm>
            <a:prstGeom prst="rect">
              <a:avLst/>
            </a:prstGeom>
            <a:solidFill>
              <a:srgbClr val="B1AEAE"/>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cs typeface="+mn-ea"/>
                <a:sym typeface="+mn-lt"/>
              </a:endParaRPr>
            </a:p>
          </p:txBody>
        </p:sp>
        <p:sp>
          <p:nvSpPr>
            <p:cNvPr id="62" name="Shape 1827"/>
            <p:cNvSpPr/>
            <p:nvPr/>
          </p:nvSpPr>
          <p:spPr>
            <a:xfrm>
              <a:off x="257897" y="-1"/>
              <a:ext cx="71319" cy="67613"/>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cs typeface="+mn-ea"/>
                <a:sym typeface="+mn-lt"/>
              </a:endParaRPr>
            </a:p>
          </p:txBody>
        </p:sp>
        <p:sp>
          <p:nvSpPr>
            <p:cNvPr id="63" name="Shape 1828"/>
            <p:cNvSpPr/>
            <p:nvPr/>
          </p:nvSpPr>
          <p:spPr>
            <a:xfrm>
              <a:off x="386847" y="-1"/>
              <a:ext cx="71319" cy="67613"/>
            </a:xfrm>
            <a:prstGeom prst="rect">
              <a:avLst/>
            </a:prstGeom>
            <a:solidFill>
              <a:srgbClr val="B1AEAE"/>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cs typeface="+mn-ea"/>
                <a:sym typeface="+mn-lt"/>
              </a:endParaRPr>
            </a:p>
          </p:txBody>
        </p:sp>
      </p:grpSp>
      <p:grpSp>
        <p:nvGrpSpPr>
          <p:cNvPr id="64" name="Group 1834"/>
          <p:cNvGrpSpPr/>
          <p:nvPr/>
        </p:nvGrpSpPr>
        <p:grpSpPr>
          <a:xfrm>
            <a:off x="10333997" y="3751219"/>
            <a:ext cx="458166" cy="67612"/>
            <a:chOff x="0" y="0"/>
            <a:chExt cx="458165" cy="67611"/>
          </a:xfrm>
        </p:grpSpPr>
        <p:sp>
          <p:nvSpPr>
            <p:cNvPr id="65" name="Shape 1830"/>
            <p:cNvSpPr/>
            <p:nvPr/>
          </p:nvSpPr>
          <p:spPr>
            <a:xfrm>
              <a:off x="0" y="-1"/>
              <a:ext cx="71319" cy="67613"/>
            </a:xfrm>
            <a:prstGeom prst="rect">
              <a:avLst/>
            </a:prstGeom>
            <a:solidFill>
              <a:srgbClr val="B1AEAE"/>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cs typeface="+mn-ea"/>
                <a:sym typeface="+mn-lt"/>
              </a:endParaRPr>
            </a:p>
          </p:txBody>
        </p:sp>
        <p:sp>
          <p:nvSpPr>
            <p:cNvPr id="66" name="Shape 1831"/>
            <p:cNvSpPr/>
            <p:nvPr/>
          </p:nvSpPr>
          <p:spPr>
            <a:xfrm>
              <a:off x="128949" y="-1"/>
              <a:ext cx="71319" cy="67613"/>
            </a:xfrm>
            <a:prstGeom prst="rect">
              <a:avLst/>
            </a:prstGeom>
            <a:solidFill>
              <a:srgbClr val="B1AEAE"/>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cs typeface="+mn-ea"/>
                <a:sym typeface="+mn-lt"/>
              </a:endParaRPr>
            </a:p>
          </p:txBody>
        </p:sp>
        <p:sp>
          <p:nvSpPr>
            <p:cNvPr id="67" name="Shape 1832"/>
            <p:cNvSpPr/>
            <p:nvPr/>
          </p:nvSpPr>
          <p:spPr>
            <a:xfrm>
              <a:off x="257897" y="-1"/>
              <a:ext cx="71319" cy="67613"/>
            </a:xfrm>
            <a:prstGeom prst="rect">
              <a:avLst/>
            </a:prstGeom>
            <a:solidFill>
              <a:srgbClr val="B1AEAE"/>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cs typeface="+mn-ea"/>
                <a:sym typeface="+mn-lt"/>
              </a:endParaRPr>
            </a:p>
          </p:txBody>
        </p:sp>
        <p:sp>
          <p:nvSpPr>
            <p:cNvPr id="68" name="Shape 1833"/>
            <p:cNvSpPr/>
            <p:nvPr/>
          </p:nvSpPr>
          <p:spPr>
            <a:xfrm>
              <a:off x="386847" y="-1"/>
              <a:ext cx="71319" cy="67613"/>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cs typeface="+mn-ea"/>
                <a:sym typeface="+mn-lt"/>
              </a:endParaRPr>
            </a:p>
          </p:txBody>
        </p:sp>
      </p:grpSp>
      <p:sp>
        <p:nvSpPr>
          <p:cNvPr id="69" name="文本框 9"/>
          <p:cNvSpPr txBox="1"/>
          <p:nvPr/>
        </p:nvSpPr>
        <p:spPr>
          <a:xfrm>
            <a:off x="1149646" y="606339"/>
            <a:ext cx="2955059" cy="453952"/>
          </a:xfrm>
          <a:prstGeom prst="rect">
            <a:avLst/>
          </a:prstGeom>
          <a:noFill/>
        </p:spPr>
        <p:txBody>
          <a:bodyPr wrap="square" lIns="68563" tIns="34281" rIns="68563" bIns="34281" rtlCol="0">
            <a:spAutoFit/>
          </a:bodyPr>
          <a:lstStyle/>
          <a:p>
            <a:pPr marL="0" lvl="1"/>
            <a:r>
              <a:rPr lang="en-US" altLang="zh-CN" sz="2500" b="1" dirty="0">
                <a:solidFill>
                  <a:srgbClr val="50637C"/>
                </a:solidFill>
                <a:cs typeface="+mn-ea"/>
                <a:sym typeface="+mn-lt"/>
              </a:rPr>
              <a:t>Add title text</a:t>
            </a:r>
            <a:endParaRPr lang="zh-CN" altLang="en-US" sz="2500" b="1" dirty="0">
              <a:solidFill>
                <a:srgbClr val="50637C"/>
              </a:solidFill>
              <a:cs typeface="+mn-ea"/>
              <a:sym typeface="+mn-lt"/>
            </a:endParaRPr>
          </a:p>
        </p:txBody>
      </p:sp>
      <p:grpSp>
        <p:nvGrpSpPr>
          <p:cNvPr id="70" name="Group 10"/>
          <p:cNvGrpSpPr/>
          <p:nvPr/>
        </p:nvGrpSpPr>
        <p:grpSpPr>
          <a:xfrm>
            <a:off x="554735" y="558233"/>
            <a:ext cx="550165" cy="550164"/>
            <a:chOff x="10018441" y="1261759"/>
            <a:chExt cx="4340769" cy="4340764"/>
          </a:xfrm>
        </p:grpSpPr>
        <p:sp>
          <p:nvSpPr>
            <p:cNvPr id="71" name="Shape 78"/>
            <p:cNvSpPr/>
            <p:nvPr/>
          </p:nvSpPr>
          <p:spPr>
            <a:xfrm>
              <a:off x="10018441" y="1261759"/>
              <a:ext cx="4340769" cy="434076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55019" tIns="55019" rIns="55019" bIns="55019" numCol="1" anchor="ctr">
              <a:noAutofit/>
            </a:bodyPr>
            <a:lstStyle/>
            <a:p>
              <a:pPr lvl="0">
                <a:defRPr sz="3200">
                  <a:latin typeface="+mn-lt"/>
                  <a:ea typeface="+mn-ea"/>
                  <a:cs typeface="+mn-cs"/>
                  <a:sym typeface="Helvetica Light"/>
                </a:defRPr>
              </a:pPr>
              <a:endParaRPr sz="3465"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72" name="Group 9"/>
            <p:cNvGrpSpPr/>
            <p:nvPr/>
          </p:nvGrpSpPr>
          <p:grpSpPr>
            <a:xfrm>
              <a:off x="10909313" y="1802668"/>
              <a:ext cx="3449733" cy="3799690"/>
              <a:chOff x="10909313" y="1802668"/>
              <a:chExt cx="3449733" cy="3799690"/>
            </a:xfrm>
          </p:grpSpPr>
          <p:sp>
            <p:nvSpPr>
              <p:cNvPr id="73" name="Freeform 45"/>
              <p:cNvSpPr/>
              <p:nvPr/>
            </p:nvSpPr>
            <p:spPr>
              <a:xfrm>
                <a:off x="11069407" y="1802668"/>
                <a:ext cx="3289639" cy="3799690"/>
              </a:xfrm>
              <a:custGeom>
                <a:avLst/>
                <a:gdLst>
                  <a:gd name="connsiteX0" fmla="*/ 1812772 w 3189805"/>
                  <a:gd name="connsiteY0" fmla="*/ 0 h 3342052"/>
                  <a:gd name="connsiteX1" fmla="*/ 3151935 w 3189805"/>
                  <a:gd name="connsiteY1" fmla="*/ 770136 h 3342052"/>
                  <a:gd name="connsiteX2" fmla="*/ 3179872 w 3189805"/>
                  <a:gd name="connsiteY2" fmla="*/ 963701 h 3342052"/>
                  <a:gd name="connsiteX3" fmla="*/ 2554043 w 3189805"/>
                  <a:gd name="connsiteY3" fmla="*/ 2706289 h 3342052"/>
                  <a:gd name="connsiteX4" fmla="*/ 1019476 w 3189805"/>
                  <a:gd name="connsiteY4" fmla="*/ 3342052 h 3342052"/>
                  <a:gd name="connsiteX5" fmla="*/ 875516 w 3189805"/>
                  <a:gd name="connsiteY5" fmla="*/ 3335177 h 3342052"/>
                  <a:gd name="connsiteX6" fmla="*/ 0 w 3189805"/>
                  <a:gd name="connsiteY6" fmla="*/ 1812772 h 3342052"/>
                  <a:gd name="connsiteX0" fmla="*/ 1812772 w 3189805"/>
                  <a:gd name="connsiteY0" fmla="*/ 0 h 3342052"/>
                  <a:gd name="connsiteX1" fmla="*/ 3151935 w 3189805"/>
                  <a:gd name="connsiteY1" fmla="*/ 770136 h 3342052"/>
                  <a:gd name="connsiteX2" fmla="*/ 3179872 w 3189805"/>
                  <a:gd name="connsiteY2" fmla="*/ 963701 h 3342052"/>
                  <a:gd name="connsiteX3" fmla="*/ 2554043 w 3189805"/>
                  <a:gd name="connsiteY3" fmla="*/ 2706289 h 3342052"/>
                  <a:gd name="connsiteX4" fmla="*/ 1019476 w 3189805"/>
                  <a:gd name="connsiteY4" fmla="*/ 3342052 h 3342052"/>
                  <a:gd name="connsiteX5" fmla="*/ 875516 w 3189805"/>
                  <a:gd name="connsiteY5" fmla="*/ 3335177 h 3342052"/>
                  <a:gd name="connsiteX6" fmla="*/ 0 w 3189805"/>
                  <a:gd name="connsiteY6" fmla="*/ 1812772 h 3342052"/>
                  <a:gd name="connsiteX7" fmla="*/ 2201321 w 3189805"/>
                  <a:gd name="connsiteY7" fmla="*/ 1031534 h 3342052"/>
                  <a:gd name="connsiteX8" fmla="*/ 1812772 w 3189805"/>
                  <a:gd name="connsiteY8" fmla="*/ 0 h 3342052"/>
                  <a:gd name="connsiteX0" fmla="*/ 1812772 w 3189805"/>
                  <a:gd name="connsiteY0" fmla="*/ 0 h 3342052"/>
                  <a:gd name="connsiteX1" fmla="*/ 3151935 w 3189805"/>
                  <a:gd name="connsiteY1" fmla="*/ 770136 h 3342052"/>
                  <a:gd name="connsiteX2" fmla="*/ 3179872 w 3189805"/>
                  <a:gd name="connsiteY2" fmla="*/ 963701 h 3342052"/>
                  <a:gd name="connsiteX3" fmla="*/ 2554043 w 3189805"/>
                  <a:gd name="connsiteY3" fmla="*/ 2706289 h 3342052"/>
                  <a:gd name="connsiteX4" fmla="*/ 1019476 w 3189805"/>
                  <a:gd name="connsiteY4" fmla="*/ 3342052 h 3342052"/>
                  <a:gd name="connsiteX5" fmla="*/ 875516 w 3189805"/>
                  <a:gd name="connsiteY5" fmla="*/ 3335177 h 3342052"/>
                  <a:gd name="connsiteX6" fmla="*/ 0 w 3189805"/>
                  <a:gd name="connsiteY6" fmla="*/ 1812772 h 3342052"/>
                  <a:gd name="connsiteX7" fmla="*/ 2221641 w 3189805"/>
                  <a:gd name="connsiteY7" fmla="*/ 767374 h 3342052"/>
                  <a:gd name="connsiteX8" fmla="*/ 1812772 w 3189805"/>
                  <a:gd name="connsiteY8" fmla="*/ 0 h 3342052"/>
                  <a:gd name="connsiteX0" fmla="*/ 1831236 w 3208269"/>
                  <a:gd name="connsiteY0" fmla="*/ 0 h 3342052"/>
                  <a:gd name="connsiteX1" fmla="*/ 3170399 w 3208269"/>
                  <a:gd name="connsiteY1" fmla="*/ 770136 h 3342052"/>
                  <a:gd name="connsiteX2" fmla="*/ 3198336 w 3208269"/>
                  <a:gd name="connsiteY2" fmla="*/ 963701 h 3342052"/>
                  <a:gd name="connsiteX3" fmla="*/ 2572507 w 3208269"/>
                  <a:gd name="connsiteY3" fmla="*/ 2706289 h 3342052"/>
                  <a:gd name="connsiteX4" fmla="*/ 1037940 w 3208269"/>
                  <a:gd name="connsiteY4" fmla="*/ 3342052 h 3342052"/>
                  <a:gd name="connsiteX5" fmla="*/ 893980 w 3208269"/>
                  <a:gd name="connsiteY5" fmla="*/ 3335177 h 3342052"/>
                  <a:gd name="connsiteX6" fmla="*/ 18464 w 3208269"/>
                  <a:gd name="connsiteY6" fmla="*/ 1812772 h 3342052"/>
                  <a:gd name="connsiteX7" fmla="*/ 512905 w 3208269"/>
                  <a:gd name="connsiteY7" fmla="*/ 1661454 h 3342052"/>
                  <a:gd name="connsiteX8" fmla="*/ 2240105 w 3208269"/>
                  <a:gd name="connsiteY8" fmla="*/ 767374 h 3342052"/>
                  <a:gd name="connsiteX9" fmla="*/ 1831236 w 3208269"/>
                  <a:gd name="connsiteY9" fmla="*/ 0 h 3342052"/>
                  <a:gd name="connsiteX0" fmla="*/ 1831236 w 3208269"/>
                  <a:gd name="connsiteY0" fmla="*/ 0 h 3342052"/>
                  <a:gd name="connsiteX1" fmla="*/ 3170399 w 3208269"/>
                  <a:gd name="connsiteY1" fmla="*/ 770136 h 3342052"/>
                  <a:gd name="connsiteX2" fmla="*/ 3198336 w 3208269"/>
                  <a:gd name="connsiteY2" fmla="*/ 963701 h 3342052"/>
                  <a:gd name="connsiteX3" fmla="*/ 2572507 w 3208269"/>
                  <a:gd name="connsiteY3" fmla="*/ 2706289 h 3342052"/>
                  <a:gd name="connsiteX4" fmla="*/ 1037940 w 3208269"/>
                  <a:gd name="connsiteY4" fmla="*/ 3342052 h 3342052"/>
                  <a:gd name="connsiteX5" fmla="*/ 893980 w 3208269"/>
                  <a:gd name="connsiteY5" fmla="*/ 3335177 h 3342052"/>
                  <a:gd name="connsiteX6" fmla="*/ 18464 w 3208269"/>
                  <a:gd name="connsiteY6" fmla="*/ 1812772 h 3342052"/>
                  <a:gd name="connsiteX7" fmla="*/ 512905 w 3208269"/>
                  <a:gd name="connsiteY7" fmla="*/ 1661454 h 3342052"/>
                  <a:gd name="connsiteX8" fmla="*/ 2486685 w 3208269"/>
                  <a:gd name="connsiteY8" fmla="*/ 1250259 h 3342052"/>
                  <a:gd name="connsiteX9" fmla="*/ 1831236 w 3208269"/>
                  <a:gd name="connsiteY9" fmla="*/ 0 h 3342052"/>
                  <a:gd name="connsiteX0" fmla="*/ 1818455 w 3195488"/>
                  <a:gd name="connsiteY0" fmla="*/ 0 h 3342052"/>
                  <a:gd name="connsiteX1" fmla="*/ 3157618 w 3195488"/>
                  <a:gd name="connsiteY1" fmla="*/ 770136 h 3342052"/>
                  <a:gd name="connsiteX2" fmla="*/ 3185555 w 3195488"/>
                  <a:gd name="connsiteY2" fmla="*/ 963701 h 3342052"/>
                  <a:gd name="connsiteX3" fmla="*/ 2559726 w 3195488"/>
                  <a:gd name="connsiteY3" fmla="*/ 2706289 h 3342052"/>
                  <a:gd name="connsiteX4" fmla="*/ 1025159 w 3195488"/>
                  <a:gd name="connsiteY4" fmla="*/ 3342052 h 3342052"/>
                  <a:gd name="connsiteX5" fmla="*/ 881199 w 3195488"/>
                  <a:gd name="connsiteY5" fmla="*/ 3335177 h 3342052"/>
                  <a:gd name="connsiteX6" fmla="*/ 5683 w 3195488"/>
                  <a:gd name="connsiteY6" fmla="*/ 1812772 h 3342052"/>
                  <a:gd name="connsiteX7" fmla="*/ 1157670 w 3195488"/>
                  <a:gd name="connsiteY7" fmla="*/ 1353229 h 3342052"/>
                  <a:gd name="connsiteX8" fmla="*/ 2473904 w 3195488"/>
                  <a:gd name="connsiteY8" fmla="*/ 1250259 h 3342052"/>
                  <a:gd name="connsiteX9" fmla="*/ 1818455 w 3195488"/>
                  <a:gd name="connsiteY9" fmla="*/ 0 h 3342052"/>
                  <a:gd name="connsiteX0" fmla="*/ 1813018 w 3190051"/>
                  <a:gd name="connsiteY0" fmla="*/ 0 h 3342052"/>
                  <a:gd name="connsiteX1" fmla="*/ 3152181 w 3190051"/>
                  <a:gd name="connsiteY1" fmla="*/ 770136 h 3342052"/>
                  <a:gd name="connsiteX2" fmla="*/ 3180118 w 3190051"/>
                  <a:gd name="connsiteY2" fmla="*/ 963701 h 3342052"/>
                  <a:gd name="connsiteX3" fmla="*/ 2554289 w 3190051"/>
                  <a:gd name="connsiteY3" fmla="*/ 2706289 h 3342052"/>
                  <a:gd name="connsiteX4" fmla="*/ 1019722 w 3190051"/>
                  <a:gd name="connsiteY4" fmla="*/ 3342052 h 3342052"/>
                  <a:gd name="connsiteX5" fmla="*/ 875762 w 3190051"/>
                  <a:gd name="connsiteY5" fmla="*/ 3335177 h 3342052"/>
                  <a:gd name="connsiteX6" fmla="*/ 246 w 3190051"/>
                  <a:gd name="connsiteY6" fmla="*/ 1812772 h 3342052"/>
                  <a:gd name="connsiteX7" fmla="*/ 790125 w 3190051"/>
                  <a:gd name="connsiteY7" fmla="*/ 1428116 h 3342052"/>
                  <a:gd name="connsiteX8" fmla="*/ 1152233 w 3190051"/>
                  <a:gd name="connsiteY8" fmla="*/ 1353229 h 3342052"/>
                  <a:gd name="connsiteX9" fmla="*/ 2468467 w 3190051"/>
                  <a:gd name="connsiteY9" fmla="*/ 1250259 h 3342052"/>
                  <a:gd name="connsiteX10" fmla="*/ 1813018 w 3190051"/>
                  <a:gd name="connsiteY10" fmla="*/ 0 h 3342052"/>
                  <a:gd name="connsiteX0" fmla="*/ 1813018 w 3190051"/>
                  <a:gd name="connsiteY0" fmla="*/ 0 h 3342052"/>
                  <a:gd name="connsiteX1" fmla="*/ 3152181 w 3190051"/>
                  <a:gd name="connsiteY1" fmla="*/ 770136 h 3342052"/>
                  <a:gd name="connsiteX2" fmla="*/ 3180118 w 3190051"/>
                  <a:gd name="connsiteY2" fmla="*/ 963701 h 3342052"/>
                  <a:gd name="connsiteX3" fmla="*/ 2554289 w 3190051"/>
                  <a:gd name="connsiteY3" fmla="*/ 2706289 h 3342052"/>
                  <a:gd name="connsiteX4" fmla="*/ 1019722 w 3190051"/>
                  <a:gd name="connsiteY4" fmla="*/ 3342052 h 3342052"/>
                  <a:gd name="connsiteX5" fmla="*/ 875762 w 3190051"/>
                  <a:gd name="connsiteY5" fmla="*/ 3335177 h 3342052"/>
                  <a:gd name="connsiteX6" fmla="*/ 246 w 3190051"/>
                  <a:gd name="connsiteY6" fmla="*/ 1812772 h 3342052"/>
                  <a:gd name="connsiteX7" fmla="*/ 790125 w 3190051"/>
                  <a:gd name="connsiteY7" fmla="*/ 1510310 h 3342052"/>
                  <a:gd name="connsiteX8" fmla="*/ 1152233 w 3190051"/>
                  <a:gd name="connsiteY8" fmla="*/ 1353229 h 3342052"/>
                  <a:gd name="connsiteX9" fmla="*/ 2468467 w 3190051"/>
                  <a:gd name="connsiteY9" fmla="*/ 1250259 h 3342052"/>
                  <a:gd name="connsiteX10" fmla="*/ 1813018 w 3190051"/>
                  <a:gd name="connsiteY10" fmla="*/ 0 h 3342052"/>
                  <a:gd name="connsiteX0" fmla="*/ 1839522 w 3216555"/>
                  <a:gd name="connsiteY0" fmla="*/ 0 h 3342052"/>
                  <a:gd name="connsiteX1" fmla="*/ 3178685 w 3216555"/>
                  <a:gd name="connsiteY1" fmla="*/ 770136 h 3342052"/>
                  <a:gd name="connsiteX2" fmla="*/ 3206622 w 3216555"/>
                  <a:gd name="connsiteY2" fmla="*/ 963701 h 3342052"/>
                  <a:gd name="connsiteX3" fmla="*/ 2580793 w 3216555"/>
                  <a:gd name="connsiteY3" fmla="*/ 2706289 h 3342052"/>
                  <a:gd name="connsiteX4" fmla="*/ 1046226 w 3216555"/>
                  <a:gd name="connsiteY4" fmla="*/ 3342052 h 3342052"/>
                  <a:gd name="connsiteX5" fmla="*/ 902266 w 3216555"/>
                  <a:gd name="connsiteY5" fmla="*/ 3335177 h 3342052"/>
                  <a:gd name="connsiteX6" fmla="*/ 26750 w 3216555"/>
                  <a:gd name="connsiteY6" fmla="*/ 1812772 h 3342052"/>
                  <a:gd name="connsiteX7" fmla="*/ 364566 w 3216555"/>
                  <a:gd name="connsiteY7" fmla="*/ 1746615 h 3342052"/>
                  <a:gd name="connsiteX8" fmla="*/ 816629 w 3216555"/>
                  <a:gd name="connsiteY8" fmla="*/ 1510310 h 3342052"/>
                  <a:gd name="connsiteX9" fmla="*/ 1178737 w 3216555"/>
                  <a:gd name="connsiteY9" fmla="*/ 1353229 h 3342052"/>
                  <a:gd name="connsiteX10" fmla="*/ 2494971 w 3216555"/>
                  <a:gd name="connsiteY10" fmla="*/ 1250259 h 3342052"/>
                  <a:gd name="connsiteX11" fmla="*/ 1839522 w 3216555"/>
                  <a:gd name="connsiteY11" fmla="*/ 0 h 3342052"/>
                  <a:gd name="connsiteX0" fmla="*/ 1861014 w 3238047"/>
                  <a:gd name="connsiteY0" fmla="*/ 0 h 3342052"/>
                  <a:gd name="connsiteX1" fmla="*/ 3200177 w 3238047"/>
                  <a:gd name="connsiteY1" fmla="*/ 770136 h 3342052"/>
                  <a:gd name="connsiteX2" fmla="*/ 3228114 w 3238047"/>
                  <a:gd name="connsiteY2" fmla="*/ 963701 h 3342052"/>
                  <a:gd name="connsiteX3" fmla="*/ 2602285 w 3238047"/>
                  <a:gd name="connsiteY3" fmla="*/ 2706289 h 3342052"/>
                  <a:gd name="connsiteX4" fmla="*/ 1067718 w 3238047"/>
                  <a:gd name="connsiteY4" fmla="*/ 3342052 h 3342052"/>
                  <a:gd name="connsiteX5" fmla="*/ 923758 w 3238047"/>
                  <a:gd name="connsiteY5" fmla="*/ 3335177 h 3342052"/>
                  <a:gd name="connsiteX6" fmla="*/ 48242 w 3238047"/>
                  <a:gd name="connsiteY6" fmla="*/ 1812772 h 3342052"/>
                  <a:gd name="connsiteX7" fmla="*/ 180575 w 3238047"/>
                  <a:gd name="connsiteY7" fmla="*/ 1828809 h 3342052"/>
                  <a:gd name="connsiteX8" fmla="*/ 386058 w 3238047"/>
                  <a:gd name="connsiteY8" fmla="*/ 1746615 h 3342052"/>
                  <a:gd name="connsiteX9" fmla="*/ 838121 w 3238047"/>
                  <a:gd name="connsiteY9" fmla="*/ 1510310 h 3342052"/>
                  <a:gd name="connsiteX10" fmla="*/ 1200229 w 3238047"/>
                  <a:gd name="connsiteY10" fmla="*/ 1353229 h 3342052"/>
                  <a:gd name="connsiteX11" fmla="*/ 2516463 w 3238047"/>
                  <a:gd name="connsiteY11" fmla="*/ 1250259 h 3342052"/>
                  <a:gd name="connsiteX12" fmla="*/ 1861014 w 3238047"/>
                  <a:gd name="connsiteY12" fmla="*/ 0 h 3342052"/>
                  <a:gd name="connsiteX0" fmla="*/ 1861014 w 3238047"/>
                  <a:gd name="connsiteY0" fmla="*/ 349684 h 3691736"/>
                  <a:gd name="connsiteX1" fmla="*/ 3200177 w 3238047"/>
                  <a:gd name="connsiteY1" fmla="*/ 1119820 h 3691736"/>
                  <a:gd name="connsiteX2" fmla="*/ 3228114 w 3238047"/>
                  <a:gd name="connsiteY2" fmla="*/ 1313385 h 3691736"/>
                  <a:gd name="connsiteX3" fmla="*/ 2602285 w 3238047"/>
                  <a:gd name="connsiteY3" fmla="*/ 3055973 h 3691736"/>
                  <a:gd name="connsiteX4" fmla="*/ 1067718 w 3238047"/>
                  <a:gd name="connsiteY4" fmla="*/ 3691736 h 3691736"/>
                  <a:gd name="connsiteX5" fmla="*/ 923758 w 3238047"/>
                  <a:gd name="connsiteY5" fmla="*/ 3684861 h 3691736"/>
                  <a:gd name="connsiteX6" fmla="*/ 48242 w 3238047"/>
                  <a:gd name="connsiteY6" fmla="*/ 2162456 h 3691736"/>
                  <a:gd name="connsiteX7" fmla="*/ 180575 w 3238047"/>
                  <a:gd name="connsiteY7" fmla="*/ 2178493 h 3691736"/>
                  <a:gd name="connsiteX8" fmla="*/ 386058 w 3238047"/>
                  <a:gd name="connsiteY8" fmla="*/ 2096299 h 3691736"/>
                  <a:gd name="connsiteX9" fmla="*/ 838121 w 3238047"/>
                  <a:gd name="connsiteY9" fmla="*/ 1859994 h 3691736"/>
                  <a:gd name="connsiteX10" fmla="*/ 1200229 w 3238047"/>
                  <a:gd name="connsiteY10" fmla="*/ 1702913 h 3691736"/>
                  <a:gd name="connsiteX11" fmla="*/ 1602063 w 3238047"/>
                  <a:gd name="connsiteY11" fmla="*/ 7449 h 3691736"/>
                  <a:gd name="connsiteX12" fmla="*/ 1861014 w 3238047"/>
                  <a:gd name="connsiteY12" fmla="*/ 349684 h 3691736"/>
                  <a:gd name="connsiteX0" fmla="*/ 1861014 w 3238047"/>
                  <a:gd name="connsiteY0" fmla="*/ 0 h 3342052"/>
                  <a:gd name="connsiteX1" fmla="*/ 3200177 w 3238047"/>
                  <a:gd name="connsiteY1" fmla="*/ 770136 h 3342052"/>
                  <a:gd name="connsiteX2" fmla="*/ 3228114 w 3238047"/>
                  <a:gd name="connsiteY2" fmla="*/ 963701 h 3342052"/>
                  <a:gd name="connsiteX3" fmla="*/ 2602285 w 3238047"/>
                  <a:gd name="connsiteY3" fmla="*/ 2706289 h 3342052"/>
                  <a:gd name="connsiteX4" fmla="*/ 1067718 w 3238047"/>
                  <a:gd name="connsiteY4" fmla="*/ 3342052 h 3342052"/>
                  <a:gd name="connsiteX5" fmla="*/ 923758 w 3238047"/>
                  <a:gd name="connsiteY5" fmla="*/ 3335177 h 3342052"/>
                  <a:gd name="connsiteX6" fmla="*/ 48242 w 3238047"/>
                  <a:gd name="connsiteY6" fmla="*/ 1812772 h 3342052"/>
                  <a:gd name="connsiteX7" fmla="*/ 180575 w 3238047"/>
                  <a:gd name="connsiteY7" fmla="*/ 1828809 h 3342052"/>
                  <a:gd name="connsiteX8" fmla="*/ 386058 w 3238047"/>
                  <a:gd name="connsiteY8" fmla="*/ 1746615 h 3342052"/>
                  <a:gd name="connsiteX9" fmla="*/ 838121 w 3238047"/>
                  <a:gd name="connsiteY9" fmla="*/ 1510310 h 3342052"/>
                  <a:gd name="connsiteX10" fmla="*/ 1200229 w 3238047"/>
                  <a:gd name="connsiteY10" fmla="*/ 1353229 h 3342052"/>
                  <a:gd name="connsiteX11" fmla="*/ 1861014 w 3238047"/>
                  <a:gd name="connsiteY11" fmla="*/ 0 h 3342052"/>
                  <a:gd name="connsiteX0" fmla="*/ 1573338 w 3238047"/>
                  <a:gd name="connsiteY0" fmla="*/ 0 h 3773566"/>
                  <a:gd name="connsiteX1" fmla="*/ 3200177 w 3238047"/>
                  <a:gd name="connsiteY1" fmla="*/ 1201650 h 3773566"/>
                  <a:gd name="connsiteX2" fmla="*/ 3228114 w 3238047"/>
                  <a:gd name="connsiteY2" fmla="*/ 1395215 h 3773566"/>
                  <a:gd name="connsiteX3" fmla="*/ 2602285 w 3238047"/>
                  <a:gd name="connsiteY3" fmla="*/ 3137803 h 3773566"/>
                  <a:gd name="connsiteX4" fmla="*/ 1067718 w 3238047"/>
                  <a:gd name="connsiteY4" fmla="*/ 3773566 h 3773566"/>
                  <a:gd name="connsiteX5" fmla="*/ 923758 w 3238047"/>
                  <a:gd name="connsiteY5" fmla="*/ 3766691 h 3773566"/>
                  <a:gd name="connsiteX6" fmla="*/ 48242 w 3238047"/>
                  <a:gd name="connsiteY6" fmla="*/ 2244286 h 3773566"/>
                  <a:gd name="connsiteX7" fmla="*/ 180575 w 3238047"/>
                  <a:gd name="connsiteY7" fmla="*/ 2260323 h 3773566"/>
                  <a:gd name="connsiteX8" fmla="*/ 386058 w 3238047"/>
                  <a:gd name="connsiteY8" fmla="*/ 2178129 h 3773566"/>
                  <a:gd name="connsiteX9" fmla="*/ 838121 w 3238047"/>
                  <a:gd name="connsiteY9" fmla="*/ 1941824 h 3773566"/>
                  <a:gd name="connsiteX10" fmla="*/ 1200229 w 3238047"/>
                  <a:gd name="connsiteY10" fmla="*/ 1784743 h 3773566"/>
                  <a:gd name="connsiteX11" fmla="*/ 1573338 w 3238047"/>
                  <a:gd name="connsiteY11" fmla="*/ 0 h 3773566"/>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838121 w 3238047"/>
                  <a:gd name="connsiteY9" fmla="*/ 1967950 h 3799692"/>
                  <a:gd name="connsiteX10" fmla="*/ 1200229 w 3238047"/>
                  <a:gd name="connsiteY10" fmla="*/ 1810869 h 3799692"/>
                  <a:gd name="connsiteX11" fmla="*/ 1606928 w 3238047"/>
                  <a:gd name="connsiteY11"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838121 w 3238047"/>
                  <a:gd name="connsiteY9" fmla="*/ 1967950 h 3799692"/>
                  <a:gd name="connsiteX10" fmla="*/ 965098 w 3238047"/>
                  <a:gd name="connsiteY10" fmla="*/ 1900443 h 3799692"/>
                  <a:gd name="connsiteX11" fmla="*/ 1606928 w 3238047"/>
                  <a:gd name="connsiteY11"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965098 w 3238047"/>
                  <a:gd name="connsiteY9" fmla="*/ 1900443 h 3799692"/>
                  <a:gd name="connsiteX10" fmla="*/ 1606928 w 3238047"/>
                  <a:gd name="connsiteY10"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1162907 w 3238047"/>
                  <a:gd name="connsiteY9" fmla="*/ 1810869 h 3799692"/>
                  <a:gd name="connsiteX10" fmla="*/ 1606928 w 3238047"/>
                  <a:gd name="connsiteY10"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1162907 w 3238047"/>
                  <a:gd name="connsiteY9" fmla="*/ 1810869 h 3799692"/>
                  <a:gd name="connsiteX10" fmla="*/ 1606928 w 3238047"/>
                  <a:gd name="connsiteY10" fmla="*/ 0 h 3799692"/>
                  <a:gd name="connsiteX0" fmla="*/ 1659287 w 3290406"/>
                  <a:gd name="connsiteY0" fmla="*/ 0 h 3799692"/>
                  <a:gd name="connsiteX1" fmla="*/ 3252536 w 3290406"/>
                  <a:gd name="connsiteY1" fmla="*/ 1227776 h 3799692"/>
                  <a:gd name="connsiteX2" fmla="*/ 3280473 w 3290406"/>
                  <a:gd name="connsiteY2" fmla="*/ 1421341 h 3799692"/>
                  <a:gd name="connsiteX3" fmla="*/ 2654644 w 3290406"/>
                  <a:gd name="connsiteY3" fmla="*/ 3163929 h 3799692"/>
                  <a:gd name="connsiteX4" fmla="*/ 1120077 w 3290406"/>
                  <a:gd name="connsiteY4" fmla="*/ 3799692 h 3799692"/>
                  <a:gd name="connsiteX5" fmla="*/ 976117 w 3290406"/>
                  <a:gd name="connsiteY5" fmla="*/ 3792817 h 3799692"/>
                  <a:gd name="connsiteX6" fmla="*/ 40886 w 3290406"/>
                  <a:gd name="connsiteY6" fmla="*/ 2322663 h 3799692"/>
                  <a:gd name="connsiteX7" fmla="*/ 232934 w 3290406"/>
                  <a:gd name="connsiteY7" fmla="*/ 2286449 h 3799692"/>
                  <a:gd name="connsiteX8" fmla="*/ 438417 w 3290406"/>
                  <a:gd name="connsiteY8" fmla="*/ 2204255 h 3799692"/>
                  <a:gd name="connsiteX9" fmla="*/ 1215266 w 3290406"/>
                  <a:gd name="connsiteY9" fmla="*/ 1810869 h 3799692"/>
                  <a:gd name="connsiteX10" fmla="*/ 1659287 w 3290406"/>
                  <a:gd name="connsiteY10" fmla="*/ 0 h 3799692"/>
                  <a:gd name="connsiteX0" fmla="*/ 1658520 w 3289639"/>
                  <a:gd name="connsiteY0" fmla="*/ 0 h 3799692"/>
                  <a:gd name="connsiteX1" fmla="*/ 3251769 w 3289639"/>
                  <a:gd name="connsiteY1" fmla="*/ 1227776 h 3799692"/>
                  <a:gd name="connsiteX2" fmla="*/ 3279706 w 3289639"/>
                  <a:gd name="connsiteY2" fmla="*/ 1421341 h 3799692"/>
                  <a:gd name="connsiteX3" fmla="*/ 2653877 w 3289639"/>
                  <a:gd name="connsiteY3" fmla="*/ 3163929 h 3799692"/>
                  <a:gd name="connsiteX4" fmla="*/ 1119310 w 3289639"/>
                  <a:gd name="connsiteY4" fmla="*/ 3799692 h 3799692"/>
                  <a:gd name="connsiteX5" fmla="*/ 975350 w 3289639"/>
                  <a:gd name="connsiteY5" fmla="*/ 3792817 h 3799692"/>
                  <a:gd name="connsiteX6" fmla="*/ 40119 w 3289639"/>
                  <a:gd name="connsiteY6" fmla="*/ 2322663 h 3799692"/>
                  <a:gd name="connsiteX7" fmla="*/ 239631 w 3289639"/>
                  <a:gd name="connsiteY7" fmla="*/ 2320039 h 3799692"/>
                  <a:gd name="connsiteX8" fmla="*/ 437650 w 3289639"/>
                  <a:gd name="connsiteY8" fmla="*/ 2204255 h 3799692"/>
                  <a:gd name="connsiteX9" fmla="*/ 1214499 w 3289639"/>
                  <a:gd name="connsiteY9" fmla="*/ 1810869 h 3799692"/>
                  <a:gd name="connsiteX10" fmla="*/ 1658520 w 3289639"/>
                  <a:gd name="connsiteY10" fmla="*/ 0 h 3799692"/>
                  <a:gd name="connsiteX0" fmla="*/ 1658520 w 3289639"/>
                  <a:gd name="connsiteY0" fmla="*/ 0 h 3799692"/>
                  <a:gd name="connsiteX1" fmla="*/ 3251769 w 3289639"/>
                  <a:gd name="connsiteY1" fmla="*/ 1227776 h 3799692"/>
                  <a:gd name="connsiteX2" fmla="*/ 3279706 w 3289639"/>
                  <a:gd name="connsiteY2" fmla="*/ 1421341 h 3799692"/>
                  <a:gd name="connsiteX3" fmla="*/ 2653877 w 3289639"/>
                  <a:gd name="connsiteY3" fmla="*/ 3163929 h 3799692"/>
                  <a:gd name="connsiteX4" fmla="*/ 1119310 w 3289639"/>
                  <a:gd name="connsiteY4" fmla="*/ 3799692 h 3799692"/>
                  <a:gd name="connsiteX5" fmla="*/ 975350 w 3289639"/>
                  <a:gd name="connsiteY5" fmla="*/ 3792817 h 3799692"/>
                  <a:gd name="connsiteX6" fmla="*/ 40119 w 3289639"/>
                  <a:gd name="connsiteY6" fmla="*/ 2322663 h 3799692"/>
                  <a:gd name="connsiteX7" fmla="*/ 239631 w 3289639"/>
                  <a:gd name="connsiteY7" fmla="*/ 2320039 h 3799692"/>
                  <a:gd name="connsiteX8" fmla="*/ 437650 w 3289639"/>
                  <a:gd name="connsiteY8" fmla="*/ 2204255 h 3799692"/>
                  <a:gd name="connsiteX9" fmla="*/ 1214499 w 3289639"/>
                  <a:gd name="connsiteY9" fmla="*/ 1810869 h 3799692"/>
                  <a:gd name="connsiteX10" fmla="*/ 1658520 w 3289639"/>
                  <a:gd name="connsiteY10" fmla="*/ 0 h 379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89639" h="3799692">
                    <a:moveTo>
                      <a:pt x="1658520" y="0"/>
                    </a:moveTo>
                    <a:lnTo>
                      <a:pt x="3251769" y="1227776"/>
                    </a:lnTo>
                    <a:lnTo>
                      <a:pt x="3279706" y="1421341"/>
                    </a:lnTo>
                    <a:cubicBezTo>
                      <a:pt x="3339309" y="2043870"/>
                      <a:pt x="3130699" y="2687232"/>
                      <a:pt x="2653877" y="3163929"/>
                    </a:cubicBezTo>
                    <a:cubicBezTo>
                      <a:pt x="2230145" y="3587771"/>
                      <a:pt x="1674728" y="3799692"/>
                      <a:pt x="1119310" y="3799692"/>
                    </a:cubicBezTo>
                    <a:lnTo>
                      <a:pt x="975350" y="3792817"/>
                    </a:lnTo>
                    <a:lnTo>
                      <a:pt x="40119" y="2322663"/>
                    </a:lnTo>
                    <a:cubicBezTo>
                      <a:pt x="-104293" y="2049341"/>
                      <a:pt x="183328" y="2331065"/>
                      <a:pt x="239631" y="2320039"/>
                    </a:cubicBezTo>
                    <a:cubicBezTo>
                      <a:pt x="247415" y="2316478"/>
                      <a:pt x="306896" y="2268589"/>
                      <a:pt x="437650" y="2204255"/>
                    </a:cubicBezTo>
                    <a:cubicBezTo>
                      <a:pt x="568404" y="2139921"/>
                      <a:pt x="708709" y="2096136"/>
                      <a:pt x="1214499" y="1810869"/>
                    </a:cubicBezTo>
                    <a:cubicBezTo>
                      <a:pt x="1384981" y="1559151"/>
                      <a:pt x="1325195" y="97182"/>
                      <a:pt x="1658520" y="0"/>
                    </a:cubicBezTo>
                    <a:close/>
                  </a:path>
                </a:pathLst>
              </a:custGeom>
              <a:gradFill flip="none" rotWithShape="1">
                <a:gsLst>
                  <a:gs pos="30000">
                    <a:schemeClr val="bg2">
                      <a:lumMod val="10000"/>
                      <a:alpha val="42000"/>
                    </a:schemeClr>
                  </a:gs>
                  <a:gs pos="100000">
                    <a:schemeClr val="bg1">
                      <a:alpha val="31000"/>
                    </a:schemeClr>
                  </a:gs>
                </a:gsLst>
                <a:lin ang="2700000" scaled="1"/>
                <a:tileRect/>
              </a:gradFill>
              <a:ln w="12700" cap="flat">
                <a:noFill/>
                <a:miter lim="400000"/>
              </a:ln>
              <a:effectLst/>
            </p:spPr>
            <p:txBody>
              <a:bodyPr wrap="square" lIns="55019" tIns="55019" rIns="55019" bIns="55019" numCol="1" anchor="ctr">
                <a:noAutofit/>
              </a:bodyPr>
              <a:lstStyle/>
              <a:p>
                <a:pPr lvl="0">
                  <a:defRPr sz="3200">
                    <a:latin typeface="+mn-lt"/>
                    <a:ea typeface="+mn-ea"/>
                    <a:cs typeface="+mn-cs"/>
                    <a:sym typeface="Helvetica Light"/>
                  </a:defRPr>
                </a:pPr>
                <a:endParaRPr sz="346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 name="Freeform 43"/>
              <p:cNvSpPr>
                <a:spLocks noEditPoints="1"/>
              </p:cNvSpPr>
              <p:nvPr/>
            </p:nvSpPr>
            <p:spPr bwMode="auto">
              <a:xfrm rot="19800000">
                <a:off x="10909313" y="2286963"/>
                <a:ext cx="2559024" cy="2290359"/>
              </a:xfrm>
              <a:custGeom>
                <a:avLst/>
                <a:gdLst>
                  <a:gd name="T0" fmla="*/ 24 w 161"/>
                  <a:gd name="T1" fmla="*/ 91 h 144"/>
                  <a:gd name="T2" fmla="*/ 65 w 161"/>
                  <a:gd name="T3" fmla="*/ 91 h 144"/>
                  <a:gd name="T4" fmla="*/ 65 w 161"/>
                  <a:gd name="T5" fmla="*/ 105 h 144"/>
                  <a:gd name="T6" fmla="*/ 61 w 161"/>
                  <a:gd name="T7" fmla="*/ 105 h 144"/>
                  <a:gd name="T8" fmla="*/ 60 w 161"/>
                  <a:gd name="T9" fmla="*/ 110 h 144"/>
                  <a:gd name="T10" fmla="*/ 59 w 161"/>
                  <a:gd name="T11" fmla="*/ 112 h 144"/>
                  <a:gd name="T12" fmla="*/ 60 w 161"/>
                  <a:gd name="T13" fmla="*/ 114 h 144"/>
                  <a:gd name="T14" fmla="*/ 61 w 161"/>
                  <a:gd name="T15" fmla="*/ 118 h 144"/>
                  <a:gd name="T16" fmla="*/ 60 w 161"/>
                  <a:gd name="T17" fmla="*/ 123 h 144"/>
                  <a:gd name="T18" fmla="*/ 59 w 161"/>
                  <a:gd name="T19" fmla="*/ 125 h 144"/>
                  <a:gd name="T20" fmla="*/ 60 w 161"/>
                  <a:gd name="T21" fmla="*/ 127 h 144"/>
                  <a:gd name="T22" fmla="*/ 61 w 161"/>
                  <a:gd name="T23" fmla="*/ 131 h 144"/>
                  <a:gd name="T24" fmla="*/ 60 w 161"/>
                  <a:gd name="T25" fmla="*/ 136 h 144"/>
                  <a:gd name="T26" fmla="*/ 59 w 161"/>
                  <a:gd name="T27" fmla="*/ 138 h 144"/>
                  <a:gd name="T28" fmla="*/ 60 w 161"/>
                  <a:gd name="T29" fmla="*/ 140 h 144"/>
                  <a:gd name="T30" fmla="*/ 61 w 161"/>
                  <a:gd name="T31" fmla="*/ 144 h 144"/>
                  <a:gd name="T32" fmla="*/ 31 w 161"/>
                  <a:gd name="T33" fmla="*/ 144 h 144"/>
                  <a:gd name="T34" fmla="*/ 31 w 161"/>
                  <a:gd name="T35" fmla="*/ 105 h 144"/>
                  <a:gd name="T36" fmla="*/ 24 w 161"/>
                  <a:gd name="T37" fmla="*/ 105 h 144"/>
                  <a:gd name="T38" fmla="*/ 24 w 161"/>
                  <a:gd name="T39" fmla="*/ 91 h 144"/>
                  <a:gd name="T40" fmla="*/ 7 w 161"/>
                  <a:gd name="T41" fmla="*/ 39 h 144"/>
                  <a:gd name="T42" fmla="*/ 0 w 161"/>
                  <a:gd name="T43" fmla="*/ 46 h 144"/>
                  <a:gd name="T44" fmla="*/ 0 w 161"/>
                  <a:gd name="T45" fmla="*/ 76 h 144"/>
                  <a:gd name="T46" fmla="*/ 7 w 161"/>
                  <a:gd name="T47" fmla="*/ 82 h 144"/>
                  <a:gd name="T48" fmla="*/ 15 w 161"/>
                  <a:gd name="T49" fmla="*/ 82 h 144"/>
                  <a:gd name="T50" fmla="*/ 15 w 161"/>
                  <a:gd name="T51" fmla="*/ 39 h 144"/>
                  <a:gd name="T52" fmla="*/ 7 w 161"/>
                  <a:gd name="T53" fmla="*/ 39 h 144"/>
                  <a:gd name="T54" fmla="*/ 75 w 161"/>
                  <a:gd name="T55" fmla="*/ 37 h 144"/>
                  <a:gd name="T56" fmla="*/ 75 w 161"/>
                  <a:gd name="T57" fmla="*/ 85 h 144"/>
                  <a:gd name="T58" fmla="*/ 20 w 161"/>
                  <a:gd name="T59" fmla="*/ 85 h 144"/>
                  <a:gd name="T60" fmla="*/ 20 w 161"/>
                  <a:gd name="T61" fmla="*/ 37 h 144"/>
                  <a:gd name="T62" fmla="*/ 75 w 161"/>
                  <a:gd name="T63" fmla="*/ 37 h 144"/>
                  <a:gd name="T64" fmla="*/ 55 w 161"/>
                  <a:gd name="T65" fmla="*/ 44 h 144"/>
                  <a:gd name="T66" fmla="*/ 33 w 161"/>
                  <a:gd name="T67" fmla="*/ 44 h 144"/>
                  <a:gd name="T68" fmla="*/ 33 w 161"/>
                  <a:gd name="T69" fmla="*/ 51 h 144"/>
                  <a:gd name="T70" fmla="*/ 55 w 161"/>
                  <a:gd name="T71" fmla="*/ 51 h 144"/>
                  <a:gd name="T72" fmla="*/ 55 w 161"/>
                  <a:gd name="T73" fmla="*/ 44 h 144"/>
                  <a:gd name="T74" fmla="*/ 152 w 161"/>
                  <a:gd name="T75" fmla="*/ 0 h 144"/>
                  <a:gd name="T76" fmla="*/ 152 w 161"/>
                  <a:gd name="T77" fmla="*/ 122 h 144"/>
                  <a:gd name="T78" fmla="*/ 161 w 161"/>
                  <a:gd name="T79" fmla="*/ 122 h 144"/>
                  <a:gd name="T80" fmla="*/ 161 w 161"/>
                  <a:gd name="T81" fmla="*/ 0 h 144"/>
                  <a:gd name="T82" fmla="*/ 152 w 161"/>
                  <a:gd name="T83" fmla="*/ 0 h 144"/>
                  <a:gd name="T84" fmla="*/ 79 w 161"/>
                  <a:gd name="T85" fmla="*/ 37 h 144"/>
                  <a:gd name="T86" fmla="*/ 79 w 161"/>
                  <a:gd name="T87" fmla="*/ 85 h 144"/>
                  <a:gd name="T88" fmla="*/ 145 w 161"/>
                  <a:gd name="T89" fmla="*/ 122 h 144"/>
                  <a:gd name="T90" fmla="*/ 145 w 161"/>
                  <a:gd name="T91" fmla="*/ 0 h 144"/>
                  <a:gd name="T92" fmla="*/ 79 w 161"/>
                  <a:gd name="T93" fmla="*/ 3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1" h="144">
                    <a:moveTo>
                      <a:pt x="24" y="91"/>
                    </a:moveTo>
                    <a:cubicBezTo>
                      <a:pt x="65" y="91"/>
                      <a:pt x="65" y="91"/>
                      <a:pt x="65" y="91"/>
                    </a:cubicBezTo>
                    <a:cubicBezTo>
                      <a:pt x="65" y="105"/>
                      <a:pt x="65" y="105"/>
                      <a:pt x="65" y="105"/>
                    </a:cubicBezTo>
                    <a:cubicBezTo>
                      <a:pt x="61" y="105"/>
                      <a:pt x="61" y="105"/>
                      <a:pt x="61" y="105"/>
                    </a:cubicBezTo>
                    <a:cubicBezTo>
                      <a:pt x="61" y="108"/>
                      <a:pt x="60" y="109"/>
                      <a:pt x="60" y="110"/>
                    </a:cubicBezTo>
                    <a:cubicBezTo>
                      <a:pt x="59" y="110"/>
                      <a:pt x="59" y="111"/>
                      <a:pt x="59" y="112"/>
                    </a:cubicBezTo>
                    <a:cubicBezTo>
                      <a:pt x="59" y="113"/>
                      <a:pt x="59" y="113"/>
                      <a:pt x="60" y="114"/>
                    </a:cubicBezTo>
                    <a:cubicBezTo>
                      <a:pt x="60" y="115"/>
                      <a:pt x="61" y="116"/>
                      <a:pt x="61" y="118"/>
                    </a:cubicBezTo>
                    <a:cubicBezTo>
                      <a:pt x="61" y="121"/>
                      <a:pt x="60" y="122"/>
                      <a:pt x="60" y="123"/>
                    </a:cubicBezTo>
                    <a:cubicBezTo>
                      <a:pt x="59" y="123"/>
                      <a:pt x="59" y="124"/>
                      <a:pt x="59" y="125"/>
                    </a:cubicBezTo>
                    <a:cubicBezTo>
                      <a:pt x="59" y="126"/>
                      <a:pt x="59" y="126"/>
                      <a:pt x="60" y="127"/>
                    </a:cubicBezTo>
                    <a:cubicBezTo>
                      <a:pt x="60" y="128"/>
                      <a:pt x="61" y="129"/>
                      <a:pt x="61" y="131"/>
                    </a:cubicBezTo>
                    <a:cubicBezTo>
                      <a:pt x="61" y="134"/>
                      <a:pt x="60" y="135"/>
                      <a:pt x="60" y="136"/>
                    </a:cubicBezTo>
                    <a:cubicBezTo>
                      <a:pt x="59" y="136"/>
                      <a:pt x="59" y="137"/>
                      <a:pt x="59" y="138"/>
                    </a:cubicBezTo>
                    <a:cubicBezTo>
                      <a:pt x="59" y="139"/>
                      <a:pt x="59" y="139"/>
                      <a:pt x="60" y="140"/>
                    </a:cubicBezTo>
                    <a:cubicBezTo>
                      <a:pt x="60" y="141"/>
                      <a:pt x="61" y="142"/>
                      <a:pt x="61" y="144"/>
                    </a:cubicBezTo>
                    <a:cubicBezTo>
                      <a:pt x="31" y="144"/>
                      <a:pt x="31" y="144"/>
                      <a:pt x="31" y="144"/>
                    </a:cubicBezTo>
                    <a:cubicBezTo>
                      <a:pt x="31" y="105"/>
                      <a:pt x="31" y="105"/>
                      <a:pt x="31" y="105"/>
                    </a:cubicBezTo>
                    <a:cubicBezTo>
                      <a:pt x="24" y="105"/>
                      <a:pt x="24" y="105"/>
                      <a:pt x="24" y="105"/>
                    </a:cubicBezTo>
                    <a:lnTo>
                      <a:pt x="24" y="91"/>
                    </a:lnTo>
                    <a:close/>
                    <a:moveTo>
                      <a:pt x="7" y="39"/>
                    </a:moveTo>
                    <a:cubicBezTo>
                      <a:pt x="3" y="39"/>
                      <a:pt x="0" y="43"/>
                      <a:pt x="0" y="46"/>
                    </a:cubicBezTo>
                    <a:cubicBezTo>
                      <a:pt x="0" y="76"/>
                      <a:pt x="0" y="76"/>
                      <a:pt x="0" y="76"/>
                    </a:cubicBezTo>
                    <a:cubicBezTo>
                      <a:pt x="0" y="79"/>
                      <a:pt x="3" y="82"/>
                      <a:pt x="7" y="82"/>
                    </a:cubicBezTo>
                    <a:cubicBezTo>
                      <a:pt x="15" y="82"/>
                      <a:pt x="15" y="82"/>
                      <a:pt x="15" y="82"/>
                    </a:cubicBezTo>
                    <a:cubicBezTo>
                      <a:pt x="15" y="39"/>
                      <a:pt x="15" y="39"/>
                      <a:pt x="15" y="39"/>
                    </a:cubicBezTo>
                    <a:lnTo>
                      <a:pt x="7" y="39"/>
                    </a:lnTo>
                    <a:close/>
                    <a:moveTo>
                      <a:pt x="75" y="37"/>
                    </a:moveTo>
                    <a:cubicBezTo>
                      <a:pt x="75" y="85"/>
                      <a:pt x="75" y="85"/>
                      <a:pt x="75" y="85"/>
                    </a:cubicBezTo>
                    <a:cubicBezTo>
                      <a:pt x="20" y="85"/>
                      <a:pt x="20" y="85"/>
                      <a:pt x="20" y="85"/>
                    </a:cubicBezTo>
                    <a:cubicBezTo>
                      <a:pt x="20" y="37"/>
                      <a:pt x="20" y="37"/>
                      <a:pt x="20" y="37"/>
                    </a:cubicBezTo>
                    <a:lnTo>
                      <a:pt x="75" y="37"/>
                    </a:lnTo>
                    <a:close/>
                    <a:moveTo>
                      <a:pt x="55" y="44"/>
                    </a:moveTo>
                    <a:cubicBezTo>
                      <a:pt x="33" y="44"/>
                      <a:pt x="33" y="44"/>
                      <a:pt x="33" y="44"/>
                    </a:cubicBezTo>
                    <a:cubicBezTo>
                      <a:pt x="33" y="51"/>
                      <a:pt x="33" y="51"/>
                      <a:pt x="33" y="51"/>
                    </a:cubicBezTo>
                    <a:cubicBezTo>
                      <a:pt x="55" y="51"/>
                      <a:pt x="55" y="51"/>
                      <a:pt x="55" y="51"/>
                    </a:cubicBezTo>
                    <a:lnTo>
                      <a:pt x="55" y="44"/>
                    </a:lnTo>
                    <a:close/>
                    <a:moveTo>
                      <a:pt x="152" y="0"/>
                    </a:moveTo>
                    <a:cubicBezTo>
                      <a:pt x="152" y="122"/>
                      <a:pt x="152" y="122"/>
                      <a:pt x="152" y="122"/>
                    </a:cubicBezTo>
                    <a:cubicBezTo>
                      <a:pt x="161" y="122"/>
                      <a:pt x="161" y="122"/>
                      <a:pt x="161" y="122"/>
                    </a:cubicBezTo>
                    <a:cubicBezTo>
                      <a:pt x="161" y="0"/>
                      <a:pt x="161" y="0"/>
                      <a:pt x="161" y="0"/>
                    </a:cubicBezTo>
                    <a:lnTo>
                      <a:pt x="152" y="0"/>
                    </a:lnTo>
                    <a:close/>
                    <a:moveTo>
                      <a:pt x="79" y="37"/>
                    </a:moveTo>
                    <a:cubicBezTo>
                      <a:pt x="79" y="85"/>
                      <a:pt x="79" y="85"/>
                      <a:pt x="79" y="85"/>
                    </a:cubicBezTo>
                    <a:cubicBezTo>
                      <a:pt x="145" y="122"/>
                      <a:pt x="145" y="122"/>
                      <a:pt x="145" y="122"/>
                    </a:cubicBezTo>
                    <a:cubicBezTo>
                      <a:pt x="145" y="0"/>
                      <a:pt x="145" y="0"/>
                      <a:pt x="145" y="0"/>
                    </a:cubicBezTo>
                    <a:lnTo>
                      <a:pt x="79" y="37"/>
                    </a:lnTo>
                    <a:close/>
                  </a:path>
                </a:pathLst>
              </a:custGeom>
              <a:solidFill>
                <a:schemeClr val="bg1"/>
              </a:solidFill>
              <a:ln>
                <a:noFill/>
              </a:ln>
            </p:spPr>
            <p:txBody>
              <a:bodyPr vert="horz" wrap="square" lIns="49531" tIns="24765" rIns="49531" bIns="24765" numCol="1" anchor="t" anchorCtr="0" compatLnSpc="1">
                <a:prstTxWarp prst="textNoShape">
                  <a:avLst/>
                </a:prstTxWarp>
              </a:bodyPr>
              <a:lstStyle/>
              <a:p>
                <a:endParaRPr lang="en-US" sz="975">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Tree>
    <p:extLst>
      <p:ext uri="{BB962C8B-B14F-4D97-AF65-F5344CB8AC3E}">
        <p14:creationId xmlns:p14="http://schemas.microsoft.com/office/powerpoint/2010/main" val="42427868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0-#ppt_w/2"/>
                                          </p:val>
                                        </p:tav>
                                        <p:tav tm="100000">
                                          <p:val>
                                            <p:strVal val="#ppt_x"/>
                                          </p:val>
                                        </p:tav>
                                      </p:tavLst>
                                    </p:anim>
                                    <p:anim calcmode="lin" valueType="num">
                                      <p:cBhvr additive="base">
                                        <p:cTn id="8" dur="500" fill="hold"/>
                                        <p:tgtEl>
                                          <p:spTgt spid="70"/>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400"/>
                                  </p:stCondLst>
                                  <p:childTnLst>
                                    <p:set>
                                      <p:cBhvr>
                                        <p:cTn id="10" dur="1" fill="hold">
                                          <p:stCondLst>
                                            <p:cond delay="0"/>
                                          </p:stCondLst>
                                        </p:cTn>
                                        <p:tgtEl>
                                          <p:spTgt spid="69"/>
                                        </p:tgtEl>
                                        <p:attrNameLst>
                                          <p:attrName>style.visibility</p:attrName>
                                        </p:attrNameLst>
                                      </p:cBhvr>
                                      <p:to>
                                        <p:strVal val="visible"/>
                                      </p:to>
                                    </p:set>
                                    <p:animEffect transition="in" filter="wipe(left)">
                                      <p:cBhvr>
                                        <p:cTn id="11" dur="500"/>
                                        <p:tgtEl>
                                          <p:spTgt spid="69"/>
                                        </p:tgtEl>
                                      </p:cBhvr>
                                    </p:animEffect>
                                  </p:childTnLst>
                                </p:cTn>
                              </p:par>
                            </p:childTnLst>
                          </p:cTn>
                        </p:par>
                        <p:par>
                          <p:cTn id="12" fill="hold">
                            <p:stCondLst>
                              <p:cond delay="900"/>
                            </p:stCondLst>
                            <p:childTnLst>
                              <p:par>
                                <p:cTn id="13" presetID="2" presetClass="entr" presetSubtype="8" fill="hold" grpId="0" nodeType="afterEffect">
                                  <p:stCondLst>
                                    <p:cond delay="0"/>
                                  </p:stCondLst>
                                  <p:iterate>
                                    <p:tmAbs val="0"/>
                                  </p:iterate>
                                  <p:childTnLst>
                                    <p:set>
                                      <p:cBhvr>
                                        <p:cTn id="14" fill="hold"/>
                                        <p:tgtEl>
                                          <p:spTgt spid="17"/>
                                        </p:tgtEl>
                                        <p:attrNameLst>
                                          <p:attrName>style.visibility</p:attrName>
                                        </p:attrNameLst>
                                      </p:cBhvr>
                                      <p:to>
                                        <p:strVal val="visible"/>
                                      </p:to>
                                    </p:set>
                                    <p:anim calcmode="lin" valueType="num">
                                      <p:cBhvr>
                                        <p:cTn id="15" dur="1000" fill="hold"/>
                                        <p:tgtEl>
                                          <p:spTgt spid="17"/>
                                        </p:tgtEl>
                                        <p:attrNameLst>
                                          <p:attrName>ppt_x</p:attrName>
                                        </p:attrNameLst>
                                      </p:cBhvr>
                                      <p:tavLst>
                                        <p:tav tm="0">
                                          <p:val>
                                            <p:strVal val="0-#ppt_w/2"/>
                                          </p:val>
                                        </p:tav>
                                        <p:tav tm="100000">
                                          <p:val>
                                            <p:strVal val="#ppt_x"/>
                                          </p:val>
                                        </p:tav>
                                      </p:tavLst>
                                    </p:anim>
                                    <p:anim calcmode="lin" valueType="num">
                                      <p:cBhvr>
                                        <p:cTn id="16" dur="1000" fill="hold"/>
                                        <p:tgtEl>
                                          <p:spTgt spid="17"/>
                                        </p:tgtEl>
                                        <p:attrNameLst>
                                          <p:attrName>ppt_y</p:attrName>
                                        </p:attrNameLst>
                                      </p:cBhvr>
                                      <p:tavLst>
                                        <p:tav tm="0">
                                          <p:val>
                                            <p:strVal val="#ppt_y"/>
                                          </p:val>
                                        </p:tav>
                                        <p:tav tm="100000">
                                          <p:val>
                                            <p:strVal val="#ppt_y"/>
                                          </p:val>
                                        </p:tav>
                                      </p:tavLst>
                                    </p:anim>
                                  </p:childTnLst>
                                </p:cTn>
                              </p:par>
                            </p:childTnLst>
                          </p:cTn>
                        </p:par>
                        <p:par>
                          <p:cTn id="17" fill="hold">
                            <p:stCondLst>
                              <p:cond delay="1900"/>
                            </p:stCondLst>
                            <p:childTnLst>
                              <p:par>
                                <p:cTn id="18" presetID="2" presetClass="entr" presetSubtype="8" fill="hold" grpId="0" nodeType="afterEffect">
                                  <p:stCondLst>
                                    <p:cond delay="0"/>
                                  </p:stCondLst>
                                  <p:iterate>
                                    <p:tmAbs val="0"/>
                                  </p:iterate>
                                  <p:childTnLst>
                                    <p:set>
                                      <p:cBhvr>
                                        <p:cTn id="19" fill="hold"/>
                                        <p:tgtEl>
                                          <p:spTgt spid="19"/>
                                        </p:tgtEl>
                                        <p:attrNameLst>
                                          <p:attrName>style.visibility</p:attrName>
                                        </p:attrNameLst>
                                      </p:cBhvr>
                                      <p:to>
                                        <p:strVal val="visible"/>
                                      </p:to>
                                    </p:set>
                                    <p:anim calcmode="lin" valueType="num">
                                      <p:cBhvr>
                                        <p:cTn id="20" dur="1000" fill="hold"/>
                                        <p:tgtEl>
                                          <p:spTgt spid="19"/>
                                        </p:tgtEl>
                                        <p:attrNameLst>
                                          <p:attrName>ppt_x</p:attrName>
                                        </p:attrNameLst>
                                      </p:cBhvr>
                                      <p:tavLst>
                                        <p:tav tm="0">
                                          <p:val>
                                            <p:strVal val="0-#ppt_w/2"/>
                                          </p:val>
                                        </p:tav>
                                        <p:tav tm="100000">
                                          <p:val>
                                            <p:strVal val="#ppt_x"/>
                                          </p:val>
                                        </p:tav>
                                      </p:tavLst>
                                    </p:anim>
                                    <p:anim calcmode="lin" valueType="num">
                                      <p:cBhvr>
                                        <p:cTn id="21" dur="1000" fill="hold"/>
                                        <p:tgtEl>
                                          <p:spTgt spid="19"/>
                                        </p:tgtEl>
                                        <p:attrNameLst>
                                          <p:attrName>ppt_y</p:attrName>
                                        </p:attrNameLst>
                                      </p:cBhvr>
                                      <p:tavLst>
                                        <p:tav tm="0">
                                          <p:val>
                                            <p:strVal val="#ppt_y"/>
                                          </p:val>
                                        </p:tav>
                                        <p:tav tm="100000">
                                          <p:val>
                                            <p:strVal val="#ppt_y"/>
                                          </p:val>
                                        </p:tav>
                                      </p:tavLst>
                                    </p:anim>
                                  </p:childTnLst>
                                </p:cTn>
                              </p:par>
                            </p:childTnLst>
                          </p:cTn>
                        </p:par>
                        <p:par>
                          <p:cTn id="22" fill="hold">
                            <p:stCondLst>
                              <p:cond delay="2900"/>
                            </p:stCondLst>
                            <p:childTnLst>
                              <p:par>
                                <p:cTn id="23" presetID="2" presetClass="entr" presetSubtype="8" fill="hold" grpId="0" nodeType="afterEffect">
                                  <p:stCondLst>
                                    <p:cond delay="0"/>
                                  </p:stCondLst>
                                  <p:iterate>
                                    <p:tmAbs val="0"/>
                                  </p:iterate>
                                  <p:childTnLst>
                                    <p:set>
                                      <p:cBhvr>
                                        <p:cTn id="24" fill="hold"/>
                                        <p:tgtEl>
                                          <p:spTgt spid="21"/>
                                        </p:tgtEl>
                                        <p:attrNameLst>
                                          <p:attrName>style.visibility</p:attrName>
                                        </p:attrNameLst>
                                      </p:cBhvr>
                                      <p:to>
                                        <p:strVal val="visible"/>
                                      </p:to>
                                    </p:set>
                                    <p:anim calcmode="lin" valueType="num">
                                      <p:cBhvr>
                                        <p:cTn id="25" dur="1000" fill="hold"/>
                                        <p:tgtEl>
                                          <p:spTgt spid="21"/>
                                        </p:tgtEl>
                                        <p:attrNameLst>
                                          <p:attrName>ppt_x</p:attrName>
                                        </p:attrNameLst>
                                      </p:cBhvr>
                                      <p:tavLst>
                                        <p:tav tm="0">
                                          <p:val>
                                            <p:strVal val="0-#ppt_w/2"/>
                                          </p:val>
                                        </p:tav>
                                        <p:tav tm="100000">
                                          <p:val>
                                            <p:strVal val="#ppt_x"/>
                                          </p:val>
                                        </p:tav>
                                      </p:tavLst>
                                    </p:anim>
                                    <p:anim calcmode="lin" valueType="num">
                                      <p:cBhvr>
                                        <p:cTn id="26" dur="1000" fill="hold"/>
                                        <p:tgtEl>
                                          <p:spTgt spid="21"/>
                                        </p:tgtEl>
                                        <p:attrNameLst>
                                          <p:attrName>ppt_y</p:attrName>
                                        </p:attrNameLst>
                                      </p:cBhvr>
                                      <p:tavLst>
                                        <p:tav tm="0">
                                          <p:val>
                                            <p:strVal val="#ppt_y"/>
                                          </p:val>
                                        </p:tav>
                                        <p:tav tm="100000">
                                          <p:val>
                                            <p:strVal val="#ppt_y"/>
                                          </p:val>
                                        </p:tav>
                                      </p:tavLst>
                                    </p:anim>
                                  </p:childTnLst>
                                </p:cTn>
                              </p:par>
                            </p:childTnLst>
                          </p:cTn>
                        </p:par>
                        <p:par>
                          <p:cTn id="27" fill="hold">
                            <p:stCondLst>
                              <p:cond delay="3900"/>
                            </p:stCondLst>
                            <p:childTnLst>
                              <p:par>
                                <p:cTn id="28" presetID="2" presetClass="entr" presetSubtype="8" fill="hold" grpId="0" nodeType="afterEffect">
                                  <p:stCondLst>
                                    <p:cond delay="0"/>
                                  </p:stCondLst>
                                  <p:iterate>
                                    <p:tmAbs val="0"/>
                                  </p:iterate>
                                  <p:childTnLst>
                                    <p:set>
                                      <p:cBhvr>
                                        <p:cTn id="29" fill="hold"/>
                                        <p:tgtEl>
                                          <p:spTgt spid="23"/>
                                        </p:tgtEl>
                                        <p:attrNameLst>
                                          <p:attrName>style.visibility</p:attrName>
                                        </p:attrNameLst>
                                      </p:cBhvr>
                                      <p:to>
                                        <p:strVal val="visible"/>
                                      </p:to>
                                    </p:set>
                                    <p:anim calcmode="lin" valueType="num">
                                      <p:cBhvr>
                                        <p:cTn id="30" dur="1000" fill="hold"/>
                                        <p:tgtEl>
                                          <p:spTgt spid="23"/>
                                        </p:tgtEl>
                                        <p:attrNameLst>
                                          <p:attrName>ppt_x</p:attrName>
                                        </p:attrNameLst>
                                      </p:cBhvr>
                                      <p:tavLst>
                                        <p:tav tm="0">
                                          <p:val>
                                            <p:strVal val="0-#ppt_w/2"/>
                                          </p:val>
                                        </p:tav>
                                        <p:tav tm="100000">
                                          <p:val>
                                            <p:strVal val="#ppt_x"/>
                                          </p:val>
                                        </p:tav>
                                      </p:tavLst>
                                    </p:anim>
                                    <p:anim calcmode="lin" valueType="num">
                                      <p:cBhvr>
                                        <p:cTn id="31" dur="1000" fill="hold"/>
                                        <p:tgtEl>
                                          <p:spTgt spid="23"/>
                                        </p:tgtEl>
                                        <p:attrNameLst>
                                          <p:attrName>ppt_y</p:attrName>
                                        </p:attrNameLst>
                                      </p:cBhvr>
                                      <p:tavLst>
                                        <p:tav tm="0">
                                          <p:val>
                                            <p:strVal val="#ppt_y"/>
                                          </p:val>
                                        </p:tav>
                                        <p:tav tm="100000">
                                          <p:val>
                                            <p:strVal val="#ppt_y"/>
                                          </p:val>
                                        </p:tav>
                                      </p:tavLst>
                                    </p:anim>
                                  </p:childTnLst>
                                </p:cTn>
                              </p:par>
                            </p:childTnLst>
                          </p:cTn>
                        </p:par>
                        <p:par>
                          <p:cTn id="32" fill="hold">
                            <p:stCondLst>
                              <p:cond delay="4900"/>
                            </p:stCondLst>
                            <p:childTnLst>
                              <p:par>
                                <p:cTn id="33" presetID="9" presetClass="entr" fill="hold" grpId="0" nodeType="afterEffect">
                                  <p:stCondLst>
                                    <p:cond delay="0"/>
                                  </p:stCondLst>
                                  <p:iterate>
                                    <p:tmAbs val="0"/>
                                  </p:iterate>
                                  <p:childTnLst>
                                    <p:set>
                                      <p:cBhvr>
                                        <p:cTn id="34" fill="hold"/>
                                        <p:tgtEl>
                                          <p:spTgt spid="49"/>
                                        </p:tgtEl>
                                        <p:attrNameLst>
                                          <p:attrName>style.visibility</p:attrName>
                                        </p:attrNameLst>
                                      </p:cBhvr>
                                      <p:to>
                                        <p:strVal val="visible"/>
                                      </p:to>
                                    </p:set>
                                    <p:animEffect transition="in" filter="dissolve">
                                      <p:cBhvr>
                                        <p:cTn id="35" dur="500"/>
                                        <p:tgtEl>
                                          <p:spTgt spid="49"/>
                                        </p:tgtEl>
                                      </p:cBhvr>
                                    </p:animEffect>
                                  </p:childTnLst>
                                </p:cTn>
                              </p:par>
                            </p:childTnLst>
                          </p:cTn>
                        </p:par>
                        <p:par>
                          <p:cTn id="36" fill="hold">
                            <p:stCondLst>
                              <p:cond delay="5400"/>
                            </p:stCondLst>
                            <p:childTnLst>
                              <p:par>
                                <p:cTn id="37" presetID="9" presetClass="entr" fill="hold" grpId="0" nodeType="afterEffect">
                                  <p:stCondLst>
                                    <p:cond delay="0"/>
                                  </p:stCondLst>
                                  <p:iterate>
                                    <p:tmAbs val="0"/>
                                  </p:iterate>
                                  <p:childTnLst>
                                    <p:set>
                                      <p:cBhvr>
                                        <p:cTn id="38" fill="hold"/>
                                        <p:tgtEl>
                                          <p:spTgt spid="54"/>
                                        </p:tgtEl>
                                        <p:attrNameLst>
                                          <p:attrName>style.visibility</p:attrName>
                                        </p:attrNameLst>
                                      </p:cBhvr>
                                      <p:to>
                                        <p:strVal val="visible"/>
                                      </p:to>
                                    </p:set>
                                    <p:animEffect transition="in" filter="dissolve">
                                      <p:cBhvr>
                                        <p:cTn id="39" dur="500"/>
                                        <p:tgtEl>
                                          <p:spTgt spid="54"/>
                                        </p:tgtEl>
                                      </p:cBhvr>
                                    </p:animEffect>
                                  </p:childTnLst>
                                </p:cTn>
                              </p:par>
                            </p:childTnLst>
                          </p:cTn>
                        </p:par>
                        <p:par>
                          <p:cTn id="40" fill="hold">
                            <p:stCondLst>
                              <p:cond delay="5900"/>
                            </p:stCondLst>
                            <p:childTnLst>
                              <p:par>
                                <p:cTn id="41" presetID="9" presetClass="entr" fill="hold" grpId="0" nodeType="afterEffect">
                                  <p:stCondLst>
                                    <p:cond delay="0"/>
                                  </p:stCondLst>
                                  <p:iterate>
                                    <p:tmAbs val="0"/>
                                  </p:iterate>
                                  <p:childTnLst>
                                    <p:set>
                                      <p:cBhvr>
                                        <p:cTn id="42" fill="hold"/>
                                        <p:tgtEl>
                                          <p:spTgt spid="59"/>
                                        </p:tgtEl>
                                        <p:attrNameLst>
                                          <p:attrName>style.visibility</p:attrName>
                                        </p:attrNameLst>
                                      </p:cBhvr>
                                      <p:to>
                                        <p:strVal val="visible"/>
                                      </p:to>
                                    </p:set>
                                    <p:animEffect transition="in" filter="dissolve">
                                      <p:cBhvr>
                                        <p:cTn id="43" dur="500"/>
                                        <p:tgtEl>
                                          <p:spTgt spid="59"/>
                                        </p:tgtEl>
                                      </p:cBhvr>
                                    </p:animEffect>
                                  </p:childTnLst>
                                </p:cTn>
                              </p:par>
                            </p:childTnLst>
                          </p:cTn>
                        </p:par>
                        <p:par>
                          <p:cTn id="44" fill="hold">
                            <p:stCondLst>
                              <p:cond delay="6400"/>
                            </p:stCondLst>
                            <p:childTnLst>
                              <p:par>
                                <p:cTn id="45" presetID="9" presetClass="entr" fill="hold" grpId="0" nodeType="afterEffect">
                                  <p:stCondLst>
                                    <p:cond delay="0"/>
                                  </p:stCondLst>
                                  <p:iterate>
                                    <p:tmAbs val="0"/>
                                  </p:iterate>
                                  <p:childTnLst>
                                    <p:set>
                                      <p:cBhvr>
                                        <p:cTn id="46" fill="hold"/>
                                        <p:tgtEl>
                                          <p:spTgt spid="64"/>
                                        </p:tgtEl>
                                        <p:attrNameLst>
                                          <p:attrName>style.visibility</p:attrName>
                                        </p:attrNameLst>
                                      </p:cBhvr>
                                      <p:to>
                                        <p:strVal val="visible"/>
                                      </p:to>
                                    </p:set>
                                    <p:animEffect transition="in" filter="dissolve">
                                      <p:cBhvr>
                                        <p:cTn id="47" dur="500"/>
                                        <p:tgtEl>
                                          <p:spTgt spid="64"/>
                                        </p:tgtEl>
                                      </p:cBhvr>
                                    </p:animEffect>
                                  </p:childTnLst>
                                </p:cTn>
                              </p:par>
                            </p:childTnLst>
                          </p:cTn>
                        </p:par>
                        <p:par>
                          <p:cTn id="48" fill="hold">
                            <p:stCondLst>
                              <p:cond delay="6900"/>
                            </p:stCondLst>
                            <p:childTnLst>
                              <p:par>
                                <p:cTn id="49" presetID="23" presetClass="entr" presetSubtype="16" fill="hold" grpId="0" nodeType="afterEffect">
                                  <p:stCondLst>
                                    <p:cond delay="0"/>
                                  </p:stCondLst>
                                  <p:iterate>
                                    <p:tmAbs val="0"/>
                                  </p:iterate>
                                  <p:childTnLst>
                                    <p:set>
                                      <p:cBhvr>
                                        <p:cTn id="50" fill="hold"/>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childTnLst>
                                </p:cTn>
                              </p:par>
                            </p:childTnLst>
                          </p:cTn>
                        </p:par>
                        <p:par>
                          <p:cTn id="53" fill="hold">
                            <p:stCondLst>
                              <p:cond delay="7400"/>
                            </p:stCondLst>
                            <p:childTnLst>
                              <p:par>
                                <p:cTn id="54" presetID="23" presetClass="entr" presetSubtype="16" fill="hold" grpId="0" nodeType="afterEffect">
                                  <p:stCondLst>
                                    <p:cond delay="0"/>
                                  </p:stCondLst>
                                  <p:iterate>
                                    <p:tmAbs val="0"/>
                                  </p:iterate>
                                  <p:childTnLst>
                                    <p:set>
                                      <p:cBhvr>
                                        <p:cTn id="55" fill="hold"/>
                                        <p:tgtEl>
                                          <p:spTgt spid="24"/>
                                        </p:tgtEl>
                                        <p:attrNameLst>
                                          <p:attrName>style.visibility</p:attrName>
                                        </p:attrNameLst>
                                      </p:cBhvr>
                                      <p:to>
                                        <p:strVal val="visible"/>
                                      </p:to>
                                    </p:set>
                                    <p:anim calcmode="lin" valueType="num">
                                      <p:cBhvr>
                                        <p:cTn id="56" dur="500" fill="hold"/>
                                        <p:tgtEl>
                                          <p:spTgt spid="24"/>
                                        </p:tgtEl>
                                        <p:attrNameLst>
                                          <p:attrName>ppt_w</p:attrName>
                                        </p:attrNameLst>
                                      </p:cBhvr>
                                      <p:tavLst>
                                        <p:tav tm="0">
                                          <p:val>
                                            <p:fltVal val="0"/>
                                          </p:val>
                                        </p:tav>
                                        <p:tav tm="100000">
                                          <p:val>
                                            <p:strVal val="#ppt_w"/>
                                          </p:val>
                                        </p:tav>
                                      </p:tavLst>
                                    </p:anim>
                                    <p:anim calcmode="lin" valueType="num">
                                      <p:cBhvr>
                                        <p:cTn id="57" dur="500" fill="hold"/>
                                        <p:tgtEl>
                                          <p:spTgt spid="24"/>
                                        </p:tgtEl>
                                        <p:attrNameLst>
                                          <p:attrName>ppt_h</p:attrName>
                                        </p:attrNameLst>
                                      </p:cBhvr>
                                      <p:tavLst>
                                        <p:tav tm="0">
                                          <p:val>
                                            <p:fltVal val="0"/>
                                          </p:val>
                                        </p:tav>
                                        <p:tav tm="100000">
                                          <p:val>
                                            <p:strVal val="#ppt_h"/>
                                          </p:val>
                                        </p:tav>
                                      </p:tavLst>
                                    </p:anim>
                                  </p:childTnLst>
                                </p:cTn>
                              </p:par>
                            </p:childTnLst>
                          </p:cTn>
                        </p:par>
                        <p:par>
                          <p:cTn id="58" fill="hold">
                            <p:stCondLst>
                              <p:cond delay="7900"/>
                            </p:stCondLst>
                            <p:childTnLst>
                              <p:par>
                                <p:cTn id="59" presetID="23" presetClass="entr" presetSubtype="16" fill="hold" grpId="0" nodeType="afterEffect">
                                  <p:stCondLst>
                                    <p:cond delay="0"/>
                                  </p:stCondLst>
                                  <p:iterate>
                                    <p:tmAbs val="0"/>
                                  </p:iterate>
                                  <p:childTnLst>
                                    <p:set>
                                      <p:cBhvr>
                                        <p:cTn id="60" fill="hold"/>
                                        <p:tgtEl>
                                          <p:spTgt spid="32"/>
                                        </p:tgtEl>
                                        <p:attrNameLst>
                                          <p:attrName>style.visibility</p:attrName>
                                        </p:attrNameLst>
                                      </p:cBhvr>
                                      <p:to>
                                        <p:strVal val="visible"/>
                                      </p:to>
                                    </p:set>
                                    <p:anim calcmode="lin" valueType="num">
                                      <p:cBhvr>
                                        <p:cTn id="61" dur="500" fill="hold"/>
                                        <p:tgtEl>
                                          <p:spTgt spid="32"/>
                                        </p:tgtEl>
                                        <p:attrNameLst>
                                          <p:attrName>ppt_w</p:attrName>
                                        </p:attrNameLst>
                                      </p:cBhvr>
                                      <p:tavLst>
                                        <p:tav tm="0">
                                          <p:val>
                                            <p:fltVal val="0"/>
                                          </p:val>
                                        </p:tav>
                                        <p:tav tm="100000">
                                          <p:val>
                                            <p:strVal val="#ppt_w"/>
                                          </p:val>
                                        </p:tav>
                                      </p:tavLst>
                                    </p:anim>
                                    <p:anim calcmode="lin" valueType="num">
                                      <p:cBhvr>
                                        <p:cTn id="62" dur="500" fill="hold"/>
                                        <p:tgtEl>
                                          <p:spTgt spid="32"/>
                                        </p:tgtEl>
                                        <p:attrNameLst>
                                          <p:attrName>ppt_h</p:attrName>
                                        </p:attrNameLst>
                                      </p:cBhvr>
                                      <p:tavLst>
                                        <p:tav tm="0">
                                          <p:val>
                                            <p:fltVal val="0"/>
                                          </p:val>
                                        </p:tav>
                                        <p:tav tm="100000">
                                          <p:val>
                                            <p:strVal val="#ppt_h"/>
                                          </p:val>
                                        </p:tav>
                                      </p:tavLst>
                                    </p:anim>
                                  </p:childTnLst>
                                </p:cTn>
                              </p:par>
                            </p:childTnLst>
                          </p:cTn>
                        </p:par>
                        <p:par>
                          <p:cTn id="63" fill="hold">
                            <p:stCondLst>
                              <p:cond delay="8400"/>
                            </p:stCondLst>
                            <p:childTnLst>
                              <p:par>
                                <p:cTn id="64" presetID="23" presetClass="entr" presetSubtype="16" fill="hold" grpId="0" nodeType="afterEffect">
                                  <p:stCondLst>
                                    <p:cond delay="0"/>
                                  </p:stCondLst>
                                  <p:iterate>
                                    <p:tmAbs val="0"/>
                                  </p:iterate>
                                  <p:childTnLst>
                                    <p:set>
                                      <p:cBhvr>
                                        <p:cTn id="65" fill="hold"/>
                                        <p:tgtEl>
                                          <p:spTgt spid="40"/>
                                        </p:tgtEl>
                                        <p:attrNameLst>
                                          <p:attrName>style.visibility</p:attrName>
                                        </p:attrNameLst>
                                      </p:cBhvr>
                                      <p:to>
                                        <p:strVal val="visible"/>
                                      </p:to>
                                    </p:set>
                                    <p:anim calcmode="lin" valueType="num">
                                      <p:cBhvr>
                                        <p:cTn id="66" dur="500" fill="hold"/>
                                        <p:tgtEl>
                                          <p:spTgt spid="40"/>
                                        </p:tgtEl>
                                        <p:attrNameLst>
                                          <p:attrName>ppt_w</p:attrName>
                                        </p:attrNameLst>
                                      </p:cBhvr>
                                      <p:tavLst>
                                        <p:tav tm="0">
                                          <p:val>
                                            <p:fltVal val="0"/>
                                          </p:val>
                                        </p:tav>
                                        <p:tav tm="100000">
                                          <p:val>
                                            <p:strVal val="#ppt_w"/>
                                          </p:val>
                                        </p:tav>
                                      </p:tavLst>
                                    </p:anim>
                                    <p:anim calcmode="lin" valueType="num">
                                      <p:cBhvr>
                                        <p:cTn id="67" dur="500" fill="hold"/>
                                        <p:tgtEl>
                                          <p:spTgt spid="40"/>
                                        </p:tgtEl>
                                        <p:attrNameLst>
                                          <p:attrName>ppt_h</p:attrName>
                                        </p:attrNameLst>
                                      </p:cBhvr>
                                      <p:tavLst>
                                        <p:tav tm="0">
                                          <p:val>
                                            <p:fltVal val="0"/>
                                          </p:val>
                                        </p:tav>
                                        <p:tav tm="100000">
                                          <p:val>
                                            <p:strVal val="#ppt_h"/>
                                          </p:val>
                                        </p:tav>
                                      </p:tavLst>
                                    </p:anim>
                                  </p:childTnLst>
                                </p:cTn>
                              </p:par>
                            </p:childTnLst>
                          </p:cTn>
                        </p:par>
                        <p:par>
                          <p:cTn id="68" fill="hold">
                            <p:stCondLst>
                              <p:cond delay="8900"/>
                            </p:stCondLst>
                            <p:childTnLst>
                              <p:par>
                                <p:cTn id="69" presetID="2" presetClass="entr" presetSubtype="4" fill="hold" grpId="0" nodeType="afterEffect">
                                  <p:stCondLst>
                                    <p:cond delay="0"/>
                                  </p:stCondLst>
                                  <p:iterate>
                                    <p:tmAbs val="0"/>
                                  </p:iterate>
                                  <p:childTnLst>
                                    <p:set>
                                      <p:cBhvr>
                                        <p:cTn id="70" fill="hold"/>
                                        <p:tgtEl>
                                          <p:spTgt spid="8"/>
                                        </p:tgtEl>
                                        <p:attrNameLst>
                                          <p:attrName>style.visibility</p:attrName>
                                        </p:attrNameLst>
                                      </p:cBhvr>
                                      <p:to>
                                        <p:strVal val="visible"/>
                                      </p:to>
                                    </p:se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1+#ppt_h/2"/>
                                          </p:val>
                                        </p:tav>
                                        <p:tav tm="100000">
                                          <p:val>
                                            <p:strVal val="#ppt_y"/>
                                          </p:val>
                                        </p:tav>
                                      </p:tavLst>
                                    </p:anim>
                                  </p:childTnLst>
                                </p:cTn>
                              </p:par>
                            </p:childTnLst>
                          </p:cTn>
                        </p:par>
                        <p:par>
                          <p:cTn id="73" fill="hold">
                            <p:stCondLst>
                              <p:cond delay="9900"/>
                            </p:stCondLst>
                            <p:childTnLst>
                              <p:par>
                                <p:cTn id="74" presetID="2" presetClass="entr" presetSubtype="4" fill="hold" grpId="0" nodeType="afterEffect">
                                  <p:stCondLst>
                                    <p:cond delay="0"/>
                                  </p:stCondLst>
                                  <p:iterate>
                                    <p:tmAbs val="0"/>
                                  </p:iterate>
                                  <p:childTnLst>
                                    <p:set>
                                      <p:cBhvr>
                                        <p:cTn id="75" fill="hold"/>
                                        <p:tgtEl>
                                          <p:spTgt spid="18"/>
                                        </p:tgtEl>
                                        <p:attrNameLst>
                                          <p:attrName>style.visibility</p:attrName>
                                        </p:attrNameLst>
                                      </p:cBhvr>
                                      <p:to>
                                        <p:strVal val="visible"/>
                                      </p:to>
                                    </p:set>
                                    <p:anim calcmode="lin" valueType="num">
                                      <p:cBhvr>
                                        <p:cTn id="76" dur="1000" fill="hold"/>
                                        <p:tgtEl>
                                          <p:spTgt spid="18"/>
                                        </p:tgtEl>
                                        <p:attrNameLst>
                                          <p:attrName>ppt_x</p:attrName>
                                        </p:attrNameLst>
                                      </p:cBhvr>
                                      <p:tavLst>
                                        <p:tav tm="0">
                                          <p:val>
                                            <p:strVal val="#ppt_x"/>
                                          </p:val>
                                        </p:tav>
                                        <p:tav tm="100000">
                                          <p:val>
                                            <p:strVal val="#ppt_x"/>
                                          </p:val>
                                        </p:tav>
                                      </p:tavLst>
                                    </p:anim>
                                    <p:anim calcmode="lin" valueType="num">
                                      <p:cBhvr>
                                        <p:cTn id="77" dur="1000" fill="hold"/>
                                        <p:tgtEl>
                                          <p:spTgt spid="18"/>
                                        </p:tgtEl>
                                        <p:attrNameLst>
                                          <p:attrName>ppt_y</p:attrName>
                                        </p:attrNameLst>
                                      </p:cBhvr>
                                      <p:tavLst>
                                        <p:tav tm="0">
                                          <p:val>
                                            <p:strVal val="1+#ppt_h/2"/>
                                          </p:val>
                                        </p:tav>
                                        <p:tav tm="100000">
                                          <p:val>
                                            <p:strVal val="#ppt_y"/>
                                          </p:val>
                                        </p:tav>
                                      </p:tavLst>
                                    </p:anim>
                                  </p:childTnLst>
                                </p:cTn>
                              </p:par>
                            </p:childTnLst>
                          </p:cTn>
                        </p:par>
                        <p:par>
                          <p:cTn id="78" fill="hold">
                            <p:stCondLst>
                              <p:cond delay="10900"/>
                            </p:stCondLst>
                            <p:childTnLst>
                              <p:par>
                                <p:cTn id="79" presetID="2" presetClass="entr" presetSubtype="4" fill="hold" grpId="0" nodeType="afterEffect">
                                  <p:stCondLst>
                                    <p:cond delay="0"/>
                                  </p:stCondLst>
                                  <p:iterate>
                                    <p:tmAbs val="0"/>
                                  </p:iterate>
                                  <p:childTnLst>
                                    <p:set>
                                      <p:cBhvr>
                                        <p:cTn id="80" fill="hold"/>
                                        <p:tgtEl>
                                          <p:spTgt spid="20"/>
                                        </p:tgtEl>
                                        <p:attrNameLst>
                                          <p:attrName>style.visibility</p:attrName>
                                        </p:attrNameLst>
                                      </p:cBhvr>
                                      <p:to>
                                        <p:strVal val="visible"/>
                                      </p:to>
                                    </p:set>
                                    <p:anim calcmode="lin" valueType="num">
                                      <p:cBhvr>
                                        <p:cTn id="81" dur="1000" fill="hold"/>
                                        <p:tgtEl>
                                          <p:spTgt spid="20"/>
                                        </p:tgtEl>
                                        <p:attrNameLst>
                                          <p:attrName>ppt_x</p:attrName>
                                        </p:attrNameLst>
                                      </p:cBhvr>
                                      <p:tavLst>
                                        <p:tav tm="0">
                                          <p:val>
                                            <p:strVal val="#ppt_x"/>
                                          </p:val>
                                        </p:tav>
                                        <p:tav tm="100000">
                                          <p:val>
                                            <p:strVal val="#ppt_x"/>
                                          </p:val>
                                        </p:tav>
                                      </p:tavLst>
                                    </p:anim>
                                    <p:anim calcmode="lin" valueType="num">
                                      <p:cBhvr>
                                        <p:cTn id="82" dur="1000" fill="hold"/>
                                        <p:tgtEl>
                                          <p:spTgt spid="20"/>
                                        </p:tgtEl>
                                        <p:attrNameLst>
                                          <p:attrName>ppt_y</p:attrName>
                                        </p:attrNameLst>
                                      </p:cBhvr>
                                      <p:tavLst>
                                        <p:tav tm="0">
                                          <p:val>
                                            <p:strVal val="1+#ppt_h/2"/>
                                          </p:val>
                                        </p:tav>
                                        <p:tav tm="100000">
                                          <p:val>
                                            <p:strVal val="#ppt_y"/>
                                          </p:val>
                                        </p:tav>
                                      </p:tavLst>
                                    </p:anim>
                                  </p:childTnLst>
                                </p:cTn>
                              </p:par>
                            </p:childTnLst>
                          </p:cTn>
                        </p:par>
                        <p:par>
                          <p:cTn id="83" fill="hold">
                            <p:stCondLst>
                              <p:cond delay="11900"/>
                            </p:stCondLst>
                            <p:childTnLst>
                              <p:par>
                                <p:cTn id="84" presetID="2" presetClass="entr" presetSubtype="4" fill="hold" grpId="0" nodeType="afterEffect">
                                  <p:stCondLst>
                                    <p:cond delay="0"/>
                                  </p:stCondLst>
                                  <p:iterate>
                                    <p:tmAbs val="0"/>
                                  </p:iterate>
                                  <p:childTnLst>
                                    <p:set>
                                      <p:cBhvr>
                                        <p:cTn id="85" fill="hold"/>
                                        <p:tgtEl>
                                          <p:spTgt spid="22"/>
                                        </p:tgtEl>
                                        <p:attrNameLst>
                                          <p:attrName>style.visibility</p:attrName>
                                        </p:attrNameLst>
                                      </p:cBhvr>
                                      <p:to>
                                        <p:strVal val="visible"/>
                                      </p:to>
                                    </p:set>
                                    <p:anim calcmode="lin" valueType="num">
                                      <p:cBhvr>
                                        <p:cTn id="86" dur="1000" fill="hold"/>
                                        <p:tgtEl>
                                          <p:spTgt spid="22"/>
                                        </p:tgtEl>
                                        <p:attrNameLst>
                                          <p:attrName>ppt_x</p:attrName>
                                        </p:attrNameLst>
                                      </p:cBhvr>
                                      <p:tavLst>
                                        <p:tav tm="0">
                                          <p:val>
                                            <p:strVal val="#ppt_x"/>
                                          </p:val>
                                        </p:tav>
                                        <p:tav tm="100000">
                                          <p:val>
                                            <p:strVal val="#ppt_x"/>
                                          </p:val>
                                        </p:tav>
                                      </p:tavLst>
                                    </p:anim>
                                    <p:anim calcmode="lin" valueType="num">
                                      <p:cBhvr>
                                        <p:cTn id="87"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9" grpId="0" animBg="1" advAuto="0"/>
      <p:bldP spid="17" grpId="0" animBg="1" advAuto="0"/>
      <p:bldP spid="18" grpId="0" animBg="1" advAuto="0"/>
      <p:bldP spid="19" grpId="0" animBg="1" advAuto="0"/>
      <p:bldP spid="20" grpId="0" animBg="1" advAuto="0"/>
      <p:bldP spid="21" grpId="0" animBg="1" advAuto="0"/>
      <p:bldP spid="22" grpId="0" animBg="1" advAuto="0"/>
      <p:bldP spid="23" grpId="0" animBg="1" advAuto="0"/>
      <p:bldP spid="24" grpId="0" animBg="1" advAuto="0"/>
      <p:bldP spid="32" grpId="0" animBg="1" advAuto="0"/>
      <p:bldP spid="40" grpId="0" animBg="1" advAuto="0"/>
      <p:bldP spid="49" grpId="0" animBg="1" advAuto="0"/>
      <p:bldP spid="54" grpId="0" animBg="1" advAuto="0"/>
      <p:bldP spid="59" grpId="0" animBg="1" advAuto="0"/>
      <p:bldP spid="64" grpId="0" animBg="1" advAuto="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3654"/>
          <p:cNvSpPr/>
          <p:nvPr/>
        </p:nvSpPr>
        <p:spPr>
          <a:xfrm>
            <a:off x="8890712" y="2777268"/>
            <a:ext cx="2236982" cy="3073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400">
                <a:solidFill>
                  <a:schemeClr val="accent3"/>
                </a:solidFill>
              </a:defRPr>
            </a:lvl1pPr>
          </a:lstStyle>
          <a:p>
            <a:pPr>
              <a:defRPr sz="1800">
                <a:solidFill>
                  <a:srgbClr val="000000"/>
                </a:solidFill>
              </a:defRPr>
            </a:pPr>
            <a:r>
              <a:rPr sz="1400">
                <a:solidFill>
                  <a:schemeClr val="accent3"/>
                </a:solidFill>
                <a:cs typeface="+mn-ea"/>
                <a:sym typeface="+mn-lt"/>
              </a:rPr>
              <a:t>Description</a:t>
            </a:r>
          </a:p>
        </p:txBody>
      </p:sp>
      <p:sp>
        <p:nvSpPr>
          <p:cNvPr id="9" name="Shape 3655"/>
          <p:cNvSpPr/>
          <p:nvPr/>
        </p:nvSpPr>
        <p:spPr>
          <a:xfrm>
            <a:off x="8890714" y="3084295"/>
            <a:ext cx="2236981" cy="69108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just">
              <a:lnSpc>
                <a:spcPct val="150000"/>
              </a:lnSpc>
              <a:defRPr sz="900">
                <a:solidFill>
                  <a:srgbClr val="3A3838"/>
                </a:solidFill>
                <a:latin typeface="Open Sans Light"/>
                <a:ea typeface="Open Sans Light"/>
                <a:cs typeface="Open Sans Light"/>
                <a:sym typeface="Open Sans Light"/>
              </a:defRPr>
            </a:lvl1pPr>
          </a:lstStyle>
          <a:p>
            <a:pPr>
              <a:defRPr sz="1800">
                <a:solidFill>
                  <a:srgbClr val="000000"/>
                </a:solidFill>
                <a:latin typeface="+mn-lt"/>
                <a:ea typeface="+mn-ea"/>
                <a:cs typeface="+mn-cs"/>
                <a:sym typeface="Helvetica"/>
              </a:defRPr>
            </a:pPr>
            <a:r>
              <a:rPr lang="en-US" sz="900" dirty="0">
                <a:solidFill>
                  <a:srgbClr val="3A3838"/>
                </a:solidFill>
                <a:latin typeface="+mn-lt"/>
                <a:ea typeface="+mn-ea"/>
                <a:cs typeface="+mn-ea"/>
                <a:sym typeface="+mn-lt"/>
              </a:rPr>
              <a:t>Click here to add text content, such as keywords, some brief introductions, etc.</a:t>
            </a:r>
            <a:endParaRPr sz="900" dirty="0">
              <a:solidFill>
                <a:srgbClr val="3A3838"/>
              </a:solidFill>
              <a:latin typeface="+mn-lt"/>
              <a:ea typeface="+mn-ea"/>
              <a:cs typeface="+mn-ea"/>
              <a:sym typeface="+mn-lt"/>
            </a:endParaRPr>
          </a:p>
        </p:txBody>
      </p:sp>
      <p:sp>
        <p:nvSpPr>
          <p:cNvPr id="10" name="Shape 3656"/>
          <p:cNvSpPr/>
          <p:nvPr/>
        </p:nvSpPr>
        <p:spPr>
          <a:xfrm>
            <a:off x="8890712" y="4707737"/>
            <a:ext cx="2236982" cy="3073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400">
                <a:solidFill>
                  <a:schemeClr val="accent1"/>
                </a:solidFill>
              </a:defRPr>
            </a:lvl1pPr>
          </a:lstStyle>
          <a:p>
            <a:pPr>
              <a:defRPr sz="1800">
                <a:solidFill>
                  <a:srgbClr val="000000"/>
                </a:solidFill>
              </a:defRPr>
            </a:pPr>
            <a:r>
              <a:rPr sz="1400">
                <a:solidFill>
                  <a:schemeClr val="accent1"/>
                </a:solidFill>
                <a:cs typeface="+mn-ea"/>
                <a:sym typeface="+mn-lt"/>
              </a:rPr>
              <a:t>Description</a:t>
            </a:r>
          </a:p>
        </p:txBody>
      </p:sp>
      <p:sp>
        <p:nvSpPr>
          <p:cNvPr id="11" name="Shape 3657"/>
          <p:cNvSpPr/>
          <p:nvPr/>
        </p:nvSpPr>
        <p:spPr>
          <a:xfrm>
            <a:off x="8890714" y="4994616"/>
            <a:ext cx="2236981" cy="69108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just">
              <a:lnSpc>
                <a:spcPct val="150000"/>
              </a:lnSpc>
              <a:defRPr sz="900">
                <a:solidFill>
                  <a:srgbClr val="3A3838"/>
                </a:solidFill>
                <a:latin typeface="Open Sans Light"/>
                <a:ea typeface="Open Sans Light"/>
                <a:cs typeface="Open Sans Light"/>
                <a:sym typeface="Open Sans Light"/>
              </a:defRPr>
            </a:lvl1pPr>
          </a:lstStyle>
          <a:p>
            <a:pPr>
              <a:defRPr sz="1800">
                <a:solidFill>
                  <a:srgbClr val="000000"/>
                </a:solidFill>
                <a:latin typeface="+mn-lt"/>
                <a:ea typeface="+mn-ea"/>
                <a:cs typeface="+mn-cs"/>
                <a:sym typeface="Helvetica"/>
              </a:defRPr>
            </a:pPr>
            <a:r>
              <a:rPr lang="en-US" sz="900" dirty="0">
                <a:solidFill>
                  <a:srgbClr val="3A3838"/>
                </a:solidFill>
                <a:latin typeface="+mn-lt"/>
                <a:ea typeface="+mn-ea"/>
                <a:cs typeface="+mn-ea"/>
                <a:sym typeface="+mn-lt"/>
              </a:rPr>
              <a:t>Click here to add text content, such as keywords, some brief introductions, etc.</a:t>
            </a:r>
            <a:endParaRPr sz="900" dirty="0">
              <a:solidFill>
                <a:srgbClr val="3A3838"/>
              </a:solidFill>
              <a:latin typeface="+mn-lt"/>
              <a:ea typeface="+mn-ea"/>
              <a:cs typeface="+mn-ea"/>
              <a:sym typeface="+mn-lt"/>
            </a:endParaRPr>
          </a:p>
        </p:txBody>
      </p:sp>
      <p:sp>
        <p:nvSpPr>
          <p:cNvPr id="12" name="Shape 3658"/>
          <p:cNvSpPr/>
          <p:nvPr/>
        </p:nvSpPr>
        <p:spPr>
          <a:xfrm>
            <a:off x="1061344" y="1805483"/>
            <a:ext cx="2236982" cy="3073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defRPr sz="1400">
                <a:solidFill>
                  <a:schemeClr val="accent4"/>
                </a:solidFill>
              </a:defRPr>
            </a:lvl1pPr>
          </a:lstStyle>
          <a:p>
            <a:pPr>
              <a:defRPr sz="1800">
                <a:solidFill>
                  <a:srgbClr val="000000"/>
                </a:solidFill>
              </a:defRPr>
            </a:pPr>
            <a:r>
              <a:rPr sz="1400">
                <a:solidFill>
                  <a:schemeClr val="accent4"/>
                </a:solidFill>
                <a:cs typeface="+mn-ea"/>
                <a:sym typeface="+mn-lt"/>
              </a:rPr>
              <a:t>Description</a:t>
            </a:r>
          </a:p>
        </p:txBody>
      </p:sp>
      <p:sp>
        <p:nvSpPr>
          <p:cNvPr id="13" name="Shape 3659"/>
          <p:cNvSpPr/>
          <p:nvPr/>
        </p:nvSpPr>
        <p:spPr>
          <a:xfrm>
            <a:off x="1061345" y="2112510"/>
            <a:ext cx="2236981" cy="69108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lnSpc>
                <a:spcPct val="150000"/>
              </a:lnSpc>
              <a:defRPr sz="900">
                <a:solidFill>
                  <a:srgbClr val="3A3838"/>
                </a:solidFill>
                <a:latin typeface="Open Sans Light"/>
                <a:ea typeface="Open Sans Light"/>
                <a:cs typeface="Open Sans Light"/>
                <a:sym typeface="Open Sans Light"/>
              </a:defRPr>
            </a:lvl1pPr>
          </a:lstStyle>
          <a:p>
            <a:pPr>
              <a:defRPr sz="1800">
                <a:solidFill>
                  <a:srgbClr val="000000"/>
                </a:solidFill>
                <a:latin typeface="+mn-lt"/>
                <a:ea typeface="+mn-ea"/>
                <a:cs typeface="+mn-cs"/>
                <a:sym typeface="Helvetica"/>
              </a:defRPr>
            </a:pPr>
            <a:r>
              <a:rPr lang="en-US" sz="900" dirty="0">
                <a:solidFill>
                  <a:srgbClr val="3A3838"/>
                </a:solidFill>
                <a:latin typeface="+mn-lt"/>
                <a:ea typeface="+mn-ea"/>
                <a:cs typeface="+mn-ea"/>
                <a:sym typeface="+mn-lt"/>
              </a:rPr>
              <a:t>Click here to add text content, such as keywords, some brief introductions, etc.</a:t>
            </a:r>
            <a:endParaRPr sz="900" dirty="0">
              <a:solidFill>
                <a:srgbClr val="3A3838"/>
              </a:solidFill>
              <a:latin typeface="+mn-lt"/>
              <a:ea typeface="+mn-ea"/>
              <a:cs typeface="+mn-ea"/>
              <a:sym typeface="+mn-lt"/>
            </a:endParaRPr>
          </a:p>
        </p:txBody>
      </p:sp>
      <p:sp>
        <p:nvSpPr>
          <p:cNvPr id="14" name="Shape 3660"/>
          <p:cNvSpPr/>
          <p:nvPr/>
        </p:nvSpPr>
        <p:spPr>
          <a:xfrm>
            <a:off x="1061344" y="3739808"/>
            <a:ext cx="2236982" cy="3073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defRPr sz="1400">
                <a:solidFill>
                  <a:schemeClr val="accent2"/>
                </a:solidFill>
              </a:defRPr>
            </a:lvl1pPr>
          </a:lstStyle>
          <a:p>
            <a:pPr>
              <a:defRPr sz="1800">
                <a:solidFill>
                  <a:srgbClr val="000000"/>
                </a:solidFill>
              </a:defRPr>
            </a:pPr>
            <a:r>
              <a:rPr sz="1400">
                <a:solidFill>
                  <a:schemeClr val="accent2"/>
                </a:solidFill>
                <a:cs typeface="+mn-ea"/>
                <a:sym typeface="+mn-lt"/>
              </a:rPr>
              <a:t>Description</a:t>
            </a:r>
          </a:p>
        </p:txBody>
      </p:sp>
      <p:sp>
        <p:nvSpPr>
          <p:cNvPr id="15" name="Shape 3661"/>
          <p:cNvSpPr/>
          <p:nvPr/>
        </p:nvSpPr>
        <p:spPr>
          <a:xfrm>
            <a:off x="1061345" y="4046835"/>
            <a:ext cx="2236981" cy="69108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lnSpc>
                <a:spcPct val="150000"/>
              </a:lnSpc>
              <a:defRPr sz="900">
                <a:solidFill>
                  <a:srgbClr val="3A3838"/>
                </a:solidFill>
                <a:latin typeface="Open Sans Light"/>
                <a:ea typeface="Open Sans Light"/>
                <a:cs typeface="Open Sans Light"/>
                <a:sym typeface="Open Sans Light"/>
              </a:defRPr>
            </a:lvl1pPr>
          </a:lstStyle>
          <a:p>
            <a:pPr>
              <a:defRPr sz="1800">
                <a:solidFill>
                  <a:srgbClr val="000000"/>
                </a:solidFill>
                <a:latin typeface="+mn-lt"/>
                <a:ea typeface="+mn-ea"/>
                <a:cs typeface="+mn-cs"/>
                <a:sym typeface="Helvetica"/>
              </a:defRPr>
            </a:pPr>
            <a:r>
              <a:rPr lang="en-US" sz="900" dirty="0">
                <a:solidFill>
                  <a:srgbClr val="3A3838"/>
                </a:solidFill>
                <a:latin typeface="+mn-lt"/>
                <a:ea typeface="+mn-ea"/>
                <a:cs typeface="+mn-ea"/>
                <a:sym typeface="+mn-lt"/>
              </a:rPr>
              <a:t>Click here to add text content, such as keywords, some brief introductions, etc.</a:t>
            </a:r>
            <a:endParaRPr sz="900" dirty="0">
              <a:solidFill>
                <a:srgbClr val="3A3838"/>
              </a:solidFill>
              <a:latin typeface="+mn-lt"/>
              <a:ea typeface="+mn-ea"/>
              <a:cs typeface="+mn-ea"/>
              <a:sym typeface="+mn-lt"/>
            </a:endParaRPr>
          </a:p>
        </p:txBody>
      </p:sp>
      <p:sp>
        <p:nvSpPr>
          <p:cNvPr id="16" name="Shape 3662"/>
          <p:cNvSpPr/>
          <p:nvPr/>
        </p:nvSpPr>
        <p:spPr>
          <a:xfrm>
            <a:off x="6376170" y="4440563"/>
            <a:ext cx="285512" cy="2671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0"/>
                </a:lnTo>
                <a:close/>
              </a:path>
            </a:pathLst>
          </a:custGeom>
          <a:solidFill>
            <a:srgbClr val="D1E7ED"/>
          </a:solidFill>
          <a:ln w="12700">
            <a:miter lim="400000"/>
          </a:ln>
        </p:spPr>
        <p:txBody>
          <a:bodyPr lIns="45719" rIns="45719"/>
          <a:lstStyle/>
          <a:p>
            <a:endParaRPr>
              <a:cs typeface="+mn-ea"/>
              <a:sym typeface="+mn-lt"/>
            </a:endParaRPr>
          </a:p>
        </p:txBody>
      </p:sp>
      <p:sp>
        <p:nvSpPr>
          <p:cNvPr id="17" name="Shape 3663"/>
          <p:cNvSpPr/>
          <p:nvPr/>
        </p:nvSpPr>
        <p:spPr>
          <a:xfrm>
            <a:off x="6145669" y="4707739"/>
            <a:ext cx="230506" cy="21216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0"/>
                </a:lnTo>
                <a:close/>
              </a:path>
            </a:pathLst>
          </a:custGeom>
          <a:solidFill>
            <a:srgbClr val="ACD3DE"/>
          </a:solidFill>
          <a:ln w="12700">
            <a:miter lim="400000"/>
          </a:ln>
        </p:spPr>
        <p:txBody>
          <a:bodyPr lIns="45719" rIns="45719"/>
          <a:lstStyle/>
          <a:p>
            <a:endParaRPr>
              <a:cs typeface="+mn-ea"/>
              <a:sym typeface="+mn-lt"/>
            </a:endParaRPr>
          </a:p>
        </p:txBody>
      </p:sp>
      <p:sp>
        <p:nvSpPr>
          <p:cNvPr id="18" name="Shape 3664"/>
          <p:cNvSpPr/>
          <p:nvPr/>
        </p:nvSpPr>
        <p:spPr>
          <a:xfrm>
            <a:off x="5742285" y="3471400"/>
            <a:ext cx="290752" cy="2671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0"/>
                </a:lnTo>
                <a:close/>
              </a:path>
            </a:pathLst>
          </a:custGeom>
          <a:solidFill>
            <a:srgbClr val="D1E7ED"/>
          </a:solidFill>
          <a:ln w="12700">
            <a:miter lim="400000"/>
          </a:ln>
        </p:spPr>
        <p:txBody>
          <a:bodyPr lIns="45719" rIns="45719"/>
          <a:lstStyle/>
          <a:p>
            <a:endParaRPr>
              <a:cs typeface="+mn-ea"/>
              <a:sym typeface="+mn-lt"/>
            </a:endParaRPr>
          </a:p>
        </p:txBody>
      </p:sp>
      <p:sp>
        <p:nvSpPr>
          <p:cNvPr id="19" name="Shape 3665"/>
          <p:cNvSpPr/>
          <p:nvPr/>
        </p:nvSpPr>
        <p:spPr>
          <a:xfrm>
            <a:off x="6033036" y="3738572"/>
            <a:ext cx="230506" cy="2121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0"/>
                </a:lnTo>
                <a:close/>
              </a:path>
            </a:pathLst>
          </a:custGeom>
          <a:solidFill>
            <a:srgbClr val="ACD3DE"/>
          </a:solidFill>
          <a:ln w="12700">
            <a:miter lim="400000"/>
          </a:ln>
        </p:spPr>
        <p:txBody>
          <a:bodyPr lIns="45719" rIns="45719"/>
          <a:lstStyle/>
          <a:p>
            <a:endParaRPr>
              <a:cs typeface="+mn-ea"/>
              <a:sym typeface="+mn-lt"/>
            </a:endParaRPr>
          </a:p>
        </p:txBody>
      </p:sp>
      <p:grpSp>
        <p:nvGrpSpPr>
          <p:cNvPr id="20" name="Group 3668"/>
          <p:cNvGrpSpPr/>
          <p:nvPr/>
        </p:nvGrpSpPr>
        <p:grpSpPr>
          <a:xfrm>
            <a:off x="3531541" y="1533066"/>
            <a:ext cx="3822671" cy="1665920"/>
            <a:chOff x="0" y="71320"/>
            <a:chExt cx="3822670" cy="1665918"/>
          </a:xfrm>
        </p:grpSpPr>
        <p:sp>
          <p:nvSpPr>
            <p:cNvPr id="21" name="Shape 3666"/>
            <p:cNvSpPr/>
            <p:nvPr/>
          </p:nvSpPr>
          <p:spPr>
            <a:xfrm>
              <a:off x="0" y="343736"/>
              <a:ext cx="3289923" cy="139350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4565" y="0"/>
                    <a:pt x="4565" y="0"/>
                    <a:pt x="4565" y="0"/>
                  </a:cubicBezTo>
                  <a:cubicBezTo>
                    <a:pt x="2038" y="0"/>
                    <a:pt x="0" y="4821"/>
                    <a:pt x="0" y="10800"/>
                  </a:cubicBezTo>
                  <a:cubicBezTo>
                    <a:pt x="0" y="16779"/>
                    <a:pt x="2038" y="21600"/>
                    <a:pt x="4565" y="21600"/>
                  </a:cubicBezTo>
                  <a:cubicBezTo>
                    <a:pt x="19522" y="21600"/>
                    <a:pt x="19522" y="21600"/>
                    <a:pt x="19522" y="21600"/>
                  </a:cubicBezTo>
                  <a:cubicBezTo>
                    <a:pt x="19522" y="15043"/>
                    <a:pt x="19522" y="15043"/>
                    <a:pt x="19522" y="15043"/>
                  </a:cubicBezTo>
                  <a:cubicBezTo>
                    <a:pt x="20540" y="15043"/>
                    <a:pt x="20540" y="15043"/>
                    <a:pt x="20540" y="15043"/>
                  </a:cubicBezTo>
                  <a:cubicBezTo>
                    <a:pt x="20540" y="15043"/>
                    <a:pt x="20540" y="15043"/>
                    <a:pt x="20540" y="15043"/>
                  </a:cubicBezTo>
                  <a:cubicBezTo>
                    <a:pt x="4565" y="15043"/>
                    <a:pt x="4565" y="15043"/>
                    <a:pt x="4565" y="15043"/>
                  </a:cubicBezTo>
                  <a:cubicBezTo>
                    <a:pt x="3586" y="15043"/>
                    <a:pt x="2771" y="13114"/>
                    <a:pt x="2771" y="10800"/>
                  </a:cubicBezTo>
                  <a:cubicBezTo>
                    <a:pt x="2771" y="8486"/>
                    <a:pt x="3586" y="6557"/>
                    <a:pt x="4565" y="6557"/>
                  </a:cubicBezTo>
                  <a:cubicBezTo>
                    <a:pt x="21600" y="6557"/>
                    <a:pt x="21600" y="6557"/>
                    <a:pt x="21600" y="6557"/>
                  </a:cubicBezTo>
                  <a:cubicBezTo>
                    <a:pt x="21600" y="3279"/>
                    <a:pt x="21600" y="3279"/>
                    <a:pt x="21600" y="3279"/>
                  </a:cubicBezTo>
                  <a:cubicBezTo>
                    <a:pt x="21600" y="0"/>
                    <a:pt x="21600" y="0"/>
                    <a:pt x="21600" y="0"/>
                  </a:cubicBezTo>
                </a:path>
              </a:pathLst>
            </a:custGeom>
            <a:solidFill>
              <a:schemeClr val="accent4"/>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2" name="Shape 3667"/>
            <p:cNvSpPr/>
            <p:nvPr/>
          </p:nvSpPr>
          <p:spPr>
            <a:xfrm rot="5400000">
              <a:off x="3095273" y="265971"/>
              <a:ext cx="922049" cy="532747"/>
            </a:xfrm>
            <a:prstGeom prst="triangle">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cs typeface="+mn-ea"/>
                <a:sym typeface="+mn-lt"/>
              </a:endParaRPr>
            </a:p>
          </p:txBody>
        </p:sp>
      </p:grpSp>
      <p:grpSp>
        <p:nvGrpSpPr>
          <p:cNvPr id="23" name="Group 3671"/>
          <p:cNvGrpSpPr/>
          <p:nvPr/>
        </p:nvGrpSpPr>
        <p:grpSpPr>
          <a:xfrm>
            <a:off x="5742283" y="2496995"/>
            <a:ext cx="2928453" cy="1665917"/>
            <a:chOff x="0" y="71320"/>
            <a:chExt cx="2928451" cy="1665915"/>
          </a:xfrm>
        </p:grpSpPr>
        <p:sp>
          <p:nvSpPr>
            <p:cNvPr id="24" name="Shape 3669"/>
            <p:cNvSpPr/>
            <p:nvPr/>
          </p:nvSpPr>
          <p:spPr>
            <a:xfrm>
              <a:off x="0" y="351591"/>
              <a:ext cx="2928452" cy="1385645"/>
            </a:xfrm>
            <a:custGeom>
              <a:avLst/>
              <a:gdLst/>
              <a:ahLst/>
              <a:cxnLst>
                <a:cxn ang="0">
                  <a:pos x="wd2" y="hd2"/>
                </a:cxn>
                <a:cxn ang="5400000">
                  <a:pos x="wd2" y="hd2"/>
                </a:cxn>
                <a:cxn ang="10800000">
                  <a:pos x="wd2" y="hd2"/>
                </a:cxn>
                <a:cxn ang="16200000">
                  <a:pos x="wd2" y="hd2"/>
                </a:cxn>
              </a:cxnLst>
              <a:rect l="0" t="0" r="r" b="b"/>
              <a:pathLst>
                <a:path w="21600" h="21600" extrusionOk="0">
                  <a:moveTo>
                    <a:pt x="16475" y="0"/>
                  </a:moveTo>
                  <a:cubicBezTo>
                    <a:pt x="6773" y="0"/>
                    <a:pt x="6773" y="0"/>
                    <a:pt x="6773" y="0"/>
                  </a:cubicBezTo>
                  <a:cubicBezTo>
                    <a:pt x="6773" y="6587"/>
                    <a:pt x="6773" y="6587"/>
                    <a:pt x="6773" y="6587"/>
                  </a:cubicBezTo>
                  <a:cubicBezTo>
                    <a:pt x="5629" y="6587"/>
                    <a:pt x="5629" y="6587"/>
                    <a:pt x="5629" y="6587"/>
                  </a:cubicBezTo>
                  <a:cubicBezTo>
                    <a:pt x="5629" y="6587"/>
                    <a:pt x="5629" y="6587"/>
                    <a:pt x="5629" y="6587"/>
                  </a:cubicBezTo>
                  <a:cubicBezTo>
                    <a:pt x="16475" y="6587"/>
                    <a:pt x="16475" y="6587"/>
                    <a:pt x="16475" y="6587"/>
                  </a:cubicBezTo>
                  <a:cubicBezTo>
                    <a:pt x="17573" y="6587"/>
                    <a:pt x="18442" y="8427"/>
                    <a:pt x="18442" y="10752"/>
                  </a:cubicBezTo>
                  <a:cubicBezTo>
                    <a:pt x="18442" y="13173"/>
                    <a:pt x="17573" y="15013"/>
                    <a:pt x="16475" y="15013"/>
                  </a:cubicBezTo>
                  <a:cubicBezTo>
                    <a:pt x="2151" y="15013"/>
                    <a:pt x="2151" y="15013"/>
                    <a:pt x="2151" y="15013"/>
                  </a:cubicBezTo>
                  <a:cubicBezTo>
                    <a:pt x="3844" y="18307"/>
                    <a:pt x="3844" y="18307"/>
                    <a:pt x="3844" y="18307"/>
                  </a:cubicBezTo>
                  <a:cubicBezTo>
                    <a:pt x="2151" y="15013"/>
                    <a:pt x="2151" y="15013"/>
                    <a:pt x="2151" y="15013"/>
                  </a:cubicBezTo>
                  <a:cubicBezTo>
                    <a:pt x="1190" y="15013"/>
                    <a:pt x="1190" y="15013"/>
                    <a:pt x="1190" y="15013"/>
                  </a:cubicBezTo>
                  <a:cubicBezTo>
                    <a:pt x="1190" y="21600"/>
                    <a:pt x="1190" y="21600"/>
                    <a:pt x="1190" y="21600"/>
                  </a:cubicBezTo>
                  <a:cubicBezTo>
                    <a:pt x="0" y="21600"/>
                    <a:pt x="0" y="21600"/>
                    <a:pt x="0" y="21600"/>
                  </a:cubicBezTo>
                  <a:cubicBezTo>
                    <a:pt x="0" y="21600"/>
                    <a:pt x="0" y="21600"/>
                    <a:pt x="0" y="21600"/>
                  </a:cubicBezTo>
                  <a:cubicBezTo>
                    <a:pt x="16475" y="21600"/>
                    <a:pt x="16475" y="21600"/>
                    <a:pt x="16475" y="21600"/>
                  </a:cubicBezTo>
                  <a:cubicBezTo>
                    <a:pt x="19266" y="21600"/>
                    <a:pt x="21600" y="16757"/>
                    <a:pt x="21600" y="10752"/>
                  </a:cubicBezTo>
                  <a:cubicBezTo>
                    <a:pt x="21600" y="4843"/>
                    <a:pt x="19266" y="0"/>
                    <a:pt x="16475" y="0"/>
                  </a:cubicBezTo>
                </a:path>
              </a:pathLst>
            </a:custGeom>
            <a:solidFill>
              <a:schemeClr val="accent3"/>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5" name="Shape 3670"/>
            <p:cNvSpPr/>
            <p:nvPr/>
          </p:nvSpPr>
          <p:spPr>
            <a:xfrm rot="16200000">
              <a:off x="192000" y="265970"/>
              <a:ext cx="922048" cy="532748"/>
            </a:xfrm>
            <a:prstGeom prst="triangle">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cs typeface="+mn-ea"/>
                <a:sym typeface="+mn-lt"/>
              </a:endParaRPr>
            </a:p>
          </p:txBody>
        </p:sp>
      </p:grpSp>
      <p:grpSp>
        <p:nvGrpSpPr>
          <p:cNvPr id="26" name="Group 3674"/>
          <p:cNvGrpSpPr/>
          <p:nvPr/>
        </p:nvGrpSpPr>
        <p:grpSpPr>
          <a:xfrm>
            <a:off x="3531539" y="3497607"/>
            <a:ext cx="3130143" cy="1634469"/>
            <a:chOff x="0" y="71320"/>
            <a:chExt cx="3130141" cy="1634468"/>
          </a:xfrm>
        </p:grpSpPr>
        <p:sp>
          <p:nvSpPr>
            <p:cNvPr id="27" name="Shape 3672"/>
            <p:cNvSpPr/>
            <p:nvPr/>
          </p:nvSpPr>
          <p:spPr>
            <a:xfrm>
              <a:off x="0" y="312286"/>
              <a:ext cx="3130142" cy="1393504"/>
            </a:xfrm>
            <a:custGeom>
              <a:avLst/>
              <a:gdLst/>
              <a:ahLst/>
              <a:cxnLst>
                <a:cxn ang="0">
                  <a:pos x="wd2" y="hd2"/>
                </a:cxn>
                <a:cxn ang="5400000">
                  <a:pos x="wd2" y="hd2"/>
                </a:cxn>
                <a:cxn ang="10800000">
                  <a:pos x="wd2" y="hd2"/>
                </a:cxn>
                <a:cxn ang="16200000">
                  <a:pos x="wd2" y="hd2"/>
                </a:cxn>
              </a:cxnLst>
              <a:rect l="0" t="0" r="r" b="b"/>
              <a:pathLst>
                <a:path w="21600" h="21600" extrusionOk="0">
                  <a:moveTo>
                    <a:pt x="16371" y="0"/>
                  </a:moveTo>
                  <a:cubicBezTo>
                    <a:pt x="4800" y="0"/>
                    <a:pt x="4800" y="0"/>
                    <a:pt x="4800" y="0"/>
                  </a:cubicBezTo>
                  <a:cubicBezTo>
                    <a:pt x="2143" y="0"/>
                    <a:pt x="0" y="4821"/>
                    <a:pt x="0" y="10800"/>
                  </a:cubicBezTo>
                  <a:cubicBezTo>
                    <a:pt x="0" y="16779"/>
                    <a:pt x="2143" y="21600"/>
                    <a:pt x="4800" y="21600"/>
                  </a:cubicBezTo>
                  <a:cubicBezTo>
                    <a:pt x="21600" y="21600"/>
                    <a:pt x="21600" y="21600"/>
                    <a:pt x="21600" y="21600"/>
                  </a:cubicBezTo>
                  <a:cubicBezTo>
                    <a:pt x="21600" y="21600"/>
                    <a:pt x="21600" y="21600"/>
                    <a:pt x="21600" y="21600"/>
                  </a:cubicBezTo>
                  <a:cubicBezTo>
                    <a:pt x="20529" y="21600"/>
                    <a:pt x="20529" y="21600"/>
                    <a:pt x="20529" y="21600"/>
                  </a:cubicBezTo>
                  <a:cubicBezTo>
                    <a:pt x="20529" y="15043"/>
                    <a:pt x="20529" y="15043"/>
                    <a:pt x="20529" y="15043"/>
                  </a:cubicBezTo>
                  <a:cubicBezTo>
                    <a:pt x="19629" y="15043"/>
                    <a:pt x="19629" y="15043"/>
                    <a:pt x="19629" y="15043"/>
                  </a:cubicBezTo>
                  <a:cubicBezTo>
                    <a:pt x="18043" y="18321"/>
                    <a:pt x="18043" y="18321"/>
                    <a:pt x="18043" y="18321"/>
                  </a:cubicBezTo>
                  <a:cubicBezTo>
                    <a:pt x="19629" y="15043"/>
                    <a:pt x="19629" y="15043"/>
                    <a:pt x="19629" y="15043"/>
                  </a:cubicBezTo>
                  <a:cubicBezTo>
                    <a:pt x="4800" y="15043"/>
                    <a:pt x="4800" y="15043"/>
                    <a:pt x="4800" y="15043"/>
                  </a:cubicBezTo>
                  <a:cubicBezTo>
                    <a:pt x="3771" y="15043"/>
                    <a:pt x="2914" y="13114"/>
                    <a:pt x="2914" y="10800"/>
                  </a:cubicBezTo>
                  <a:cubicBezTo>
                    <a:pt x="2914" y="8486"/>
                    <a:pt x="3771" y="6557"/>
                    <a:pt x="4800" y="6557"/>
                  </a:cubicBezTo>
                  <a:cubicBezTo>
                    <a:pt x="15257" y="6557"/>
                    <a:pt x="15257" y="6557"/>
                    <a:pt x="15257" y="6557"/>
                  </a:cubicBezTo>
                  <a:cubicBezTo>
                    <a:pt x="15257" y="0"/>
                    <a:pt x="15257" y="0"/>
                    <a:pt x="15257" y="0"/>
                  </a:cubicBezTo>
                  <a:cubicBezTo>
                    <a:pt x="16371" y="0"/>
                    <a:pt x="16371" y="0"/>
                    <a:pt x="16371" y="0"/>
                  </a:cubicBezTo>
                  <a:cubicBezTo>
                    <a:pt x="16371" y="0"/>
                    <a:pt x="16371" y="0"/>
                    <a:pt x="16371" y="0"/>
                  </a:cubicBezTo>
                </a:path>
              </a:pathLst>
            </a:custGeom>
            <a:solidFill>
              <a:schemeClr val="accent2"/>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8" name="Shape 3673"/>
            <p:cNvSpPr/>
            <p:nvPr/>
          </p:nvSpPr>
          <p:spPr>
            <a:xfrm rot="5400000">
              <a:off x="2013831" y="265970"/>
              <a:ext cx="922047" cy="532747"/>
            </a:xfrm>
            <a:prstGeom prst="triangle">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cs typeface="+mn-ea"/>
                <a:sym typeface="+mn-lt"/>
              </a:endParaRPr>
            </a:p>
          </p:txBody>
        </p:sp>
      </p:grpSp>
      <p:grpSp>
        <p:nvGrpSpPr>
          <p:cNvPr id="29" name="Group 3677"/>
          <p:cNvGrpSpPr/>
          <p:nvPr/>
        </p:nvGrpSpPr>
        <p:grpSpPr>
          <a:xfrm>
            <a:off x="5742283" y="4440562"/>
            <a:ext cx="2928453" cy="1655440"/>
            <a:chOff x="0" y="71320"/>
            <a:chExt cx="2928451" cy="1655439"/>
          </a:xfrm>
        </p:grpSpPr>
        <p:sp>
          <p:nvSpPr>
            <p:cNvPr id="30" name="Shape 3675"/>
            <p:cNvSpPr/>
            <p:nvPr/>
          </p:nvSpPr>
          <p:spPr>
            <a:xfrm>
              <a:off x="0" y="338497"/>
              <a:ext cx="2928452" cy="1388263"/>
            </a:xfrm>
            <a:custGeom>
              <a:avLst/>
              <a:gdLst/>
              <a:ahLst/>
              <a:cxnLst>
                <a:cxn ang="0">
                  <a:pos x="wd2" y="hd2"/>
                </a:cxn>
                <a:cxn ang="5400000">
                  <a:pos x="wd2" y="hd2"/>
                </a:cxn>
                <a:cxn ang="10800000">
                  <a:pos x="wd2" y="hd2"/>
                </a:cxn>
                <a:cxn ang="16200000">
                  <a:pos x="wd2" y="hd2"/>
                </a:cxn>
              </a:cxnLst>
              <a:rect l="0" t="0" r="r" b="b"/>
              <a:pathLst>
                <a:path w="21600" h="21600" extrusionOk="0">
                  <a:moveTo>
                    <a:pt x="16475" y="0"/>
                  </a:moveTo>
                  <a:cubicBezTo>
                    <a:pt x="5629" y="0"/>
                    <a:pt x="5629" y="0"/>
                    <a:pt x="5629" y="0"/>
                  </a:cubicBezTo>
                  <a:cubicBezTo>
                    <a:pt x="5629" y="0"/>
                    <a:pt x="5629" y="0"/>
                    <a:pt x="5629" y="0"/>
                  </a:cubicBezTo>
                  <a:cubicBezTo>
                    <a:pt x="6773" y="0"/>
                    <a:pt x="6773" y="0"/>
                    <a:pt x="6773" y="0"/>
                  </a:cubicBezTo>
                  <a:cubicBezTo>
                    <a:pt x="6773" y="6587"/>
                    <a:pt x="6773" y="6587"/>
                    <a:pt x="6773" y="6587"/>
                  </a:cubicBezTo>
                  <a:cubicBezTo>
                    <a:pt x="16475" y="6587"/>
                    <a:pt x="16475" y="6587"/>
                    <a:pt x="16475" y="6587"/>
                  </a:cubicBezTo>
                  <a:cubicBezTo>
                    <a:pt x="17573" y="6587"/>
                    <a:pt x="18442" y="8427"/>
                    <a:pt x="18442" y="10752"/>
                  </a:cubicBezTo>
                  <a:cubicBezTo>
                    <a:pt x="18442" y="13076"/>
                    <a:pt x="17573" y="15013"/>
                    <a:pt x="16475" y="15013"/>
                  </a:cubicBezTo>
                  <a:cubicBezTo>
                    <a:pt x="0" y="15013"/>
                    <a:pt x="0" y="15013"/>
                    <a:pt x="0" y="15013"/>
                  </a:cubicBezTo>
                  <a:cubicBezTo>
                    <a:pt x="0" y="21600"/>
                    <a:pt x="0" y="21600"/>
                    <a:pt x="0" y="21600"/>
                  </a:cubicBezTo>
                  <a:cubicBezTo>
                    <a:pt x="16475" y="21600"/>
                    <a:pt x="16475" y="21600"/>
                    <a:pt x="16475" y="21600"/>
                  </a:cubicBezTo>
                  <a:cubicBezTo>
                    <a:pt x="19266" y="21600"/>
                    <a:pt x="21600" y="16757"/>
                    <a:pt x="21600" y="10752"/>
                  </a:cubicBezTo>
                  <a:cubicBezTo>
                    <a:pt x="21600" y="4843"/>
                    <a:pt x="19266" y="0"/>
                    <a:pt x="16475" y="0"/>
                  </a:cubicBezTo>
                </a:path>
              </a:pathLst>
            </a:custGeom>
            <a:solidFill>
              <a:schemeClr val="accent1"/>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1" name="Shape 3676"/>
            <p:cNvSpPr/>
            <p:nvPr/>
          </p:nvSpPr>
          <p:spPr>
            <a:xfrm rot="16200000">
              <a:off x="192000" y="265970"/>
              <a:ext cx="922048" cy="532748"/>
            </a:xfrm>
            <a:prstGeom prst="triangle">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cs typeface="+mn-ea"/>
                <a:sym typeface="+mn-lt"/>
              </a:endParaRPr>
            </a:p>
          </p:txBody>
        </p:sp>
      </p:grpSp>
      <p:sp>
        <p:nvSpPr>
          <p:cNvPr id="32" name="Shape 3678"/>
          <p:cNvSpPr/>
          <p:nvPr/>
        </p:nvSpPr>
        <p:spPr>
          <a:xfrm>
            <a:off x="6280920" y="4708438"/>
            <a:ext cx="476009" cy="370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a:solidFill>
                  <a:srgbClr val="FFFFFF"/>
                </a:solidFill>
              </a:defRPr>
            </a:lvl1pPr>
          </a:lstStyle>
          <a:p>
            <a:pPr>
              <a:defRPr>
                <a:solidFill>
                  <a:srgbClr val="000000"/>
                </a:solidFill>
              </a:defRPr>
            </a:pPr>
            <a:r>
              <a:rPr>
                <a:solidFill>
                  <a:srgbClr val="FFFFFF"/>
                </a:solidFill>
                <a:cs typeface="+mn-ea"/>
                <a:sym typeface="+mn-lt"/>
              </a:rPr>
              <a:t>01</a:t>
            </a:r>
          </a:p>
        </p:txBody>
      </p:sp>
      <p:sp>
        <p:nvSpPr>
          <p:cNvPr id="33" name="Shape 3679"/>
          <p:cNvSpPr/>
          <p:nvPr/>
        </p:nvSpPr>
        <p:spPr>
          <a:xfrm>
            <a:off x="6280920" y="2750946"/>
            <a:ext cx="476009" cy="370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a:solidFill>
                  <a:srgbClr val="FFFFFF"/>
                </a:solidFill>
              </a:defRPr>
            </a:lvl1pPr>
          </a:lstStyle>
          <a:p>
            <a:pPr>
              <a:defRPr>
                <a:solidFill>
                  <a:srgbClr val="000000"/>
                </a:solidFill>
              </a:defRPr>
            </a:pPr>
            <a:r>
              <a:rPr>
                <a:solidFill>
                  <a:srgbClr val="FFFFFF"/>
                </a:solidFill>
                <a:cs typeface="+mn-ea"/>
                <a:sym typeface="+mn-lt"/>
              </a:rPr>
              <a:t>03</a:t>
            </a:r>
          </a:p>
        </p:txBody>
      </p:sp>
      <p:sp>
        <p:nvSpPr>
          <p:cNvPr id="34" name="Shape 3680"/>
          <p:cNvSpPr/>
          <p:nvPr/>
        </p:nvSpPr>
        <p:spPr>
          <a:xfrm>
            <a:off x="6804731" y="1789110"/>
            <a:ext cx="476009" cy="370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a:solidFill>
                  <a:srgbClr val="FFFFFF"/>
                </a:solidFill>
              </a:defRPr>
            </a:lvl1pPr>
          </a:lstStyle>
          <a:p>
            <a:pPr>
              <a:defRPr>
                <a:solidFill>
                  <a:srgbClr val="000000"/>
                </a:solidFill>
              </a:defRPr>
            </a:pPr>
            <a:r>
              <a:rPr>
                <a:solidFill>
                  <a:srgbClr val="FFFFFF"/>
                </a:solidFill>
                <a:cs typeface="+mn-ea"/>
                <a:sym typeface="+mn-lt"/>
              </a:rPr>
              <a:t>04</a:t>
            </a:r>
          </a:p>
        </p:txBody>
      </p:sp>
      <p:sp>
        <p:nvSpPr>
          <p:cNvPr id="35" name="Shape 3681"/>
          <p:cNvSpPr/>
          <p:nvPr/>
        </p:nvSpPr>
        <p:spPr>
          <a:xfrm>
            <a:off x="5699783" y="3739538"/>
            <a:ext cx="476009" cy="370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a:solidFill>
                  <a:srgbClr val="FFFFFF"/>
                </a:solidFill>
              </a:defRPr>
            </a:lvl1pPr>
          </a:lstStyle>
          <a:p>
            <a:pPr>
              <a:defRPr>
                <a:solidFill>
                  <a:srgbClr val="000000"/>
                </a:solidFill>
              </a:defRPr>
            </a:pPr>
            <a:r>
              <a:rPr>
                <a:solidFill>
                  <a:srgbClr val="FFFFFF"/>
                </a:solidFill>
                <a:cs typeface="+mn-ea"/>
                <a:sym typeface="+mn-lt"/>
              </a:rPr>
              <a:t>02</a:t>
            </a:r>
          </a:p>
        </p:txBody>
      </p:sp>
      <p:grpSp>
        <p:nvGrpSpPr>
          <p:cNvPr id="36" name="Group 3686"/>
          <p:cNvGrpSpPr/>
          <p:nvPr/>
        </p:nvGrpSpPr>
        <p:grpSpPr>
          <a:xfrm>
            <a:off x="7857498" y="4919907"/>
            <a:ext cx="881685" cy="905381"/>
            <a:chOff x="0" y="0"/>
            <a:chExt cx="881683" cy="905380"/>
          </a:xfrm>
        </p:grpSpPr>
        <p:sp>
          <p:nvSpPr>
            <p:cNvPr id="37" name="Shape 3682"/>
            <p:cNvSpPr/>
            <p:nvPr/>
          </p:nvSpPr>
          <p:spPr>
            <a:xfrm rot="5400000">
              <a:off x="-11849" y="11847"/>
              <a:ext cx="905381" cy="881685"/>
            </a:xfrm>
            <a:prstGeom prst="ellipse">
              <a:avLst/>
            </a:prstGeom>
            <a:solidFill>
              <a:srgbClr val="FFFFFF"/>
            </a:solidFill>
            <a:ln w="28575" cap="flat">
              <a:solidFill>
                <a:schemeClr val="accent1"/>
              </a:solidFill>
              <a:prstDash val="solid"/>
              <a:bevel/>
            </a:ln>
            <a:effectLst/>
          </p:spPr>
          <p:txBody>
            <a:bodyPr wrap="square" lIns="45719" tIns="45719" rIns="45719" bIns="45719" numCol="1" anchor="t">
              <a:noAutofit/>
            </a:bodyPr>
            <a:lstStyle/>
            <a:p>
              <a:endParaRPr>
                <a:cs typeface="+mn-ea"/>
                <a:sym typeface="+mn-lt"/>
              </a:endParaRPr>
            </a:p>
          </p:txBody>
        </p:sp>
        <p:grpSp>
          <p:nvGrpSpPr>
            <p:cNvPr id="38" name="Group 3685"/>
            <p:cNvGrpSpPr/>
            <p:nvPr/>
          </p:nvGrpSpPr>
          <p:grpSpPr>
            <a:xfrm>
              <a:off x="251401" y="262886"/>
              <a:ext cx="378884" cy="379606"/>
              <a:chOff x="0" y="0"/>
              <a:chExt cx="378883" cy="379605"/>
            </a:xfrm>
          </p:grpSpPr>
          <p:sp>
            <p:nvSpPr>
              <p:cNvPr id="39" name="Shape 3683"/>
              <p:cNvSpPr/>
              <p:nvPr/>
            </p:nvSpPr>
            <p:spPr>
              <a:xfrm>
                <a:off x="-1" y="-1"/>
                <a:ext cx="378885" cy="379607"/>
              </a:xfrm>
              <a:custGeom>
                <a:avLst/>
                <a:gdLst/>
                <a:ahLst/>
                <a:cxnLst>
                  <a:cxn ang="0">
                    <a:pos x="wd2" y="hd2"/>
                  </a:cxn>
                  <a:cxn ang="5400000">
                    <a:pos x="wd2" y="hd2"/>
                  </a:cxn>
                  <a:cxn ang="10800000">
                    <a:pos x="wd2" y="hd2"/>
                  </a:cxn>
                  <a:cxn ang="16200000">
                    <a:pos x="wd2" y="hd2"/>
                  </a:cxn>
                </a:cxnLst>
                <a:rect l="0" t="0" r="r" b="b"/>
                <a:pathLst>
                  <a:path w="21600" h="21600" extrusionOk="0">
                    <a:moveTo>
                      <a:pt x="13549" y="0"/>
                    </a:moveTo>
                    <a:cubicBezTo>
                      <a:pt x="9033" y="0"/>
                      <a:pt x="5400" y="3633"/>
                      <a:pt x="5400" y="8149"/>
                    </a:cubicBezTo>
                    <a:cubicBezTo>
                      <a:pt x="5400" y="9425"/>
                      <a:pt x="5695" y="10800"/>
                      <a:pt x="6382" y="11880"/>
                    </a:cubicBezTo>
                    <a:cubicBezTo>
                      <a:pt x="687" y="17476"/>
                      <a:pt x="687" y="17476"/>
                      <a:pt x="687" y="17476"/>
                    </a:cubicBezTo>
                    <a:cubicBezTo>
                      <a:pt x="687" y="17476"/>
                      <a:pt x="687" y="17476"/>
                      <a:pt x="687" y="17476"/>
                    </a:cubicBezTo>
                    <a:cubicBezTo>
                      <a:pt x="295" y="17967"/>
                      <a:pt x="0" y="18556"/>
                      <a:pt x="0" y="19244"/>
                    </a:cubicBezTo>
                    <a:cubicBezTo>
                      <a:pt x="0" y="20520"/>
                      <a:pt x="1080" y="21600"/>
                      <a:pt x="2356" y="21600"/>
                    </a:cubicBezTo>
                    <a:cubicBezTo>
                      <a:pt x="3044" y="21600"/>
                      <a:pt x="3633" y="21305"/>
                      <a:pt x="4124" y="20913"/>
                    </a:cubicBezTo>
                    <a:cubicBezTo>
                      <a:pt x="4124" y="20913"/>
                      <a:pt x="4124" y="20913"/>
                      <a:pt x="4124" y="20913"/>
                    </a:cubicBezTo>
                    <a:cubicBezTo>
                      <a:pt x="9720" y="15218"/>
                      <a:pt x="9720" y="15218"/>
                      <a:pt x="9720" y="15218"/>
                    </a:cubicBezTo>
                    <a:cubicBezTo>
                      <a:pt x="10800" y="15905"/>
                      <a:pt x="12175" y="16200"/>
                      <a:pt x="13549" y="16200"/>
                    </a:cubicBezTo>
                    <a:cubicBezTo>
                      <a:pt x="17967" y="16200"/>
                      <a:pt x="21600" y="12567"/>
                      <a:pt x="21600" y="8149"/>
                    </a:cubicBezTo>
                    <a:cubicBezTo>
                      <a:pt x="21600" y="3633"/>
                      <a:pt x="17967" y="0"/>
                      <a:pt x="13549" y="0"/>
                    </a:cubicBezTo>
                    <a:close/>
                    <a:moveTo>
                      <a:pt x="3240" y="20029"/>
                    </a:moveTo>
                    <a:cubicBezTo>
                      <a:pt x="3044" y="20225"/>
                      <a:pt x="2749" y="20422"/>
                      <a:pt x="2356" y="20422"/>
                    </a:cubicBezTo>
                    <a:cubicBezTo>
                      <a:pt x="1767" y="20422"/>
                      <a:pt x="1178" y="19833"/>
                      <a:pt x="1178" y="19244"/>
                    </a:cubicBezTo>
                    <a:cubicBezTo>
                      <a:pt x="1178" y="18851"/>
                      <a:pt x="1375" y="18556"/>
                      <a:pt x="1571" y="18360"/>
                    </a:cubicBezTo>
                    <a:cubicBezTo>
                      <a:pt x="1571" y="18360"/>
                      <a:pt x="1571" y="18360"/>
                      <a:pt x="1571" y="18360"/>
                    </a:cubicBezTo>
                    <a:cubicBezTo>
                      <a:pt x="6971" y="12960"/>
                      <a:pt x="6971" y="12960"/>
                      <a:pt x="6971" y="12960"/>
                    </a:cubicBezTo>
                    <a:cubicBezTo>
                      <a:pt x="7462" y="13549"/>
                      <a:pt x="8051" y="14138"/>
                      <a:pt x="8640" y="14629"/>
                    </a:cubicBezTo>
                    <a:lnTo>
                      <a:pt x="3240" y="20029"/>
                    </a:lnTo>
                    <a:close/>
                    <a:moveTo>
                      <a:pt x="13549" y="14825"/>
                    </a:moveTo>
                    <a:cubicBezTo>
                      <a:pt x="9818" y="14825"/>
                      <a:pt x="6775" y="11782"/>
                      <a:pt x="6775" y="8149"/>
                    </a:cubicBezTo>
                    <a:cubicBezTo>
                      <a:pt x="6775" y="4418"/>
                      <a:pt x="9818" y="1375"/>
                      <a:pt x="13549" y="1375"/>
                    </a:cubicBezTo>
                    <a:cubicBezTo>
                      <a:pt x="17182" y="1375"/>
                      <a:pt x="20225" y="4418"/>
                      <a:pt x="20225" y="8149"/>
                    </a:cubicBezTo>
                    <a:cubicBezTo>
                      <a:pt x="20225" y="11782"/>
                      <a:pt x="17182" y="14825"/>
                      <a:pt x="13549" y="14825"/>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0" name="Shape 3684"/>
              <p:cNvSpPr/>
              <p:nvPr/>
            </p:nvSpPr>
            <p:spPr>
              <a:xfrm>
                <a:off x="153426" y="59065"/>
                <a:ext cx="89320" cy="89320"/>
              </a:xfrm>
              <a:custGeom>
                <a:avLst/>
                <a:gdLst/>
                <a:ahLst/>
                <a:cxnLst>
                  <a:cxn ang="0">
                    <a:pos x="wd2" y="hd2"/>
                  </a:cxn>
                  <a:cxn ang="5400000">
                    <a:pos x="wd2" y="hd2"/>
                  </a:cxn>
                  <a:cxn ang="10800000">
                    <a:pos x="wd2" y="hd2"/>
                  </a:cxn>
                  <a:cxn ang="16200000">
                    <a:pos x="wd2" y="hd2"/>
                  </a:cxn>
                </a:cxnLst>
                <a:rect l="0" t="0" r="r" b="b"/>
                <a:pathLst>
                  <a:path w="21600" h="21600" extrusionOk="0">
                    <a:moveTo>
                      <a:pt x="20354" y="0"/>
                    </a:moveTo>
                    <a:cubicBezTo>
                      <a:pt x="9138" y="0"/>
                      <a:pt x="0" y="9138"/>
                      <a:pt x="0" y="20354"/>
                    </a:cubicBezTo>
                    <a:cubicBezTo>
                      <a:pt x="0" y="20769"/>
                      <a:pt x="831" y="21600"/>
                      <a:pt x="1662" y="21600"/>
                    </a:cubicBezTo>
                    <a:cubicBezTo>
                      <a:pt x="2492" y="21600"/>
                      <a:pt x="2908" y="20769"/>
                      <a:pt x="2908" y="20354"/>
                    </a:cubicBezTo>
                    <a:cubicBezTo>
                      <a:pt x="2908" y="10800"/>
                      <a:pt x="10800" y="2908"/>
                      <a:pt x="20354" y="2908"/>
                    </a:cubicBezTo>
                    <a:cubicBezTo>
                      <a:pt x="20769" y="2908"/>
                      <a:pt x="21600" y="2492"/>
                      <a:pt x="21600" y="1662"/>
                    </a:cubicBezTo>
                    <a:cubicBezTo>
                      <a:pt x="21600" y="831"/>
                      <a:pt x="20769" y="0"/>
                      <a:pt x="20354" y="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cs typeface="+mn-ea"/>
                  <a:sym typeface="+mn-lt"/>
                </a:endParaRPr>
              </a:p>
            </p:txBody>
          </p:sp>
        </p:grpSp>
      </p:grpSp>
      <p:grpSp>
        <p:nvGrpSpPr>
          <p:cNvPr id="41" name="Group 3702"/>
          <p:cNvGrpSpPr/>
          <p:nvPr/>
        </p:nvGrpSpPr>
        <p:grpSpPr>
          <a:xfrm>
            <a:off x="7854534" y="2988316"/>
            <a:ext cx="881685" cy="905381"/>
            <a:chOff x="0" y="0"/>
            <a:chExt cx="881683" cy="905380"/>
          </a:xfrm>
        </p:grpSpPr>
        <p:sp>
          <p:nvSpPr>
            <p:cNvPr id="42" name="Shape 3687"/>
            <p:cNvSpPr/>
            <p:nvPr/>
          </p:nvSpPr>
          <p:spPr>
            <a:xfrm rot="5400000">
              <a:off x="-11849" y="11847"/>
              <a:ext cx="905381" cy="881685"/>
            </a:xfrm>
            <a:prstGeom prst="ellipse">
              <a:avLst/>
            </a:prstGeom>
            <a:solidFill>
              <a:srgbClr val="FFFFFF"/>
            </a:solidFill>
            <a:ln w="28575" cap="flat">
              <a:solidFill>
                <a:schemeClr val="accent3"/>
              </a:solidFill>
              <a:prstDash val="solid"/>
              <a:bevel/>
            </a:ln>
            <a:effectLst/>
          </p:spPr>
          <p:txBody>
            <a:bodyPr wrap="square" lIns="45719" tIns="45719" rIns="45719" bIns="45719" numCol="1" anchor="t">
              <a:noAutofit/>
            </a:bodyPr>
            <a:lstStyle/>
            <a:p>
              <a:endParaRPr>
                <a:cs typeface="+mn-ea"/>
                <a:sym typeface="+mn-lt"/>
              </a:endParaRPr>
            </a:p>
          </p:txBody>
        </p:sp>
        <p:grpSp>
          <p:nvGrpSpPr>
            <p:cNvPr id="43" name="Group 3701"/>
            <p:cNvGrpSpPr/>
            <p:nvPr/>
          </p:nvGrpSpPr>
          <p:grpSpPr>
            <a:xfrm>
              <a:off x="294982" y="307166"/>
              <a:ext cx="291721" cy="291046"/>
              <a:chOff x="0" y="0"/>
              <a:chExt cx="291719" cy="291045"/>
            </a:xfrm>
          </p:grpSpPr>
          <p:sp>
            <p:nvSpPr>
              <p:cNvPr id="44" name="Shape 3688"/>
              <p:cNvSpPr/>
              <p:nvPr/>
            </p:nvSpPr>
            <p:spPr>
              <a:xfrm>
                <a:off x="-1" y="0"/>
                <a:ext cx="291721" cy="291046"/>
              </a:xfrm>
              <a:custGeom>
                <a:avLst/>
                <a:gdLst/>
                <a:ahLst/>
                <a:cxnLst>
                  <a:cxn ang="0">
                    <a:pos x="wd2" y="hd2"/>
                  </a:cxn>
                  <a:cxn ang="5400000">
                    <a:pos x="wd2" y="hd2"/>
                  </a:cxn>
                  <a:cxn ang="10800000">
                    <a:pos x="wd2" y="hd2"/>
                  </a:cxn>
                  <a:cxn ang="16200000">
                    <a:pos x="wd2" y="hd2"/>
                  </a:cxn>
                </a:cxnLst>
                <a:rect l="0" t="0" r="r" b="b"/>
                <a:pathLst>
                  <a:path w="21600" h="21600" extrusionOk="0">
                    <a:moveTo>
                      <a:pt x="19560" y="0"/>
                    </a:moveTo>
                    <a:cubicBezTo>
                      <a:pt x="4680" y="0"/>
                      <a:pt x="4680" y="0"/>
                      <a:pt x="4680" y="0"/>
                    </a:cubicBezTo>
                    <a:cubicBezTo>
                      <a:pt x="3600" y="0"/>
                      <a:pt x="2760" y="960"/>
                      <a:pt x="2760" y="2040"/>
                    </a:cubicBezTo>
                    <a:cubicBezTo>
                      <a:pt x="2760" y="3360"/>
                      <a:pt x="2760" y="3360"/>
                      <a:pt x="2760" y="3360"/>
                    </a:cubicBezTo>
                    <a:cubicBezTo>
                      <a:pt x="2040" y="3360"/>
                      <a:pt x="2040" y="3360"/>
                      <a:pt x="2040" y="3360"/>
                    </a:cubicBezTo>
                    <a:cubicBezTo>
                      <a:pt x="960" y="3360"/>
                      <a:pt x="0" y="4320"/>
                      <a:pt x="0" y="5400"/>
                    </a:cubicBezTo>
                    <a:cubicBezTo>
                      <a:pt x="0" y="18960"/>
                      <a:pt x="0" y="18960"/>
                      <a:pt x="0" y="18960"/>
                    </a:cubicBezTo>
                    <a:cubicBezTo>
                      <a:pt x="0" y="20400"/>
                      <a:pt x="1200" y="21600"/>
                      <a:pt x="2760" y="21600"/>
                    </a:cubicBezTo>
                    <a:cubicBezTo>
                      <a:pt x="18960" y="21600"/>
                      <a:pt x="18960" y="21600"/>
                      <a:pt x="18960" y="21600"/>
                    </a:cubicBezTo>
                    <a:cubicBezTo>
                      <a:pt x="20400" y="21600"/>
                      <a:pt x="21600" y="20400"/>
                      <a:pt x="21600" y="18960"/>
                    </a:cubicBezTo>
                    <a:cubicBezTo>
                      <a:pt x="21600" y="2040"/>
                      <a:pt x="21600" y="2040"/>
                      <a:pt x="21600" y="2040"/>
                    </a:cubicBezTo>
                    <a:cubicBezTo>
                      <a:pt x="21600" y="960"/>
                      <a:pt x="20640" y="0"/>
                      <a:pt x="19560" y="0"/>
                    </a:cubicBezTo>
                    <a:close/>
                    <a:moveTo>
                      <a:pt x="20280" y="18960"/>
                    </a:moveTo>
                    <a:cubicBezTo>
                      <a:pt x="20280" y="19680"/>
                      <a:pt x="19680" y="20280"/>
                      <a:pt x="18960" y="20280"/>
                    </a:cubicBezTo>
                    <a:cubicBezTo>
                      <a:pt x="2760" y="20280"/>
                      <a:pt x="2760" y="20280"/>
                      <a:pt x="2760" y="20280"/>
                    </a:cubicBezTo>
                    <a:cubicBezTo>
                      <a:pt x="1920" y="20280"/>
                      <a:pt x="1320" y="19680"/>
                      <a:pt x="1320" y="18960"/>
                    </a:cubicBezTo>
                    <a:cubicBezTo>
                      <a:pt x="1320" y="5400"/>
                      <a:pt x="1320" y="5400"/>
                      <a:pt x="1320" y="5400"/>
                    </a:cubicBezTo>
                    <a:cubicBezTo>
                      <a:pt x="1320" y="5040"/>
                      <a:pt x="1680" y="4680"/>
                      <a:pt x="2040" y="4680"/>
                    </a:cubicBezTo>
                    <a:cubicBezTo>
                      <a:pt x="2760" y="4680"/>
                      <a:pt x="2760" y="4680"/>
                      <a:pt x="2760" y="4680"/>
                    </a:cubicBezTo>
                    <a:cubicBezTo>
                      <a:pt x="2760" y="18240"/>
                      <a:pt x="2760" y="18240"/>
                      <a:pt x="2760" y="18240"/>
                    </a:cubicBezTo>
                    <a:cubicBezTo>
                      <a:pt x="2760" y="18600"/>
                      <a:pt x="3000" y="18960"/>
                      <a:pt x="3360" y="18960"/>
                    </a:cubicBezTo>
                    <a:cubicBezTo>
                      <a:pt x="3720" y="18960"/>
                      <a:pt x="4080" y="18600"/>
                      <a:pt x="4080" y="18240"/>
                    </a:cubicBezTo>
                    <a:cubicBezTo>
                      <a:pt x="4080" y="2040"/>
                      <a:pt x="4080" y="2040"/>
                      <a:pt x="4080" y="2040"/>
                    </a:cubicBezTo>
                    <a:cubicBezTo>
                      <a:pt x="4080" y="1680"/>
                      <a:pt x="4320" y="1320"/>
                      <a:pt x="4680" y="1320"/>
                    </a:cubicBezTo>
                    <a:cubicBezTo>
                      <a:pt x="19560" y="1320"/>
                      <a:pt x="19560" y="1320"/>
                      <a:pt x="19560" y="1320"/>
                    </a:cubicBezTo>
                    <a:cubicBezTo>
                      <a:pt x="19920" y="1320"/>
                      <a:pt x="20280" y="1680"/>
                      <a:pt x="20280" y="2040"/>
                    </a:cubicBezTo>
                    <a:lnTo>
                      <a:pt x="20280" y="18960"/>
                    </a:lnTo>
                    <a:close/>
                  </a:path>
                </a:pathLst>
              </a:custGeom>
              <a:solidFill>
                <a:schemeClr val="accent3"/>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5" name="Shape 3689"/>
              <p:cNvSpPr/>
              <p:nvPr/>
            </p:nvSpPr>
            <p:spPr>
              <a:xfrm>
                <a:off x="173144" y="110489"/>
                <a:ext cx="81521" cy="8085"/>
              </a:xfrm>
              <a:custGeom>
                <a:avLst/>
                <a:gdLst/>
                <a:ahLst/>
                <a:cxnLst>
                  <a:cxn ang="0">
                    <a:pos x="wd2" y="hd2"/>
                  </a:cxn>
                  <a:cxn ang="5400000">
                    <a:pos x="wd2" y="hd2"/>
                  </a:cxn>
                  <a:cxn ang="10800000">
                    <a:pos x="wd2" y="hd2"/>
                  </a:cxn>
                  <a:cxn ang="16200000">
                    <a:pos x="wd2" y="hd2"/>
                  </a:cxn>
                </a:cxnLst>
                <a:rect l="0" t="0" r="r" b="b"/>
                <a:pathLst>
                  <a:path w="21600" h="21600" extrusionOk="0">
                    <a:moveTo>
                      <a:pt x="1296" y="21600"/>
                    </a:moveTo>
                    <a:cubicBezTo>
                      <a:pt x="20736" y="21600"/>
                      <a:pt x="20736" y="21600"/>
                      <a:pt x="20736" y="21600"/>
                    </a:cubicBezTo>
                    <a:cubicBezTo>
                      <a:pt x="21168" y="21600"/>
                      <a:pt x="21600" y="17280"/>
                      <a:pt x="21600" y="8640"/>
                    </a:cubicBezTo>
                    <a:cubicBezTo>
                      <a:pt x="21600" y="4320"/>
                      <a:pt x="21168" y="0"/>
                      <a:pt x="20736" y="0"/>
                    </a:cubicBezTo>
                    <a:cubicBezTo>
                      <a:pt x="1296" y="0"/>
                      <a:pt x="1296" y="0"/>
                      <a:pt x="1296" y="0"/>
                    </a:cubicBezTo>
                    <a:cubicBezTo>
                      <a:pt x="432" y="0"/>
                      <a:pt x="0" y="4320"/>
                      <a:pt x="0" y="8640"/>
                    </a:cubicBezTo>
                    <a:cubicBezTo>
                      <a:pt x="0" y="17280"/>
                      <a:pt x="432" y="21600"/>
                      <a:pt x="1296" y="21600"/>
                    </a:cubicBezTo>
                    <a:close/>
                  </a:path>
                </a:pathLst>
              </a:custGeom>
              <a:solidFill>
                <a:schemeClr val="accent3"/>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6" name="Shape 3690"/>
              <p:cNvSpPr/>
              <p:nvPr/>
            </p:nvSpPr>
            <p:spPr>
              <a:xfrm>
                <a:off x="173144" y="82867"/>
                <a:ext cx="81521" cy="8085"/>
              </a:xfrm>
              <a:custGeom>
                <a:avLst/>
                <a:gdLst/>
                <a:ahLst/>
                <a:cxnLst>
                  <a:cxn ang="0">
                    <a:pos x="wd2" y="hd2"/>
                  </a:cxn>
                  <a:cxn ang="5400000">
                    <a:pos x="wd2" y="hd2"/>
                  </a:cxn>
                  <a:cxn ang="10800000">
                    <a:pos x="wd2" y="hd2"/>
                  </a:cxn>
                  <a:cxn ang="16200000">
                    <a:pos x="wd2" y="hd2"/>
                  </a:cxn>
                </a:cxnLst>
                <a:rect l="0" t="0" r="r" b="b"/>
                <a:pathLst>
                  <a:path w="21600" h="21600" extrusionOk="0">
                    <a:moveTo>
                      <a:pt x="1296" y="21600"/>
                    </a:moveTo>
                    <a:cubicBezTo>
                      <a:pt x="20736" y="21600"/>
                      <a:pt x="20736" y="21600"/>
                      <a:pt x="20736" y="21600"/>
                    </a:cubicBezTo>
                    <a:cubicBezTo>
                      <a:pt x="21168" y="21600"/>
                      <a:pt x="21600" y="17280"/>
                      <a:pt x="21600" y="8640"/>
                    </a:cubicBezTo>
                    <a:cubicBezTo>
                      <a:pt x="21600" y="4320"/>
                      <a:pt x="21168" y="0"/>
                      <a:pt x="20736" y="0"/>
                    </a:cubicBezTo>
                    <a:cubicBezTo>
                      <a:pt x="1296" y="0"/>
                      <a:pt x="1296" y="0"/>
                      <a:pt x="1296" y="0"/>
                    </a:cubicBezTo>
                    <a:cubicBezTo>
                      <a:pt x="432" y="0"/>
                      <a:pt x="0" y="4320"/>
                      <a:pt x="0" y="8640"/>
                    </a:cubicBezTo>
                    <a:cubicBezTo>
                      <a:pt x="0" y="17280"/>
                      <a:pt x="432" y="21600"/>
                      <a:pt x="1296" y="21600"/>
                    </a:cubicBezTo>
                    <a:close/>
                  </a:path>
                </a:pathLst>
              </a:custGeom>
              <a:solidFill>
                <a:schemeClr val="accent3"/>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7" name="Shape 3691"/>
              <p:cNvSpPr/>
              <p:nvPr/>
            </p:nvSpPr>
            <p:spPr>
              <a:xfrm>
                <a:off x="173144" y="55244"/>
                <a:ext cx="81521" cy="8086"/>
              </a:xfrm>
              <a:custGeom>
                <a:avLst/>
                <a:gdLst/>
                <a:ahLst/>
                <a:cxnLst>
                  <a:cxn ang="0">
                    <a:pos x="wd2" y="hd2"/>
                  </a:cxn>
                  <a:cxn ang="5400000">
                    <a:pos x="wd2" y="hd2"/>
                  </a:cxn>
                  <a:cxn ang="10800000">
                    <a:pos x="wd2" y="hd2"/>
                  </a:cxn>
                  <a:cxn ang="16200000">
                    <a:pos x="wd2" y="hd2"/>
                  </a:cxn>
                </a:cxnLst>
                <a:rect l="0" t="0" r="r" b="b"/>
                <a:pathLst>
                  <a:path w="21600" h="21600" extrusionOk="0">
                    <a:moveTo>
                      <a:pt x="1296" y="21600"/>
                    </a:moveTo>
                    <a:cubicBezTo>
                      <a:pt x="20736" y="21600"/>
                      <a:pt x="20736" y="21600"/>
                      <a:pt x="20736" y="21600"/>
                    </a:cubicBezTo>
                    <a:cubicBezTo>
                      <a:pt x="21168" y="21600"/>
                      <a:pt x="21600" y="17280"/>
                      <a:pt x="21600" y="12960"/>
                    </a:cubicBezTo>
                    <a:cubicBezTo>
                      <a:pt x="21600" y="4320"/>
                      <a:pt x="21168" y="0"/>
                      <a:pt x="20736" y="0"/>
                    </a:cubicBezTo>
                    <a:cubicBezTo>
                      <a:pt x="1296" y="0"/>
                      <a:pt x="1296" y="0"/>
                      <a:pt x="1296" y="0"/>
                    </a:cubicBezTo>
                    <a:cubicBezTo>
                      <a:pt x="432" y="0"/>
                      <a:pt x="0" y="4320"/>
                      <a:pt x="0" y="12960"/>
                    </a:cubicBezTo>
                    <a:cubicBezTo>
                      <a:pt x="0" y="17280"/>
                      <a:pt x="432" y="21600"/>
                      <a:pt x="1296" y="21600"/>
                    </a:cubicBezTo>
                    <a:close/>
                  </a:path>
                </a:pathLst>
              </a:custGeom>
              <a:solidFill>
                <a:schemeClr val="accent3"/>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8" name="Shape 3692"/>
              <p:cNvSpPr/>
              <p:nvPr/>
            </p:nvSpPr>
            <p:spPr>
              <a:xfrm>
                <a:off x="72761" y="245906"/>
                <a:ext cx="82868" cy="10107"/>
              </a:xfrm>
              <a:custGeom>
                <a:avLst/>
                <a:gdLst/>
                <a:ahLst/>
                <a:cxnLst>
                  <a:cxn ang="0">
                    <a:pos x="wd2" y="hd2"/>
                  </a:cxn>
                  <a:cxn ang="5400000">
                    <a:pos x="wd2" y="hd2"/>
                  </a:cxn>
                  <a:cxn ang="10800000">
                    <a:pos x="wd2" y="hd2"/>
                  </a:cxn>
                  <a:cxn ang="16200000">
                    <a:pos x="wd2" y="hd2"/>
                  </a:cxn>
                </a:cxnLst>
                <a:rect l="0" t="0" r="r" b="b"/>
                <a:pathLst>
                  <a:path w="21600" h="21600" extrusionOk="0">
                    <a:moveTo>
                      <a:pt x="20329" y="0"/>
                    </a:moveTo>
                    <a:cubicBezTo>
                      <a:pt x="1271" y="0"/>
                      <a:pt x="1271" y="0"/>
                      <a:pt x="1271" y="0"/>
                    </a:cubicBezTo>
                    <a:cubicBezTo>
                      <a:pt x="424" y="0"/>
                      <a:pt x="0" y="3600"/>
                      <a:pt x="0" y="10800"/>
                    </a:cubicBezTo>
                    <a:cubicBezTo>
                      <a:pt x="0" y="14400"/>
                      <a:pt x="424" y="21600"/>
                      <a:pt x="1271" y="21600"/>
                    </a:cubicBezTo>
                    <a:cubicBezTo>
                      <a:pt x="20329" y="21600"/>
                      <a:pt x="20329" y="21600"/>
                      <a:pt x="20329" y="21600"/>
                    </a:cubicBezTo>
                    <a:cubicBezTo>
                      <a:pt x="20753" y="21600"/>
                      <a:pt x="21600" y="14400"/>
                      <a:pt x="21600" y="10800"/>
                    </a:cubicBezTo>
                    <a:cubicBezTo>
                      <a:pt x="21600" y="3600"/>
                      <a:pt x="20753" y="0"/>
                      <a:pt x="20329" y="0"/>
                    </a:cubicBezTo>
                    <a:close/>
                  </a:path>
                </a:pathLst>
              </a:custGeom>
              <a:solidFill>
                <a:schemeClr val="accent3"/>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9" name="Shape 3693"/>
              <p:cNvSpPr/>
              <p:nvPr/>
            </p:nvSpPr>
            <p:spPr>
              <a:xfrm>
                <a:off x="72761" y="218284"/>
                <a:ext cx="82868" cy="10107"/>
              </a:xfrm>
              <a:custGeom>
                <a:avLst/>
                <a:gdLst/>
                <a:ahLst/>
                <a:cxnLst>
                  <a:cxn ang="0">
                    <a:pos x="wd2" y="hd2"/>
                  </a:cxn>
                  <a:cxn ang="5400000">
                    <a:pos x="wd2" y="hd2"/>
                  </a:cxn>
                  <a:cxn ang="10800000">
                    <a:pos x="wd2" y="hd2"/>
                  </a:cxn>
                  <a:cxn ang="16200000">
                    <a:pos x="wd2" y="hd2"/>
                  </a:cxn>
                </a:cxnLst>
                <a:rect l="0" t="0" r="r" b="b"/>
                <a:pathLst>
                  <a:path w="21600" h="21600" extrusionOk="0">
                    <a:moveTo>
                      <a:pt x="20329" y="0"/>
                    </a:moveTo>
                    <a:cubicBezTo>
                      <a:pt x="1271" y="0"/>
                      <a:pt x="1271" y="0"/>
                      <a:pt x="1271" y="0"/>
                    </a:cubicBezTo>
                    <a:cubicBezTo>
                      <a:pt x="424" y="0"/>
                      <a:pt x="0" y="3600"/>
                      <a:pt x="0" y="10800"/>
                    </a:cubicBezTo>
                    <a:cubicBezTo>
                      <a:pt x="0" y="14400"/>
                      <a:pt x="424" y="21600"/>
                      <a:pt x="1271" y="21600"/>
                    </a:cubicBezTo>
                    <a:cubicBezTo>
                      <a:pt x="20329" y="21600"/>
                      <a:pt x="20329" y="21600"/>
                      <a:pt x="20329" y="21600"/>
                    </a:cubicBezTo>
                    <a:cubicBezTo>
                      <a:pt x="20753" y="21600"/>
                      <a:pt x="21600" y="14400"/>
                      <a:pt x="21600" y="10800"/>
                    </a:cubicBezTo>
                    <a:cubicBezTo>
                      <a:pt x="21600" y="3600"/>
                      <a:pt x="20753" y="0"/>
                      <a:pt x="20329" y="0"/>
                    </a:cubicBezTo>
                    <a:close/>
                  </a:path>
                </a:pathLst>
              </a:custGeom>
              <a:solidFill>
                <a:schemeClr val="accent3"/>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0" name="Shape 3694"/>
              <p:cNvSpPr/>
              <p:nvPr/>
            </p:nvSpPr>
            <p:spPr>
              <a:xfrm>
                <a:off x="72761" y="191335"/>
                <a:ext cx="82868" cy="9433"/>
              </a:xfrm>
              <a:custGeom>
                <a:avLst/>
                <a:gdLst/>
                <a:ahLst/>
                <a:cxnLst>
                  <a:cxn ang="0">
                    <a:pos x="wd2" y="hd2"/>
                  </a:cxn>
                  <a:cxn ang="5400000">
                    <a:pos x="wd2" y="hd2"/>
                  </a:cxn>
                  <a:cxn ang="10800000">
                    <a:pos x="wd2" y="hd2"/>
                  </a:cxn>
                  <a:cxn ang="16200000">
                    <a:pos x="wd2" y="hd2"/>
                  </a:cxn>
                </a:cxnLst>
                <a:rect l="0" t="0" r="r" b="b"/>
                <a:pathLst>
                  <a:path w="21600" h="21600" extrusionOk="0">
                    <a:moveTo>
                      <a:pt x="20329" y="0"/>
                    </a:moveTo>
                    <a:cubicBezTo>
                      <a:pt x="1271" y="0"/>
                      <a:pt x="1271" y="0"/>
                      <a:pt x="1271" y="0"/>
                    </a:cubicBezTo>
                    <a:cubicBezTo>
                      <a:pt x="424" y="0"/>
                      <a:pt x="0" y="3600"/>
                      <a:pt x="0" y="10800"/>
                    </a:cubicBezTo>
                    <a:cubicBezTo>
                      <a:pt x="0" y="18000"/>
                      <a:pt x="424" y="21600"/>
                      <a:pt x="1271" y="21600"/>
                    </a:cubicBezTo>
                    <a:cubicBezTo>
                      <a:pt x="20329" y="21600"/>
                      <a:pt x="20329" y="21600"/>
                      <a:pt x="20329" y="21600"/>
                    </a:cubicBezTo>
                    <a:cubicBezTo>
                      <a:pt x="20753" y="21600"/>
                      <a:pt x="21600" y="18000"/>
                      <a:pt x="21600" y="10800"/>
                    </a:cubicBezTo>
                    <a:cubicBezTo>
                      <a:pt x="21600" y="3600"/>
                      <a:pt x="20753" y="0"/>
                      <a:pt x="20329" y="0"/>
                    </a:cubicBezTo>
                    <a:close/>
                  </a:path>
                </a:pathLst>
              </a:custGeom>
              <a:solidFill>
                <a:schemeClr val="accent3"/>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1" name="Shape 3695"/>
              <p:cNvSpPr/>
              <p:nvPr/>
            </p:nvSpPr>
            <p:spPr>
              <a:xfrm>
                <a:off x="173144" y="245906"/>
                <a:ext cx="82868" cy="10107"/>
              </a:xfrm>
              <a:custGeom>
                <a:avLst/>
                <a:gdLst/>
                <a:ahLst/>
                <a:cxnLst>
                  <a:cxn ang="0">
                    <a:pos x="wd2" y="hd2"/>
                  </a:cxn>
                  <a:cxn ang="5400000">
                    <a:pos x="wd2" y="hd2"/>
                  </a:cxn>
                  <a:cxn ang="10800000">
                    <a:pos x="wd2" y="hd2"/>
                  </a:cxn>
                  <a:cxn ang="16200000">
                    <a:pos x="wd2" y="hd2"/>
                  </a:cxn>
                </a:cxnLst>
                <a:rect l="0" t="0" r="r" b="b"/>
                <a:pathLst>
                  <a:path w="21600" h="21600" extrusionOk="0">
                    <a:moveTo>
                      <a:pt x="20329" y="0"/>
                    </a:moveTo>
                    <a:cubicBezTo>
                      <a:pt x="1271" y="0"/>
                      <a:pt x="1271" y="0"/>
                      <a:pt x="1271" y="0"/>
                    </a:cubicBezTo>
                    <a:cubicBezTo>
                      <a:pt x="424" y="0"/>
                      <a:pt x="0" y="3600"/>
                      <a:pt x="0" y="10800"/>
                    </a:cubicBezTo>
                    <a:cubicBezTo>
                      <a:pt x="0" y="14400"/>
                      <a:pt x="424" y="21600"/>
                      <a:pt x="1271" y="21600"/>
                    </a:cubicBezTo>
                    <a:cubicBezTo>
                      <a:pt x="20329" y="21600"/>
                      <a:pt x="20329" y="21600"/>
                      <a:pt x="20329" y="21600"/>
                    </a:cubicBezTo>
                    <a:cubicBezTo>
                      <a:pt x="20753" y="21600"/>
                      <a:pt x="21600" y="14400"/>
                      <a:pt x="21600" y="10800"/>
                    </a:cubicBezTo>
                    <a:cubicBezTo>
                      <a:pt x="21600" y="3600"/>
                      <a:pt x="20753" y="0"/>
                      <a:pt x="20329" y="0"/>
                    </a:cubicBezTo>
                    <a:close/>
                  </a:path>
                </a:pathLst>
              </a:custGeom>
              <a:solidFill>
                <a:schemeClr val="accent3"/>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2" name="Shape 3696"/>
              <p:cNvSpPr/>
              <p:nvPr/>
            </p:nvSpPr>
            <p:spPr>
              <a:xfrm>
                <a:off x="173144" y="218284"/>
                <a:ext cx="82868" cy="10107"/>
              </a:xfrm>
              <a:custGeom>
                <a:avLst/>
                <a:gdLst/>
                <a:ahLst/>
                <a:cxnLst>
                  <a:cxn ang="0">
                    <a:pos x="wd2" y="hd2"/>
                  </a:cxn>
                  <a:cxn ang="5400000">
                    <a:pos x="wd2" y="hd2"/>
                  </a:cxn>
                  <a:cxn ang="10800000">
                    <a:pos x="wd2" y="hd2"/>
                  </a:cxn>
                  <a:cxn ang="16200000">
                    <a:pos x="wd2" y="hd2"/>
                  </a:cxn>
                </a:cxnLst>
                <a:rect l="0" t="0" r="r" b="b"/>
                <a:pathLst>
                  <a:path w="21600" h="21600" extrusionOk="0">
                    <a:moveTo>
                      <a:pt x="20329" y="0"/>
                    </a:moveTo>
                    <a:cubicBezTo>
                      <a:pt x="1271" y="0"/>
                      <a:pt x="1271" y="0"/>
                      <a:pt x="1271" y="0"/>
                    </a:cubicBezTo>
                    <a:cubicBezTo>
                      <a:pt x="424" y="0"/>
                      <a:pt x="0" y="3600"/>
                      <a:pt x="0" y="10800"/>
                    </a:cubicBezTo>
                    <a:cubicBezTo>
                      <a:pt x="0" y="14400"/>
                      <a:pt x="424" y="21600"/>
                      <a:pt x="1271" y="21600"/>
                    </a:cubicBezTo>
                    <a:cubicBezTo>
                      <a:pt x="20329" y="21600"/>
                      <a:pt x="20329" y="21600"/>
                      <a:pt x="20329" y="21600"/>
                    </a:cubicBezTo>
                    <a:cubicBezTo>
                      <a:pt x="20753" y="21600"/>
                      <a:pt x="21600" y="14400"/>
                      <a:pt x="21600" y="10800"/>
                    </a:cubicBezTo>
                    <a:cubicBezTo>
                      <a:pt x="21600" y="3600"/>
                      <a:pt x="20753" y="0"/>
                      <a:pt x="20329" y="0"/>
                    </a:cubicBezTo>
                    <a:close/>
                  </a:path>
                </a:pathLst>
              </a:custGeom>
              <a:solidFill>
                <a:schemeClr val="accent3"/>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3" name="Shape 3697"/>
              <p:cNvSpPr/>
              <p:nvPr/>
            </p:nvSpPr>
            <p:spPr>
              <a:xfrm>
                <a:off x="173144" y="191335"/>
                <a:ext cx="82868" cy="9433"/>
              </a:xfrm>
              <a:custGeom>
                <a:avLst/>
                <a:gdLst/>
                <a:ahLst/>
                <a:cxnLst>
                  <a:cxn ang="0">
                    <a:pos x="wd2" y="hd2"/>
                  </a:cxn>
                  <a:cxn ang="5400000">
                    <a:pos x="wd2" y="hd2"/>
                  </a:cxn>
                  <a:cxn ang="10800000">
                    <a:pos x="wd2" y="hd2"/>
                  </a:cxn>
                  <a:cxn ang="16200000">
                    <a:pos x="wd2" y="hd2"/>
                  </a:cxn>
                </a:cxnLst>
                <a:rect l="0" t="0" r="r" b="b"/>
                <a:pathLst>
                  <a:path w="21600" h="21600" extrusionOk="0">
                    <a:moveTo>
                      <a:pt x="20329" y="0"/>
                    </a:moveTo>
                    <a:cubicBezTo>
                      <a:pt x="1271" y="0"/>
                      <a:pt x="1271" y="0"/>
                      <a:pt x="1271" y="0"/>
                    </a:cubicBezTo>
                    <a:cubicBezTo>
                      <a:pt x="424" y="0"/>
                      <a:pt x="0" y="3600"/>
                      <a:pt x="0" y="10800"/>
                    </a:cubicBezTo>
                    <a:cubicBezTo>
                      <a:pt x="0" y="18000"/>
                      <a:pt x="424" y="21600"/>
                      <a:pt x="1271" y="21600"/>
                    </a:cubicBezTo>
                    <a:cubicBezTo>
                      <a:pt x="20329" y="21600"/>
                      <a:pt x="20329" y="21600"/>
                      <a:pt x="20329" y="21600"/>
                    </a:cubicBezTo>
                    <a:cubicBezTo>
                      <a:pt x="20753" y="21600"/>
                      <a:pt x="21600" y="18000"/>
                      <a:pt x="21600" y="10800"/>
                    </a:cubicBezTo>
                    <a:cubicBezTo>
                      <a:pt x="21600" y="3600"/>
                      <a:pt x="20753" y="0"/>
                      <a:pt x="20329" y="0"/>
                    </a:cubicBezTo>
                    <a:close/>
                  </a:path>
                </a:pathLst>
              </a:custGeom>
              <a:solidFill>
                <a:schemeClr val="accent3"/>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4" name="Shape 3698"/>
              <p:cNvSpPr/>
              <p:nvPr/>
            </p:nvSpPr>
            <p:spPr>
              <a:xfrm>
                <a:off x="72761" y="136090"/>
                <a:ext cx="183252" cy="9433"/>
              </a:xfrm>
              <a:custGeom>
                <a:avLst/>
                <a:gdLst/>
                <a:ahLst/>
                <a:cxnLst>
                  <a:cxn ang="0">
                    <a:pos x="wd2" y="hd2"/>
                  </a:cxn>
                  <a:cxn ang="5400000">
                    <a:pos x="wd2" y="hd2"/>
                  </a:cxn>
                  <a:cxn ang="10800000">
                    <a:pos x="wd2" y="hd2"/>
                  </a:cxn>
                  <a:cxn ang="16200000">
                    <a:pos x="wd2" y="hd2"/>
                  </a:cxn>
                </a:cxnLst>
                <a:rect l="0" t="0" r="r" b="b"/>
                <a:pathLst>
                  <a:path w="21600" h="21600" extrusionOk="0">
                    <a:moveTo>
                      <a:pt x="21027" y="0"/>
                    </a:moveTo>
                    <a:cubicBezTo>
                      <a:pt x="573" y="0"/>
                      <a:pt x="573" y="0"/>
                      <a:pt x="573" y="0"/>
                    </a:cubicBezTo>
                    <a:cubicBezTo>
                      <a:pt x="191" y="0"/>
                      <a:pt x="0" y="7200"/>
                      <a:pt x="0" y="10800"/>
                    </a:cubicBezTo>
                    <a:cubicBezTo>
                      <a:pt x="0" y="18000"/>
                      <a:pt x="191" y="21600"/>
                      <a:pt x="573" y="21600"/>
                    </a:cubicBezTo>
                    <a:cubicBezTo>
                      <a:pt x="21027" y="21600"/>
                      <a:pt x="21027" y="21600"/>
                      <a:pt x="21027" y="21600"/>
                    </a:cubicBezTo>
                    <a:cubicBezTo>
                      <a:pt x="21218" y="21600"/>
                      <a:pt x="21600" y="18000"/>
                      <a:pt x="21600" y="10800"/>
                    </a:cubicBezTo>
                    <a:cubicBezTo>
                      <a:pt x="21600" y="7200"/>
                      <a:pt x="21218" y="0"/>
                      <a:pt x="21027" y="0"/>
                    </a:cubicBezTo>
                    <a:close/>
                  </a:path>
                </a:pathLst>
              </a:custGeom>
              <a:solidFill>
                <a:schemeClr val="accent3"/>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5" name="Shape 3699"/>
              <p:cNvSpPr/>
              <p:nvPr/>
            </p:nvSpPr>
            <p:spPr>
              <a:xfrm>
                <a:off x="72761" y="163712"/>
                <a:ext cx="183252" cy="9433"/>
              </a:xfrm>
              <a:custGeom>
                <a:avLst/>
                <a:gdLst/>
                <a:ahLst/>
                <a:cxnLst>
                  <a:cxn ang="0">
                    <a:pos x="wd2" y="hd2"/>
                  </a:cxn>
                  <a:cxn ang="5400000">
                    <a:pos x="wd2" y="hd2"/>
                  </a:cxn>
                  <a:cxn ang="10800000">
                    <a:pos x="wd2" y="hd2"/>
                  </a:cxn>
                  <a:cxn ang="16200000">
                    <a:pos x="wd2" y="hd2"/>
                  </a:cxn>
                </a:cxnLst>
                <a:rect l="0" t="0" r="r" b="b"/>
                <a:pathLst>
                  <a:path w="21600" h="21600" extrusionOk="0">
                    <a:moveTo>
                      <a:pt x="21027" y="0"/>
                    </a:moveTo>
                    <a:cubicBezTo>
                      <a:pt x="573" y="0"/>
                      <a:pt x="573" y="0"/>
                      <a:pt x="573" y="0"/>
                    </a:cubicBezTo>
                    <a:cubicBezTo>
                      <a:pt x="191" y="0"/>
                      <a:pt x="0" y="7200"/>
                      <a:pt x="0" y="10800"/>
                    </a:cubicBezTo>
                    <a:cubicBezTo>
                      <a:pt x="0" y="18000"/>
                      <a:pt x="191" y="21600"/>
                      <a:pt x="573" y="21600"/>
                    </a:cubicBezTo>
                    <a:cubicBezTo>
                      <a:pt x="21027" y="21600"/>
                      <a:pt x="21027" y="21600"/>
                      <a:pt x="21027" y="21600"/>
                    </a:cubicBezTo>
                    <a:cubicBezTo>
                      <a:pt x="21218" y="21600"/>
                      <a:pt x="21600" y="18000"/>
                      <a:pt x="21600" y="10800"/>
                    </a:cubicBezTo>
                    <a:cubicBezTo>
                      <a:pt x="21600" y="7200"/>
                      <a:pt x="21218" y="0"/>
                      <a:pt x="21027" y="0"/>
                    </a:cubicBezTo>
                    <a:close/>
                  </a:path>
                </a:pathLst>
              </a:custGeom>
              <a:solidFill>
                <a:schemeClr val="accent3"/>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6" name="Shape 3700"/>
              <p:cNvSpPr/>
              <p:nvPr/>
            </p:nvSpPr>
            <p:spPr>
              <a:xfrm>
                <a:off x="72761" y="37728"/>
                <a:ext cx="82868" cy="80846"/>
              </a:xfrm>
              <a:custGeom>
                <a:avLst/>
                <a:gdLst/>
                <a:ahLst/>
                <a:cxnLst>
                  <a:cxn ang="0">
                    <a:pos x="wd2" y="hd2"/>
                  </a:cxn>
                  <a:cxn ang="5400000">
                    <a:pos x="wd2" y="hd2"/>
                  </a:cxn>
                  <a:cxn ang="10800000">
                    <a:pos x="wd2" y="hd2"/>
                  </a:cxn>
                  <a:cxn ang="16200000">
                    <a:pos x="wd2" y="hd2"/>
                  </a:cxn>
                </a:cxnLst>
                <a:rect l="0" t="0" r="r" b="b"/>
                <a:pathLst>
                  <a:path w="21600" h="21600" extrusionOk="0">
                    <a:moveTo>
                      <a:pt x="2541" y="21600"/>
                    </a:moveTo>
                    <a:cubicBezTo>
                      <a:pt x="19059" y="21600"/>
                      <a:pt x="19059" y="21600"/>
                      <a:pt x="19059" y="21600"/>
                    </a:cubicBezTo>
                    <a:cubicBezTo>
                      <a:pt x="20329" y="21600"/>
                      <a:pt x="21600" y="20736"/>
                      <a:pt x="21600" y="19008"/>
                    </a:cubicBezTo>
                    <a:cubicBezTo>
                      <a:pt x="21600" y="2160"/>
                      <a:pt x="21600" y="2160"/>
                      <a:pt x="21600" y="2160"/>
                    </a:cubicBezTo>
                    <a:cubicBezTo>
                      <a:pt x="21600" y="864"/>
                      <a:pt x="20329" y="0"/>
                      <a:pt x="19059" y="0"/>
                    </a:cubicBezTo>
                    <a:cubicBezTo>
                      <a:pt x="2541" y="0"/>
                      <a:pt x="2541" y="0"/>
                      <a:pt x="2541" y="0"/>
                    </a:cubicBezTo>
                    <a:cubicBezTo>
                      <a:pt x="1271" y="0"/>
                      <a:pt x="0" y="864"/>
                      <a:pt x="0" y="2160"/>
                    </a:cubicBezTo>
                    <a:cubicBezTo>
                      <a:pt x="0" y="19008"/>
                      <a:pt x="0" y="19008"/>
                      <a:pt x="0" y="19008"/>
                    </a:cubicBezTo>
                    <a:cubicBezTo>
                      <a:pt x="0" y="20736"/>
                      <a:pt x="1271" y="21600"/>
                      <a:pt x="2541" y="21600"/>
                    </a:cubicBezTo>
                    <a:close/>
                    <a:moveTo>
                      <a:pt x="4659" y="4752"/>
                    </a:moveTo>
                    <a:cubicBezTo>
                      <a:pt x="16518" y="4752"/>
                      <a:pt x="16518" y="4752"/>
                      <a:pt x="16518" y="4752"/>
                    </a:cubicBezTo>
                    <a:cubicBezTo>
                      <a:pt x="16518" y="16848"/>
                      <a:pt x="16518" y="16848"/>
                      <a:pt x="16518" y="16848"/>
                    </a:cubicBezTo>
                    <a:cubicBezTo>
                      <a:pt x="4659" y="16848"/>
                      <a:pt x="4659" y="16848"/>
                      <a:pt x="4659" y="16848"/>
                    </a:cubicBezTo>
                    <a:lnTo>
                      <a:pt x="4659" y="4752"/>
                    </a:lnTo>
                    <a:close/>
                  </a:path>
                </a:pathLst>
              </a:custGeom>
              <a:solidFill>
                <a:schemeClr val="accent3"/>
              </a:solidFill>
              <a:ln w="12700" cap="flat">
                <a:noFill/>
                <a:miter lim="400000"/>
              </a:ln>
              <a:effectLst/>
            </p:spPr>
            <p:txBody>
              <a:bodyPr wrap="square" lIns="45719" tIns="45719" rIns="45719" bIns="45719" numCol="1" anchor="t">
                <a:noAutofit/>
              </a:bodyPr>
              <a:lstStyle/>
              <a:p>
                <a:endParaRPr>
                  <a:cs typeface="+mn-ea"/>
                  <a:sym typeface="+mn-lt"/>
                </a:endParaRPr>
              </a:p>
            </p:txBody>
          </p:sp>
        </p:grpSp>
      </p:grpSp>
      <p:grpSp>
        <p:nvGrpSpPr>
          <p:cNvPr id="57" name="Group 3705"/>
          <p:cNvGrpSpPr/>
          <p:nvPr/>
        </p:nvGrpSpPr>
        <p:grpSpPr>
          <a:xfrm>
            <a:off x="3452820" y="3966224"/>
            <a:ext cx="881685" cy="905381"/>
            <a:chOff x="0" y="0"/>
            <a:chExt cx="881683" cy="905380"/>
          </a:xfrm>
        </p:grpSpPr>
        <p:sp>
          <p:nvSpPr>
            <p:cNvPr id="58" name="Shape 3703"/>
            <p:cNvSpPr/>
            <p:nvPr/>
          </p:nvSpPr>
          <p:spPr>
            <a:xfrm rot="5400000">
              <a:off x="-11849" y="11847"/>
              <a:ext cx="905381" cy="881685"/>
            </a:xfrm>
            <a:prstGeom prst="ellipse">
              <a:avLst/>
            </a:prstGeom>
            <a:solidFill>
              <a:srgbClr val="FFFFFF"/>
            </a:solidFill>
            <a:ln w="28575" cap="flat">
              <a:solidFill>
                <a:schemeClr val="accent2"/>
              </a:solidFill>
              <a:prstDash val="solid"/>
              <a:bevel/>
            </a:ln>
            <a:effectLst/>
          </p:spPr>
          <p:txBody>
            <a:bodyPr wrap="square" lIns="45719" tIns="45719" rIns="45719" bIns="45719" numCol="1" anchor="t">
              <a:noAutofit/>
            </a:bodyPr>
            <a:lstStyle/>
            <a:p>
              <a:endParaRPr>
                <a:cs typeface="+mn-ea"/>
                <a:sym typeface="+mn-lt"/>
              </a:endParaRPr>
            </a:p>
          </p:txBody>
        </p:sp>
        <p:sp>
          <p:nvSpPr>
            <p:cNvPr id="59" name="Shape 3704"/>
            <p:cNvSpPr/>
            <p:nvPr/>
          </p:nvSpPr>
          <p:spPr>
            <a:xfrm>
              <a:off x="252418" y="269658"/>
              <a:ext cx="366997" cy="366062"/>
            </a:xfrm>
            <a:custGeom>
              <a:avLst/>
              <a:gdLst/>
              <a:ahLst/>
              <a:cxnLst>
                <a:cxn ang="0">
                  <a:pos x="wd2" y="hd2"/>
                </a:cxn>
                <a:cxn ang="5400000">
                  <a:pos x="wd2" y="hd2"/>
                </a:cxn>
                <a:cxn ang="10800000">
                  <a:pos x="wd2" y="hd2"/>
                </a:cxn>
                <a:cxn ang="16200000">
                  <a:pos x="wd2" y="hd2"/>
                </a:cxn>
              </a:cxnLst>
              <a:rect l="0" t="0" r="r" b="b"/>
              <a:pathLst>
                <a:path w="21035" h="21600" extrusionOk="0">
                  <a:moveTo>
                    <a:pt x="19300" y="1772"/>
                  </a:moveTo>
                  <a:cubicBezTo>
                    <a:pt x="18233" y="675"/>
                    <a:pt x="16837" y="0"/>
                    <a:pt x="15440" y="0"/>
                  </a:cubicBezTo>
                  <a:cubicBezTo>
                    <a:pt x="14208" y="0"/>
                    <a:pt x="13141" y="422"/>
                    <a:pt x="12319" y="1266"/>
                  </a:cubicBezTo>
                  <a:cubicBezTo>
                    <a:pt x="9116" y="4556"/>
                    <a:pt x="9116" y="4556"/>
                    <a:pt x="9116" y="4556"/>
                  </a:cubicBezTo>
                  <a:cubicBezTo>
                    <a:pt x="9116" y="4556"/>
                    <a:pt x="9116" y="4556"/>
                    <a:pt x="9116" y="4641"/>
                  </a:cubicBezTo>
                  <a:cubicBezTo>
                    <a:pt x="9116" y="4641"/>
                    <a:pt x="9116" y="4641"/>
                    <a:pt x="9116" y="4641"/>
                  </a:cubicBezTo>
                  <a:cubicBezTo>
                    <a:pt x="9116" y="4641"/>
                    <a:pt x="9116" y="4641"/>
                    <a:pt x="9116" y="4641"/>
                  </a:cubicBezTo>
                  <a:cubicBezTo>
                    <a:pt x="2300" y="11644"/>
                    <a:pt x="2300" y="11644"/>
                    <a:pt x="2300" y="11644"/>
                  </a:cubicBezTo>
                  <a:cubicBezTo>
                    <a:pt x="1971" y="11981"/>
                    <a:pt x="1807" y="12403"/>
                    <a:pt x="1643" y="12825"/>
                  </a:cubicBezTo>
                  <a:cubicBezTo>
                    <a:pt x="82" y="18563"/>
                    <a:pt x="82" y="18563"/>
                    <a:pt x="82" y="18563"/>
                  </a:cubicBezTo>
                  <a:cubicBezTo>
                    <a:pt x="82" y="18563"/>
                    <a:pt x="0" y="18984"/>
                    <a:pt x="0" y="19238"/>
                  </a:cubicBezTo>
                  <a:cubicBezTo>
                    <a:pt x="0" y="20503"/>
                    <a:pt x="1068" y="21600"/>
                    <a:pt x="2300" y="21600"/>
                  </a:cubicBezTo>
                  <a:cubicBezTo>
                    <a:pt x="2546" y="21600"/>
                    <a:pt x="3039" y="21516"/>
                    <a:pt x="3039" y="21516"/>
                  </a:cubicBezTo>
                  <a:cubicBezTo>
                    <a:pt x="8624" y="19997"/>
                    <a:pt x="8624" y="19997"/>
                    <a:pt x="8624" y="19997"/>
                  </a:cubicBezTo>
                  <a:cubicBezTo>
                    <a:pt x="9034" y="19828"/>
                    <a:pt x="9445" y="19575"/>
                    <a:pt x="9773" y="19322"/>
                  </a:cubicBezTo>
                  <a:cubicBezTo>
                    <a:pt x="19793" y="8859"/>
                    <a:pt x="19793" y="8859"/>
                    <a:pt x="19793" y="8859"/>
                  </a:cubicBezTo>
                  <a:cubicBezTo>
                    <a:pt x="21600" y="7003"/>
                    <a:pt x="21436" y="3881"/>
                    <a:pt x="19300" y="1772"/>
                  </a:cubicBezTo>
                  <a:close/>
                  <a:moveTo>
                    <a:pt x="10513" y="16031"/>
                  </a:moveTo>
                  <a:cubicBezTo>
                    <a:pt x="10430" y="15441"/>
                    <a:pt x="10266" y="14850"/>
                    <a:pt x="10020" y="14259"/>
                  </a:cubicBezTo>
                  <a:cubicBezTo>
                    <a:pt x="16262" y="7931"/>
                    <a:pt x="16262" y="7931"/>
                    <a:pt x="16262" y="7931"/>
                  </a:cubicBezTo>
                  <a:cubicBezTo>
                    <a:pt x="16672" y="9113"/>
                    <a:pt x="16426" y="10463"/>
                    <a:pt x="15605" y="11306"/>
                  </a:cubicBezTo>
                  <a:cubicBezTo>
                    <a:pt x="15605" y="11306"/>
                    <a:pt x="15605" y="11306"/>
                    <a:pt x="15605" y="11306"/>
                  </a:cubicBezTo>
                  <a:cubicBezTo>
                    <a:pt x="15605" y="11306"/>
                    <a:pt x="15605" y="11306"/>
                    <a:pt x="15605" y="11306"/>
                  </a:cubicBezTo>
                  <a:cubicBezTo>
                    <a:pt x="10513" y="16538"/>
                    <a:pt x="10513" y="16538"/>
                    <a:pt x="10513" y="16538"/>
                  </a:cubicBezTo>
                  <a:cubicBezTo>
                    <a:pt x="10513" y="16369"/>
                    <a:pt x="10513" y="16200"/>
                    <a:pt x="10513" y="16031"/>
                  </a:cubicBezTo>
                  <a:close/>
                  <a:moveTo>
                    <a:pt x="9691" y="13669"/>
                  </a:moveTo>
                  <a:cubicBezTo>
                    <a:pt x="9445" y="13247"/>
                    <a:pt x="9198" y="12825"/>
                    <a:pt x="8870" y="12488"/>
                  </a:cubicBezTo>
                  <a:cubicBezTo>
                    <a:pt x="8459" y="12066"/>
                    <a:pt x="7967" y="11813"/>
                    <a:pt x="7474" y="11475"/>
                  </a:cubicBezTo>
                  <a:cubicBezTo>
                    <a:pt x="13798" y="5062"/>
                    <a:pt x="13798" y="5062"/>
                    <a:pt x="13798" y="5062"/>
                  </a:cubicBezTo>
                  <a:cubicBezTo>
                    <a:pt x="14290" y="5316"/>
                    <a:pt x="14701" y="5569"/>
                    <a:pt x="15112" y="6075"/>
                  </a:cubicBezTo>
                  <a:cubicBezTo>
                    <a:pt x="15522" y="6413"/>
                    <a:pt x="15769" y="6834"/>
                    <a:pt x="16015" y="7256"/>
                  </a:cubicBezTo>
                  <a:lnTo>
                    <a:pt x="9691" y="13669"/>
                  </a:lnTo>
                  <a:close/>
                  <a:moveTo>
                    <a:pt x="6899" y="11222"/>
                  </a:moveTo>
                  <a:cubicBezTo>
                    <a:pt x="6242" y="10969"/>
                    <a:pt x="5667" y="10800"/>
                    <a:pt x="5010" y="10800"/>
                  </a:cubicBezTo>
                  <a:cubicBezTo>
                    <a:pt x="10102" y="5569"/>
                    <a:pt x="10102" y="5569"/>
                    <a:pt x="10102" y="5569"/>
                  </a:cubicBezTo>
                  <a:cubicBezTo>
                    <a:pt x="10841" y="4725"/>
                    <a:pt x="11991" y="4556"/>
                    <a:pt x="13059" y="4809"/>
                  </a:cubicBezTo>
                  <a:lnTo>
                    <a:pt x="6899" y="11222"/>
                  </a:lnTo>
                  <a:close/>
                  <a:moveTo>
                    <a:pt x="2710" y="20166"/>
                  </a:moveTo>
                  <a:cubicBezTo>
                    <a:pt x="2628" y="20166"/>
                    <a:pt x="2464" y="20250"/>
                    <a:pt x="2300" y="20250"/>
                  </a:cubicBezTo>
                  <a:cubicBezTo>
                    <a:pt x="1725" y="20250"/>
                    <a:pt x="1314" y="19828"/>
                    <a:pt x="1314" y="19238"/>
                  </a:cubicBezTo>
                  <a:cubicBezTo>
                    <a:pt x="1314" y="19153"/>
                    <a:pt x="1396" y="18900"/>
                    <a:pt x="1396" y="18900"/>
                  </a:cubicBezTo>
                  <a:cubicBezTo>
                    <a:pt x="2053" y="16284"/>
                    <a:pt x="2053" y="16284"/>
                    <a:pt x="2053" y="16284"/>
                  </a:cubicBezTo>
                  <a:cubicBezTo>
                    <a:pt x="2792" y="16284"/>
                    <a:pt x="3614" y="16538"/>
                    <a:pt x="4271" y="17213"/>
                  </a:cubicBezTo>
                  <a:cubicBezTo>
                    <a:pt x="4928" y="17888"/>
                    <a:pt x="5256" y="18731"/>
                    <a:pt x="5174" y="19491"/>
                  </a:cubicBezTo>
                  <a:lnTo>
                    <a:pt x="2710" y="20166"/>
                  </a:lnTo>
                  <a:close/>
                  <a:moveTo>
                    <a:pt x="5831" y="19322"/>
                  </a:moveTo>
                  <a:cubicBezTo>
                    <a:pt x="5831" y="18394"/>
                    <a:pt x="5421" y="17466"/>
                    <a:pt x="4763" y="16706"/>
                  </a:cubicBezTo>
                  <a:cubicBezTo>
                    <a:pt x="4024" y="16031"/>
                    <a:pt x="3121" y="15609"/>
                    <a:pt x="2217" y="15609"/>
                  </a:cubicBezTo>
                  <a:cubicBezTo>
                    <a:pt x="2875" y="13163"/>
                    <a:pt x="2875" y="13163"/>
                    <a:pt x="2875" y="13163"/>
                  </a:cubicBezTo>
                  <a:cubicBezTo>
                    <a:pt x="2957" y="12994"/>
                    <a:pt x="3039" y="12825"/>
                    <a:pt x="3203" y="12656"/>
                  </a:cubicBezTo>
                  <a:cubicBezTo>
                    <a:pt x="4517" y="11728"/>
                    <a:pt x="6488" y="11981"/>
                    <a:pt x="7884" y="13500"/>
                  </a:cubicBezTo>
                  <a:cubicBezTo>
                    <a:pt x="9445" y="15019"/>
                    <a:pt x="9609" y="17213"/>
                    <a:pt x="8459" y="18563"/>
                  </a:cubicBezTo>
                  <a:cubicBezTo>
                    <a:pt x="8459" y="18647"/>
                    <a:pt x="8377" y="18647"/>
                    <a:pt x="8295" y="18647"/>
                  </a:cubicBezTo>
                  <a:lnTo>
                    <a:pt x="5831" y="19322"/>
                  </a:lnTo>
                  <a:close/>
                  <a:moveTo>
                    <a:pt x="18890" y="7931"/>
                  </a:moveTo>
                  <a:cubicBezTo>
                    <a:pt x="17740" y="9113"/>
                    <a:pt x="17740" y="9113"/>
                    <a:pt x="17740" y="9113"/>
                  </a:cubicBezTo>
                  <a:cubicBezTo>
                    <a:pt x="17740" y="8944"/>
                    <a:pt x="17740" y="8775"/>
                    <a:pt x="17740" y="8606"/>
                  </a:cubicBezTo>
                  <a:cubicBezTo>
                    <a:pt x="17658" y="7341"/>
                    <a:pt x="17001" y="6075"/>
                    <a:pt x="16097" y="5062"/>
                  </a:cubicBezTo>
                  <a:cubicBezTo>
                    <a:pt x="15030" y="3966"/>
                    <a:pt x="13551" y="3375"/>
                    <a:pt x="12155" y="3375"/>
                  </a:cubicBezTo>
                  <a:cubicBezTo>
                    <a:pt x="13305" y="2194"/>
                    <a:pt x="13305" y="2194"/>
                    <a:pt x="13305" y="2194"/>
                  </a:cubicBezTo>
                  <a:cubicBezTo>
                    <a:pt x="13798" y="1687"/>
                    <a:pt x="14537" y="1350"/>
                    <a:pt x="15440" y="1350"/>
                  </a:cubicBezTo>
                  <a:cubicBezTo>
                    <a:pt x="16426" y="1350"/>
                    <a:pt x="17576" y="1856"/>
                    <a:pt x="18397" y="2700"/>
                  </a:cubicBezTo>
                  <a:cubicBezTo>
                    <a:pt x="19136" y="3459"/>
                    <a:pt x="19629" y="4472"/>
                    <a:pt x="19711" y="5484"/>
                  </a:cubicBezTo>
                  <a:cubicBezTo>
                    <a:pt x="19793" y="6413"/>
                    <a:pt x="19465" y="7341"/>
                    <a:pt x="18890" y="7931"/>
                  </a:cubicBezTo>
                  <a:close/>
                </a:path>
              </a:pathLst>
            </a:custGeom>
            <a:solidFill>
              <a:schemeClr val="accent2"/>
            </a:solidFill>
            <a:ln w="12700" cap="flat">
              <a:noFill/>
              <a:miter lim="400000"/>
            </a:ln>
            <a:effectLst/>
          </p:spPr>
          <p:txBody>
            <a:bodyPr wrap="square" lIns="45719" tIns="45719" rIns="45719" bIns="45719" numCol="1" anchor="t">
              <a:noAutofit/>
            </a:bodyPr>
            <a:lstStyle/>
            <a:p>
              <a:endParaRPr>
                <a:cs typeface="+mn-ea"/>
                <a:sym typeface="+mn-lt"/>
              </a:endParaRPr>
            </a:p>
          </p:txBody>
        </p:sp>
      </p:grpSp>
      <p:grpSp>
        <p:nvGrpSpPr>
          <p:cNvPr id="60" name="Group 3712"/>
          <p:cNvGrpSpPr/>
          <p:nvPr/>
        </p:nvGrpSpPr>
        <p:grpSpPr>
          <a:xfrm>
            <a:off x="3452820" y="2066526"/>
            <a:ext cx="881685" cy="905381"/>
            <a:chOff x="0" y="0"/>
            <a:chExt cx="881683" cy="905380"/>
          </a:xfrm>
        </p:grpSpPr>
        <p:sp>
          <p:nvSpPr>
            <p:cNvPr id="61" name="Shape 3706"/>
            <p:cNvSpPr/>
            <p:nvPr/>
          </p:nvSpPr>
          <p:spPr>
            <a:xfrm rot="5400000">
              <a:off x="-11849" y="11847"/>
              <a:ext cx="905381" cy="881685"/>
            </a:xfrm>
            <a:prstGeom prst="ellipse">
              <a:avLst/>
            </a:prstGeom>
            <a:solidFill>
              <a:srgbClr val="FFFFFF"/>
            </a:solidFill>
            <a:ln w="28575" cap="flat">
              <a:solidFill>
                <a:schemeClr val="accent4"/>
              </a:solidFill>
              <a:prstDash val="solid"/>
              <a:bevel/>
            </a:ln>
            <a:effectLst/>
          </p:spPr>
          <p:txBody>
            <a:bodyPr wrap="square" lIns="45719" tIns="45719" rIns="45719" bIns="45719" numCol="1" anchor="t">
              <a:noAutofit/>
            </a:bodyPr>
            <a:lstStyle/>
            <a:p>
              <a:endParaRPr>
                <a:cs typeface="+mn-ea"/>
                <a:sym typeface="+mn-lt"/>
              </a:endParaRPr>
            </a:p>
          </p:txBody>
        </p:sp>
        <p:grpSp>
          <p:nvGrpSpPr>
            <p:cNvPr id="62" name="Group 3711"/>
            <p:cNvGrpSpPr/>
            <p:nvPr/>
          </p:nvGrpSpPr>
          <p:grpSpPr>
            <a:xfrm>
              <a:off x="265444" y="252857"/>
              <a:ext cx="350794" cy="399664"/>
              <a:chOff x="0" y="0"/>
              <a:chExt cx="350793" cy="399663"/>
            </a:xfrm>
          </p:grpSpPr>
          <p:sp>
            <p:nvSpPr>
              <p:cNvPr id="63" name="Shape 3707"/>
              <p:cNvSpPr/>
              <p:nvPr/>
            </p:nvSpPr>
            <p:spPr>
              <a:xfrm>
                <a:off x="-1" y="-1"/>
                <a:ext cx="350794" cy="39966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5613" y="0"/>
                      <a:pt x="0" y="1369"/>
                      <a:pt x="0" y="4420"/>
                    </a:cubicBezTo>
                    <a:cubicBezTo>
                      <a:pt x="0" y="17243"/>
                      <a:pt x="0" y="17243"/>
                      <a:pt x="0" y="17243"/>
                    </a:cubicBezTo>
                    <a:cubicBezTo>
                      <a:pt x="0" y="20231"/>
                      <a:pt x="5613" y="21600"/>
                      <a:pt x="10800" y="21600"/>
                    </a:cubicBezTo>
                    <a:cubicBezTo>
                      <a:pt x="15987" y="21600"/>
                      <a:pt x="21600" y="20231"/>
                      <a:pt x="21600" y="17243"/>
                    </a:cubicBezTo>
                    <a:cubicBezTo>
                      <a:pt x="21600" y="4420"/>
                      <a:pt x="21600" y="4420"/>
                      <a:pt x="21600" y="4420"/>
                    </a:cubicBezTo>
                    <a:cubicBezTo>
                      <a:pt x="21600" y="1369"/>
                      <a:pt x="15987" y="0"/>
                      <a:pt x="10800" y="0"/>
                    </a:cubicBezTo>
                    <a:close/>
                    <a:moveTo>
                      <a:pt x="20037" y="17243"/>
                    </a:moveTo>
                    <a:cubicBezTo>
                      <a:pt x="20037" y="18923"/>
                      <a:pt x="15916" y="20293"/>
                      <a:pt x="10800" y="20293"/>
                    </a:cubicBezTo>
                    <a:cubicBezTo>
                      <a:pt x="5684" y="20293"/>
                      <a:pt x="1563" y="18923"/>
                      <a:pt x="1563" y="17243"/>
                    </a:cubicBezTo>
                    <a:cubicBezTo>
                      <a:pt x="1563" y="14690"/>
                      <a:pt x="1563" y="14690"/>
                      <a:pt x="1563" y="14690"/>
                    </a:cubicBezTo>
                    <a:cubicBezTo>
                      <a:pt x="3126" y="16122"/>
                      <a:pt x="6963" y="16869"/>
                      <a:pt x="10800" y="16869"/>
                    </a:cubicBezTo>
                    <a:cubicBezTo>
                      <a:pt x="14637" y="16869"/>
                      <a:pt x="18474" y="16122"/>
                      <a:pt x="20037" y="14690"/>
                    </a:cubicBezTo>
                    <a:lnTo>
                      <a:pt x="20037" y="17243"/>
                    </a:lnTo>
                    <a:close/>
                    <a:moveTo>
                      <a:pt x="20037" y="13197"/>
                    </a:moveTo>
                    <a:cubicBezTo>
                      <a:pt x="20037" y="13197"/>
                      <a:pt x="20037" y="13197"/>
                      <a:pt x="20037" y="13197"/>
                    </a:cubicBezTo>
                    <a:cubicBezTo>
                      <a:pt x="20037" y="13197"/>
                      <a:pt x="20037" y="13197"/>
                      <a:pt x="20037" y="13197"/>
                    </a:cubicBezTo>
                    <a:cubicBezTo>
                      <a:pt x="20037" y="14877"/>
                      <a:pt x="15916" y="16247"/>
                      <a:pt x="10800" y="16247"/>
                    </a:cubicBezTo>
                    <a:cubicBezTo>
                      <a:pt x="5684" y="16247"/>
                      <a:pt x="1563" y="14877"/>
                      <a:pt x="1563" y="13197"/>
                    </a:cubicBezTo>
                    <a:cubicBezTo>
                      <a:pt x="1563" y="13197"/>
                      <a:pt x="1563" y="13197"/>
                      <a:pt x="1563" y="13197"/>
                    </a:cubicBezTo>
                    <a:cubicBezTo>
                      <a:pt x="1563" y="13197"/>
                      <a:pt x="1563" y="13197"/>
                      <a:pt x="1563" y="13197"/>
                    </a:cubicBezTo>
                    <a:cubicBezTo>
                      <a:pt x="1563" y="10644"/>
                      <a:pt x="1563" y="10644"/>
                      <a:pt x="1563" y="10644"/>
                    </a:cubicBezTo>
                    <a:cubicBezTo>
                      <a:pt x="3126" y="12076"/>
                      <a:pt x="6963" y="12823"/>
                      <a:pt x="10800" y="12823"/>
                    </a:cubicBezTo>
                    <a:cubicBezTo>
                      <a:pt x="14637" y="12823"/>
                      <a:pt x="18474" y="12076"/>
                      <a:pt x="20037" y="10644"/>
                    </a:cubicBezTo>
                    <a:lnTo>
                      <a:pt x="20037" y="13197"/>
                    </a:lnTo>
                    <a:close/>
                    <a:moveTo>
                      <a:pt x="20037" y="9150"/>
                    </a:moveTo>
                    <a:cubicBezTo>
                      <a:pt x="20037" y="9150"/>
                      <a:pt x="20037" y="9150"/>
                      <a:pt x="20037" y="9150"/>
                    </a:cubicBezTo>
                    <a:cubicBezTo>
                      <a:pt x="20037" y="9150"/>
                      <a:pt x="20037" y="9150"/>
                      <a:pt x="20037" y="9150"/>
                    </a:cubicBezTo>
                    <a:cubicBezTo>
                      <a:pt x="20037" y="10831"/>
                      <a:pt x="15916" y="12138"/>
                      <a:pt x="10800" y="12138"/>
                    </a:cubicBezTo>
                    <a:cubicBezTo>
                      <a:pt x="5684" y="12138"/>
                      <a:pt x="1563" y="10831"/>
                      <a:pt x="1563" y="9150"/>
                    </a:cubicBezTo>
                    <a:cubicBezTo>
                      <a:pt x="1563" y="9150"/>
                      <a:pt x="1563" y="9150"/>
                      <a:pt x="1563" y="9150"/>
                    </a:cubicBezTo>
                    <a:cubicBezTo>
                      <a:pt x="1563" y="9150"/>
                      <a:pt x="1563" y="9150"/>
                      <a:pt x="1563" y="9150"/>
                    </a:cubicBezTo>
                    <a:cubicBezTo>
                      <a:pt x="1563" y="6785"/>
                      <a:pt x="1563" y="6785"/>
                      <a:pt x="1563" y="6785"/>
                    </a:cubicBezTo>
                    <a:cubicBezTo>
                      <a:pt x="3553" y="8154"/>
                      <a:pt x="7247" y="8777"/>
                      <a:pt x="10800" y="8777"/>
                    </a:cubicBezTo>
                    <a:cubicBezTo>
                      <a:pt x="14353" y="8777"/>
                      <a:pt x="18047" y="8154"/>
                      <a:pt x="20037" y="6785"/>
                    </a:cubicBezTo>
                    <a:lnTo>
                      <a:pt x="20037" y="9150"/>
                    </a:lnTo>
                    <a:close/>
                    <a:moveTo>
                      <a:pt x="10800" y="7407"/>
                    </a:moveTo>
                    <a:cubicBezTo>
                      <a:pt x="5684" y="7407"/>
                      <a:pt x="1563" y="6100"/>
                      <a:pt x="1563" y="4420"/>
                    </a:cubicBezTo>
                    <a:cubicBezTo>
                      <a:pt x="1563" y="2739"/>
                      <a:pt x="5684" y="1369"/>
                      <a:pt x="10800" y="1369"/>
                    </a:cubicBezTo>
                    <a:cubicBezTo>
                      <a:pt x="15916" y="1369"/>
                      <a:pt x="20037" y="2739"/>
                      <a:pt x="20037" y="4420"/>
                    </a:cubicBezTo>
                    <a:cubicBezTo>
                      <a:pt x="20037" y="6100"/>
                      <a:pt x="15916" y="7407"/>
                      <a:pt x="10800" y="7407"/>
                    </a:cubicBezTo>
                    <a:close/>
                  </a:path>
                </a:pathLst>
              </a:custGeom>
              <a:solidFill>
                <a:schemeClr val="accent4"/>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4" name="Shape 3708"/>
              <p:cNvSpPr/>
              <p:nvPr/>
            </p:nvSpPr>
            <p:spPr>
              <a:xfrm>
                <a:off x="275796" y="289572"/>
                <a:ext cx="25161" cy="25645"/>
              </a:xfrm>
              <a:prstGeom prst="ellipse">
                <a:avLst/>
              </a:prstGeom>
              <a:solidFill>
                <a:schemeClr val="accent4"/>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5" name="Shape 3709"/>
              <p:cNvSpPr/>
              <p:nvPr/>
            </p:nvSpPr>
            <p:spPr>
              <a:xfrm>
                <a:off x="275796" y="214574"/>
                <a:ext cx="25161" cy="25645"/>
              </a:xfrm>
              <a:prstGeom prst="ellipse">
                <a:avLst/>
              </a:prstGeom>
              <a:solidFill>
                <a:schemeClr val="accent4"/>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6" name="Shape 3710"/>
              <p:cNvSpPr/>
              <p:nvPr/>
            </p:nvSpPr>
            <p:spPr>
              <a:xfrm>
                <a:off x="275796" y="140061"/>
                <a:ext cx="25161" cy="25161"/>
              </a:xfrm>
              <a:prstGeom prst="ellipse">
                <a:avLst/>
              </a:prstGeom>
              <a:solidFill>
                <a:schemeClr val="accent4"/>
              </a:solidFill>
              <a:ln w="12700" cap="flat">
                <a:noFill/>
                <a:miter lim="400000"/>
              </a:ln>
              <a:effectLst/>
            </p:spPr>
            <p:txBody>
              <a:bodyPr wrap="square" lIns="45719" tIns="45719" rIns="45719" bIns="45719" numCol="1" anchor="t">
                <a:noAutofit/>
              </a:bodyPr>
              <a:lstStyle/>
              <a:p>
                <a:endParaRPr>
                  <a:cs typeface="+mn-ea"/>
                  <a:sym typeface="+mn-lt"/>
                </a:endParaRPr>
              </a:p>
            </p:txBody>
          </p:sp>
        </p:grpSp>
      </p:grpSp>
      <p:sp>
        <p:nvSpPr>
          <p:cNvPr id="67" name="文本框 9"/>
          <p:cNvSpPr txBox="1"/>
          <p:nvPr/>
        </p:nvSpPr>
        <p:spPr>
          <a:xfrm>
            <a:off x="1149646" y="281225"/>
            <a:ext cx="2955059" cy="453952"/>
          </a:xfrm>
          <a:prstGeom prst="rect">
            <a:avLst/>
          </a:prstGeom>
          <a:noFill/>
        </p:spPr>
        <p:txBody>
          <a:bodyPr wrap="square" lIns="68563" tIns="34281" rIns="68563" bIns="34281" rtlCol="0">
            <a:spAutoFit/>
          </a:bodyPr>
          <a:lstStyle/>
          <a:p>
            <a:pPr marL="0" lvl="1"/>
            <a:r>
              <a:rPr lang="en-US" altLang="zh-CN" sz="2500" b="1" dirty="0">
                <a:solidFill>
                  <a:srgbClr val="50637C"/>
                </a:solidFill>
                <a:cs typeface="+mn-ea"/>
                <a:sym typeface="+mn-lt"/>
              </a:rPr>
              <a:t>Add title text</a:t>
            </a:r>
            <a:endParaRPr lang="zh-CN" altLang="en-US" sz="2500" b="1" dirty="0">
              <a:solidFill>
                <a:srgbClr val="50637C"/>
              </a:solidFill>
              <a:cs typeface="+mn-ea"/>
              <a:sym typeface="+mn-lt"/>
            </a:endParaRPr>
          </a:p>
        </p:txBody>
      </p:sp>
      <p:grpSp>
        <p:nvGrpSpPr>
          <p:cNvPr id="68" name="Group 10"/>
          <p:cNvGrpSpPr/>
          <p:nvPr/>
        </p:nvGrpSpPr>
        <p:grpSpPr>
          <a:xfrm>
            <a:off x="554735" y="233119"/>
            <a:ext cx="550165" cy="550164"/>
            <a:chOff x="10018441" y="1261759"/>
            <a:chExt cx="4340769" cy="4340764"/>
          </a:xfrm>
        </p:grpSpPr>
        <p:sp>
          <p:nvSpPr>
            <p:cNvPr id="69" name="Shape 78"/>
            <p:cNvSpPr/>
            <p:nvPr/>
          </p:nvSpPr>
          <p:spPr>
            <a:xfrm>
              <a:off x="10018441" y="1261759"/>
              <a:ext cx="4340769" cy="434076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55019" tIns="55019" rIns="55019" bIns="55019" numCol="1" anchor="ctr">
              <a:noAutofit/>
            </a:bodyPr>
            <a:lstStyle/>
            <a:p>
              <a:pPr lvl="0">
                <a:defRPr sz="3200">
                  <a:latin typeface="+mn-lt"/>
                  <a:ea typeface="+mn-ea"/>
                  <a:cs typeface="+mn-cs"/>
                  <a:sym typeface="Helvetica Light"/>
                </a:defRPr>
              </a:pPr>
              <a:endParaRPr sz="3465"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70" name="Group 9"/>
            <p:cNvGrpSpPr/>
            <p:nvPr/>
          </p:nvGrpSpPr>
          <p:grpSpPr>
            <a:xfrm>
              <a:off x="10909313" y="1802668"/>
              <a:ext cx="3449733" cy="3799690"/>
              <a:chOff x="10909313" y="1802668"/>
              <a:chExt cx="3449733" cy="3799690"/>
            </a:xfrm>
          </p:grpSpPr>
          <p:sp>
            <p:nvSpPr>
              <p:cNvPr id="71" name="Freeform 45"/>
              <p:cNvSpPr/>
              <p:nvPr/>
            </p:nvSpPr>
            <p:spPr>
              <a:xfrm>
                <a:off x="11069407" y="1802668"/>
                <a:ext cx="3289639" cy="3799690"/>
              </a:xfrm>
              <a:custGeom>
                <a:avLst/>
                <a:gdLst>
                  <a:gd name="connsiteX0" fmla="*/ 1812772 w 3189805"/>
                  <a:gd name="connsiteY0" fmla="*/ 0 h 3342052"/>
                  <a:gd name="connsiteX1" fmla="*/ 3151935 w 3189805"/>
                  <a:gd name="connsiteY1" fmla="*/ 770136 h 3342052"/>
                  <a:gd name="connsiteX2" fmla="*/ 3179872 w 3189805"/>
                  <a:gd name="connsiteY2" fmla="*/ 963701 h 3342052"/>
                  <a:gd name="connsiteX3" fmla="*/ 2554043 w 3189805"/>
                  <a:gd name="connsiteY3" fmla="*/ 2706289 h 3342052"/>
                  <a:gd name="connsiteX4" fmla="*/ 1019476 w 3189805"/>
                  <a:gd name="connsiteY4" fmla="*/ 3342052 h 3342052"/>
                  <a:gd name="connsiteX5" fmla="*/ 875516 w 3189805"/>
                  <a:gd name="connsiteY5" fmla="*/ 3335177 h 3342052"/>
                  <a:gd name="connsiteX6" fmla="*/ 0 w 3189805"/>
                  <a:gd name="connsiteY6" fmla="*/ 1812772 h 3342052"/>
                  <a:gd name="connsiteX0" fmla="*/ 1812772 w 3189805"/>
                  <a:gd name="connsiteY0" fmla="*/ 0 h 3342052"/>
                  <a:gd name="connsiteX1" fmla="*/ 3151935 w 3189805"/>
                  <a:gd name="connsiteY1" fmla="*/ 770136 h 3342052"/>
                  <a:gd name="connsiteX2" fmla="*/ 3179872 w 3189805"/>
                  <a:gd name="connsiteY2" fmla="*/ 963701 h 3342052"/>
                  <a:gd name="connsiteX3" fmla="*/ 2554043 w 3189805"/>
                  <a:gd name="connsiteY3" fmla="*/ 2706289 h 3342052"/>
                  <a:gd name="connsiteX4" fmla="*/ 1019476 w 3189805"/>
                  <a:gd name="connsiteY4" fmla="*/ 3342052 h 3342052"/>
                  <a:gd name="connsiteX5" fmla="*/ 875516 w 3189805"/>
                  <a:gd name="connsiteY5" fmla="*/ 3335177 h 3342052"/>
                  <a:gd name="connsiteX6" fmla="*/ 0 w 3189805"/>
                  <a:gd name="connsiteY6" fmla="*/ 1812772 h 3342052"/>
                  <a:gd name="connsiteX7" fmla="*/ 2201321 w 3189805"/>
                  <a:gd name="connsiteY7" fmla="*/ 1031534 h 3342052"/>
                  <a:gd name="connsiteX8" fmla="*/ 1812772 w 3189805"/>
                  <a:gd name="connsiteY8" fmla="*/ 0 h 3342052"/>
                  <a:gd name="connsiteX0" fmla="*/ 1812772 w 3189805"/>
                  <a:gd name="connsiteY0" fmla="*/ 0 h 3342052"/>
                  <a:gd name="connsiteX1" fmla="*/ 3151935 w 3189805"/>
                  <a:gd name="connsiteY1" fmla="*/ 770136 h 3342052"/>
                  <a:gd name="connsiteX2" fmla="*/ 3179872 w 3189805"/>
                  <a:gd name="connsiteY2" fmla="*/ 963701 h 3342052"/>
                  <a:gd name="connsiteX3" fmla="*/ 2554043 w 3189805"/>
                  <a:gd name="connsiteY3" fmla="*/ 2706289 h 3342052"/>
                  <a:gd name="connsiteX4" fmla="*/ 1019476 w 3189805"/>
                  <a:gd name="connsiteY4" fmla="*/ 3342052 h 3342052"/>
                  <a:gd name="connsiteX5" fmla="*/ 875516 w 3189805"/>
                  <a:gd name="connsiteY5" fmla="*/ 3335177 h 3342052"/>
                  <a:gd name="connsiteX6" fmla="*/ 0 w 3189805"/>
                  <a:gd name="connsiteY6" fmla="*/ 1812772 h 3342052"/>
                  <a:gd name="connsiteX7" fmla="*/ 2221641 w 3189805"/>
                  <a:gd name="connsiteY7" fmla="*/ 767374 h 3342052"/>
                  <a:gd name="connsiteX8" fmla="*/ 1812772 w 3189805"/>
                  <a:gd name="connsiteY8" fmla="*/ 0 h 3342052"/>
                  <a:gd name="connsiteX0" fmla="*/ 1831236 w 3208269"/>
                  <a:gd name="connsiteY0" fmla="*/ 0 h 3342052"/>
                  <a:gd name="connsiteX1" fmla="*/ 3170399 w 3208269"/>
                  <a:gd name="connsiteY1" fmla="*/ 770136 h 3342052"/>
                  <a:gd name="connsiteX2" fmla="*/ 3198336 w 3208269"/>
                  <a:gd name="connsiteY2" fmla="*/ 963701 h 3342052"/>
                  <a:gd name="connsiteX3" fmla="*/ 2572507 w 3208269"/>
                  <a:gd name="connsiteY3" fmla="*/ 2706289 h 3342052"/>
                  <a:gd name="connsiteX4" fmla="*/ 1037940 w 3208269"/>
                  <a:gd name="connsiteY4" fmla="*/ 3342052 h 3342052"/>
                  <a:gd name="connsiteX5" fmla="*/ 893980 w 3208269"/>
                  <a:gd name="connsiteY5" fmla="*/ 3335177 h 3342052"/>
                  <a:gd name="connsiteX6" fmla="*/ 18464 w 3208269"/>
                  <a:gd name="connsiteY6" fmla="*/ 1812772 h 3342052"/>
                  <a:gd name="connsiteX7" fmla="*/ 512905 w 3208269"/>
                  <a:gd name="connsiteY7" fmla="*/ 1661454 h 3342052"/>
                  <a:gd name="connsiteX8" fmla="*/ 2240105 w 3208269"/>
                  <a:gd name="connsiteY8" fmla="*/ 767374 h 3342052"/>
                  <a:gd name="connsiteX9" fmla="*/ 1831236 w 3208269"/>
                  <a:gd name="connsiteY9" fmla="*/ 0 h 3342052"/>
                  <a:gd name="connsiteX0" fmla="*/ 1831236 w 3208269"/>
                  <a:gd name="connsiteY0" fmla="*/ 0 h 3342052"/>
                  <a:gd name="connsiteX1" fmla="*/ 3170399 w 3208269"/>
                  <a:gd name="connsiteY1" fmla="*/ 770136 h 3342052"/>
                  <a:gd name="connsiteX2" fmla="*/ 3198336 w 3208269"/>
                  <a:gd name="connsiteY2" fmla="*/ 963701 h 3342052"/>
                  <a:gd name="connsiteX3" fmla="*/ 2572507 w 3208269"/>
                  <a:gd name="connsiteY3" fmla="*/ 2706289 h 3342052"/>
                  <a:gd name="connsiteX4" fmla="*/ 1037940 w 3208269"/>
                  <a:gd name="connsiteY4" fmla="*/ 3342052 h 3342052"/>
                  <a:gd name="connsiteX5" fmla="*/ 893980 w 3208269"/>
                  <a:gd name="connsiteY5" fmla="*/ 3335177 h 3342052"/>
                  <a:gd name="connsiteX6" fmla="*/ 18464 w 3208269"/>
                  <a:gd name="connsiteY6" fmla="*/ 1812772 h 3342052"/>
                  <a:gd name="connsiteX7" fmla="*/ 512905 w 3208269"/>
                  <a:gd name="connsiteY7" fmla="*/ 1661454 h 3342052"/>
                  <a:gd name="connsiteX8" fmla="*/ 2486685 w 3208269"/>
                  <a:gd name="connsiteY8" fmla="*/ 1250259 h 3342052"/>
                  <a:gd name="connsiteX9" fmla="*/ 1831236 w 3208269"/>
                  <a:gd name="connsiteY9" fmla="*/ 0 h 3342052"/>
                  <a:gd name="connsiteX0" fmla="*/ 1818455 w 3195488"/>
                  <a:gd name="connsiteY0" fmla="*/ 0 h 3342052"/>
                  <a:gd name="connsiteX1" fmla="*/ 3157618 w 3195488"/>
                  <a:gd name="connsiteY1" fmla="*/ 770136 h 3342052"/>
                  <a:gd name="connsiteX2" fmla="*/ 3185555 w 3195488"/>
                  <a:gd name="connsiteY2" fmla="*/ 963701 h 3342052"/>
                  <a:gd name="connsiteX3" fmla="*/ 2559726 w 3195488"/>
                  <a:gd name="connsiteY3" fmla="*/ 2706289 h 3342052"/>
                  <a:gd name="connsiteX4" fmla="*/ 1025159 w 3195488"/>
                  <a:gd name="connsiteY4" fmla="*/ 3342052 h 3342052"/>
                  <a:gd name="connsiteX5" fmla="*/ 881199 w 3195488"/>
                  <a:gd name="connsiteY5" fmla="*/ 3335177 h 3342052"/>
                  <a:gd name="connsiteX6" fmla="*/ 5683 w 3195488"/>
                  <a:gd name="connsiteY6" fmla="*/ 1812772 h 3342052"/>
                  <a:gd name="connsiteX7" fmla="*/ 1157670 w 3195488"/>
                  <a:gd name="connsiteY7" fmla="*/ 1353229 h 3342052"/>
                  <a:gd name="connsiteX8" fmla="*/ 2473904 w 3195488"/>
                  <a:gd name="connsiteY8" fmla="*/ 1250259 h 3342052"/>
                  <a:gd name="connsiteX9" fmla="*/ 1818455 w 3195488"/>
                  <a:gd name="connsiteY9" fmla="*/ 0 h 3342052"/>
                  <a:gd name="connsiteX0" fmla="*/ 1813018 w 3190051"/>
                  <a:gd name="connsiteY0" fmla="*/ 0 h 3342052"/>
                  <a:gd name="connsiteX1" fmla="*/ 3152181 w 3190051"/>
                  <a:gd name="connsiteY1" fmla="*/ 770136 h 3342052"/>
                  <a:gd name="connsiteX2" fmla="*/ 3180118 w 3190051"/>
                  <a:gd name="connsiteY2" fmla="*/ 963701 h 3342052"/>
                  <a:gd name="connsiteX3" fmla="*/ 2554289 w 3190051"/>
                  <a:gd name="connsiteY3" fmla="*/ 2706289 h 3342052"/>
                  <a:gd name="connsiteX4" fmla="*/ 1019722 w 3190051"/>
                  <a:gd name="connsiteY4" fmla="*/ 3342052 h 3342052"/>
                  <a:gd name="connsiteX5" fmla="*/ 875762 w 3190051"/>
                  <a:gd name="connsiteY5" fmla="*/ 3335177 h 3342052"/>
                  <a:gd name="connsiteX6" fmla="*/ 246 w 3190051"/>
                  <a:gd name="connsiteY6" fmla="*/ 1812772 h 3342052"/>
                  <a:gd name="connsiteX7" fmla="*/ 790125 w 3190051"/>
                  <a:gd name="connsiteY7" fmla="*/ 1428116 h 3342052"/>
                  <a:gd name="connsiteX8" fmla="*/ 1152233 w 3190051"/>
                  <a:gd name="connsiteY8" fmla="*/ 1353229 h 3342052"/>
                  <a:gd name="connsiteX9" fmla="*/ 2468467 w 3190051"/>
                  <a:gd name="connsiteY9" fmla="*/ 1250259 h 3342052"/>
                  <a:gd name="connsiteX10" fmla="*/ 1813018 w 3190051"/>
                  <a:gd name="connsiteY10" fmla="*/ 0 h 3342052"/>
                  <a:gd name="connsiteX0" fmla="*/ 1813018 w 3190051"/>
                  <a:gd name="connsiteY0" fmla="*/ 0 h 3342052"/>
                  <a:gd name="connsiteX1" fmla="*/ 3152181 w 3190051"/>
                  <a:gd name="connsiteY1" fmla="*/ 770136 h 3342052"/>
                  <a:gd name="connsiteX2" fmla="*/ 3180118 w 3190051"/>
                  <a:gd name="connsiteY2" fmla="*/ 963701 h 3342052"/>
                  <a:gd name="connsiteX3" fmla="*/ 2554289 w 3190051"/>
                  <a:gd name="connsiteY3" fmla="*/ 2706289 h 3342052"/>
                  <a:gd name="connsiteX4" fmla="*/ 1019722 w 3190051"/>
                  <a:gd name="connsiteY4" fmla="*/ 3342052 h 3342052"/>
                  <a:gd name="connsiteX5" fmla="*/ 875762 w 3190051"/>
                  <a:gd name="connsiteY5" fmla="*/ 3335177 h 3342052"/>
                  <a:gd name="connsiteX6" fmla="*/ 246 w 3190051"/>
                  <a:gd name="connsiteY6" fmla="*/ 1812772 h 3342052"/>
                  <a:gd name="connsiteX7" fmla="*/ 790125 w 3190051"/>
                  <a:gd name="connsiteY7" fmla="*/ 1510310 h 3342052"/>
                  <a:gd name="connsiteX8" fmla="*/ 1152233 w 3190051"/>
                  <a:gd name="connsiteY8" fmla="*/ 1353229 h 3342052"/>
                  <a:gd name="connsiteX9" fmla="*/ 2468467 w 3190051"/>
                  <a:gd name="connsiteY9" fmla="*/ 1250259 h 3342052"/>
                  <a:gd name="connsiteX10" fmla="*/ 1813018 w 3190051"/>
                  <a:gd name="connsiteY10" fmla="*/ 0 h 3342052"/>
                  <a:gd name="connsiteX0" fmla="*/ 1839522 w 3216555"/>
                  <a:gd name="connsiteY0" fmla="*/ 0 h 3342052"/>
                  <a:gd name="connsiteX1" fmla="*/ 3178685 w 3216555"/>
                  <a:gd name="connsiteY1" fmla="*/ 770136 h 3342052"/>
                  <a:gd name="connsiteX2" fmla="*/ 3206622 w 3216555"/>
                  <a:gd name="connsiteY2" fmla="*/ 963701 h 3342052"/>
                  <a:gd name="connsiteX3" fmla="*/ 2580793 w 3216555"/>
                  <a:gd name="connsiteY3" fmla="*/ 2706289 h 3342052"/>
                  <a:gd name="connsiteX4" fmla="*/ 1046226 w 3216555"/>
                  <a:gd name="connsiteY4" fmla="*/ 3342052 h 3342052"/>
                  <a:gd name="connsiteX5" fmla="*/ 902266 w 3216555"/>
                  <a:gd name="connsiteY5" fmla="*/ 3335177 h 3342052"/>
                  <a:gd name="connsiteX6" fmla="*/ 26750 w 3216555"/>
                  <a:gd name="connsiteY6" fmla="*/ 1812772 h 3342052"/>
                  <a:gd name="connsiteX7" fmla="*/ 364566 w 3216555"/>
                  <a:gd name="connsiteY7" fmla="*/ 1746615 h 3342052"/>
                  <a:gd name="connsiteX8" fmla="*/ 816629 w 3216555"/>
                  <a:gd name="connsiteY8" fmla="*/ 1510310 h 3342052"/>
                  <a:gd name="connsiteX9" fmla="*/ 1178737 w 3216555"/>
                  <a:gd name="connsiteY9" fmla="*/ 1353229 h 3342052"/>
                  <a:gd name="connsiteX10" fmla="*/ 2494971 w 3216555"/>
                  <a:gd name="connsiteY10" fmla="*/ 1250259 h 3342052"/>
                  <a:gd name="connsiteX11" fmla="*/ 1839522 w 3216555"/>
                  <a:gd name="connsiteY11" fmla="*/ 0 h 3342052"/>
                  <a:gd name="connsiteX0" fmla="*/ 1861014 w 3238047"/>
                  <a:gd name="connsiteY0" fmla="*/ 0 h 3342052"/>
                  <a:gd name="connsiteX1" fmla="*/ 3200177 w 3238047"/>
                  <a:gd name="connsiteY1" fmla="*/ 770136 h 3342052"/>
                  <a:gd name="connsiteX2" fmla="*/ 3228114 w 3238047"/>
                  <a:gd name="connsiteY2" fmla="*/ 963701 h 3342052"/>
                  <a:gd name="connsiteX3" fmla="*/ 2602285 w 3238047"/>
                  <a:gd name="connsiteY3" fmla="*/ 2706289 h 3342052"/>
                  <a:gd name="connsiteX4" fmla="*/ 1067718 w 3238047"/>
                  <a:gd name="connsiteY4" fmla="*/ 3342052 h 3342052"/>
                  <a:gd name="connsiteX5" fmla="*/ 923758 w 3238047"/>
                  <a:gd name="connsiteY5" fmla="*/ 3335177 h 3342052"/>
                  <a:gd name="connsiteX6" fmla="*/ 48242 w 3238047"/>
                  <a:gd name="connsiteY6" fmla="*/ 1812772 h 3342052"/>
                  <a:gd name="connsiteX7" fmla="*/ 180575 w 3238047"/>
                  <a:gd name="connsiteY7" fmla="*/ 1828809 h 3342052"/>
                  <a:gd name="connsiteX8" fmla="*/ 386058 w 3238047"/>
                  <a:gd name="connsiteY8" fmla="*/ 1746615 h 3342052"/>
                  <a:gd name="connsiteX9" fmla="*/ 838121 w 3238047"/>
                  <a:gd name="connsiteY9" fmla="*/ 1510310 h 3342052"/>
                  <a:gd name="connsiteX10" fmla="*/ 1200229 w 3238047"/>
                  <a:gd name="connsiteY10" fmla="*/ 1353229 h 3342052"/>
                  <a:gd name="connsiteX11" fmla="*/ 2516463 w 3238047"/>
                  <a:gd name="connsiteY11" fmla="*/ 1250259 h 3342052"/>
                  <a:gd name="connsiteX12" fmla="*/ 1861014 w 3238047"/>
                  <a:gd name="connsiteY12" fmla="*/ 0 h 3342052"/>
                  <a:gd name="connsiteX0" fmla="*/ 1861014 w 3238047"/>
                  <a:gd name="connsiteY0" fmla="*/ 349684 h 3691736"/>
                  <a:gd name="connsiteX1" fmla="*/ 3200177 w 3238047"/>
                  <a:gd name="connsiteY1" fmla="*/ 1119820 h 3691736"/>
                  <a:gd name="connsiteX2" fmla="*/ 3228114 w 3238047"/>
                  <a:gd name="connsiteY2" fmla="*/ 1313385 h 3691736"/>
                  <a:gd name="connsiteX3" fmla="*/ 2602285 w 3238047"/>
                  <a:gd name="connsiteY3" fmla="*/ 3055973 h 3691736"/>
                  <a:gd name="connsiteX4" fmla="*/ 1067718 w 3238047"/>
                  <a:gd name="connsiteY4" fmla="*/ 3691736 h 3691736"/>
                  <a:gd name="connsiteX5" fmla="*/ 923758 w 3238047"/>
                  <a:gd name="connsiteY5" fmla="*/ 3684861 h 3691736"/>
                  <a:gd name="connsiteX6" fmla="*/ 48242 w 3238047"/>
                  <a:gd name="connsiteY6" fmla="*/ 2162456 h 3691736"/>
                  <a:gd name="connsiteX7" fmla="*/ 180575 w 3238047"/>
                  <a:gd name="connsiteY7" fmla="*/ 2178493 h 3691736"/>
                  <a:gd name="connsiteX8" fmla="*/ 386058 w 3238047"/>
                  <a:gd name="connsiteY8" fmla="*/ 2096299 h 3691736"/>
                  <a:gd name="connsiteX9" fmla="*/ 838121 w 3238047"/>
                  <a:gd name="connsiteY9" fmla="*/ 1859994 h 3691736"/>
                  <a:gd name="connsiteX10" fmla="*/ 1200229 w 3238047"/>
                  <a:gd name="connsiteY10" fmla="*/ 1702913 h 3691736"/>
                  <a:gd name="connsiteX11" fmla="*/ 1602063 w 3238047"/>
                  <a:gd name="connsiteY11" fmla="*/ 7449 h 3691736"/>
                  <a:gd name="connsiteX12" fmla="*/ 1861014 w 3238047"/>
                  <a:gd name="connsiteY12" fmla="*/ 349684 h 3691736"/>
                  <a:gd name="connsiteX0" fmla="*/ 1861014 w 3238047"/>
                  <a:gd name="connsiteY0" fmla="*/ 0 h 3342052"/>
                  <a:gd name="connsiteX1" fmla="*/ 3200177 w 3238047"/>
                  <a:gd name="connsiteY1" fmla="*/ 770136 h 3342052"/>
                  <a:gd name="connsiteX2" fmla="*/ 3228114 w 3238047"/>
                  <a:gd name="connsiteY2" fmla="*/ 963701 h 3342052"/>
                  <a:gd name="connsiteX3" fmla="*/ 2602285 w 3238047"/>
                  <a:gd name="connsiteY3" fmla="*/ 2706289 h 3342052"/>
                  <a:gd name="connsiteX4" fmla="*/ 1067718 w 3238047"/>
                  <a:gd name="connsiteY4" fmla="*/ 3342052 h 3342052"/>
                  <a:gd name="connsiteX5" fmla="*/ 923758 w 3238047"/>
                  <a:gd name="connsiteY5" fmla="*/ 3335177 h 3342052"/>
                  <a:gd name="connsiteX6" fmla="*/ 48242 w 3238047"/>
                  <a:gd name="connsiteY6" fmla="*/ 1812772 h 3342052"/>
                  <a:gd name="connsiteX7" fmla="*/ 180575 w 3238047"/>
                  <a:gd name="connsiteY7" fmla="*/ 1828809 h 3342052"/>
                  <a:gd name="connsiteX8" fmla="*/ 386058 w 3238047"/>
                  <a:gd name="connsiteY8" fmla="*/ 1746615 h 3342052"/>
                  <a:gd name="connsiteX9" fmla="*/ 838121 w 3238047"/>
                  <a:gd name="connsiteY9" fmla="*/ 1510310 h 3342052"/>
                  <a:gd name="connsiteX10" fmla="*/ 1200229 w 3238047"/>
                  <a:gd name="connsiteY10" fmla="*/ 1353229 h 3342052"/>
                  <a:gd name="connsiteX11" fmla="*/ 1861014 w 3238047"/>
                  <a:gd name="connsiteY11" fmla="*/ 0 h 3342052"/>
                  <a:gd name="connsiteX0" fmla="*/ 1573338 w 3238047"/>
                  <a:gd name="connsiteY0" fmla="*/ 0 h 3773566"/>
                  <a:gd name="connsiteX1" fmla="*/ 3200177 w 3238047"/>
                  <a:gd name="connsiteY1" fmla="*/ 1201650 h 3773566"/>
                  <a:gd name="connsiteX2" fmla="*/ 3228114 w 3238047"/>
                  <a:gd name="connsiteY2" fmla="*/ 1395215 h 3773566"/>
                  <a:gd name="connsiteX3" fmla="*/ 2602285 w 3238047"/>
                  <a:gd name="connsiteY3" fmla="*/ 3137803 h 3773566"/>
                  <a:gd name="connsiteX4" fmla="*/ 1067718 w 3238047"/>
                  <a:gd name="connsiteY4" fmla="*/ 3773566 h 3773566"/>
                  <a:gd name="connsiteX5" fmla="*/ 923758 w 3238047"/>
                  <a:gd name="connsiteY5" fmla="*/ 3766691 h 3773566"/>
                  <a:gd name="connsiteX6" fmla="*/ 48242 w 3238047"/>
                  <a:gd name="connsiteY6" fmla="*/ 2244286 h 3773566"/>
                  <a:gd name="connsiteX7" fmla="*/ 180575 w 3238047"/>
                  <a:gd name="connsiteY7" fmla="*/ 2260323 h 3773566"/>
                  <a:gd name="connsiteX8" fmla="*/ 386058 w 3238047"/>
                  <a:gd name="connsiteY8" fmla="*/ 2178129 h 3773566"/>
                  <a:gd name="connsiteX9" fmla="*/ 838121 w 3238047"/>
                  <a:gd name="connsiteY9" fmla="*/ 1941824 h 3773566"/>
                  <a:gd name="connsiteX10" fmla="*/ 1200229 w 3238047"/>
                  <a:gd name="connsiteY10" fmla="*/ 1784743 h 3773566"/>
                  <a:gd name="connsiteX11" fmla="*/ 1573338 w 3238047"/>
                  <a:gd name="connsiteY11" fmla="*/ 0 h 3773566"/>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838121 w 3238047"/>
                  <a:gd name="connsiteY9" fmla="*/ 1967950 h 3799692"/>
                  <a:gd name="connsiteX10" fmla="*/ 1200229 w 3238047"/>
                  <a:gd name="connsiteY10" fmla="*/ 1810869 h 3799692"/>
                  <a:gd name="connsiteX11" fmla="*/ 1606928 w 3238047"/>
                  <a:gd name="connsiteY11"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838121 w 3238047"/>
                  <a:gd name="connsiteY9" fmla="*/ 1967950 h 3799692"/>
                  <a:gd name="connsiteX10" fmla="*/ 965098 w 3238047"/>
                  <a:gd name="connsiteY10" fmla="*/ 1900443 h 3799692"/>
                  <a:gd name="connsiteX11" fmla="*/ 1606928 w 3238047"/>
                  <a:gd name="connsiteY11"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965098 w 3238047"/>
                  <a:gd name="connsiteY9" fmla="*/ 1900443 h 3799692"/>
                  <a:gd name="connsiteX10" fmla="*/ 1606928 w 3238047"/>
                  <a:gd name="connsiteY10"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1162907 w 3238047"/>
                  <a:gd name="connsiteY9" fmla="*/ 1810869 h 3799692"/>
                  <a:gd name="connsiteX10" fmla="*/ 1606928 w 3238047"/>
                  <a:gd name="connsiteY10"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1162907 w 3238047"/>
                  <a:gd name="connsiteY9" fmla="*/ 1810869 h 3799692"/>
                  <a:gd name="connsiteX10" fmla="*/ 1606928 w 3238047"/>
                  <a:gd name="connsiteY10" fmla="*/ 0 h 3799692"/>
                  <a:gd name="connsiteX0" fmla="*/ 1659287 w 3290406"/>
                  <a:gd name="connsiteY0" fmla="*/ 0 h 3799692"/>
                  <a:gd name="connsiteX1" fmla="*/ 3252536 w 3290406"/>
                  <a:gd name="connsiteY1" fmla="*/ 1227776 h 3799692"/>
                  <a:gd name="connsiteX2" fmla="*/ 3280473 w 3290406"/>
                  <a:gd name="connsiteY2" fmla="*/ 1421341 h 3799692"/>
                  <a:gd name="connsiteX3" fmla="*/ 2654644 w 3290406"/>
                  <a:gd name="connsiteY3" fmla="*/ 3163929 h 3799692"/>
                  <a:gd name="connsiteX4" fmla="*/ 1120077 w 3290406"/>
                  <a:gd name="connsiteY4" fmla="*/ 3799692 h 3799692"/>
                  <a:gd name="connsiteX5" fmla="*/ 976117 w 3290406"/>
                  <a:gd name="connsiteY5" fmla="*/ 3792817 h 3799692"/>
                  <a:gd name="connsiteX6" fmla="*/ 40886 w 3290406"/>
                  <a:gd name="connsiteY6" fmla="*/ 2322663 h 3799692"/>
                  <a:gd name="connsiteX7" fmla="*/ 232934 w 3290406"/>
                  <a:gd name="connsiteY7" fmla="*/ 2286449 h 3799692"/>
                  <a:gd name="connsiteX8" fmla="*/ 438417 w 3290406"/>
                  <a:gd name="connsiteY8" fmla="*/ 2204255 h 3799692"/>
                  <a:gd name="connsiteX9" fmla="*/ 1215266 w 3290406"/>
                  <a:gd name="connsiteY9" fmla="*/ 1810869 h 3799692"/>
                  <a:gd name="connsiteX10" fmla="*/ 1659287 w 3290406"/>
                  <a:gd name="connsiteY10" fmla="*/ 0 h 3799692"/>
                  <a:gd name="connsiteX0" fmla="*/ 1658520 w 3289639"/>
                  <a:gd name="connsiteY0" fmla="*/ 0 h 3799692"/>
                  <a:gd name="connsiteX1" fmla="*/ 3251769 w 3289639"/>
                  <a:gd name="connsiteY1" fmla="*/ 1227776 h 3799692"/>
                  <a:gd name="connsiteX2" fmla="*/ 3279706 w 3289639"/>
                  <a:gd name="connsiteY2" fmla="*/ 1421341 h 3799692"/>
                  <a:gd name="connsiteX3" fmla="*/ 2653877 w 3289639"/>
                  <a:gd name="connsiteY3" fmla="*/ 3163929 h 3799692"/>
                  <a:gd name="connsiteX4" fmla="*/ 1119310 w 3289639"/>
                  <a:gd name="connsiteY4" fmla="*/ 3799692 h 3799692"/>
                  <a:gd name="connsiteX5" fmla="*/ 975350 w 3289639"/>
                  <a:gd name="connsiteY5" fmla="*/ 3792817 h 3799692"/>
                  <a:gd name="connsiteX6" fmla="*/ 40119 w 3289639"/>
                  <a:gd name="connsiteY6" fmla="*/ 2322663 h 3799692"/>
                  <a:gd name="connsiteX7" fmla="*/ 239631 w 3289639"/>
                  <a:gd name="connsiteY7" fmla="*/ 2320039 h 3799692"/>
                  <a:gd name="connsiteX8" fmla="*/ 437650 w 3289639"/>
                  <a:gd name="connsiteY8" fmla="*/ 2204255 h 3799692"/>
                  <a:gd name="connsiteX9" fmla="*/ 1214499 w 3289639"/>
                  <a:gd name="connsiteY9" fmla="*/ 1810869 h 3799692"/>
                  <a:gd name="connsiteX10" fmla="*/ 1658520 w 3289639"/>
                  <a:gd name="connsiteY10" fmla="*/ 0 h 3799692"/>
                  <a:gd name="connsiteX0" fmla="*/ 1658520 w 3289639"/>
                  <a:gd name="connsiteY0" fmla="*/ 0 h 3799692"/>
                  <a:gd name="connsiteX1" fmla="*/ 3251769 w 3289639"/>
                  <a:gd name="connsiteY1" fmla="*/ 1227776 h 3799692"/>
                  <a:gd name="connsiteX2" fmla="*/ 3279706 w 3289639"/>
                  <a:gd name="connsiteY2" fmla="*/ 1421341 h 3799692"/>
                  <a:gd name="connsiteX3" fmla="*/ 2653877 w 3289639"/>
                  <a:gd name="connsiteY3" fmla="*/ 3163929 h 3799692"/>
                  <a:gd name="connsiteX4" fmla="*/ 1119310 w 3289639"/>
                  <a:gd name="connsiteY4" fmla="*/ 3799692 h 3799692"/>
                  <a:gd name="connsiteX5" fmla="*/ 975350 w 3289639"/>
                  <a:gd name="connsiteY5" fmla="*/ 3792817 h 3799692"/>
                  <a:gd name="connsiteX6" fmla="*/ 40119 w 3289639"/>
                  <a:gd name="connsiteY6" fmla="*/ 2322663 h 3799692"/>
                  <a:gd name="connsiteX7" fmla="*/ 239631 w 3289639"/>
                  <a:gd name="connsiteY7" fmla="*/ 2320039 h 3799692"/>
                  <a:gd name="connsiteX8" fmla="*/ 437650 w 3289639"/>
                  <a:gd name="connsiteY8" fmla="*/ 2204255 h 3799692"/>
                  <a:gd name="connsiteX9" fmla="*/ 1214499 w 3289639"/>
                  <a:gd name="connsiteY9" fmla="*/ 1810869 h 3799692"/>
                  <a:gd name="connsiteX10" fmla="*/ 1658520 w 3289639"/>
                  <a:gd name="connsiteY10" fmla="*/ 0 h 379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89639" h="3799692">
                    <a:moveTo>
                      <a:pt x="1658520" y="0"/>
                    </a:moveTo>
                    <a:lnTo>
                      <a:pt x="3251769" y="1227776"/>
                    </a:lnTo>
                    <a:lnTo>
                      <a:pt x="3279706" y="1421341"/>
                    </a:lnTo>
                    <a:cubicBezTo>
                      <a:pt x="3339309" y="2043870"/>
                      <a:pt x="3130699" y="2687232"/>
                      <a:pt x="2653877" y="3163929"/>
                    </a:cubicBezTo>
                    <a:cubicBezTo>
                      <a:pt x="2230145" y="3587771"/>
                      <a:pt x="1674728" y="3799692"/>
                      <a:pt x="1119310" y="3799692"/>
                    </a:cubicBezTo>
                    <a:lnTo>
                      <a:pt x="975350" y="3792817"/>
                    </a:lnTo>
                    <a:lnTo>
                      <a:pt x="40119" y="2322663"/>
                    </a:lnTo>
                    <a:cubicBezTo>
                      <a:pt x="-104293" y="2049341"/>
                      <a:pt x="183328" y="2331065"/>
                      <a:pt x="239631" y="2320039"/>
                    </a:cubicBezTo>
                    <a:cubicBezTo>
                      <a:pt x="247415" y="2316478"/>
                      <a:pt x="306896" y="2268589"/>
                      <a:pt x="437650" y="2204255"/>
                    </a:cubicBezTo>
                    <a:cubicBezTo>
                      <a:pt x="568404" y="2139921"/>
                      <a:pt x="708709" y="2096136"/>
                      <a:pt x="1214499" y="1810869"/>
                    </a:cubicBezTo>
                    <a:cubicBezTo>
                      <a:pt x="1384981" y="1559151"/>
                      <a:pt x="1325195" y="97182"/>
                      <a:pt x="1658520" y="0"/>
                    </a:cubicBezTo>
                    <a:close/>
                  </a:path>
                </a:pathLst>
              </a:custGeom>
              <a:gradFill flip="none" rotWithShape="1">
                <a:gsLst>
                  <a:gs pos="30000">
                    <a:schemeClr val="bg2">
                      <a:lumMod val="10000"/>
                      <a:alpha val="42000"/>
                    </a:schemeClr>
                  </a:gs>
                  <a:gs pos="100000">
                    <a:schemeClr val="bg1">
                      <a:alpha val="31000"/>
                    </a:schemeClr>
                  </a:gs>
                </a:gsLst>
                <a:lin ang="2700000" scaled="1"/>
                <a:tileRect/>
              </a:gradFill>
              <a:ln w="12700" cap="flat">
                <a:noFill/>
                <a:miter lim="400000"/>
              </a:ln>
              <a:effectLst/>
            </p:spPr>
            <p:txBody>
              <a:bodyPr wrap="square" lIns="55019" tIns="55019" rIns="55019" bIns="55019" numCol="1" anchor="ctr">
                <a:noAutofit/>
              </a:bodyPr>
              <a:lstStyle/>
              <a:p>
                <a:pPr lvl="0">
                  <a:defRPr sz="3200">
                    <a:latin typeface="+mn-lt"/>
                    <a:ea typeface="+mn-ea"/>
                    <a:cs typeface="+mn-cs"/>
                    <a:sym typeface="Helvetica Light"/>
                  </a:defRPr>
                </a:pPr>
                <a:endParaRPr sz="346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 name="Freeform 43"/>
              <p:cNvSpPr>
                <a:spLocks noEditPoints="1"/>
              </p:cNvSpPr>
              <p:nvPr/>
            </p:nvSpPr>
            <p:spPr bwMode="auto">
              <a:xfrm rot="19800000">
                <a:off x="10909313" y="2286963"/>
                <a:ext cx="2559024" cy="2290359"/>
              </a:xfrm>
              <a:custGeom>
                <a:avLst/>
                <a:gdLst>
                  <a:gd name="T0" fmla="*/ 24 w 161"/>
                  <a:gd name="T1" fmla="*/ 91 h 144"/>
                  <a:gd name="T2" fmla="*/ 65 w 161"/>
                  <a:gd name="T3" fmla="*/ 91 h 144"/>
                  <a:gd name="T4" fmla="*/ 65 w 161"/>
                  <a:gd name="T5" fmla="*/ 105 h 144"/>
                  <a:gd name="T6" fmla="*/ 61 w 161"/>
                  <a:gd name="T7" fmla="*/ 105 h 144"/>
                  <a:gd name="T8" fmla="*/ 60 w 161"/>
                  <a:gd name="T9" fmla="*/ 110 h 144"/>
                  <a:gd name="T10" fmla="*/ 59 w 161"/>
                  <a:gd name="T11" fmla="*/ 112 h 144"/>
                  <a:gd name="T12" fmla="*/ 60 w 161"/>
                  <a:gd name="T13" fmla="*/ 114 h 144"/>
                  <a:gd name="T14" fmla="*/ 61 w 161"/>
                  <a:gd name="T15" fmla="*/ 118 h 144"/>
                  <a:gd name="T16" fmla="*/ 60 w 161"/>
                  <a:gd name="T17" fmla="*/ 123 h 144"/>
                  <a:gd name="T18" fmla="*/ 59 w 161"/>
                  <a:gd name="T19" fmla="*/ 125 h 144"/>
                  <a:gd name="T20" fmla="*/ 60 w 161"/>
                  <a:gd name="T21" fmla="*/ 127 h 144"/>
                  <a:gd name="T22" fmla="*/ 61 w 161"/>
                  <a:gd name="T23" fmla="*/ 131 h 144"/>
                  <a:gd name="T24" fmla="*/ 60 w 161"/>
                  <a:gd name="T25" fmla="*/ 136 h 144"/>
                  <a:gd name="T26" fmla="*/ 59 w 161"/>
                  <a:gd name="T27" fmla="*/ 138 h 144"/>
                  <a:gd name="T28" fmla="*/ 60 w 161"/>
                  <a:gd name="T29" fmla="*/ 140 h 144"/>
                  <a:gd name="T30" fmla="*/ 61 w 161"/>
                  <a:gd name="T31" fmla="*/ 144 h 144"/>
                  <a:gd name="T32" fmla="*/ 31 w 161"/>
                  <a:gd name="T33" fmla="*/ 144 h 144"/>
                  <a:gd name="T34" fmla="*/ 31 w 161"/>
                  <a:gd name="T35" fmla="*/ 105 h 144"/>
                  <a:gd name="T36" fmla="*/ 24 w 161"/>
                  <a:gd name="T37" fmla="*/ 105 h 144"/>
                  <a:gd name="T38" fmla="*/ 24 w 161"/>
                  <a:gd name="T39" fmla="*/ 91 h 144"/>
                  <a:gd name="T40" fmla="*/ 7 w 161"/>
                  <a:gd name="T41" fmla="*/ 39 h 144"/>
                  <a:gd name="T42" fmla="*/ 0 w 161"/>
                  <a:gd name="T43" fmla="*/ 46 h 144"/>
                  <a:gd name="T44" fmla="*/ 0 w 161"/>
                  <a:gd name="T45" fmla="*/ 76 h 144"/>
                  <a:gd name="T46" fmla="*/ 7 w 161"/>
                  <a:gd name="T47" fmla="*/ 82 h 144"/>
                  <a:gd name="T48" fmla="*/ 15 w 161"/>
                  <a:gd name="T49" fmla="*/ 82 h 144"/>
                  <a:gd name="T50" fmla="*/ 15 w 161"/>
                  <a:gd name="T51" fmla="*/ 39 h 144"/>
                  <a:gd name="T52" fmla="*/ 7 w 161"/>
                  <a:gd name="T53" fmla="*/ 39 h 144"/>
                  <a:gd name="T54" fmla="*/ 75 w 161"/>
                  <a:gd name="T55" fmla="*/ 37 h 144"/>
                  <a:gd name="T56" fmla="*/ 75 w 161"/>
                  <a:gd name="T57" fmla="*/ 85 h 144"/>
                  <a:gd name="T58" fmla="*/ 20 w 161"/>
                  <a:gd name="T59" fmla="*/ 85 h 144"/>
                  <a:gd name="T60" fmla="*/ 20 w 161"/>
                  <a:gd name="T61" fmla="*/ 37 h 144"/>
                  <a:gd name="T62" fmla="*/ 75 w 161"/>
                  <a:gd name="T63" fmla="*/ 37 h 144"/>
                  <a:gd name="T64" fmla="*/ 55 w 161"/>
                  <a:gd name="T65" fmla="*/ 44 h 144"/>
                  <a:gd name="T66" fmla="*/ 33 w 161"/>
                  <a:gd name="T67" fmla="*/ 44 h 144"/>
                  <a:gd name="T68" fmla="*/ 33 w 161"/>
                  <a:gd name="T69" fmla="*/ 51 h 144"/>
                  <a:gd name="T70" fmla="*/ 55 w 161"/>
                  <a:gd name="T71" fmla="*/ 51 h 144"/>
                  <a:gd name="T72" fmla="*/ 55 w 161"/>
                  <a:gd name="T73" fmla="*/ 44 h 144"/>
                  <a:gd name="T74" fmla="*/ 152 w 161"/>
                  <a:gd name="T75" fmla="*/ 0 h 144"/>
                  <a:gd name="T76" fmla="*/ 152 w 161"/>
                  <a:gd name="T77" fmla="*/ 122 h 144"/>
                  <a:gd name="T78" fmla="*/ 161 w 161"/>
                  <a:gd name="T79" fmla="*/ 122 h 144"/>
                  <a:gd name="T80" fmla="*/ 161 w 161"/>
                  <a:gd name="T81" fmla="*/ 0 h 144"/>
                  <a:gd name="T82" fmla="*/ 152 w 161"/>
                  <a:gd name="T83" fmla="*/ 0 h 144"/>
                  <a:gd name="T84" fmla="*/ 79 w 161"/>
                  <a:gd name="T85" fmla="*/ 37 h 144"/>
                  <a:gd name="T86" fmla="*/ 79 w 161"/>
                  <a:gd name="T87" fmla="*/ 85 h 144"/>
                  <a:gd name="T88" fmla="*/ 145 w 161"/>
                  <a:gd name="T89" fmla="*/ 122 h 144"/>
                  <a:gd name="T90" fmla="*/ 145 w 161"/>
                  <a:gd name="T91" fmla="*/ 0 h 144"/>
                  <a:gd name="T92" fmla="*/ 79 w 161"/>
                  <a:gd name="T93" fmla="*/ 3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1" h="144">
                    <a:moveTo>
                      <a:pt x="24" y="91"/>
                    </a:moveTo>
                    <a:cubicBezTo>
                      <a:pt x="65" y="91"/>
                      <a:pt x="65" y="91"/>
                      <a:pt x="65" y="91"/>
                    </a:cubicBezTo>
                    <a:cubicBezTo>
                      <a:pt x="65" y="105"/>
                      <a:pt x="65" y="105"/>
                      <a:pt x="65" y="105"/>
                    </a:cubicBezTo>
                    <a:cubicBezTo>
                      <a:pt x="61" y="105"/>
                      <a:pt x="61" y="105"/>
                      <a:pt x="61" y="105"/>
                    </a:cubicBezTo>
                    <a:cubicBezTo>
                      <a:pt x="61" y="108"/>
                      <a:pt x="60" y="109"/>
                      <a:pt x="60" y="110"/>
                    </a:cubicBezTo>
                    <a:cubicBezTo>
                      <a:pt x="59" y="110"/>
                      <a:pt x="59" y="111"/>
                      <a:pt x="59" y="112"/>
                    </a:cubicBezTo>
                    <a:cubicBezTo>
                      <a:pt x="59" y="113"/>
                      <a:pt x="59" y="113"/>
                      <a:pt x="60" y="114"/>
                    </a:cubicBezTo>
                    <a:cubicBezTo>
                      <a:pt x="60" y="115"/>
                      <a:pt x="61" y="116"/>
                      <a:pt x="61" y="118"/>
                    </a:cubicBezTo>
                    <a:cubicBezTo>
                      <a:pt x="61" y="121"/>
                      <a:pt x="60" y="122"/>
                      <a:pt x="60" y="123"/>
                    </a:cubicBezTo>
                    <a:cubicBezTo>
                      <a:pt x="59" y="123"/>
                      <a:pt x="59" y="124"/>
                      <a:pt x="59" y="125"/>
                    </a:cubicBezTo>
                    <a:cubicBezTo>
                      <a:pt x="59" y="126"/>
                      <a:pt x="59" y="126"/>
                      <a:pt x="60" y="127"/>
                    </a:cubicBezTo>
                    <a:cubicBezTo>
                      <a:pt x="60" y="128"/>
                      <a:pt x="61" y="129"/>
                      <a:pt x="61" y="131"/>
                    </a:cubicBezTo>
                    <a:cubicBezTo>
                      <a:pt x="61" y="134"/>
                      <a:pt x="60" y="135"/>
                      <a:pt x="60" y="136"/>
                    </a:cubicBezTo>
                    <a:cubicBezTo>
                      <a:pt x="59" y="136"/>
                      <a:pt x="59" y="137"/>
                      <a:pt x="59" y="138"/>
                    </a:cubicBezTo>
                    <a:cubicBezTo>
                      <a:pt x="59" y="139"/>
                      <a:pt x="59" y="139"/>
                      <a:pt x="60" y="140"/>
                    </a:cubicBezTo>
                    <a:cubicBezTo>
                      <a:pt x="60" y="141"/>
                      <a:pt x="61" y="142"/>
                      <a:pt x="61" y="144"/>
                    </a:cubicBezTo>
                    <a:cubicBezTo>
                      <a:pt x="31" y="144"/>
                      <a:pt x="31" y="144"/>
                      <a:pt x="31" y="144"/>
                    </a:cubicBezTo>
                    <a:cubicBezTo>
                      <a:pt x="31" y="105"/>
                      <a:pt x="31" y="105"/>
                      <a:pt x="31" y="105"/>
                    </a:cubicBezTo>
                    <a:cubicBezTo>
                      <a:pt x="24" y="105"/>
                      <a:pt x="24" y="105"/>
                      <a:pt x="24" y="105"/>
                    </a:cubicBezTo>
                    <a:lnTo>
                      <a:pt x="24" y="91"/>
                    </a:lnTo>
                    <a:close/>
                    <a:moveTo>
                      <a:pt x="7" y="39"/>
                    </a:moveTo>
                    <a:cubicBezTo>
                      <a:pt x="3" y="39"/>
                      <a:pt x="0" y="43"/>
                      <a:pt x="0" y="46"/>
                    </a:cubicBezTo>
                    <a:cubicBezTo>
                      <a:pt x="0" y="76"/>
                      <a:pt x="0" y="76"/>
                      <a:pt x="0" y="76"/>
                    </a:cubicBezTo>
                    <a:cubicBezTo>
                      <a:pt x="0" y="79"/>
                      <a:pt x="3" y="82"/>
                      <a:pt x="7" y="82"/>
                    </a:cubicBezTo>
                    <a:cubicBezTo>
                      <a:pt x="15" y="82"/>
                      <a:pt x="15" y="82"/>
                      <a:pt x="15" y="82"/>
                    </a:cubicBezTo>
                    <a:cubicBezTo>
                      <a:pt x="15" y="39"/>
                      <a:pt x="15" y="39"/>
                      <a:pt x="15" y="39"/>
                    </a:cubicBezTo>
                    <a:lnTo>
                      <a:pt x="7" y="39"/>
                    </a:lnTo>
                    <a:close/>
                    <a:moveTo>
                      <a:pt x="75" y="37"/>
                    </a:moveTo>
                    <a:cubicBezTo>
                      <a:pt x="75" y="85"/>
                      <a:pt x="75" y="85"/>
                      <a:pt x="75" y="85"/>
                    </a:cubicBezTo>
                    <a:cubicBezTo>
                      <a:pt x="20" y="85"/>
                      <a:pt x="20" y="85"/>
                      <a:pt x="20" y="85"/>
                    </a:cubicBezTo>
                    <a:cubicBezTo>
                      <a:pt x="20" y="37"/>
                      <a:pt x="20" y="37"/>
                      <a:pt x="20" y="37"/>
                    </a:cubicBezTo>
                    <a:lnTo>
                      <a:pt x="75" y="37"/>
                    </a:lnTo>
                    <a:close/>
                    <a:moveTo>
                      <a:pt x="55" y="44"/>
                    </a:moveTo>
                    <a:cubicBezTo>
                      <a:pt x="33" y="44"/>
                      <a:pt x="33" y="44"/>
                      <a:pt x="33" y="44"/>
                    </a:cubicBezTo>
                    <a:cubicBezTo>
                      <a:pt x="33" y="51"/>
                      <a:pt x="33" y="51"/>
                      <a:pt x="33" y="51"/>
                    </a:cubicBezTo>
                    <a:cubicBezTo>
                      <a:pt x="55" y="51"/>
                      <a:pt x="55" y="51"/>
                      <a:pt x="55" y="51"/>
                    </a:cubicBezTo>
                    <a:lnTo>
                      <a:pt x="55" y="44"/>
                    </a:lnTo>
                    <a:close/>
                    <a:moveTo>
                      <a:pt x="152" y="0"/>
                    </a:moveTo>
                    <a:cubicBezTo>
                      <a:pt x="152" y="122"/>
                      <a:pt x="152" y="122"/>
                      <a:pt x="152" y="122"/>
                    </a:cubicBezTo>
                    <a:cubicBezTo>
                      <a:pt x="161" y="122"/>
                      <a:pt x="161" y="122"/>
                      <a:pt x="161" y="122"/>
                    </a:cubicBezTo>
                    <a:cubicBezTo>
                      <a:pt x="161" y="0"/>
                      <a:pt x="161" y="0"/>
                      <a:pt x="161" y="0"/>
                    </a:cubicBezTo>
                    <a:lnTo>
                      <a:pt x="152" y="0"/>
                    </a:lnTo>
                    <a:close/>
                    <a:moveTo>
                      <a:pt x="79" y="37"/>
                    </a:moveTo>
                    <a:cubicBezTo>
                      <a:pt x="79" y="85"/>
                      <a:pt x="79" y="85"/>
                      <a:pt x="79" y="85"/>
                    </a:cubicBezTo>
                    <a:cubicBezTo>
                      <a:pt x="145" y="122"/>
                      <a:pt x="145" y="122"/>
                      <a:pt x="145" y="122"/>
                    </a:cubicBezTo>
                    <a:cubicBezTo>
                      <a:pt x="145" y="0"/>
                      <a:pt x="145" y="0"/>
                      <a:pt x="145" y="0"/>
                    </a:cubicBezTo>
                    <a:lnTo>
                      <a:pt x="79" y="37"/>
                    </a:lnTo>
                    <a:close/>
                  </a:path>
                </a:pathLst>
              </a:custGeom>
              <a:solidFill>
                <a:schemeClr val="bg1"/>
              </a:solidFill>
              <a:ln>
                <a:noFill/>
              </a:ln>
            </p:spPr>
            <p:txBody>
              <a:bodyPr vert="horz" wrap="square" lIns="49531" tIns="24765" rIns="49531" bIns="24765" numCol="1" anchor="t" anchorCtr="0" compatLnSpc="1">
                <a:prstTxWarp prst="textNoShape">
                  <a:avLst/>
                </a:prstTxWarp>
              </a:bodyPr>
              <a:lstStyle/>
              <a:p>
                <a:endParaRPr lang="en-US" sz="975">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Tree>
    <p:extLst>
      <p:ext uri="{BB962C8B-B14F-4D97-AF65-F5344CB8AC3E}">
        <p14:creationId xmlns:p14="http://schemas.microsoft.com/office/powerpoint/2010/main" val="120688845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0-#ppt_w/2"/>
                                          </p:val>
                                        </p:tav>
                                        <p:tav tm="100000">
                                          <p:val>
                                            <p:strVal val="#ppt_x"/>
                                          </p:val>
                                        </p:tav>
                                      </p:tavLst>
                                    </p:anim>
                                    <p:anim calcmode="lin" valueType="num">
                                      <p:cBhvr additive="base">
                                        <p:cTn id="8" dur="500" fill="hold"/>
                                        <p:tgtEl>
                                          <p:spTgt spid="6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400"/>
                                  </p:stCondLst>
                                  <p:childTnLst>
                                    <p:set>
                                      <p:cBhvr>
                                        <p:cTn id="10" dur="1" fill="hold">
                                          <p:stCondLst>
                                            <p:cond delay="0"/>
                                          </p:stCondLst>
                                        </p:cTn>
                                        <p:tgtEl>
                                          <p:spTgt spid="67"/>
                                        </p:tgtEl>
                                        <p:attrNameLst>
                                          <p:attrName>style.visibility</p:attrName>
                                        </p:attrNameLst>
                                      </p:cBhvr>
                                      <p:to>
                                        <p:strVal val="visible"/>
                                      </p:to>
                                    </p:set>
                                    <p:animEffect transition="in" filter="wipe(left)">
                                      <p:cBhvr>
                                        <p:cTn id="11" dur="500"/>
                                        <p:tgtEl>
                                          <p:spTgt spid="67"/>
                                        </p:tgtEl>
                                      </p:cBhvr>
                                    </p:animEffect>
                                  </p:childTnLst>
                                </p:cTn>
                              </p:par>
                            </p:childTnLst>
                          </p:cTn>
                        </p:par>
                        <p:par>
                          <p:cTn id="12" fill="hold">
                            <p:stCondLst>
                              <p:cond delay="900"/>
                            </p:stCondLst>
                            <p:childTnLst>
                              <p:par>
                                <p:cTn id="13" presetID="9" presetClass="entr" fill="hold" grpId="0" nodeType="afterEffect">
                                  <p:stCondLst>
                                    <p:cond delay="0"/>
                                  </p:stCondLst>
                                  <p:iterate>
                                    <p:tmAbs val="0"/>
                                  </p:iterate>
                                  <p:childTnLst>
                                    <p:set>
                                      <p:cBhvr>
                                        <p:cTn id="14" fill="hold"/>
                                        <p:tgtEl>
                                          <p:spTgt spid="29"/>
                                        </p:tgtEl>
                                        <p:attrNameLst>
                                          <p:attrName>style.visibility</p:attrName>
                                        </p:attrNameLst>
                                      </p:cBhvr>
                                      <p:to>
                                        <p:strVal val="visible"/>
                                      </p:to>
                                    </p:set>
                                    <p:animEffect transition="in" filter="dissolve">
                                      <p:cBhvr>
                                        <p:cTn id="15" dur="500"/>
                                        <p:tgtEl>
                                          <p:spTgt spid="29"/>
                                        </p:tgtEl>
                                      </p:cBhvr>
                                    </p:animEffect>
                                  </p:childTnLst>
                                </p:cTn>
                              </p:par>
                            </p:childTnLst>
                          </p:cTn>
                        </p:par>
                        <p:par>
                          <p:cTn id="16" fill="hold">
                            <p:stCondLst>
                              <p:cond delay="1400"/>
                            </p:stCondLst>
                            <p:childTnLst>
                              <p:par>
                                <p:cTn id="17" presetID="23" presetClass="entr" presetSubtype="16" fill="hold" grpId="0" nodeType="afterEffect">
                                  <p:stCondLst>
                                    <p:cond delay="0"/>
                                  </p:stCondLst>
                                  <p:iterate>
                                    <p:tmAbs val="0"/>
                                  </p:iterate>
                                  <p:childTnLst>
                                    <p:set>
                                      <p:cBhvr>
                                        <p:cTn id="18" fill="hold"/>
                                        <p:tgtEl>
                                          <p:spTgt spid="36"/>
                                        </p:tgtEl>
                                        <p:attrNameLst>
                                          <p:attrName>style.visibility</p:attrName>
                                        </p:attrNameLst>
                                      </p:cBhvr>
                                      <p:to>
                                        <p:strVal val="visible"/>
                                      </p:to>
                                    </p:set>
                                    <p:anim calcmode="lin" valueType="num">
                                      <p:cBhvr>
                                        <p:cTn id="19" dur="500" fill="hold"/>
                                        <p:tgtEl>
                                          <p:spTgt spid="36"/>
                                        </p:tgtEl>
                                        <p:attrNameLst>
                                          <p:attrName>ppt_w</p:attrName>
                                        </p:attrNameLst>
                                      </p:cBhvr>
                                      <p:tavLst>
                                        <p:tav tm="0">
                                          <p:val>
                                            <p:fltVal val="0"/>
                                          </p:val>
                                        </p:tav>
                                        <p:tav tm="100000">
                                          <p:val>
                                            <p:strVal val="#ppt_w"/>
                                          </p:val>
                                        </p:tav>
                                      </p:tavLst>
                                    </p:anim>
                                    <p:anim calcmode="lin" valueType="num">
                                      <p:cBhvr>
                                        <p:cTn id="20" dur="500" fill="hold"/>
                                        <p:tgtEl>
                                          <p:spTgt spid="36"/>
                                        </p:tgtEl>
                                        <p:attrNameLst>
                                          <p:attrName>ppt_h</p:attrName>
                                        </p:attrNameLst>
                                      </p:cBhvr>
                                      <p:tavLst>
                                        <p:tav tm="0">
                                          <p:val>
                                            <p:fltVal val="0"/>
                                          </p:val>
                                        </p:tav>
                                        <p:tav tm="100000">
                                          <p:val>
                                            <p:strVal val="#ppt_h"/>
                                          </p:val>
                                        </p:tav>
                                      </p:tavLst>
                                    </p:anim>
                                  </p:childTnLst>
                                </p:cTn>
                              </p:par>
                            </p:childTnLst>
                          </p:cTn>
                        </p:par>
                        <p:par>
                          <p:cTn id="21" fill="hold">
                            <p:stCondLst>
                              <p:cond delay="1900"/>
                            </p:stCondLst>
                            <p:childTnLst>
                              <p:par>
                                <p:cTn id="22" presetID="22" presetClass="entr" presetSubtype="8" fill="hold" grpId="0" nodeType="afterEffect">
                                  <p:stCondLst>
                                    <p:cond delay="0"/>
                                  </p:stCondLst>
                                  <p:iterate>
                                    <p:tmAbs val="0"/>
                                  </p:iterate>
                                  <p:childTnLst>
                                    <p:set>
                                      <p:cBhvr>
                                        <p:cTn id="23" fill="hold"/>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2400"/>
                            </p:stCondLst>
                            <p:childTnLst>
                              <p:par>
                                <p:cTn id="26" presetID="22" presetClass="entr" presetSubtype="8" fill="hold" grpId="0" nodeType="afterEffect">
                                  <p:stCondLst>
                                    <p:cond delay="0"/>
                                  </p:stCondLst>
                                  <p:iterate>
                                    <p:tmAbs val="0"/>
                                  </p:iterate>
                                  <p:childTnLst>
                                    <p:set>
                                      <p:cBhvr>
                                        <p:cTn id="27" fill="hold"/>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par>
                          <p:cTn id="29" fill="hold">
                            <p:stCondLst>
                              <p:cond delay="2900"/>
                            </p:stCondLst>
                            <p:childTnLst>
                              <p:par>
                                <p:cTn id="30" presetID="9" presetClass="entr" fill="hold" grpId="0" nodeType="afterEffect">
                                  <p:stCondLst>
                                    <p:cond delay="0"/>
                                  </p:stCondLst>
                                  <p:iterate>
                                    <p:tmAbs val="0"/>
                                  </p:iterate>
                                  <p:childTnLst>
                                    <p:set>
                                      <p:cBhvr>
                                        <p:cTn id="31" fill="hold"/>
                                        <p:tgtEl>
                                          <p:spTgt spid="26"/>
                                        </p:tgtEl>
                                        <p:attrNameLst>
                                          <p:attrName>style.visibility</p:attrName>
                                        </p:attrNameLst>
                                      </p:cBhvr>
                                      <p:to>
                                        <p:strVal val="visible"/>
                                      </p:to>
                                    </p:set>
                                    <p:animEffect transition="in" filter="dissolve">
                                      <p:cBhvr>
                                        <p:cTn id="32" dur="500"/>
                                        <p:tgtEl>
                                          <p:spTgt spid="26"/>
                                        </p:tgtEl>
                                      </p:cBhvr>
                                    </p:animEffect>
                                  </p:childTnLst>
                                </p:cTn>
                              </p:par>
                            </p:childTnLst>
                          </p:cTn>
                        </p:par>
                        <p:par>
                          <p:cTn id="33" fill="hold">
                            <p:stCondLst>
                              <p:cond delay="3400"/>
                            </p:stCondLst>
                            <p:childTnLst>
                              <p:par>
                                <p:cTn id="34" presetID="23" presetClass="entr" presetSubtype="16" fill="hold" grpId="0" nodeType="afterEffect">
                                  <p:stCondLst>
                                    <p:cond delay="0"/>
                                  </p:stCondLst>
                                  <p:iterate>
                                    <p:tmAbs val="0"/>
                                  </p:iterate>
                                  <p:childTnLst>
                                    <p:set>
                                      <p:cBhvr>
                                        <p:cTn id="35" fill="hold"/>
                                        <p:tgtEl>
                                          <p:spTgt spid="57"/>
                                        </p:tgtEl>
                                        <p:attrNameLst>
                                          <p:attrName>style.visibility</p:attrName>
                                        </p:attrNameLst>
                                      </p:cBhvr>
                                      <p:to>
                                        <p:strVal val="visible"/>
                                      </p:to>
                                    </p:set>
                                    <p:anim calcmode="lin" valueType="num">
                                      <p:cBhvr>
                                        <p:cTn id="36" dur="500" fill="hold"/>
                                        <p:tgtEl>
                                          <p:spTgt spid="57"/>
                                        </p:tgtEl>
                                        <p:attrNameLst>
                                          <p:attrName>ppt_w</p:attrName>
                                        </p:attrNameLst>
                                      </p:cBhvr>
                                      <p:tavLst>
                                        <p:tav tm="0">
                                          <p:val>
                                            <p:fltVal val="0"/>
                                          </p:val>
                                        </p:tav>
                                        <p:tav tm="100000">
                                          <p:val>
                                            <p:strVal val="#ppt_w"/>
                                          </p:val>
                                        </p:tav>
                                      </p:tavLst>
                                    </p:anim>
                                    <p:anim calcmode="lin" valueType="num">
                                      <p:cBhvr>
                                        <p:cTn id="37" dur="500" fill="hold"/>
                                        <p:tgtEl>
                                          <p:spTgt spid="57"/>
                                        </p:tgtEl>
                                        <p:attrNameLst>
                                          <p:attrName>ppt_h</p:attrName>
                                        </p:attrNameLst>
                                      </p:cBhvr>
                                      <p:tavLst>
                                        <p:tav tm="0">
                                          <p:val>
                                            <p:fltVal val="0"/>
                                          </p:val>
                                        </p:tav>
                                        <p:tav tm="100000">
                                          <p:val>
                                            <p:strVal val="#ppt_h"/>
                                          </p:val>
                                        </p:tav>
                                      </p:tavLst>
                                    </p:anim>
                                  </p:childTnLst>
                                </p:cTn>
                              </p:par>
                            </p:childTnLst>
                          </p:cTn>
                        </p:par>
                        <p:par>
                          <p:cTn id="38" fill="hold">
                            <p:stCondLst>
                              <p:cond delay="3900"/>
                            </p:stCondLst>
                            <p:childTnLst>
                              <p:par>
                                <p:cTn id="39" presetID="22" presetClass="entr" presetSubtype="2" fill="hold" grpId="0" nodeType="afterEffect">
                                  <p:stCondLst>
                                    <p:cond delay="0"/>
                                  </p:stCondLst>
                                  <p:iterate>
                                    <p:tmAbs val="0"/>
                                  </p:iterate>
                                  <p:childTnLst>
                                    <p:set>
                                      <p:cBhvr>
                                        <p:cTn id="40" fill="hold"/>
                                        <p:tgtEl>
                                          <p:spTgt spid="14"/>
                                        </p:tgtEl>
                                        <p:attrNameLst>
                                          <p:attrName>style.visibility</p:attrName>
                                        </p:attrNameLst>
                                      </p:cBhvr>
                                      <p:to>
                                        <p:strVal val="visible"/>
                                      </p:to>
                                    </p:set>
                                    <p:animEffect transition="in" filter="wipe(right)">
                                      <p:cBhvr>
                                        <p:cTn id="41" dur="500"/>
                                        <p:tgtEl>
                                          <p:spTgt spid="14"/>
                                        </p:tgtEl>
                                      </p:cBhvr>
                                    </p:animEffect>
                                  </p:childTnLst>
                                </p:cTn>
                              </p:par>
                            </p:childTnLst>
                          </p:cTn>
                        </p:par>
                        <p:par>
                          <p:cTn id="42" fill="hold">
                            <p:stCondLst>
                              <p:cond delay="4400"/>
                            </p:stCondLst>
                            <p:childTnLst>
                              <p:par>
                                <p:cTn id="43" presetID="22" presetClass="entr" presetSubtype="2" fill="hold" grpId="0" nodeType="afterEffect">
                                  <p:stCondLst>
                                    <p:cond delay="0"/>
                                  </p:stCondLst>
                                  <p:iterate>
                                    <p:tmAbs val="0"/>
                                  </p:iterate>
                                  <p:childTnLst>
                                    <p:set>
                                      <p:cBhvr>
                                        <p:cTn id="44" fill="hold"/>
                                        <p:tgtEl>
                                          <p:spTgt spid="15"/>
                                        </p:tgtEl>
                                        <p:attrNameLst>
                                          <p:attrName>style.visibility</p:attrName>
                                        </p:attrNameLst>
                                      </p:cBhvr>
                                      <p:to>
                                        <p:strVal val="visible"/>
                                      </p:to>
                                    </p:set>
                                    <p:animEffect transition="in" filter="wipe(right)">
                                      <p:cBhvr>
                                        <p:cTn id="45" dur="500"/>
                                        <p:tgtEl>
                                          <p:spTgt spid="15"/>
                                        </p:tgtEl>
                                      </p:cBhvr>
                                    </p:animEffect>
                                  </p:childTnLst>
                                </p:cTn>
                              </p:par>
                            </p:childTnLst>
                          </p:cTn>
                        </p:par>
                        <p:par>
                          <p:cTn id="46" fill="hold">
                            <p:stCondLst>
                              <p:cond delay="4900"/>
                            </p:stCondLst>
                            <p:childTnLst>
                              <p:par>
                                <p:cTn id="47" presetID="9" presetClass="entr" fill="hold" grpId="0" nodeType="afterEffect">
                                  <p:stCondLst>
                                    <p:cond delay="0"/>
                                  </p:stCondLst>
                                  <p:iterate>
                                    <p:tmAbs val="0"/>
                                  </p:iterate>
                                  <p:childTnLst>
                                    <p:set>
                                      <p:cBhvr>
                                        <p:cTn id="48" fill="hold"/>
                                        <p:tgtEl>
                                          <p:spTgt spid="23"/>
                                        </p:tgtEl>
                                        <p:attrNameLst>
                                          <p:attrName>style.visibility</p:attrName>
                                        </p:attrNameLst>
                                      </p:cBhvr>
                                      <p:to>
                                        <p:strVal val="visible"/>
                                      </p:to>
                                    </p:set>
                                    <p:animEffect transition="in" filter="dissolve">
                                      <p:cBhvr>
                                        <p:cTn id="49" dur="500"/>
                                        <p:tgtEl>
                                          <p:spTgt spid="23"/>
                                        </p:tgtEl>
                                      </p:cBhvr>
                                    </p:animEffect>
                                  </p:childTnLst>
                                </p:cTn>
                              </p:par>
                            </p:childTnLst>
                          </p:cTn>
                        </p:par>
                        <p:par>
                          <p:cTn id="50" fill="hold">
                            <p:stCondLst>
                              <p:cond delay="5400"/>
                            </p:stCondLst>
                            <p:childTnLst>
                              <p:par>
                                <p:cTn id="51" presetID="23" presetClass="entr" presetSubtype="16" fill="hold" grpId="0" nodeType="afterEffect">
                                  <p:stCondLst>
                                    <p:cond delay="0"/>
                                  </p:stCondLst>
                                  <p:iterate>
                                    <p:tmAbs val="0"/>
                                  </p:iterate>
                                  <p:childTnLst>
                                    <p:set>
                                      <p:cBhvr>
                                        <p:cTn id="52" fill="hold"/>
                                        <p:tgtEl>
                                          <p:spTgt spid="41"/>
                                        </p:tgtEl>
                                        <p:attrNameLst>
                                          <p:attrName>style.visibility</p:attrName>
                                        </p:attrNameLst>
                                      </p:cBhvr>
                                      <p:to>
                                        <p:strVal val="visible"/>
                                      </p:to>
                                    </p:set>
                                    <p:anim calcmode="lin" valueType="num">
                                      <p:cBhvr>
                                        <p:cTn id="53" dur="500" fill="hold"/>
                                        <p:tgtEl>
                                          <p:spTgt spid="41"/>
                                        </p:tgtEl>
                                        <p:attrNameLst>
                                          <p:attrName>ppt_w</p:attrName>
                                        </p:attrNameLst>
                                      </p:cBhvr>
                                      <p:tavLst>
                                        <p:tav tm="0">
                                          <p:val>
                                            <p:fltVal val="0"/>
                                          </p:val>
                                        </p:tav>
                                        <p:tav tm="100000">
                                          <p:val>
                                            <p:strVal val="#ppt_w"/>
                                          </p:val>
                                        </p:tav>
                                      </p:tavLst>
                                    </p:anim>
                                    <p:anim calcmode="lin" valueType="num">
                                      <p:cBhvr>
                                        <p:cTn id="54" dur="500" fill="hold"/>
                                        <p:tgtEl>
                                          <p:spTgt spid="41"/>
                                        </p:tgtEl>
                                        <p:attrNameLst>
                                          <p:attrName>ppt_h</p:attrName>
                                        </p:attrNameLst>
                                      </p:cBhvr>
                                      <p:tavLst>
                                        <p:tav tm="0">
                                          <p:val>
                                            <p:fltVal val="0"/>
                                          </p:val>
                                        </p:tav>
                                        <p:tav tm="100000">
                                          <p:val>
                                            <p:strVal val="#ppt_h"/>
                                          </p:val>
                                        </p:tav>
                                      </p:tavLst>
                                    </p:anim>
                                  </p:childTnLst>
                                </p:cTn>
                              </p:par>
                            </p:childTnLst>
                          </p:cTn>
                        </p:par>
                        <p:par>
                          <p:cTn id="55" fill="hold">
                            <p:stCondLst>
                              <p:cond delay="5900"/>
                            </p:stCondLst>
                            <p:childTnLst>
                              <p:par>
                                <p:cTn id="56" presetID="22" presetClass="entr" presetSubtype="8" fill="hold" grpId="0" nodeType="afterEffect">
                                  <p:stCondLst>
                                    <p:cond delay="0"/>
                                  </p:stCondLst>
                                  <p:iterate>
                                    <p:tmAbs val="0"/>
                                  </p:iterate>
                                  <p:childTnLst>
                                    <p:set>
                                      <p:cBhvr>
                                        <p:cTn id="57" fill="hold"/>
                                        <p:tgtEl>
                                          <p:spTgt spid="8"/>
                                        </p:tgtEl>
                                        <p:attrNameLst>
                                          <p:attrName>style.visibility</p:attrName>
                                        </p:attrNameLst>
                                      </p:cBhvr>
                                      <p:to>
                                        <p:strVal val="visible"/>
                                      </p:to>
                                    </p:set>
                                    <p:animEffect transition="in" filter="wipe(left)">
                                      <p:cBhvr>
                                        <p:cTn id="58" dur="500"/>
                                        <p:tgtEl>
                                          <p:spTgt spid="8"/>
                                        </p:tgtEl>
                                      </p:cBhvr>
                                    </p:animEffect>
                                  </p:childTnLst>
                                </p:cTn>
                              </p:par>
                            </p:childTnLst>
                          </p:cTn>
                        </p:par>
                        <p:par>
                          <p:cTn id="59" fill="hold">
                            <p:stCondLst>
                              <p:cond delay="6400"/>
                            </p:stCondLst>
                            <p:childTnLst>
                              <p:par>
                                <p:cTn id="60" presetID="22" presetClass="entr" presetSubtype="8" fill="hold" grpId="0" nodeType="afterEffect">
                                  <p:stCondLst>
                                    <p:cond delay="0"/>
                                  </p:stCondLst>
                                  <p:iterate>
                                    <p:tmAbs val="0"/>
                                  </p:iterate>
                                  <p:childTnLst>
                                    <p:set>
                                      <p:cBhvr>
                                        <p:cTn id="61" fill="hold"/>
                                        <p:tgtEl>
                                          <p:spTgt spid="9"/>
                                        </p:tgtEl>
                                        <p:attrNameLst>
                                          <p:attrName>style.visibility</p:attrName>
                                        </p:attrNameLst>
                                      </p:cBhvr>
                                      <p:to>
                                        <p:strVal val="visible"/>
                                      </p:to>
                                    </p:set>
                                    <p:animEffect transition="in" filter="wipe(left)">
                                      <p:cBhvr>
                                        <p:cTn id="62" dur="500"/>
                                        <p:tgtEl>
                                          <p:spTgt spid="9"/>
                                        </p:tgtEl>
                                      </p:cBhvr>
                                    </p:animEffect>
                                  </p:childTnLst>
                                </p:cTn>
                              </p:par>
                            </p:childTnLst>
                          </p:cTn>
                        </p:par>
                        <p:par>
                          <p:cTn id="63" fill="hold">
                            <p:stCondLst>
                              <p:cond delay="6900"/>
                            </p:stCondLst>
                            <p:childTnLst>
                              <p:par>
                                <p:cTn id="64" presetID="9" presetClass="entr" fill="hold" grpId="0" nodeType="afterEffect">
                                  <p:stCondLst>
                                    <p:cond delay="0"/>
                                  </p:stCondLst>
                                  <p:iterate>
                                    <p:tmAbs val="0"/>
                                  </p:iterate>
                                  <p:childTnLst>
                                    <p:set>
                                      <p:cBhvr>
                                        <p:cTn id="65" fill="hold"/>
                                        <p:tgtEl>
                                          <p:spTgt spid="20"/>
                                        </p:tgtEl>
                                        <p:attrNameLst>
                                          <p:attrName>style.visibility</p:attrName>
                                        </p:attrNameLst>
                                      </p:cBhvr>
                                      <p:to>
                                        <p:strVal val="visible"/>
                                      </p:to>
                                    </p:set>
                                    <p:animEffect transition="in" filter="dissolve">
                                      <p:cBhvr>
                                        <p:cTn id="66" dur="500"/>
                                        <p:tgtEl>
                                          <p:spTgt spid="20"/>
                                        </p:tgtEl>
                                      </p:cBhvr>
                                    </p:animEffect>
                                  </p:childTnLst>
                                </p:cTn>
                              </p:par>
                            </p:childTnLst>
                          </p:cTn>
                        </p:par>
                        <p:par>
                          <p:cTn id="67" fill="hold">
                            <p:stCondLst>
                              <p:cond delay="7400"/>
                            </p:stCondLst>
                            <p:childTnLst>
                              <p:par>
                                <p:cTn id="68" presetID="23" presetClass="entr" presetSubtype="16" fill="hold" grpId="0" nodeType="afterEffect">
                                  <p:stCondLst>
                                    <p:cond delay="0"/>
                                  </p:stCondLst>
                                  <p:iterate>
                                    <p:tmAbs val="0"/>
                                  </p:iterate>
                                  <p:childTnLst>
                                    <p:set>
                                      <p:cBhvr>
                                        <p:cTn id="69" fill="hold"/>
                                        <p:tgtEl>
                                          <p:spTgt spid="60"/>
                                        </p:tgtEl>
                                        <p:attrNameLst>
                                          <p:attrName>style.visibility</p:attrName>
                                        </p:attrNameLst>
                                      </p:cBhvr>
                                      <p:to>
                                        <p:strVal val="visible"/>
                                      </p:to>
                                    </p:set>
                                    <p:anim calcmode="lin" valueType="num">
                                      <p:cBhvr>
                                        <p:cTn id="70" dur="500" fill="hold"/>
                                        <p:tgtEl>
                                          <p:spTgt spid="60"/>
                                        </p:tgtEl>
                                        <p:attrNameLst>
                                          <p:attrName>ppt_w</p:attrName>
                                        </p:attrNameLst>
                                      </p:cBhvr>
                                      <p:tavLst>
                                        <p:tav tm="0">
                                          <p:val>
                                            <p:fltVal val="0"/>
                                          </p:val>
                                        </p:tav>
                                        <p:tav tm="100000">
                                          <p:val>
                                            <p:strVal val="#ppt_w"/>
                                          </p:val>
                                        </p:tav>
                                      </p:tavLst>
                                    </p:anim>
                                    <p:anim calcmode="lin" valueType="num">
                                      <p:cBhvr>
                                        <p:cTn id="71" dur="500" fill="hold"/>
                                        <p:tgtEl>
                                          <p:spTgt spid="60"/>
                                        </p:tgtEl>
                                        <p:attrNameLst>
                                          <p:attrName>ppt_h</p:attrName>
                                        </p:attrNameLst>
                                      </p:cBhvr>
                                      <p:tavLst>
                                        <p:tav tm="0">
                                          <p:val>
                                            <p:fltVal val="0"/>
                                          </p:val>
                                        </p:tav>
                                        <p:tav tm="100000">
                                          <p:val>
                                            <p:strVal val="#ppt_h"/>
                                          </p:val>
                                        </p:tav>
                                      </p:tavLst>
                                    </p:anim>
                                  </p:childTnLst>
                                </p:cTn>
                              </p:par>
                            </p:childTnLst>
                          </p:cTn>
                        </p:par>
                        <p:par>
                          <p:cTn id="72" fill="hold">
                            <p:stCondLst>
                              <p:cond delay="7900"/>
                            </p:stCondLst>
                            <p:childTnLst>
                              <p:par>
                                <p:cTn id="73" presetID="22" presetClass="entr" presetSubtype="2" fill="hold" grpId="0" nodeType="afterEffect">
                                  <p:stCondLst>
                                    <p:cond delay="0"/>
                                  </p:stCondLst>
                                  <p:iterate>
                                    <p:tmAbs val="0"/>
                                  </p:iterate>
                                  <p:childTnLst>
                                    <p:set>
                                      <p:cBhvr>
                                        <p:cTn id="74" fill="hold"/>
                                        <p:tgtEl>
                                          <p:spTgt spid="12"/>
                                        </p:tgtEl>
                                        <p:attrNameLst>
                                          <p:attrName>style.visibility</p:attrName>
                                        </p:attrNameLst>
                                      </p:cBhvr>
                                      <p:to>
                                        <p:strVal val="visible"/>
                                      </p:to>
                                    </p:set>
                                    <p:animEffect transition="in" filter="wipe(right)">
                                      <p:cBhvr>
                                        <p:cTn id="75" dur="500"/>
                                        <p:tgtEl>
                                          <p:spTgt spid="12"/>
                                        </p:tgtEl>
                                      </p:cBhvr>
                                    </p:animEffect>
                                  </p:childTnLst>
                                </p:cTn>
                              </p:par>
                            </p:childTnLst>
                          </p:cTn>
                        </p:par>
                        <p:par>
                          <p:cTn id="76" fill="hold">
                            <p:stCondLst>
                              <p:cond delay="8400"/>
                            </p:stCondLst>
                            <p:childTnLst>
                              <p:par>
                                <p:cTn id="77" presetID="22" presetClass="entr" presetSubtype="2" fill="hold" grpId="0" nodeType="afterEffect">
                                  <p:stCondLst>
                                    <p:cond delay="0"/>
                                  </p:stCondLst>
                                  <p:iterate>
                                    <p:tmAbs val="0"/>
                                  </p:iterate>
                                  <p:childTnLst>
                                    <p:set>
                                      <p:cBhvr>
                                        <p:cTn id="78" fill="hold"/>
                                        <p:tgtEl>
                                          <p:spTgt spid="13"/>
                                        </p:tgtEl>
                                        <p:attrNameLst>
                                          <p:attrName>style.visibility</p:attrName>
                                        </p:attrNameLst>
                                      </p:cBhvr>
                                      <p:to>
                                        <p:strVal val="visible"/>
                                      </p:to>
                                    </p:set>
                                    <p:animEffect transition="in" filter="wipe(right)">
                                      <p:cBhvr>
                                        <p:cTn id="7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9" grpId="0" animBg="1" advAuto="0"/>
      <p:bldP spid="10" grpId="0" animBg="1" advAuto="0"/>
      <p:bldP spid="11" grpId="0" animBg="1" advAuto="0"/>
      <p:bldP spid="12" grpId="0" animBg="1" advAuto="0"/>
      <p:bldP spid="13" grpId="0" animBg="1" advAuto="0"/>
      <p:bldP spid="14" grpId="0" animBg="1" advAuto="0"/>
      <p:bldP spid="15" grpId="0" animBg="1" advAuto="0"/>
      <p:bldP spid="20" grpId="0" animBg="1" advAuto="0"/>
      <p:bldP spid="23" grpId="0" animBg="1" advAuto="0"/>
      <p:bldP spid="26" grpId="0" animBg="1" advAuto="0"/>
      <p:bldP spid="29" grpId="0" animBg="1" advAuto="0"/>
      <p:bldP spid="36" grpId="0" animBg="1" advAuto="0"/>
      <p:bldP spid="41" grpId="0" animBg="1" advAuto="0"/>
      <p:bldP spid="57" grpId="0" animBg="1" advAuto="0"/>
      <p:bldP spid="60" grpId="0" animBg="1" advAuto="0"/>
      <p:bldP spid="6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3998"/>
          <p:cNvSpPr/>
          <p:nvPr/>
        </p:nvSpPr>
        <p:spPr>
          <a:xfrm>
            <a:off x="5375276" y="2971801"/>
            <a:ext cx="1620841" cy="1620841"/>
          </a:xfrm>
          <a:prstGeom prst="ellipse">
            <a:avLst/>
          </a:prstGeom>
          <a:solidFill>
            <a:schemeClr val="accent1"/>
          </a:solidFill>
          <a:ln w="76200">
            <a:solidFill>
              <a:schemeClr val="accent1"/>
            </a:solidFill>
            <a:bevel/>
          </a:ln>
        </p:spPr>
        <p:txBody>
          <a:bodyPr lIns="45719" rIns="45719"/>
          <a:lstStyle/>
          <a:p>
            <a:endParaRPr>
              <a:cs typeface="+mn-ea"/>
              <a:sym typeface="+mn-lt"/>
            </a:endParaRPr>
          </a:p>
        </p:txBody>
      </p:sp>
      <p:sp>
        <p:nvSpPr>
          <p:cNvPr id="9" name="Shape 3999"/>
          <p:cNvSpPr/>
          <p:nvPr/>
        </p:nvSpPr>
        <p:spPr>
          <a:xfrm>
            <a:off x="3951289" y="1473200"/>
            <a:ext cx="3398840" cy="192405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340" y="15909"/>
                  <a:pt x="21340" y="15909"/>
                  <a:pt x="21340" y="15909"/>
                </a:cubicBezTo>
                <a:cubicBezTo>
                  <a:pt x="20631" y="17347"/>
                  <a:pt x="20631" y="17347"/>
                  <a:pt x="20631" y="17347"/>
                </a:cubicBezTo>
                <a:cubicBezTo>
                  <a:pt x="20562" y="17011"/>
                  <a:pt x="20544" y="16919"/>
                  <a:pt x="20458" y="16582"/>
                </a:cubicBezTo>
                <a:cubicBezTo>
                  <a:pt x="18796" y="10280"/>
                  <a:pt x="14729" y="7129"/>
                  <a:pt x="10783" y="8628"/>
                </a:cubicBezTo>
                <a:cubicBezTo>
                  <a:pt x="10506" y="3794"/>
                  <a:pt x="8204" y="0"/>
                  <a:pt x="5400" y="0"/>
                </a:cubicBezTo>
                <a:cubicBezTo>
                  <a:pt x="2423" y="0"/>
                  <a:pt x="0" y="4283"/>
                  <a:pt x="0" y="9546"/>
                </a:cubicBezTo>
                <a:cubicBezTo>
                  <a:pt x="0" y="13921"/>
                  <a:pt x="1662" y="17592"/>
                  <a:pt x="3912" y="18724"/>
                </a:cubicBezTo>
                <a:cubicBezTo>
                  <a:pt x="3912" y="18755"/>
                  <a:pt x="3912" y="18755"/>
                  <a:pt x="3912" y="18755"/>
                </a:cubicBezTo>
                <a:cubicBezTo>
                  <a:pt x="4050" y="18816"/>
                  <a:pt x="4188" y="18877"/>
                  <a:pt x="4327" y="18938"/>
                </a:cubicBezTo>
                <a:cubicBezTo>
                  <a:pt x="4327" y="18938"/>
                  <a:pt x="4344" y="18938"/>
                  <a:pt x="4344" y="18908"/>
                </a:cubicBezTo>
                <a:cubicBezTo>
                  <a:pt x="4344" y="18938"/>
                  <a:pt x="4344" y="18938"/>
                  <a:pt x="4344" y="18938"/>
                </a:cubicBezTo>
                <a:cubicBezTo>
                  <a:pt x="5244" y="15726"/>
                  <a:pt x="6802" y="12942"/>
                  <a:pt x="8844" y="11290"/>
                </a:cubicBezTo>
                <a:cubicBezTo>
                  <a:pt x="10038" y="10310"/>
                  <a:pt x="10835" y="10066"/>
                  <a:pt x="10852" y="10066"/>
                </a:cubicBezTo>
                <a:cubicBezTo>
                  <a:pt x="14763" y="8505"/>
                  <a:pt x="18727" y="11320"/>
                  <a:pt x="20440" y="17500"/>
                </a:cubicBezTo>
                <a:cubicBezTo>
                  <a:pt x="19333" y="17531"/>
                  <a:pt x="19333" y="17531"/>
                  <a:pt x="19333" y="17531"/>
                </a:cubicBezTo>
                <a:lnTo>
                  <a:pt x="21600" y="21600"/>
                </a:lnTo>
                <a:close/>
              </a:path>
            </a:pathLst>
          </a:custGeom>
          <a:solidFill>
            <a:schemeClr val="accent2"/>
          </a:solidFill>
          <a:ln w="12700">
            <a:miter lim="400000"/>
          </a:ln>
        </p:spPr>
        <p:txBody>
          <a:bodyPr lIns="45719" rIns="45719"/>
          <a:lstStyle/>
          <a:p>
            <a:endParaRPr>
              <a:cs typeface="+mn-ea"/>
              <a:sym typeface="+mn-lt"/>
            </a:endParaRPr>
          </a:p>
        </p:txBody>
      </p:sp>
      <p:sp>
        <p:nvSpPr>
          <p:cNvPr id="10" name="Shape 4000"/>
          <p:cNvSpPr/>
          <p:nvPr/>
        </p:nvSpPr>
        <p:spPr>
          <a:xfrm>
            <a:off x="6600827" y="1506540"/>
            <a:ext cx="1918168" cy="3402013"/>
          </a:xfrm>
          <a:custGeom>
            <a:avLst/>
            <a:gdLst/>
            <a:ahLst/>
            <a:cxnLst>
              <a:cxn ang="0">
                <a:pos x="wd2" y="hd2"/>
              </a:cxn>
              <a:cxn ang="5400000">
                <a:pos x="wd2" y="hd2"/>
              </a:cxn>
              <a:cxn ang="10800000">
                <a:pos x="wd2" y="hd2"/>
              </a:cxn>
              <a:cxn ang="16200000">
                <a:pos x="wd2" y="hd2"/>
              </a:cxn>
            </a:cxnLst>
            <a:rect l="0" t="0" r="r" b="b"/>
            <a:pathLst>
              <a:path w="21570" h="21600" extrusionOk="0">
                <a:moveTo>
                  <a:pt x="0" y="21600"/>
                </a:moveTo>
                <a:cubicBezTo>
                  <a:pt x="5699" y="21341"/>
                  <a:pt x="5699" y="21341"/>
                  <a:pt x="5699" y="21341"/>
                </a:cubicBezTo>
                <a:cubicBezTo>
                  <a:pt x="4228" y="20614"/>
                  <a:pt x="4228" y="20614"/>
                  <a:pt x="4228" y="20614"/>
                </a:cubicBezTo>
                <a:cubicBezTo>
                  <a:pt x="4565" y="20545"/>
                  <a:pt x="4657" y="20528"/>
                  <a:pt x="4994" y="20441"/>
                </a:cubicBezTo>
                <a:cubicBezTo>
                  <a:pt x="11336" y="18798"/>
                  <a:pt x="14461" y="14717"/>
                  <a:pt x="12960" y="10774"/>
                </a:cubicBezTo>
                <a:cubicBezTo>
                  <a:pt x="17801" y="10515"/>
                  <a:pt x="21600" y="8197"/>
                  <a:pt x="21569" y="5396"/>
                </a:cubicBezTo>
                <a:cubicBezTo>
                  <a:pt x="21569" y="2421"/>
                  <a:pt x="17280" y="0"/>
                  <a:pt x="12010" y="0"/>
                </a:cubicBezTo>
                <a:cubicBezTo>
                  <a:pt x="7629" y="17"/>
                  <a:pt x="3952" y="1660"/>
                  <a:pt x="2819" y="3926"/>
                </a:cubicBezTo>
                <a:cubicBezTo>
                  <a:pt x="2819" y="3926"/>
                  <a:pt x="2819" y="3926"/>
                  <a:pt x="2819" y="3926"/>
                </a:cubicBezTo>
                <a:cubicBezTo>
                  <a:pt x="2757" y="4064"/>
                  <a:pt x="2696" y="4202"/>
                  <a:pt x="2635" y="4341"/>
                </a:cubicBezTo>
                <a:cubicBezTo>
                  <a:pt x="2635" y="4341"/>
                  <a:pt x="2635" y="4341"/>
                  <a:pt x="2635" y="4341"/>
                </a:cubicBezTo>
                <a:cubicBezTo>
                  <a:pt x="2635" y="4358"/>
                  <a:pt x="2635" y="4358"/>
                  <a:pt x="2635" y="4358"/>
                </a:cubicBezTo>
                <a:cubicBezTo>
                  <a:pt x="5852" y="5257"/>
                  <a:pt x="8609" y="6814"/>
                  <a:pt x="10294" y="8854"/>
                </a:cubicBezTo>
                <a:cubicBezTo>
                  <a:pt x="11275" y="10030"/>
                  <a:pt x="11520" y="10826"/>
                  <a:pt x="11520" y="10843"/>
                </a:cubicBezTo>
                <a:cubicBezTo>
                  <a:pt x="13083" y="14769"/>
                  <a:pt x="10264" y="18729"/>
                  <a:pt x="4106" y="20441"/>
                </a:cubicBezTo>
                <a:cubicBezTo>
                  <a:pt x="4075" y="19335"/>
                  <a:pt x="4075" y="19335"/>
                  <a:pt x="4075" y="19335"/>
                </a:cubicBezTo>
                <a:lnTo>
                  <a:pt x="0" y="21600"/>
                </a:lnTo>
                <a:close/>
              </a:path>
            </a:pathLst>
          </a:custGeom>
          <a:solidFill>
            <a:schemeClr val="accent3"/>
          </a:solidFill>
          <a:ln w="12700">
            <a:miter lim="400000"/>
          </a:ln>
        </p:spPr>
        <p:txBody>
          <a:bodyPr lIns="45719" rIns="45719"/>
          <a:lstStyle/>
          <a:p>
            <a:endParaRPr>
              <a:cs typeface="+mn-ea"/>
              <a:sym typeface="+mn-lt"/>
            </a:endParaRPr>
          </a:p>
        </p:txBody>
      </p:sp>
      <p:sp>
        <p:nvSpPr>
          <p:cNvPr id="11" name="Shape 4001"/>
          <p:cNvSpPr/>
          <p:nvPr/>
        </p:nvSpPr>
        <p:spPr>
          <a:xfrm>
            <a:off x="5087940" y="4210053"/>
            <a:ext cx="3439233" cy="1815299"/>
          </a:xfrm>
          <a:custGeom>
            <a:avLst/>
            <a:gdLst/>
            <a:ahLst/>
            <a:cxnLst>
              <a:cxn ang="0">
                <a:pos x="wd2" y="hd2"/>
              </a:cxn>
              <a:cxn ang="5400000">
                <a:pos x="wd2" y="hd2"/>
              </a:cxn>
              <a:cxn ang="10800000">
                <a:pos x="wd2" y="hd2"/>
              </a:cxn>
              <a:cxn ang="16200000">
                <a:pos x="wd2" y="hd2"/>
              </a:cxn>
            </a:cxnLst>
            <a:rect l="0" t="0" r="r" b="b"/>
            <a:pathLst>
              <a:path w="21485" h="21385" extrusionOk="0">
                <a:moveTo>
                  <a:pt x="0" y="0"/>
                </a:moveTo>
                <a:cubicBezTo>
                  <a:pt x="391" y="5938"/>
                  <a:pt x="391" y="5938"/>
                  <a:pt x="391" y="5938"/>
                </a:cubicBezTo>
                <a:cubicBezTo>
                  <a:pt x="1054" y="4365"/>
                  <a:pt x="1054" y="4365"/>
                  <a:pt x="1054" y="4365"/>
                </a:cubicBezTo>
                <a:cubicBezTo>
                  <a:pt x="1123" y="4718"/>
                  <a:pt x="1140" y="4814"/>
                  <a:pt x="1242" y="5135"/>
                </a:cubicBezTo>
                <a:cubicBezTo>
                  <a:pt x="3010" y="11651"/>
                  <a:pt x="7075" y="14635"/>
                  <a:pt x="10919" y="12774"/>
                </a:cubicBezTo>
                <a:cubicBezTo>
                  <a:pt x="11293" y="17813"/>
                  <a:pt x="13640" y="21600"/>
                  <a:pt x="16396" y="21375"/>
                </a:cubicBezTo>
                <a:cubicBezTo>
                  <a:pt x="19321" y="21151"/>
                  <a:pt x="21600" y="16497"/>
                  <a:pt x="21481" y="10944"/>
                </a:cubicBezTo>
                <a:cubicBezTo>
                  <a:pt x="21379" y="6387"/>
                  <a:pt x="19678" y="2664"/>
                  <a:pt x="17433" y="1637"/>
                </a:cubicBezTo>
                <a:cubicBezTo>
                  <a:pt x="17433" y="1637"/>
                  <a:pt x="17433" y="1637"/>
                  <a:pt x="17433" y="1637"/>
                </a:cubicBezTo>
                <a:cubicBezTo>
                  <a:pt x="17297" y="1573"/>
                  <a:pt x="17161" y="1508"/>
                  <a:pt x="17008" y="1476"/>
                </a:cubicBezTo>
                <a:cubicBezTo>
                  <a:pt x="17008" y="1476"/>
                  <a:pt x="17008" y="1476"/>
                  <a:pt x="17008" y="1476"/>
                </a:cubicBezTo>
                <a:cubicBezTo>
                  <a:pt x="17008" y="1476"/>
                  <a:pt x="17008" y="1476"/>
                  <a:pt x="16991" y="1476"/>
                </a:cubicBezTo>
                <a:cubicBezTo>
                  <a:pt x="16191" y="4911"/>
                  <a:pt x="14729" y="7927"/>
                  <a:pt x="12756" y="9821"/>
                </a:cubicBezTo>
                <a:cubicBezTo>
                  <a:pt x="11616" y="10944"/>
                  <a:pt x="10834" y="11265"/>
                  <a:pt x="10817" y="11265"/>
                </a:cubicBezTo>
                <a:cubicBezTo>
                  <a:pt x="7007" y="13191"/>
                  <a:pt x="3061" y="10527"/>
                  <a:pt x="1225" y="4204"/>
                </a:cubicBezTo>
                <a:cubicBezTo>
                  <a:pt x="2313" y="4076"/>
                  <a:pt x="2313" y="4076"/>
                  <a:pt x="2313" y="4076"/>
                </a:cubicBezTo>
                <a:lnTo>
                  <a:pt x="0" y="0"/>
                </a:lnTo>
                <a:close/>
              </a:path>
            </a:pathLst>
          </a:custGeom>
          <a:solidFill>
            <a:schemeClr val="accent4"/>
          </a:solidFill>
          <a:ln w="12700">
            <a:miter lim="400000"/>
          </a:ln>
        </p:spPr>
        <p:txBody>
          <a:bodyPr lIns="45719" rIns="45719"/>
          <a:lstStyle/>
          <a:p>
            <a:endParaRPr>
              <a:cs typeface="+mn-ea"/>
              <a:sym typeface="+mn-lt"/>
            </a:endParaRPr>
          </a:p>
        </p:txBody>
      </p:sp>
      <p:sp>
        <p:nvSpPr>
          <p:cNvPr id="12" name="Shape 4002"/>
          <p:cNvSpPr/>
          <p:nvPr/>
        </p:nvSpPr>
        <p:spPr>
          <a:xfrm>
            <a:off x="3961605" y="2670177"/>
            <a:ext cx="1812135" cy="3439896"/>
          </a:xfrm>
          <a:custGeom>
            <a:avLst/>
            <a:gdLst/>
            <a:ahLst/>
            <a:cxnLst>
              <a:cxn ang="0">
                <a:pos x="wd2" y="hd2"/>
              </a:cxn>
              <a:cxn ang="5400000">
                <a:pos x="wd2" y="hd2"/>
              </a:cxn>
              <a:cxn ang="10800000">
                <a:pos x="wd2" y="hd2"/>
              </a:cxn>
              <a:cxn ang="16200000">
                <a:pos x="wd2" y="hd2"/>
              </a:cxn>
            </a:cxnLst>
            <a:rect l="0" t="0" r="r" b="b"/>
            <a:pathLst>
              <a:path w="21385" h="21470" extrusionOk="0">
                <a:moveTo>
                  <a:pt x="21385" y="0"/>
                </a:moveTo>
                <a:cubicBezTo>
                  <a:pt x="15439" y="391"/>
                  <a:pt x="15439" y="391"/>
                  <a:pt x="15439" y="391"/>
                </a:cubicBezTo>
                <a:cubicBezTo>
                  <a:pt x="17014" y="1054"/>
                  <a:pt x="17014" y="1054"/>
                  <a:pt x="17014" y="1054"/>
                </a:cubicBezTo>
                <a:cubicBezTo>
                  <a:pt x="16660" y="1139"/>
                  <a:pt x="16564" y="1156"/>
                  <a:pt x="16210" y="1241"/>
                </a:cubicBezTo>
                <a:cubicBezTo>
                  <a:pt x="9717" y="3008"/>
                  <a:pt x="6760" y="7070"/>
                  <a:pt x="8624" y="10927"/>
                </a:cubicBezTo>
                <a:cubicBezTo>
                  <a:pt x="3546" y="11301"/>
                  <a:pt x="-215" y="13647"/>
                  <a:pt x="10" y="16400"/>
                </a:cubicBezTo>
                <a:cubicBezTo>
                  <a:pt x="235" y="19323"/>
                  <a:pt x="4896" y="21600"/>
                  <a:pt x="10456" y="21464"/>
                </a:cubicBezTo>
                <a:cubicBezTo>
                  <a:pt x="15021" y="21362"/>
                  <a:pt x="18749" y="19663"/>
                  <a:pt x="19778" y="17419"/>
                </a:cubicBezTo>
                <a:cubicBezTo>
                  <a:pt x="19778" y="17419"/>
                  <a:pt x="19778" y="17419"/>
                  <a:pt x="19778" y="17419"/>
                </a:cubicBezTo>
                <a:cubicBezTo>
                  <a:pt x="19842" y="17283"/>
                  <a:pt x="19906" y="17147"/>
                  <a:pt x="19939" y="16994"/>
                </a:cubicBezTo>
                <a:cubicBezTo>
                  <a:pt x="19939" y="16994"/>
                  <a:pt x="19939" y="16994"/>
                  <a:pt x="19939" y="16994"/>
                </a:cubicBezTo>
                <a:cubicBezTo>
                  <a:pt x="19939" y="16994"/>
                  <a:pt x="19939" y="16994"/>
                  <a:pt x="19939" y="16977"/>
                </a:cubicBezTo>
                <a:cubicBezTo>
                  <a:pt x="16499" y="16179"/>
                  <a:pt x="13478" y="14717"/>
                  <a:pt x="11549" y="12746"/>
                </a:cubicBezTo>
                <a:cubicBezTo>
                  <a:pt x="10424" y="11607"/>
                  <a:pt x="10135" y="10825"/>
                  <a:pt x="10135" y="10808"/>
                </a:cubicBezTo>
                <a:cubicBezTo>
                  <a:pt x="8174" y="7002"/>
                  <a:pt x="10842" y="3059"/>
                  <a:pt x="17174" y="1224"/>
                </a:cubicBezTo>
                <a:cubicBezTo>
                  <a:pt x="17303" y="2311"/>
                  <a:pt x="17303" y="2311"/>
                  <a:pt x="17303" y="2311"/>
                </a:cubicBezTo>
                <a:lnTo>
                  <a:pt x="21385" y="0"/>
                </a:lnTo>
                <a:close/>
              </a:path>
            </a:pathLst>
          </a:custGeom>
          <a:solidFill>
            <a:schemeClr val="accent5"/>
          </a:solidFill>
          <a:ln w="12700">
            <a:miter lim="400000"/>
          </a:ln>
        </p:spPr>
        <p:txBody>
          <a:bodyPr lIns="45719" rIns="45719"/>
          <a:lstStyle/>
          <a:p>
            <a:endParaRPr>
              <a:cs typeface="+mn-ea"/>
              <a:sym typeface="+mn-lt"/>
            </a:endParaRPr>
          </a:p>
        </p:txBody>
      </p:sp>
      <p:sp>
        <p:nvSpPr>
          <p:cNvPr id="13" name="Shape 4003"/>
          <p:cNvSpPr/>
          <p:nvPr/>
        </p:nvSpPr>
        <p:spPr>
          <a:xfrm>
            <a:off x="7615177" y="2038824"/>
            <a:ext cx="331789" cy="482601"/>
          </a:xfrm>
          <a:custGeom>
            <a:avLst/>
            <a:gdLst/>
            <a:ahLst/>
            <a:cxnLst>
              <a:cxn ang="0">
                <a:pos x="wd2" y="hd2"/>
              </a:cxn>
              <a:cxn ang="5400000">
                <a:pos x="wd2" y="hd2"/>
              </a:cxn>
              <a:cxn ang="10800000">
                <a:pos x="wd2" y="hd2"/>
              </a:cxn>
              <a:cxn ang="16200000">
                <a:pos x="wd2" y="hd2"/>
              </a:cxn>
            </a:cxnLst>
            <a:rect l="0" t="0" r="r" b="b"/>
            <a:pathLst>
              <a:path w="21600" h="21600" extrusionOk="0">
                <a:moveTo>
                  <a:pt x="18655" y="0"/>
                </a:moveTo>
                <a:cubicBezTo>
                  <a:pt x="2945" y="0"/>
                  <a:pt x="2945" y="0"/>
                  <a:pt x="2945" y="0"/>
                </a:cubicBezTo>
                <a:cubicBezTo>
                  <a:pt x="1227" y="0"/>
                  <a:pt x="0" y="844"/>
                  <a:pt x="0" y="2025"/>
                </a:cubicBezTo>
                <a:cubicBezTo>
                  <a:pt x="0" y="19575"/>
                  <a:pt x="0" y="19575"/>
                  <a:pt x="0" y="19575"/>
                </a:cubicBezTo>
                <a:cubicBezTo>
                  <a:pt x="0" y="20756"/>
                  <a:pt x="1227" y="21600"/>
                  <a:pt x="2945" y="21600"/>
                </a:cubicBezTo>
                <a:cubicBezTo>
                  <a:pt x="18655" y="21600"/>
                  <a:pt x="18655" y="21600"/>
                  <a:pt x="18655" y="21600"/>
                </a:cubicBezTo>
                <a:cubicBezTo>
                  <a:pt x="20373" y="21600"/>
                  <a:pt x="21600" y="20756"/>
                  <a:pt x="21600" y="19575"/>
                </a:cubicBezTo>
                <a:cubicBezTo>
                  <a:pt x="21600" y="2025"/>
                  <a:pt x="21600" y="2025"/>
                  <a:pt x="21600" y="2025"/>
                </a:cubicBezTo>
                <a:cubicBezTo>
                  <a:pt x="21600" y="844"/>
                  <a:pt x="20373" y="0"/>
                  <a:pt x="18655" y="0"/>
                </a:cubicBezTo>
                <a:close/>
                <a:moveTo>
                  <a:pt x="19636" y="19575"/>
                </a:moveTo>
                <a:cubicBezTo>
                  <a:pt x="19636" y="19913"/>
                  <a:pt x="19145" y="20250"/>
                  <a:pt x="18655" y="20250"/>
                </a:cubicBezTo>
                <a:cubicBezTo>
                  <a:pt x="2945" y="20250"/>
                  <a:pt x="2945" y="20250"/>
                  <a:pt x="2945" y="20250"/>
                </a:cubicBezTo>
                <a:cubicBezTo>
                  <a:pt x="2455" y="20250"/>
                  <a:pt x="1964" y="19913"/>
                  <a:pt x="1964" y="19575"/>
                </a:cubicBezTo>
                <a:cubicBezTo>
                  <a:pt x="1964" y="18225"/>
                  <a:pt x="1964" y="18225"/>
                  <a:pt x="1964" y="18225"/>
                </a:cubicBezTo>
                <a:cubicBezTo>
                  <a:pt x="19636" y="18225"/>
                  <a:pt x="19636" y="18225"/>
                  <a:pt x="19636" y="18225"/>
                </a:cubicBezTo>
                <a:lnTo>
                  <a:pt x="19636" y="19575"/>
                </a:lnTo>
                <a:close/>
                <a:moveTo>
                  <a:pt x="19636" y="17550"/>
                </a:moveTo>
                <a:cubicBezTo>
                  <a:pt x="1964" y="17550"/>
                  <a:pt x="1964" y="17550"/>
                  <a:pt x="1964" y="17550"/>
                </a:cubicBezTo>
                <a:cubicBezTo>
                  <a:pt x="1964" y="4050"/>
                  <a:pt x="1964" y="4050"/>
                  <a:pt x="1964" y="4050"/>
                </a:cubicBezTo>
                <a:cubicBezTo>
                  <a:pt x="19636" y="4050"/>
                  <a:pt x="19636" y="4050"/>
                  <a:pt x="19636" y="4050"/>
                </a:cubicBezTo>
                <a:lnTo>
                  <a:pt x="19636" y="17550"/>
                </a:lnTo>
                <a:close/>
                <a:moveTo>
                  <a:pt x="19636" y="3375"/>
                </a:moveTo>
                <a:cubicBezTo>
                  <a:pt x="1964" y="3375"/>
                  <a:pt x="1964" y="3375"/>
                  <a:pt x="1964" y="3375"/>
                </a:cubicBezTo>
                <a:cubicBezTo>
                  <a:pt x="1964" y="2025"/>
                  <a:pt x="1964" y="2025"/>
                  <a:pt x="1964" y="2025"/>
                </a:cubicBezTo>
                <a:cubicBezTo>
                  <a:pt x="1964" y="1687"/>
                  <a:pt x="2455" y="1350"/>
                  <a:pt x="2945" y="1350"/>
                </a:cubicBezTo>
                <a:cubicBezTo>
                  <a:pt x="18655" y="1350"/>
                  <a:pt x="18655" y="1350"/>
                  <a:pt x="18655" y="1350"/>
                </a:cubicBezTo>
                <a:cubicBezTo>
                  <a:pt x="19145" y="1350"/>
                  <a:pt x="19636" y="1687"/>
                  <a:pt x="19636" y="2025"/>
                </a:cubicBezTo>
                <a:lnTo>
                  <a:pt x="19636" y="3375"/>
                </a:lnTo>
                <a:close/>
              </a:path>
            </a:pathLst>
          </a:custGeom>
          <a:solidFill>
            <a:srgbClr val="FFFFFF"/>
          </a:solidFill>
          <a:ln w="12700">
            <a:miter lim="400000"/>
          </a:ln>
        </p:spPr>
        <p:txBody>
          <a:bodyPr lIns="45719" rIns="45719"/>
          <a:lstStyle/>
          <a:p>
            <a:endParaRPr>
              <a:cs typeface="+mn-ea"/>
              <a:sym typeface="+mn-lt"/>
            </a:endParaRPr>
          </a:p>
        </p:txBody>
      </p:sp>
      <p:sp>
        <p:nvSpPr>
          <p:cNvPr id="14" name="Shape 4004"/>
          <p:cNvSpPr/>
          <p:nvPr/>
        </p:nvSpPr>
        <p:spPr>
          <a:xfrm>
            <a:off x="-361950" y="5194301"/>
            <a:ext cx="60325" cy="14289"/>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200"/>
                  <a:pt x="20250" y="21600"/>
                  <a:pt x="18900" y="21600"/>
                </a:cubicBezTo>
                <a:cubicBezTo>
                  <a:pt x="2700" y="21600"/>
                  <a:pt x="2700" y="21600"/>
                  <a:pt x="2700" y="21600"/>
                </a:cubicBezTo>
                <a:cubicBezTo>
                  <a:pt x="1350" y="21600"/>
                  <a:pt x="0" y="16200"/>
                  <a:pt x="0" y="10800"/>
                </a:cubicBezTo>
                <a:cubicBezTo>
                  <a:pt x="0" y="10800"/>
                  <a:pt x="0" y="10800"/>
                  <a:pt x="0" y="10800"/>
                </a:cubicBezTo>
                <a:cubicBezTo>
                  <a:pt x="0" y="5400"/>
                  <a:pt x="1350" y="0"/>
                  <a:pt x="2700" y="0"/>
                </a:cubicBezTo>
                <a:cubicBezTo>
                  <a:pt x="18900" y="0"/>
                  <a:pt x="18900" y="0"/>
                  <a:pt x="18900" y="0"/>
                </a:cubicBezTo>
                <a:cubicBezTo>
                  <a:pt x="20250" y="0"/>
                  <a:pt x="21600" y="5400"/>
                  <a:pt x="21600" y="10800"/>
                </a:cubicBezTo>
                <a:close/>
              </a:path>
            </a:pathLst>
          </a:custGeom>
          <a:solidFill>
            <a:srgbClr val="211C1D"/>
          </a:solidFill>
          <a:ln w="12700">
            <a:miter lim="400000"/>
          </a:ln>
        </p:spPr>
        <p:txBody>
          <a:bodyPr lIns="45719" rIns="45719"/>
          <a:lstStyle/>
          <a:p>
            <a:endParaRPr>
              <a:cs typeface="+mn-ea"/>
              <a:sym typeface="+mn-lt"/>
            </a:endParaRPr>
          </a:p>
        </p:txBody>
      </p:sp>
      <p:sp>
        <p:nvSpPr>
          <p:cNvPr id="15" name="Shape 4005"/>
          <p:cNvSpPr/>
          <p:nvPr/>
        </p:nvSpPr>
        <p:spPr>
          <a:xfrm>
            <a:off x="-346075" y="5570537"/>
            <a:ext cx="30163" cy="14289"/>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200"/>
                  <a:pt x="18900" y="21600"/>
                  <a:pt x="16200" y="21600"/>
                </a:cubicBezTo>
                <a:cubicBezTo>
                  <a:pt x="5400" y="21600"/>
                  <a:pt x="5400" y="21600"/>
                  <a:pt x="5400" y="21600"/>
                </a:cubicBezTo>
                <a:cubicBezTo>
                  <a:pt x="2700" y="21600"/>
                  <a:pt x="0" y="16200"/>
                  <a:pt x="0" y="10800"/>
                </a:cubicBezTo>
                <a:cubicBezTo>
                  <a:pt x="0" y="10800"/>
                  <a:pt x="0" y="10800"/>
                  <a:pt x="0" y="10800"/>
                </a:cubicBezTo>
                <a:cubicBezTo>
                  <a:pt x="0" y="5400"/>
                  <a:pt x="2700" y="0"/>
                  <a:pt x="5400" y="0"/>
                </a:cubicBezTo>
                <a:cubicBezTo>
                  <a:pt x="16200" y="0"/>
                  <a:pt x="16200" y="0"/>
                  <a:pt x="16200" y="0"/>
                </a:cubicBezTo>
                <a:cubicBezTo>
                  <a:pt x="18900" y="0"/>
                  <a:pt x="21600" y="5400"/>
                  <a:pt x="21600" y="10800"/>
                </a:cubicBezTo>
                <a:close/>
              </a:path>
            </a:pathLst>
          </a:custGeom>
          <a:solidFill>
            <a:srgbClr val="211C1D"/>
          </a:solidFill>
          <a:ln w="12700">
            <a:miter lim="400000"/>
          </a:ln>
        </p:spPr>
        <p:txBody>
          <a:bodyPr lIns="45719" rIns="45719"/>
          <a:lstStyle/>
          <a:p>
            <a:endParaRPr>
              <a:cs typeface="+mn-ea"/>
              <a:sym typeface="+mn-lt"/>
            </a:endParaRPr>
          </a:p>
        </p:txBody>
      </p:sp>
      <p:grpSp>
        <p:nvGrpSpPr>
          <p:cNvPr id="16" name="Group 4008"/>
          <p:cNvGrpSpPr/>
          <p:nvPr/>
        </p:nvGrpSpPr>
        <p:grpSpPr>
          <a:xfrm>
            <a:off x="4534448" y="5085863"/>
            <a:ext cx="481014" cy="422276"/>
            <a:chOff x="0" y="0"/>
            <a:chExt cx="481012" cy="422275"/>
          </a:xfrm>
        </p:grpSpPr>
        <p:sp>
          <p:nvSpPr>
            <p:cNvPr id="17" name="Shape 4006"/>
            <p:cNvSpPr/>
            <p:nvPr/>
          </p:nvSpPr>
          <p:spPr>
            <a:xfrm>
              <a:off x="0" y="0"/>
              <a:ext cx="481013" cy="422275"/>
            </a:xfrm>
            <a:custGeom>
              <a:avLst/>
              <a:gdLst/>
              <a:ahLst/>
              <a:cxnLst>
                <a:cxn ang="0">
                  <a:pos x="wd2" y="hd2"/>
                </a:cxn>
                <a:cxn ang="5400000">
                  <a:pos x="wd2" y="hd2"/>
                </a:cxn>
                <a:cxn ang="10800000">
                  <a:pos x="wd2" y="hd2"/>
                </a:cxn>
                <a:cxn ang="16200000">
                  <a:pos x="wd2" y="hd2"/>
                </a:cxn>
              </a:cxnLst>
              <a:rect l="0" t="0" r="r" b="b"/>
              <a:pathLst>
                <a:path w="21600" h="21600" extrusionOk="0">
                  <a:moveTo>
                    <a:pt x="21600" y="12729"/>
                  </a:moveTo>
                  <a:cubicBezTo>
                    <a:pt x="18900" y="1157"/>
                    <a:pt x="18900" y="1157"/>
                    <a:pt x="18900" y="1157"/>
                  </a:cubicBezTo>
                  <a:cubicBezTo>
                    <a:pt x="18731" y="386"/>
                    <a:pt x="18225" y="0"/>
                    <a:pt x="17550" y="0"/>
                  </a:cubicBezTo>
                  <a:cubicBezTo>
                    <a:pt x="10800" y="0"/>
                    <a:pt x="10800" y="0"/>
                    <a:pt x="10800" y="0"/>
                  </a:cubicBezTo>
                  <a:cubicBezTo>
                    <a:pt x="4050" y="0"/>
                    <a:pt x="4050" y="0"/>
                    <a:pt x="4050" y="0"/>
                  </a:cubicBezTo>
                  <a:cubicBezTo>
                    <a:pt x="3375" y="0"/>
                    <a:pt x="2869" y="386"/>
                    <a:pt x="2700" y="1157"/>
                  </a:cubicBezTo>
                  <a:cubicBezTo>
                    <a:pt x="0" y="12729"/>
                    <a:pt x="0" y="12729"/>
                    <a:pt x="0" y="12729"/>
                  </a:cubicBezTo>
                  <a:cubicBezTo>
                    <a:pt x="0" y="12921"/>
                    <a:pt x="0" y="12921"/>
                    <a:pt x="0" y="13114"/>
                  </a:cubicBezTo>
                  <a:cubicBezTo>
                    <a:pt x="0" y="18514"/>
                    <a:pt x="0" y="18514"/>
                    <a:pt x="0" y="18514"/>
                  </a:cubicBezTo>
                  <a:cubicBezTo>
                    <a:pt x="0" y="20250"/>
                    <a:pt x="1181" y="21600"/>
                    <a:pt x="2700" y="21600"/>
                  </a:cubicBezTo>
                  <a:cubicBezTo>
                    <a:pt x="18900" y="21600"/>
                    <a:pt x="18900" y="21600"/>
                    <a:pt x="18900" y="21600"/>
                  </a:cubicBezTo>
                  <a:cubicBezTo>
                    <a:pt x="20419" y="21600"/>
                    <a:pt x="21600" y="20250"/>
                    <a:pt x="21600" y="18514"/>
                  </a:cubicBezTo>
                  <a:cubicBezTo>
                    <a:pt x="21600" y="13114"/>
                    <a:pt x="21600" y="13114"/>
                    <a:pt x="21600" y="13114"/>
                  </a:cubicBezTo>
                  <a:cubicBezTo>
                    <a:pt x="21600" y="12921"/>
                    <a:pt x="21600" y="12921"/>
                    <a:pt x="21600" y="12729"/>
                  </a:cubicBezTo>
                  <a:close/>
                  <a:moveTo>
                    <a:pt x="20250" y="18514"/>
                  </a:moveTo>
                  <a:cubicBezTo>
                    <a:pt x="20250" y="19286"/>
                    <a:pt x="19575" y="20057"/>
                    <a:pt x="18900" y="20057"/>
                  </a:cubicBezTo>
                  <a:cubicBezTo>
                    <a:pt x="2700" y="20057"/>
                    <a:pt x="2700" y="20057"/>
                    <a:pt x="2700" y="20057"/>
                  </a:cubicBezTo>
                  <a:cubicBezTo>
                    <a:pt x="2025" y="20057"/>
                    <a:pt x="1350" y="19286"/>
                    <a:pt x="1350" y="18514"/>
                  </a:cubicBezTo>
                  <a:cubicBezTo>
                    <a:pt x="1350" y="13114"/>
                    <a:pt x="1350" y="13114"/>
                    <a:pt x="1350" y="13114"/>
                  </a:cubicBezTo>
                  <a:cubicBezTo>
                    <a:pt x="4050" y="1543"/>
                    <a:pt x="4050" y="1543"/>
                    <a:pt x="4050" y="1543"/>
                  </a:cubicBezTo>
                  <a:cubicBezTo>
                    <a:pt x="17550" y="1543"/>
                    <a:pt x="17550" y="1543"/>
                    <a:pt x="17550" y="1543"/>
                  </a:cubicBezTo>
                  <a:cubicBezTo>
                    <a:pt x="20250" y="13114"/>
                    <a:pt x="20250" y="13114"/>
                    <a:pt x="20250" y="13114"/>
                  </a:cubicBezTo>
                  <a:lnTo>
                    <a:pt x="20250" y="18514"/>
                  </a:lnTo>
                  <a:close/>
                </a:path>
              </a:pathLst>
            </a:custGeom>
            <a:solidFill>
              <a:srgbClr val="FFFFF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8" name="Shape 4007"/>
            <p:cNvSpPr/>
            <p:nvPr/>
          </p:nvSpPr>
          <p:spPr>
            <a:xfrm>
              <a:off x="57150" y="60324"/>
              <a:ext cx="368300" cy="271465"/>
            </a:xfrm>
            <a:custGeom>
              <a:avLst/>
              <a:gdLst/>
              <a:ahLst/>
              <a:cxnLst>
                <a:cxn ang="0">
                  <a:pos x="wd2" y="hd2"/>
                </a:cxn>
                <a:cxn ang="5400000">
                  <a:pos x="wd2" y="hd2"/>
                </a:cxn>
                <a:cxn ang="10800000">
                  <a:pos x="wd2" y="hd2"/>
                </a:cxn>
                <a:cxn ang="16200000">
                  <a:pos x="wd2" y="hd2"/>
                </a:cxn>
              </a:cxnLst>
              <a:rect l="0" t="0" r="r" b="b"/>
              <a:pathLst>
                <a:path w="21600" h="21600" extrusionOk="0">
                  <a:moveTo>
                    <a:pt x="17633" y="0"/>
                  </a:moveTo>
                  <a:cubicBezTo>
                    <a:pt x="3967" y="0"/>
                    <a:pt x="3967" y="0"/>
                    <a:pt x="3967" y="0"/>
                  </a:cubicBezTo>
                  <a:cubicBezTo>
                    <a:pt x="3527" y="0"/>
                    <a:pt x="3306" y="300"/>
                    <a:pt x="3086" y="900"/>
                  </a:cubicBezTo>
                  <a:cubicBezTo>
                    <a:pt x="0" y="15300"/>
                    <a:pt x="0" y="15300"/>
                    <a:pt x="0" y="15300"/>
                  </a:cubicBezTo>
                  <a:cubicBezTo>
                    <a:pt x="0" y="15600"/>
                    <a:pt x="0" y="15900"/>
                    <a:pt x="220" y="16200"/>
                  </a:cubicBezTo>
                  <a:cubicBezTo>
                    <a:pt x="441" y="16500"/>
                    <a:pt x="661" y="16800"/>
                    <a:pt x="882" y="16800"/>
                  </a:cubicBezTo>
                  <a:cubicBezTo>
                    <a:pt x="3527" y="16800"/>
                    <a:pt x="3527" y="16800"/>
                    <a:pt x="3527" y="16800"/>
                  </a:cubicBezTo>
                  <a:cubicBezTo>
                    <a:pt x="4408" y="16800"/>
                    <a:pt x="4408" y="16800"/>
                    <a:pt x="4408" y="16800"/>
                  </a:cubicBezTo>
                  <a:cubicBezTo>
                    <a:pt x="5069" y="16800"/>
                    <a:pt x="5069" y="16800"/>
                    <a:pt x="5069" y="16800"/>
                  </a:cubicBezTo>
                  <a:cubicBezTo>
                    <a:pt x="6171" y="20400"/>
                    <a:pt x="6171" y="20400"/>
                    <a:pt x="6171" y="20400"/>
                  </a:cubicBezTo>
                  <a:cubicBezTo>
                    <a:pt x="6612" y="21000"/>
                    <a:pt x="7053" y="21600"/>
                    <a:pt x="7714" y="21600"/>
                  </a:cubicBezTo>
                  <a:cubicBezTo>
                    <a:pt x="13886" y="21600"/>
                    <a:pt x="13886" y="21600"/>
                    <a:pt x="13886" y="21600"/>
                  </a:cubicBezTo>
                  <a:cubicBezTo>
                    <a:pt x="14547" y="21600"/>
                    <a:pt x="14988" y="21000"/>
                    <a:pt x="15429" y="20400"/>
                  </a:cubicBezTo>
                  <a:cubicBezTo>
                    <a:pt x="16531" y="16800"/>
                    <a:pt x="16531" y="16800"/>
                    <a:pt x="16531" y="16800"/>
                  </a:cubicBezTo>
                  <a:cubicBezTo>
                    <a:pt x="17192" y="16800"/>
                    <a:pt x="17192" y="16800"/>
                    <a:pt x="17192" y="16800"/>
                  </a:cubicBezTo>
                  <a:cubicBezTo>
                    <a:pt x="18073" y="16800"/>
                    <a:pt x="18073" y="16800"/>
                    <a:pt x="18073" y="16800"/>
                  </a:cubicBezTo>
                  <a:cubicBezTo>
                    <a:pt x="20718" y="16800"/>
                    <a:pt x="20718" y="16800"/>
                    <a:pt x="20718" y="16800"/>
                  </a:cubicBezTo>
                  <a:cubicBezTo>
                    <a:pt x="20939" y="16800"/>
                    <a:pt x="21159" y="16500"/>
                    <a:pt x="21380" y="16200"/>
                  </a:cubicBezTo>
                  <a:cubicBezTo>
                    <a:pt x="21600" y="15900"/>
                    <a:pt x="21600" y="15600"/>
                    <a:pt x="21600" y="15300"/>
                  </a:cubicBezTo>
                  <a:cubicBezTo>
                    <a:pt x="18514" y="900"/>
                    <a:pt x="18514" y="900"/>
                    <a:pt x="18514" y="900"/>
                  </a:cubicBezTo>
                  <a:cubicBezTo>
                    <a:pt x="18294" y="300"/>
                    <a:pt x="18073" y="0"/>
                    <a:pt x="17633" y="0"/>
                  </a:cubicBezTo>
                  <a:close/>
                  <a:moveTo>
                    <a:pt x="18073" y="14400"/>
                  </a:moveTo>
                  <a:cubicBezTo>
                    <a:pt x="16531" y="14400"/>
                    <a:pt x="16531" y="14400"/>
                    <a:pt x="16531" y="14400"/>
                  </a:cubicBezTo>
                  <a:cubicBezTo>
                    <a:pt x="15869" y="14400"/>
                    <a:pt x="15429" y="15000"/>
                    <a:pt x="14988" y="15600"/>
                  </a:cubicBezTo>
                  <a:cubicBezTo>
                    <a:pt x="13886" y="19200"/>
                    <a:pt x="13886" y="19200"/>
                    <a:pt x="13886" y="19200"/>
                  </a:cubicBezTo>
                  <a:cubicBezTo>
                    <a:pt x="7714" y="19200"/>
                    <a:pt x="7714" y="19200"/>
                    <a:pt x="7714" y="19200"/>
                  </a:cubicBezTo>
                  <a:cubicBezTo>
                    <a:pt x="6612" y="15600"/>
                    <a:pt x="6612" y="15600"/>
                    <a:pt x="6612" y="15600"/>
                  </a:cubicBezTo>
                  <a:cubicBezTo>
                    <a:pt x="6171" y="15000"/>
                    <a:pt x="5731" y="14400"/>
                    <a:pt x="5069" y="14400"/>
                  </a:cubicBezTo>
                  <a:cubicBezTo>
                    <a:pt x="3527" y="14400"/>
                    <a:pt x="3527" y="14400"/>
                    <a:pt x="3527" y="14400"/>
                  </a:cubicBezTo>
                  <a:cubicBezTo>
                    <a:pt x="1322" y="14400"/>
                    <a:pt x="1322" y="14400"/>
                    <a:pt x="1322" y="14400"/>
                  </a:cubicBezTo>
                  <a:cubicBezTo>
                    <a:pt x="3967" y="1200"/>
                    <a:pt x="3967" y="1200"/>
                    <a:pt x="3967" y="1200"/>
                  </a:cubicBezTo>
                  <a:cubicBezTo>
                    <a:pt x="17633" y="1200"/>
                    <a:pt x="17633" y="1200"/>
                    <a:pt x="17633" y="1200"/>
                  </a:cubicBezTo>
                  <a:cubicBezTo>
                    <a:pt x="20278" y="14400"/>
                    <a:pt x="20278" y="14400"/>
                    <a:pt x="20278" y="14400"/>
                  </a:cubicBezTo>
                  <a:lnTo>
                    <a:pt x="18073" y="14400"/>
                  </a:lnTo>
                  <a:close/>
                </a:path>
              </a:pathLst>
            </a:custGeom>
            <a:solidFill>
              <a:srgbClr val="FFFFFF"/>
            </a:solidFill>
            <a:ln w="12700" cap="flat">
              <a:noFill/>
              <a:miter lim="400000"/>
            </a:ln>
            <a:effectLst/>
          </p:spPr>
          <p:txBody>
            <a:bodyPr wrap="square" lIns="45719" tIns="45719" rIns="45719" bIns="45719" numCol="1" anchor="t">
              <a:noAutofit/>
            </a:bodyPr>
            <a:lstStyle/>
            <a:p>
              <a:endParaRPr>
                <a:cs typeface="+mn-ea"/>
                <a:sym typeface="+mn-lt"/>
              </a:endParaRPr>
            </a:p>
          </p:txBody>
        </p:sp>
      </p:grpSp>
      <p:grpSp>
        <p:nvGrpSpPr>
          <p:cNvPr id="19" name="Group 4012"/>
          <p:cNvGrpSpPr/>
          <p:nvPr/>
        </p:nvGrpSpPr>
        <p:grpSpPr>
          <a:xfrm>
            <a:off x="4533655" y="2133600"/>
            <a:ext cx="482601" cy="301626"/>
            <a:chOff x="0" y="0"/>
            <a:chExt cx="482600" cy="301625"/>
          </a:xfrm>
        </p:grpSpPr>
        <p:sp>
          <p:nvSpPr>
            <p:cNvPr id="20" name="Shape 4009"/>
            <p:cNvSpPr/>
            <p:nvPr/>
          </p:nvSpPr>
          <p:spPr>
            <a:xfrm>
              <a:off x="0" y="0"/>
              <a:ext cx="482600" cy="301625"/>
            </a:xfrm>
            <a:custGeom>
              <a:avLst/>
              <a:gdLst/>
              <a:ahLst/>
              <a:cxnLst>
                <a:cxn ang="0">
                  <a:pos x="wd2" y="hd2"/>
                </a:cxn>
                <a:cxn ang="5400000">
                  <a:pos x="wd2" y="hd2"/>
                </a:cxn>
                <a:cxn ang="10800000">
                  <a:pos x="wd2" y="hd2"/>
                </a:cxn>
                <a:cxn ang="16200000">
                  <a:pos x="wd2" y="hd2"/>
                </a:cxn>
              </a:cxnLst>
              <a:rect l="0" t="0" r="r" b="b"/>
              <a:pathLst>
                <a:path w="21600" h="21600" extrusionOk="0">
                  <a:moveTo>
                    <a:pt x="21600" y="10530"/>
                  </a:moveTo>
                  <a:cubicBezTo>
                    <a:pt x="21600" y="10530"/>
                    <a:pt x="21600" y="10530"/>
                    <a:pt x="21600" y="10530"/>
                  </a:cubicBezTo>
                  <a:cubicBezTo>
                    <a:pt x="21600" y="10530"/>
                    <a:pt x="21600" y="10260"/>
                    <a:pt x="21431" y="10260"/>
                  </a:cubicBezTo>
                  <a:cubicBezTo>
                    <a:pt x="21431" y="10260"/>
                    <a:pt x="21431" y="10260"/>
                    <a:pt x="21431" y="10260"/>
                  </a:cubicBezTo>
                  <a:cubicBezTo>
                    <a:pt x="19575" y="4320"/>
                    <a:pt x="15356" y="0"/>
                    <a:pt x="10800" y="0"/>
                  </a:cubicBezTo>
                  <a:cubicBezTo>
                    <a:pt x="6244" y="0"/>
                    <a:pt x="2025" y="4320"/>
                    <a:pt x="0" y="10260"/>
                  </a:cubicBezTo>
                  <a:cubicBezTo>
                    <a:pt x="0" y="10260"/>
                    <a:pt x="0" y="10260"/>
                    <a:pt x="0" y="10260"/>
                  </a:cubicBezTo>
                  <a:cubicBezTo>
                    <a:pt x="0" y="10260"/>
                    <a:pt x="0" y="10260"/>
                    <a:pt x="0" y="10530"/>
                  </a:cubicBezTo>
                  <a:cubicBezTo>
                    <a:pt x="0" y="10530"/>
                    <a:pt x="0" y="10530"/>
                    <a:pt x="0" y="10530"/>
                  </a:cubicBezTo>
                  <a:cubicBezTo>
                    <a:pt x="0" y="10530"/>
                    <a:pt x="0" y="10800"/>
                    <a:pt x="0" y="10800"/>
                  </a:cubicBezTo>
                  <a:cubicBezTo>
                    <a:pt x="0" y="10800"/>
                    <a:pt x="0" y="11070"/>
                    <a:pt x="0" y="11070"/>
                  </a:cubicBezTo>
                  <a:cubicBezTo>
                    <a:pt x="0" y="11070"/>
                    <a:pt x="0" y="11070"/>
                    <a:pt x="0" y="11070"/>
                  </a:cubicBezTo>
                  <a:cubicBezTo>
                    <a:pt x="0" y="11070"/>
                    <a:pt x="0" y="11070"/>
                    <a:pt x="0" y="11340"/>
                  </a:cubicBezTo>
                  <a:cubicBezTo>
                    <a:pt x="0" y="11340"/>
                    <a:pt x="0" y="11340"/>
                    <a:pt x="0" y="11340"/>
                  </a:cubicBezTo>
                  <a:cubicBezTo>
                    <a:pt x="2025" y="17280"/>
                    <a:pt x="6244" y="21600"/>
                    <a:pt x="10800" y="21600"/>
                  </a:cubicBezTo>
                  <a:cubicBezTo>
                    <a:pt x="15356" y="21600"/>
                    <a:pt x="19575" y="17280"/>
                    <a:pt x="21431" y="11340"/>
                  </a:cubicBezTo>
                  <a:cubicBezTo>
                    <a:pt x="21431" y="11340"/>
                    <a:pt x="21431" y="11340"/>
                    <a:pt x="21431" y="11340"/>
                  </a:cubicBezTo>
                  <a:cubicBezTo>
                    <a:pt x="21600" y="11070"/>
                    <a:pt x="21600" y="11070"/>
                    <a:pt x="21600" y="11070"/>
                  </a:cubicBezTo>
                  <a:cubicBezTo>
                    <a:pt x="21600" y="11070"/>
                    <a:pt x="21600" y="11070"/>
                    <a:pt x="21600" y="11070"/>
                  </a:cubicBezTo>
                  <a:cubicBezTo>
                    <a:pt x="21600" y="11070"/>
                    <a:pt x="21600" y="10800"/>
                    <a:pt x="21600" y="10800"/>
                  </a:cubicBezTo>
                  <a:cubicBezTo>
                    <a:pt x="21600" y="10800"/>
                    <a:pt x="21600" y="10530"/>
                    <a:pt x="21600" y="10530"/>
                  </a:cubicBezTo>
                  <a:close/>
                  <a:moveTo>
                    <a:pt x="10800" y="19440"/>
                  </a:moveTo>
                  <a:cubicBezTo>
                    <a:pt x="6919" y="19440"/>
                    <a:pt x="3206" y="15930"/>
                    <a:pt x="1519" y="10800"/>
                  </a:cubicBezTo>
                  <a:cubicBezTo>
                    <a:pt x="3375" y="5670"/>
                    <a:pt x="6919" y="2160"/>
                    <a:pt x="10800" y="2160"/>
                  </a:cubicBezTo>
                  <a:cubicBezTo>
                    <a:pt x="14513" y="2160"/>
                    <a:pt x="18225" y="5670"/>
                    <a:pt x="20081" y="10800"/>
                  </a:cubicBezTo>
                  <a:cubicBezTo>
                    <a:pt x="18225" y="15930"/>
                    <a:pt x="14513" y="19440"/>
                    <a:pt x="10800" y="19440"/>
                  </a:cubicBezTo>
                  <a:close/>
                </a:path>
              </a:pathLst>
            </a:custGeom>
            <a:solidFill>
              <a:srgbClr val="FFFFF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1" name="Shape 4010"/>
            <p:cNvSpPr/>
            <p:nvPr/>
          </p:nvSpPr>
          <p:spPr>
            <a:xfrm>
              <a:off x="180975" y="90486"/>
              <a:ext cx="68264" cy="68264"/>
            </a:xfrm>
            <a:custGeom>
              <a:avLst/>
              <a:gdLst/>
              <a:ahLst/>
              <a:cxnLst>
                <a:cxn ang="0">
                  <a:pos x="wd2" y="hd2"/>
                </a:cxn>
                <a:cxn ang="5400000">
                  <a:pos x="wd2" y="hd2"/>
                </a:cxn>
                <a:cxn ang="10800000">
                  <a:pos x="wd2" y="hd2"/>
                </a:cxn>
                <a:cxn ang="16200000">
                  <a:pos x="wd2" y="hd2"/>
                </a:cxn>
              </a:cxnLst>
              <a:rect l="0" t="0" r="r" b="b"/>
              <a:pathLst>
                <a:path w="21600" h="21600" extrusionOk="0">
                  <a:moveTo>
                    <a:pt x="19200" y="0"/>
                  </a:moveTo>
                  <a:cubicBezTo>
                    <a:pt x="19200" y="0"/>
                    <a:pt x="19200" y="0"/>
                    <a:pt x="19200" y="0"/>
                  </a:cubicBezTo>
                  <a:cubicBezTo>
                    <a:pt x="8400" y="0"/>
                    <a:pt x="0" y="8400"/>
                    <a:pt x="0" y="19200"/>
                  </a:cubicBezTo>
                  <a:cubicBezTo>
                    <a:pt x="0" y="20400"/>
                    <a:pt x="1200" y="21600"/>
                    <a:pt x="2400" y="21600"/>
                  </a:cubicBezTo>
                  <a:cubicBezTo>
                    <a:pt x="3600" y="21600"/>
                    <a:pt x="4800" y="20400"/>
                    <a:pt x="4800" y="19200"/>
                  </a:cubicBezTo>
                  <a:cubicBezTo>
                    <a:pt x="4800" y="10800"/>
                    <a:pt x="10800" y="4800"/>
                    <a:pt x="19200" y="4800"/>
                  </a:cubicBezTo>
                  <a:cubicBezTo>
                    <a:pt x="19200" y="4800"/>
                    <a:pt x="19200" y="4800"/>
                    <a:pt x="19200" y="4800"/>
                  </a:cubicBezTo>
                  <a:cubicBezTo>
                    <a:pt x="20400" y="4800"/>
                    <a:pt x="21600" y="3600"/>
                    <a:pt x="21600" y="2400"/>
                  </a:cubicBezTo>
                  <a:cubicBezTo>
                    <a:pt x="21600" y="1200"/>
                    <a:pt x="20400" y="0"/>
                    <a:pt x="19200" y="0"/>
                  </a:cubicBezTo>
                  <a:close/>
                </a:path>
              </a:pathLst>
            </a:custGeom>
            <a:solidFill>
              <a:srgbClr val="FFFFF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2" name="Shape 4011"/>
            <p:cNvSpPr/>
            <p:nvPr/>
          </p:nvSpPr>
          <p:spPr>
            <a:xfrm>
              <a:off x="136525" y="46037"/>
              <a:ext cx="209550" cy="2095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629" y="0"/>
                    <a:pt x="0" y="5014"/>
                    <a:pt x="0" y="10800"/>
                  </a:cubicBezTo>
                  <a:cubicBezTo>
                    <a:pt x="0" y="16586"/>
                    <a:pt x="4629" y="21600"/>
                    <a:pt x="10800" y="21600"/>
                  </a:cubicBezTo>
                  <a:cubicBezTo>
                    <a:pt x="16586" y="21600"/>
                    <a:pt x="21600" y="16586"/>
                    <a:pt x="21600" y="10800"/>
                  </a:cubicBezTo>
                  <a:cubicBezTo>
                    <a:pt x="21600" y="5014"/>
                    <a:pt x="16586" y="0"/>
                    <a:pt x="10800" y="0"/>
                  </a:cubicBezTo>
                  <a:close/>
                  <a:moveTo>
                    <a:pt x="10800" y="20057"/>
                  </a:moveTo>
                  <a:cubicBezTo>
                    <a:pt x="5786" y="20057"/>
                    <a:pt x="1543" y="15814"/>
                    <a:pt x="1543" y="10800"/>
                  </a:cubicBezTo>
                  <a:cubicBezTo>
                    <a:pt x="1543" y="5786"/>
                    <a:pt x="5786" y="1543"/>
                    <a:pt x="10800" y="1543"/>
                  </a:cubicBezTo>
                  <a:cubicBezTo>
                    <a:pt x="15814" y="1543"/>
                    <a:pt x="20057" y="5786"/>
                    <a:pt x="20057" y="10800"/>
                  </a:cubicBezTo>
                  <a:cubicBezTo>
                    <a:pt x="20057" y="15814"/>
                    <a:pt x="15814" y="20057"/>
                    <a:pt x="10800" y="20057"/>
                  </a:cubicBezTo>
                  <a:close/>
                </a:path>
              </a:pathLst>
            </a:custGeom>
            <a:solidFill>
              <a:srgbClr val="FFFFFF"/>
            </a:solidFill>
            <a:ln w="12700" cap="flat">
              <a:noFill/>
              <a:miter lim="400000"/>
            </a:ln>
            <a:effectLst/>
          </p:spPr>
          <p:txBody>
            <a:bodyPr wrap="square" lIns="45719" tIns="45719" rIns="45719" bIns="45719" numCol="1" anchor="t">
              <a:noAutofit/>
            </a:bodyPr>
            <a:lstStyle/>
            <a:p>
              <a:endParaRPr>
                <a:cs typeface="+mn-ea"/>
                <a:sym typeface="+mn-lt"/>
              </a:endParaRPr>
            </a:p>
          </p:txBody>
        </p:sp>
      </p:grpSp>
      <p:grpSp>
        <p:nvGrpSpPr>
          <p:cNvPr id="23" name="Group 4016"/>
          <p:cNvGrpSpPr/>
          <p:nvPr/>
        </p:nvGrpSpPr>
        <p:grpSpPr>
          <a:xfrm>
            <a:off x="7565964" y="5046176"/>
            <a:ext cx="481077" cy="481014"/>
            <a:chOff x="0" y="0"/>
            <a:chExt cx="481075" cy="481012"/>
          </a:xfrm>
        </p:grpSpPr>
        <p:sp>
          <p:nvSpPr>
            <p:cNvPr id="24" name="Shape 4013"/>
            <p:cNvSpPr/>
            <p:nvPr/>
          </p:nvSpPr>
          <p:spPr>
            <a:xfrm>
              <a:off x="261999" y="60325"/>
              <a:ext cx="158751" cy="157163"/>
            </a:xfrm>
            <a:custGeom>
              <a:avLst/>
              <a:gdLst/>
              <a:ahLst/>
              <a:cxnLst>
                <a:cxn ang="0">
                  <a:pos x="wd2" y="hd2"/>
                </a:cxn>
                <a:cxn ang="5400000">
                  <a:pos x="wd2" y="hd2"/>
                </a:cxn>
                <a:cxn ang="10800000">
                  <a:pos x="wd2" y="hd2"/>
                </a:cxn>
                <a:cxn ang="16200000">
                  <a:pos x="wd2" y="hd2"/>
                </a:cxn>
              </a:cxnLst>
              <a:rect l="0" t="0" r="r" b="b"/>
              <a:pathLst>
                <a:path w="21600" h="21600" extrusionOk="0">
                  <a:moveTo>
                    <a:pt x="19543" y="20571"/>
                  </a:moveTo>
                  <a:cubicBezTo>
                    <a:pt x="19543" y="20571"/>
                    <a:pt x="19543" y="20571"/>
                    <a:pt x="19543" y="20571"/>
                  </a:cubicBezTo>
                  <a:cubicBezTo>
                    <a:pt x="19543" y="21086"/>
                    <a:pt x="20057" y="21600"/>
                    <a:pt x="20571" y="21600"/>
                  </a:cubicBezTo>
                  <a:cubicBezTo>
                    <a:pt x="21086" y="21600"/>
                    <a:pt x="21600" y="21086"/>
                    <a:pt x="21600" y="20571"/>
                  </a:cubicBezTo>
                  <a:cubicBezTo>
                    <a:pt x="21600" y="20571"/>
                    <a:pt x="21600" y="20571"/>
                    <a:pt x="21600" y="20571"/>
                  </a:cubicBezTo>
                  <a:cubicBezTo>
                    <a:pt x="21600" y="9257"/>
                    <a:pt x="12343" y="0"/>
                    <a:pt x="1029" y="0"/>
                  </a:cubicBezTo>
                  <a:cubicBezTo>
                    <a:pt x="1029" y="0"/>
                    <a:pt x="1029" y="0"/>
                    <a:pt x="1029" y="0"/>
                  </a:cubicBezTo>
                  <a:cubicBezTo>
                    <a:pt x="514" y="0"/>
                    <a:pt x="0" y="514"/>
                    <a:pt x="0" y="1029"/>
                  </a:cubicBezTo>
                  <a:cubicBezTo>
                    <a:pt x="0" y="1543"/>
                    <a:pt x="514" y="2057"/>
                    <a:pt x="1029" y="2057"/>
                  </a:cubicBezTo>
                  <a:cubicBezTo>
                    <a:pt x="1029" y="2057"/>
                    <a:pt x="1029" y="2057"/>
                    <a:pt x="1029" y="2057"/>
                  </a:cubicBezTo>
                  <a:cubicBezTo>
                    <a:pt x="11314" y="2057"/>
                    <a:pt x="19543" y="10286"/>
                    <a:pt x="19543" y="20571"/>
                  </a:cubicBezTo>
                  <a:close/>
                </a:path>
              </a:pathLst>
            </a:custGeom>
            <a:solidFill>
              <a:srgbClr val="FFFFF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5" name="Shape 4014"/>
            <p:cNvSpPr/>
            <p:nvPr/>
          </p:nvSpPr>
          <p:spPr>
            <a:xfrm>
              <a:off x="0" y="0"/>
              <a:ext cx="480489" cy="481013"/>
            </a:xfrm>
            <a:custGeom>
              <a:avLst/>
              <a:gdLst/>
              <a:ahLst/>
              <a:cxnLst>
                <a:cxn ang="0">
                  <a:pos x="wd2" y="hd2"/>
                </a:cxn>
                <a:cxn ang="5400000">
                  <a:pos x="wd2" y="hd2"/>
                </a:cxn>
                <a:cxn ang="10800000">
                  <a:pos x="wd2" y="hd2"/>
                </a:cxn>
                <a:cxn ang="16200000">
                  <a:pos x="wd2" y="hd2"/>
                </a:cxn>
              </a:cxnLst>
              <a:rect l="0" t="0" r="r" b="b"/>
              <a:pathLst>
                <a:path w="21226" h="21600" extrusionOk="0">
                  <a:moveTo>
                    <a:pt x="5940" y="675"/>
                  </a:moveTo>
                  <a:cubicBezTo>
                    <a:pt x="5607" y="169"/>
                    <a:pt x="5109" y="0"/>
                    <a:pt x="4610" y="0"/>
                  </a:cubicBezTo>
                  <a:cubicBezTo>
                    <a:pt x="4278" y="0"/>
                    <a:pt x="4112" y="0"/>
                    <a:pt x="3780" y="169"/>
                  </a:cubicBezTo>
                  <a:cubicBezTo>
                    <a:pt x="3115" y="506"/>
                    <a:pt x="2617" y="1181"/>
                    <a:pt x="2617" y="2025"/>
                  </a:cubicBezTo>
                  <a:cubicBezTo>
                    <a:pt x="2617" y="11306"/>
                    <a:pt x="2617" y="11306"/>
                    <a:pt x="2617" y="11306"/>
                  </a:cubicBezTo>
                  <a:cubicBezTo>
                    <a:pt x="623" y="13500"/>
                    <a:pt x="623" y="13500"/>
                    <a:pt x="623" y="13500"/>
                  </a:cubicBezTo>
                  <a:cubicBezTo>
                    <a:pt x="-208" y="14175"/>
                    <a:pt x="-208" y="15525"/>
                    <a:pt x="623" y="16200"/>
                  </a:cubicBezTo>
                  <a:cubicBezTo>
                    <a:pt x="5275" y="20925"/>
                    <a:pt x="5275" y="20925"/>
                    <a:pt x="5275" y="20925"/>
                  </a:cubicBezTo>
                  <a:cubicBezTo>
                    <a:pt x="5607" y="21431"/>
                    <a:pt x="6106" y="21600"/>
                    <a:pt x="6604" y="21600"/>
                  </a:cubicBezTo>
                  <a:cubicBezTo>
                    <a:pt x="7103" y="21600"/>
                    <a:pt x="7601" y="21431"/>
                    <a:pt x="7934" y="20925"/>
                  </a:cubicBezTo>
                  <a:cubicBezTo>
                    <a:pt x="10094" y="18900"/>
                    <a:pt x="10094" y="18900"/>
                    <a:pt x="10094" y="18900"/>
                  </a:cubicBezTo>
                  <a:cubicBezTo>
                    <a:pt x="19232" y="18900"/>
                    <a:pt x="19232" y="18900"/>
                    <a:pt x="19232" y="18900"/>
                  </a:cubicBezTo>
                  <a:cubicBezTo>
                    <a:pt x="20063" y="18900"/>
                    <a:pt x="20727" y="18394"/>
                    <a:pt x="21060" y="17719"/>
                  </a:cubicBezTo>
                  <a:cubicBezTo>
                    <a:pt x="21392" y="16875"/>
                    <a:pt x="21226" y="16031"/>
                    <a:pt x="20561" y="15525"/>
                  </a:cubicBezTo>
                  <a:lnTo>
                    <a:pt x="5940" y="675"/>
                  </a:lnTo>
                  <a:close/>
                  <a:moveTo>
                    <a:pt x="9097" y="17887"/>
                  </a:moveTo>
                  <a:cubicBezTo>
                    <a:pt x="7103" y="20081"/>
                    <a:pt x="7103" y="20081"/>
                    <a:pt x="7103" y="20081"/>
                  </a:cubicBezTo>
                  <a:cubicBezTo>
                    <a:pt x="6937" y="20250"/>
                    <a:pt x="6770" y="20250"/>
                    <a:pt x="6604" y="20250"/>
                  </a:cubicBezTo>
                  <a:cubicBezTo>
                    <a:pt x="6438" y="20250"/>
                    <a:pt x="6272" y="20250"/>
                    <a:pt x="6106" y="20081"/>
                  </a:cubicBezTo>
                  <a:cubicBezTo>
                    <a:pt x="1454" y="15356"/>
                    <a:pt x="1454" y="15356"/>
                    <a:pt x="1454" y="15356"/>
                  </a:cubicBezTo>
                  <a:cubicBezTo>
                    <a:pt x="1287" y="15187"/>
                    <a:pt x="1287" y="15019"/>
                    <a:pt x="1287" y="14850"/>
                  </a:cubicBezTo>
                  <a:cubicBezTo>
                    <a:pt x="1287" y="14681"/>
                    <a:pt x="1287" y="14512"/>
                    <a:pt x="1454" y="14344"/>
                  </a:cubicBezTo>
                  <a:cubicBezTo>
                    <a:pt x="3614" y="12319"/>
                    <a:pt x="3614" y="12319"/>
                    <a:pt x="3614" y="12319"/>
                  </a:cubicBezTo>
                  <a:cubicBezTo>
                    <a:pt x="3614" y="12319"/>
                    <a:pt x="3614" y="12319"/>
                    <a:pt x="3614" y="12319"/>
                  </a:cubicBezTo>
                  <a:cubicBezTo>
                    <a:pt x="9097" y="17887"/>
                    <a:pt x="9097" y="17887"/>
                    <a:pt x="9097" y="17887"/>
                  </a:cubicBezTo>
                  <a:cubicBezTo>
                    <a:pt x="9097" y="17887"/>
                    <a:pt x="9097" y="17887"/>
                    <a:pt x="9097" y="17887"/>
                  </a:cubicBezTo>
                  <a:close/>
                  <a:moveTo>
                    <a:pt x="10094" y="17550"/>
                  </a:moveTo>
                  <a:cubicBezTo>
                    <a:pt x="9927" y="17550"/>
                    <a:pt x="9927" y="17550"/>
                    <a:pt x="9761" y="17550"/>
                  </a:cubicBezTo>
                  <a:cubicBezTo>
                    <a:pt x="3946" y="11644"/>
                    <a:pt x="3946" y="11644"/>
                    <a:pt x="3946" y="11644"/>
                  </a:cubicBezTo>
                  <a:cubicBezTo>
                    <a:pt x="3946" y="11475"/>
                    <a:pt x="3946" y="11475"/>
                    <a:pt x="3946" y="11306"/>
                  </a:cubicBezTo>
                  <a:cubicBezTo>
                    <a:pt x="3946" y="3206"/>
                    <a:pt x="3946" y="3206"/>
                    <a:pt x="3946" y="3206"/>
                  </a:cubicBezTo>
                  <a:cubicBezTo>
                    <a:pt x="18069" y="17550"/>
                    <a:pt x="18069" y="17550"/>
                    <a:pt x="18069" y="17550"/>
                  </a:cubicBezTo>
                  <a:lnTo>
                    <a:pt x="10094" y="17550"/>
                  </a:lnTo>
                  <a:close/>
                  <a:moveTo>
                    <a:pt x="19897" y="17212"/>
                  </a:moveTo>
                  <a:cubicBezTo>
                    <a:pt x="19730" y="17381"/>
                    <a:pt x="19564" y="17550"/>
                    <a:pt x="19232" y="17550"/>
                  </a:cubicBezTo>
                  <a:cubicBezTo>
                    <a:pt x="19066" y="17550"/>
                    <a:pt x="19066" y="17550"/>
                    <a:pt x="19066" y="17550"/>
                  </a:cubicBezTo>
                  <a:cubicBezTo>
                    <a:pt x="3946" y="2194"/>
                    <a:pt x="3946" y="2194"/>
                    <a:pt x="3946" y="2194"/>
                  </a:cubicBezTo>
                  <a:cubicBezTo>
                    <a:pt x="3946" y="2025"/>
                    <a:pt x="3946" y="2025"/>
                    <a:pt x="3946" y="2025"/>
                  </a:cubicBezTo>
                  <a:cubicBezTo>
                    <a:pt x="3946" y="1688"/>
                    <a:pt x="4112" y="1519"/>
                    <a:pt x="4278" y="1350"/>
                  </a:cubicBezTo>
                  <a:cubicBezTo>
                    <a:pt x="4444" y="1350"/>
                    <a:pt x="4444" y="1350"/>
                    <a:pt x="4610" y="1350"/>
                  </a:cubicBezTo>
                  <a:cubicBezTo>
                    <a:pt x="4777" y="1350"/>
                    <a:pt x="4943" y="1350"/>
                    <a:pt x="5109" y="1519"/>
                  </a:cubicBezTo>
                  <a:cubicBezTo>
                    <a:pt x="19730" y="16369"/>
                    <a:pt x="19730" y="16369"/>
                    <a:pt x="19730" y="16369"/>
                  </a:cubicBezTo>
                  <a:cubicBezTo>
                    <a:pt x="19897" y="16537"/>
                    <a:pt x="19897" y="16875"/>
                    <a:pt x="19897" y="17212"/>
                  </a:cubicBezTo>
                  <a:close/>
                </a:path>
              </a:pathLst>
            </a:custGeom>
            <a:solidFill>
              <a:srgbClr val="FFFFF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6" name="Shape 4015"/>
            <p:cNvSpPr/>
            <p:nvPr/>
          </p:nvSpPr>
          <p:spPr>
            <a:xfrm>
              <a:off x="254062" y="0"/>
              <a:ext cx="227014" cy="225425"/>
            </a:xfrm>
            <a:custGeom>
              <a:avLst/>
              <a:gdLst/>
              <a:ahLst/>
              <a:cxnLst>
                <a:cxn ang="0">
                  <a:pos x="wd2" y="hd2"/>
                </a:cxn>
                <a:cxn ang="5400000">
                  <a:pos x="wd2" y="hd2"/>
                </a:cxn>
                <a:cxn ang="10800000">
                  <a:pos x="wd2" y="hd2"/>
                </a:cxn>
                <a:cxn ang="16200000">
                  <a:pos x="wd2" y="hd2"/>
                </a:cxn>
              </a:cxnLst>
              <a:rect l="0" t="0" r="r" b="b"/>
              <a:pathLst>
                <a:path w="21600" h="21600" extrusionOk="0">
                  <a:moveTo>
                    <a:pt x="1440" y="2880"/>
                  </a:moveTo>
                  <a:cubicBezTo>
                    <a:pt x="1440" y="2880"/>
                    <a:pt x="1440" y="2880"/>
                    <a:pt x="1440" y="2880"/>
                  </a:cubicBezTo>
                  <a:cubicBezTo>
                    <a:pt x="10800" y="2880"/>
                    <a:pt x="18720" y="10800"/>
                    <a:pt x="18720" y="20160"/>
                  </a:cubicBezTo>
                  <a:cubicBezTo>
                    <a:pt x="18720" y="20160"/>
                    <a:pt x="18720" y="20160"/>
                    <a:pt x="18720" y="20160"/>
                  </a:cubicBezTo>
                  <a:cubicBezTo>
                    <a:pt x="18720" y="20880"/>
                    <a:pt x="19440" y="21600"/>
                    <a:pt x="20160" y="21600"/>
                  </a:cubicBezTo>
                  <a:cubicBezTo>
                    <a:pt x="20880" y="21600"/>
                    <a:pt x="21600" y="20880"/>
                    <a:pt x="21600" y="20160"/>
                  </a:cubicBezTo>
                  <a:cubicBezTo>
                    <a:pt x="21600" y="20160"/>
                    <a:pt x="21600" y="20160"/>
                    <a:pt x="21600" y="20160"/>
                  </a:cubicBezTo>
                  <a:cubicBezTo>
                    <a:pt x="21600" y="9000"/>
                    <a:pt x="12600" y="0"/>
                    <a:pt x="1440" y="0"/>
                  </a:cubicBezTo>
                  <a:cubicBezTo>
                    <a:pt x="1440" y="0"/>
                    <a:pt x="1440" y="0"/>
                    <a:pt x="1440" y="0"/>
                  </a:cubicBezTo>
                  <a:cubicBezTo>
                    <a:pt x="720" y="0"/>
                    <a:pt x="0" y="720"/>
                    <a:pt x="0" y="1440"/>
                  </a:cubicBezTo>
                  <a:cubicBezTo>
                    <a:pt x="0" y="2160"/>
                    <a:pt x="720" y="2880"/>
                    <a:pt x="1440" y="2880"/>
                  </a:cubicBezTo>
                  <a:close/>
                </a:path>
              </a:pathLst>
            </a:custGeom>
            <a:solidFill>
              <a:srgbClr val="FFFFFF"/>
            </a:solidFill>
            <a:ln w="12700" cap="flat">
              <a:noFill/>
              <a:miter lim="400000"/>
            </a:ln>
            <a:effectLst/>
          </p:spPr>
          <p:txBody>
            <a:bodyPr wrap="square" lIns="45719" tIns="45719" rIns="45719" bIns="45719" numCol="1" anchor="t">
              <a:noAutofit/>
            </a:bodyPr>
            <a:lstStyle/>
            <a:p>
              <a:endParaRPr>
                <a:cs typeface="+mn-ea"/>
                <a:sym typeface="+mn-lt"/>
              </a:endParaRPr>
            </a:p>
          </p:txBody>
        </p:sp>
      </p:grpSp>
      <p:grpSp>
        <p:nvGrpSpPr>
          <p:cNvPr id="27" name="Group 4019"/>
          <p:cNvGrpSpPr/>
          <p:nvPr/>
        </p:nvGrpSpPr>
        <p:grpSpPr>
          <a:xfrm>
            <a:off x="1755675" y="1540866"/>
            <a:ext cx="2113389" cy="1059407"/>
            <a:chOff x="0" y="0"/>
            <a:chExt cx="2113388" cy="1059406"/>
          </a:xfrm>
        </p:grpSpPr>
        <p:sp>
          <p:nvSpPr>
            <p:cNvPr id="28" name="Shape 4017"/>
            <p:cNvSpPr/>
            <p:nvPr/>
          </p:nvSpPr>
          <p:spPr>
            <a:xfrm>
              <a:off x="0" y="301766"/>
              <a:ext cx="2113388" cy="7576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r">
                <a:lnSpc>
                  <a:spcPct val="150000"/>
                </a:lnSpc>
                <a:defRPr sz="1000"/>
              </a:lvl1pPr>
            </a:lstStyle>
            <a:p>
              <a:pPr>
                <a:defRPr sz="1800"/>
              </a:pPr>
              <a:r>
                <a:rPr lang="en-US" sz="1000" dirty="0">
                  <a:cs typeface="+mn-ea"/>
                  <a:sym typeface="+mn-lt"/>
                </a:rPr>
                <a:t>Click here to add text content, such as keywords, some brief introductions, etc.</a:t>
              </a:r>
              <a:endParaRPr sz="1000" dirty="0">
                <a:cs typeface="+mn-ea"/>
                <a:sym typeface="+mn-lt"/>
              </a:endParaRPr>
            </a:p>
          </p:txBody>
        </p:sp>
        <p:sp>
          <p:nvSpPr>
            <p:cNvPr id="29" name="Shape 4018"/>
            <p:cNvSpPr/>
            <p:nvPr/>
          </p:nvSpPr>
          <p:spPr>
            <a:xfrm>
              <a:off x="615224" y="0"/>
              <a:ext cx="1498164" cy="40010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lgn="r">
                <a:defRPr sz="2000">
                  <a:solidFill>
                    <a:schemeClr val="accent2"/>
                  </a:solidFill>
                </a:defRPr>
              </a:lvl1pPr>
            </a:lstStyle>
            <a:p>
              <a:pPr>
                <a:defRPr sz="1800">
                  <a:solidFill>
                    <a:srgbClr val="000000"/>
                  </a:solidFill>
                </a:defRPr>
              </a:pPr>
              <a:r>
                <a:rPr sz="2000">
                  <a:solidFill>
                    <a:schemeClr val="accent2"/>
                  </a:solidFill>
                  <a:cs typeface="+mn-ea"/>
                  <a:sym typeface="+mn-lt"/>
                </a:rPr>
                <a:t>Description</a:t>
              </a:r>
            </a:p>
          </p:txBody>
        </p:sp>
      </p:grpSp>
      <p:grpSp>
        <p:nvGrpSpPr>
          <p:cNvPr id="30" name="Group 4022"/>
          <p:cNvGrpSpPr/>
          <p:nvPr/>
        </p:nvGrpSpPr>
        <p:grpSpPr>
          <a:xfrm>
            <a:off x="1755675" y="4618997"/>
            <a:ext cx="2113389" cy="1059407"/>
            <a:chOff x="0" y="0"/>
            <a:chExt cx="2113388" cy="1059406"/>
          </a:xfrm>
        </p:grpSpPr>
        <p:sp>
          <p:nvSpPr>
            <p:cNvPr id="31" name="Shape 4020"/>
            <p:cNvSpPr/>
            <p:nvPr/>
          </p:nvSpPr>
          <p:spPr>
            <a:xfrm>
              <a:off x="0" y="301766"/>
              <a:ext cx="2113388" cy="7576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r">
                <a:lnSpc>
                  <a:spcPct val="150000"/>
                </a:lnSpc>
                <a:defRPr sz="1000"/>
              </a:lvl1pPr>
            </a:lstStyle>
            <a:p>
              <a:pPr>
                <a:defRPr sz="1800"/>
              </a:pPr>
              <a:r>
                <a:rPr lang="en-US" sz="1000" dirty="0">
                  <a:cs typeface="+mn-ea"/>
                  <a:sym typeface="+mn-lt"/>
                </a:rPr>
                <a:t>Click here to add text content, such as keywords, some brief introductions, etc.</a:t>
              </a:r>
              <a:endParaRPr sz="1000" dirty="0">
                <a:cs typeface="+mn-ea"/>
                <a:sym typeface="+mn-lt"/>
              </a:endParaRPr>
            </a:p>
          </p:txBody>
        </p:sp>
        <p:sp>
          <p:nvSpPr>
            <p:cNvPr id="32" name="Shape 4021"/>
            <p:cNvSpPr/>
            <p:nvPr/>
          </p:nvSpPr>
          <p:spPr>
            <a:xfrm>
              <a:off x="615224" y="0"/>
              <a:ext cx="1498164" cy="40010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lgn="r">
                <a:defRPr sz="2000">
                  <a:solidFill>
                    <a:schemeClr val="accent5"/>
                  </a:solidFill>
                </a:defRPr>
              </a:lvl1pPr>
            </a:lstStyle>
            <a:p>
              <a:pPr>
                <a:defRPr sz="1800">
                  <a:solidFill>
                    <a:srgbClr val="000000"/>
                  </a:solidFill>
                </a:defRPr>
              </a:pPr>
              <a:r>
                <a:rPr sz="2000">
                  <a:solidFill>
                    <a:schemeClr val="accent5"/>
                  </a:solidFill>
                  <a:cs typeface="+mn-ea"/>
                  <a:sym typeface="+mn-lt"/>
                </a:rPr>
                <a:t>Description</a:t>
              </a:r>
            </a:p>
          </p:txBody>
        </p:sp>
      </p:grpSp>
      <p:grpSp>
        <p:nvGrpSpPr>
          <p:cNvPr id="33" name="Group 4025"/>
          <p:cNvGrpSpPr/>
          <p:nvPr/>
        </p:nvGrpSpPr>
        <p:grpSpPr>
          <a:xfrm>
            <a:off x="8597527" y="1540866"/>
            <a:ext cx="2113389" cy="1059407"/>
            <a:chOff x="0" y="0"/>
            <a:chExt cx="2113388" cy="1059406"/>
          </a:xfrm>
        </p:grpSpPr>
        <p:sp>
          <p:nvSpPr>
            <p:cNvPr id="34" name="Shape 4023"/>
            <p:cNvSpPr/>
            <p:nvPr/>
          </p:nvSpPr>
          <p:spPr>
            <a:xfrm>
              <a:off x="0" y="301766"/>
              <a:ext cx="2113388" cy="7576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nSpc>
                  <a:spcPct val="150000"/>
                </a:lnSpc>
                <a:defRPr sz="1000"/>
              </a:lvl1pPr>
            </a:lstStyle>
            <a:p>
              <a:pPr>
                <a:defRPr sz="1800"/>
              </a:pPr>
              <a:r>
                <a:rPr lang="en-US" sz="1000" dirty="0">
                  <a:cs typeface="+mn-ea"/>
                  <a:sym typeface="+mn-lt"/>
                </a:rPr>
                <a:t>Click here to add text content, such as keywords, some brief introductions, etc.</a:t>
              </a:r>
              <a:endParaRPr sz="1000" dirty="0">
                <a:cs typeface="+mn-ea"/>
                <a:sym typeface="+mn-lt"/>
              </a:endParaRPr>
            </a:p>
          </p:txBody>
        </p:sp>
        <p:sp>
          <p:nvSpPr>
            <p:cNvPr id="35" name="Shape 4024"/>
            <p:cNvSpPr/>
            <p:nvPr/>
          </p:nvSpPr>
          <p:spPr>
            <a:xfrm>
              <a:off x="0" y="0"/>
              <a:ext cx="1498164" cy="40010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2000">
                  <a:solidFill>
                    <a:schemeClr val="accent3"/>
                  </a:solidFill>
                </a:defRPr>
              </a:lvl1pPr>
            </a:lstStyle>
            <a:p>
              <a:pPr>
                <a:defRPr sz="1800">
                  <a:solidFill>
                    <a:srgbClr val="000000"/>
                  </a:solidFill>
                </a:defRPr>
              </a:pPr>
              <a:r>
                <a:rPr sz="2000">
                  <a:solidFill>
                    <a:schemeClr val="accent3"/>
                  </a:solidFill>
                  <a:cs typeface="+mn-ea"/>
                  <a:sym typeface="+mn-lt"/>
                </a:rPr>
                <a:t>Description</a:t>
              </a:r>
            </a:p>
          </p:txBody>
        </p:sp>
      </p:grpSp>
      <p:grpSp>
        <p:nvGrpSpPr>
          <p:cNvPr id="36" name="Group 4028"/>
          <p:cNvGrpSpPr/>
          <p:nvPr/>
        </p:nvGrpSpPr>
        <p:grpSpPr>
          <a:xfrm>
            <a:off x="8597527" y="4618997"/>
            <a:ext cx="2113389" cy="1059407"/>
            <a:chOff x="0" y="0"/>
            <a:chExt cx="2113388" cy="1059406"/>
          </a:xfrm>
        </p:grpSpPr>
        <p:sp>
          <p:nvSpPr>
            <p:cNvPr id="37" name="Shape 4026"/>
            <p:cNvSpPr/>
            <p:nvPr/>
          </p:nvSpPr>
          <p:spPr>
            <a:xfrm>
              <a:off x="0" y="301766"/>
              <a:ext cx="2113388" cy="7576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nSpc>
                  <a:spcPct val="150000"/>
                </a:lnSpc>
                <a:defRPr sz="1000"/>
              </a:lvl1pPr>
            </a:lstStyle>
            <a:p>
              <a:pPr>
                <a:defRPr sz="1800"/>
              </a:pPr>
              <a:r>
                <a:rPr lang="en-US" sz="1000" dirty="0">
                  <a:cs typeface="+mn-ea"/>
                  <a:sym typeface="+mn-lt"/>
                </a:rPr>
                <a:t>Click here to add text content, such as keywords, some brief introductions, etc.</a:t>
              </a:r>
              <a:endParaRPr sz="1000" dirty="0">
                <a:cs typeface="+mn-ea"/>
                <a:sym typeface="+mn-lt"/>
              </a:endParaRPr>
            </a:p>
          </p:txBody>
        </p:sp>
        <p:sp>
          <p:nvSpPr>
            <p:cNvPr id="38" name="Shape 4027"/>
            <p:cNvSpPr/>
            <p:nvPr/>
          </p:nvSpPr>
          <p:spPr>
            <a:xfrm>
              <a:off x="0" y="0"/>
              <a:ext cx="1498164" cy="40010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2000">
                  <a:solidFill>
                    <a:schemeClr val="accent4"/>
                  </a:solidFill>
                </a:defRPr>
              </a:lvl1pPr>
            </a:lstStyle>
            <a:p>
              <a:pPr>
                <a:defRPr sz="1800">
                  <a:solidFill>
                    <a:srgbClr val="000000"/>
                  </a:solidFill>
                </a:defRPr>
              </a:pPr>
              <a:r>
                <a:rPr sz="2000">
                  <a:solidFill>
                    <a:schemeClr val="accent4"/>
                  </a:solidFill>
                  <a:cs typeface="+mn-ea"/>
                  <a:sym typeface="+mn-lt"/>
                </a:rPr>
                <a:t>Description</a:t>
              </a:r>
            </a:p>
          </p:txBody>
        </p:sp>
      </p:grpSp>
      <p:sp>
        <p:nvSpPr>
          <p:cNvPr id="39" name="Shape 4029"/>
          <p:cNvSpPr/>
          <p:nvPr/>
        </p:nvSpPr>
        <p:spPr>
          <a:xfrm>
            <a:off x="5458497" y="3551389"/>
            <a:ext cx="1454398" cy="4597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400">
                <a:solidFill>
                  <a:srgbClr val="FFFFFF"/>
                </a:solidFill>
              </a:defRPr>
            </a:lvl1pPr>
          </a:lstStyle>
          <a:p>
            <a:pPr>
              <a:defRPr sz="1800">
                <a:solidFill>
                  <a:srgbClr val="000000"/>
                </a:solidFill>
              </a:defRPr>
            </a:pPr>
            <a:r>
              <a:rPr sz="2400">
                <a:solidFill>
                  <a:srgbClr val="FFFFFF"/>
                </a:solidFill>
                <a:cs typeface="+mn-ea"/>
                <a:sym typeface="+mn-lt"/>
              </a:rPr>
              <a:t>idea</a:t>
            </a:r>
          </a:p>
        </p:txBody>
      </p:sp>
      <p:sp>
        <p:nvSpPr>
          <p:cNvPr id="40" name="文本框 9"/>
          <p:cNvSpPr txBox="1"/>
          <p:nvPr/>
        </p:nvSpPr>
        <p:spPr>
          <a:xfrm>
            <a:off x="1149646" y="555881"/>
            <a:ext cx="2955059" cy="453952"/>
          </a:xfrm>
          <a:prstGeom prst="rect">
            <a:avLst/>
          </a:prstGeom>
          <a:noFill/>
        </p:spPr>
        <p:txBody>
          <a:bodyPr wrap="square" lIns="68563" tIns="34281" rIns="68563" bIns="34281" rtlCol="0">
            <a:spAutoFit/>
          </a:bodyPr>
          <a:lstStyle/>
          <a:p>
            <a:pPr marL="0" lvl="1"/>
            <a:r>
              <a:rPr lang="en-US" altLang="zh-CN" sz="2500" b="1" dirty="0">
                <a:solidFill>
                  <a:srgbClr val="50637C"/>
                </a:solidFill>
                <a:cs typeface="+mn-ea"/>
                <a:sym typeface="+mn-lt"/>
              </a:rPr>
              <a:t>Add title text</a:t>
            </a:r>
            <a:endParaRPr lang="zh-CN" altLang="en-US" sz="2500" b="1" dirty="0">
              <a:solidFill>
                <a:srgbClr val="50637C"/>
              </a:solidFill>
              <a:cs typeface="+mn-ea"/>
              <a:sym typeface="+mn-lt"/>
            </a:endParaRPr>
          </a:p>
        </p:txBody>
      </p:sp>
      <p:grpSp>
        <p:nvGrpSpPr>
          <p:cNvPr id="41" name="Group 10"/>
          <p:cNvGrpSpPr/>
          <p:nvPr/>
        </p:nvGrpSpPr>
        <p:grpSpPr>
          <a:xfrm>
            <a:off x="554735" y="507775"/>
            <a:ext cx="550165" cy="550164"/>
            <a:chOff x="10018441" y="1261759"/>
            <a:chExt cx="4340769" cy="4340764"/>
          </a:xfrm>
        </p:grpSpPr>
        <p:sp>
          <p:nvSpPr>
            <p:cNvPr id="42" name="Shape 78"/>
            <p:cNvSpPr/>
            <p:nvPr/>
          </p:nvSpPr>
          <p:spPr>
            <a:xfrm>
              <a:off x="10018441" y="1261759"/>
              <a:ext cx="4340769" cy="434076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55019" tIns="55019" rIns="55019" bIns="55019" numCol="1" anchor="ctr">
              <a:noAutofit/>
            </a:bodyPr>
            <a:lstStyle/>
            <a:p>
              <a:pPr lvl="0">
                <a:defRPr sz="3200">
                  <a:latin typeface="+mn-lt"/>
                  <a:ea typeface="+mn-ea"/>
                  <a:cs typeface="+mn-cs"/>
                  <a:sym typeface="Helvetica Light"/>
                </a:defRPr>
              </a:pPr>
              <a:endParaRPr sz="3465"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3" name="Group 9"/>
            <p:cNvGrpSpPr/>
            <p:nvPr/>
          </p:nvGrpSpPr>
          <p:grpSpPr>
            <a:xfrm>
              <a:off x="10909313" y="1802668"/>
              <a:ext cx="3449733" cy="3799690"/>
              <a:chOff x="10909313" y="1802668"/>
              <a:chExt cx="3449733" cy="3799690"/>
            </a:xfrm>
          </p:grpSpPr>
          <p:sp>
            <p:nvSpPr>
              <p:cNvPr id="44" name="Freeform 45"/>
              <p:cNvSpPr/>
              <p:nvPr/>
            </p:nvSpPr>
            <p:spPr>
              <a:xfrm>
                <a:off x="11069407" y="1802668"/>
                <a:ext cx="3289639" cy="3799690"/>
              </a:xfrm>
              <a:custGeom>
                <a:avLst/>
                <a:gdLst>
                  <a:gd name="connsiteX0" fmla="*/ 1812772 w 3189805"/>
                  <a:gd name="connsiteY0" fmla="*/ 0 h 3342052"/>
                  <a:gd name="connsiteX1" fmla="*/ 3151935 w 3189805"/>
                  <a:gd name="connsiteY1" fmla="*/ 770136 h 3342052"/>
                  <a:gd name="connsiteX2" fmla="*/ 3179872 w 3189805"/>
                  <a:gd name="connsiteY2" fmla="*/ 963701 h 3342052"/>
                  <a:gd name="connsiteX3" fmla="*/ 2554043 w 3189805"/>
                  <a:gd name="connsiteY3" fmla="*/ 2706289 h 3342052"/>
                  <a:gd name="connsiteX4" fmla="*/ 1019476 w 3189805"/>
                  <a:gd name="connsiteY4" fmla="*/ 3342052 h 3342052"/>
                  <a:gd name="connsiteX5" fmla="*/ 875516 w 3189805"/>
                  <a:gd name="connsiteY5" fmla="*/ 3335177 h 3342052"/>
                  <a:gd name="connsiteX6" fmla="*/ 0 w 3189805"/>
                  <a:gd name="connsiteY6" fmla="*/ 1812772 h 3342052"/>
                  <a:gd name="connsiteX0" fmla="*/ 1812772 w 3189805"/>
                  <a:gd name="connsiteY0" fmla="*/ 0 h 3342052"/>
                  <a:gd name="connsiteX1" fmla="*/ 3151935 w 3189805"/>
                  <a:gd name="connsiteY1" fmla="*/ 770136 h 3342052"/>
                  <a:gd name="connsiteX2" fmla="*/ 3179872 w 3189805"/>
                  <a:gd name="connsiteY2" fmla="*/ 963701 h 3342052"/>
                  <a:gd name="connsiteX3" fmla="*/ 2554043 w 3189805"/>
                  <a:gd name="connsiteY3" fmla="*/ 2706289 h 3342052"/>
                  <a:gd name="connsiteX4" fmla="*/ 1019476 w 3189805"/>
                  <a:gd name="connsiteY4" fmla="*/ 3342052 h 3342052"/>
                  <a:gd name="connsiteX5" fmla="*/ 875516 w 3189805"/>
                  <a:gd name="connsiteY5" fmla="*/ 3335177 h 3342052"/>
                  <a:gd name="connsiteX6" fmla="*/ 0 w 3189805"/>
                  <a:gd name="connsiteY6" fmla="*/ 1812772 h 3342052"/>
                  <a:gd name="connsiteX7" fmla="*/ 2201321 w 3189805"/>
                  <a:gd name="connsiteY7" fmla="*/ 1031534 h 3342052"/>
                  <a:gd name="connsiteX8" fmla="*/ 1812772 w 3189805"/>
                  <a:gd name="connsiteY8" fmla="*/ 0 h 3342052"/>
                  <a:gd name="connsiteX0" fmla="*/ 1812772 w 3189805"/>
                  <a:gd name="connsiteY0" fmla="*/ 0 h 3342052"/>
                  <a:gd name="connsiteX1" fmla="*/ 3151935 w 3189805"/>
                  <a:gd name="connsiteY1" fmla="*/ 770136 h 3342052"/>
                  <a:gd name="connsiteX2" fmla="*/ 3179872 w 3189805"/>
                  <a:gd name="connsiteY2" fmla="*/ 963701 h 3342052"/>
                  <a:gd name="connsiteX3" fmla="*/ 2554043 w 3189805"/>
                  <a:gd name="connsiteY3" fmla="*/ 2706289 h 3342052"/>
                  <a:gd name="connsiteX4" fmla="*/ 1019476 w 3189805"/>
                  <a:gd name="connsiteY4" fmla="*/ 3342052 h 3342052"/>
                  <a:gd name="connsiteX5" fmla="*/ 875516 w 3189805"/>
                  <a:gd name="connsiteY5" fmla="*/ 3335177 h 3342052"/>
                  <a:gd name="connsiteX6" fmla="*/ 0 w 3189805"/>
                  <a:gd name="connsiteY6" fmla="*/ 1812772 h 3342052"/>
                  <a:gd name="connsiteX7" fmla="*/ 2221641 w 3189805"/>
                  <a:gd name="connsiteY7" fmla="*/ 767374 h 3342052"/>
                  <a:gd name="connsiteX8" fmla="*/ 1812772 w 3189805"/>
                  <a:gd name="connsiteY8" fmla="*/ 0 h 3342052"/>
                  <a:gd name="connsiteX0" fmla="*/ 1831236 w 3208269"/>
                  <a:gd name="connsiteY0" fmla="*/ 0 h 3342052"/>
                  <a:gd name="connsiteX1" fmla="*/ 3170399 w 3208269"/>
                  <a:gd name="connsiteY1" fmla="*/ 770136 h 3342052"/>
                  <a:gd name="connsiteX2" fmla="*/ 3198336 w 3208269"/>
                  <a:gd name="connsiteY2" fmla="*/ 963701 h 3342052"/>
                  <a:gd name="connsiteX3" fmla="*/ 2572507 w 3208269"/>
                  <a:gd name="connsiteY3" fmla="*/ 2706289 h 3342052"/>
                  <a:gd name="connsiteX4" fmla="*/ 1037940 w 3208269"/>
                  <a:gd name="connsiteY4" fmla="*/ 3342052 h 3342052"/>
                  <a:gd name="connsiteX5" fmla="*/ 893980 w 3208269"/>
                  <a:gd name="connsiteY5" fmla="*/ 3335177 h 3342052"/>
                  <a:gd name="connsiteX6" fmla="*/ 18464 w 3208269"/>
                  <a:gd name="connsiteY6" fmla="*/ 1812772 h 3342052"/>
                  <a:gd name="connsiteX7" fmla="*/ 512905 w 3208269"/>
                  <a:gd name="connsiteY7" fmla="*/ 1661454 h 3342052"/>
                  <a:gd name="connsiteX8" fmla="*/ 2240105 w 3208269"/>
                  <a:gd name="connsiteY8" fmla="*/ 767374 h 3342052"/>
                  <a:gd name="connsiteX9" fmla="*/ 1831236 w 3208269"/>
                  <a:gd name="connsiteY9" fmla="*/ 0 h 3342052"/>
                  <a:gd name="connsiteX0" fmla="*/ 1831236 w 3208269"/>
                  <a:gd name="connsiteY0" fmla="*/ 0 h 3342052"/>
                  <a:gd name="connsiteX1" fmla="*/ 3170399 w 3208269"/>
                  <a:gd name="connsiteY1" fmla="*/ 770136 h 3342052"/>
                  <a:gd name="connsiteX2" fmla="*/ 3198336 w 3208269"/>
                  <a:gd name="connsiteY2" fmla="*/ 963701 h 3342052"/>
                  <a:gd name="connsiteX3" fmla="*/ 2572507 w 3208269"/>
                  <a:gd name="connsiteY3" fmla="*/ 2706289 h 3342052"/>
                  <a:gd name="connsiteX4" fmla="*/ 1037940 w 3208269"/>
                  <a:gd name="connsiteY4" fmla="*/ 3342052 h 3342052"/>
                  <a:gd name="connsiteX5" fmla="*/ 893980 w 3208269"/>
                  <a:gd name="connsiteY5" fmla="*/ 3335177 h 3342052"/>
                  <a:gd name="connsiteX6" fmla="*/ 18464 w 3208269"/>
                  <a:gd name="connsiteY6" fmla="*/ 1812772 h 3342052"/>
                  <a:gd name="connsiteX7" fmla="*/ 512905 w 3208269"/>
                  <a:gd name="connsiteY7" fmla="*/ 1661454 h 3342052"/>
                  <a:gd name="connsiteX8" fmla="*/ 2486685 w 3208269"/>
                  <a:gd name="connsiteY8" fmla="*/ 1250259 h 3342052"/>
                  <a:gd name="connsiteX9" fmla="*/ 1831236 w 3208269"/>
                  <a:gd name="connsiteY9" fmla="*/ 0 h 3342052"/>
                  <a:gd name="connsiteX0" fmla="*/ 1818455 w 3195488"/>
                  <a:gd name="connsiteY0" fmla="*/ 0 h 3342052"/>
                  <a:gd name="connsiteX1" fmla="*/ 3157618 w 3195488"/>
                  <a:gd name="connsiteY1" fmla="*/ 770136 h 3342052"/>
                  <a:gd name="connsiteX2" fmla="*/ 3185555 w 3195488"/>
                  <a:gd name="connsiteY2" fmla="*/ 963701 h 3342052"/>
                  <a:gd name="connsiteX3" fmla="*/ 2559726 w 3195488"/>
                  <a:gd name="connsiteY3" fmla="*/ 2706289 h 3342052"/>
                  <a:gd name="connsiteX4" fmla="*/ 1025159 w 3195488"/>
                  <a:gd name="connsiteY4" fmla="*/ 3342052 h 3342052"/>
                  <a:gd name="connsiteX5" fmla="*/ 881199 w 3195488"/>
                  <a:gd name="connsiteY5" fmla="*/ 3335177 h 3342052"/>
                  <a:gd name="connsiteX6" fmla="*/ 5683 w 3195488"/>
                  <a:gd name="connsiteY6" fmla="*/ 1812772 h 3342052"/>
                  <a:gd name="connsiteX7" fmla="*/ 1157670 w 3195488"/>
                  <a:gd name="connsiteY7" fmla="*/ 1353229 h 3342052"/>
                  <a:gd name="connsiteX8" fmla="*/ 2473904 w 3195488"/>
                  <a:gd name="connsiteY8" fmla="*/ 1250259 h 3342052"/>
                  <a:gd name="connsiteX9" fmla="*/ 1818455 w 3195488"/>
                  <a:gd name="connsiteY9" fmla="*/ 0 h 3342052"/>
                  <a:gd name="connsiteX0" fmla="*/ 1813018 w 3190051"/>
                  <a:gd name="connsiteY0" fmla="*/ 0 h 3342052"/>
                  <a:gd name="connsiteX1" fmla="*/ 3152181 w 3190051"/>
                  <a:gd name="connsiteY1" fmla="*/ 770136 h 3342052"/>
                  <a:gd name="connsiteX2" fmla="*/ 3180118 w 3190051"/>
                  <a:gd name="connsiteY2" fmla="*/ 963701 h 3342052"/>
                  <a:gd name="connsiteX3" fmla="*/ 2554289 w 3190051"/>
                  <a:gd name="connsiteY3" fmla="*/ 2706289 h 3342052"/>
                  <a:gd name="connsiteX4" fmla="*/ 1019722 w 3190051"/>
                  <a:gd name="connsiteY4" fmla="*/ 3342052 h 3342052"/>
                  <a:gd name="connsiteX5" fmla="*/ 875762 w 3190051"/>
                  <a:gd name="connsiteY5" fmla="*/ 3335177 h 3342052"/>
                  <a:gd name="connsiteX6" fmla="*/ 246 w 3190051"/>
                  <a:gd name="connsiteY6" fmla="*/ 1812772 h 3342052"/>
                  <a:gd name="connsiteX7" fmla="*/ 790125 w 3190051"/>
                  <a:gd name="connsiteY7" fmla="*/ 1428116 h 3342052"/>
                  <a:gd name="connsiteX8" fmla="*/ 1152233 w 3190051"/>
                  <a:gd name="connsiteY8" fmla="*/ 1353229 h 3342052"/>
                  <a:gd name="connsiteX9" fmla="*/ 2468467 w 3190051"/>
                  <a:gd name="connsiteY9" fmla="*/ 1250259 h 3342052"/>
                  <a:gd name="connsiteX10" fmla="*/ 1813018 w 3190051"/>
                  <a:gd name="connsiteY10" fmla="*/ 0 h 3342052"/>
                  <a:gd name="connsiteX0" fmla="*/ 1813018 w 3190051"/>
                  <a:gd name="connsiteY0" fmla="*/ 0 h 3342052"/>
                  <a:gd name="connsiteX1" fmla="*/ 3152181 w 3190051"/>
                  <a:gd name="connsiteY1" fmla="*/ 770136 h 3342052"/>
                  <a:gd name="connsiteX2" fmla="*/ 3180118 w 3190051"/>
                  <a:gd name="connsiteY2" fmla="*/ 963701 h 3342052"/>
                  <a:gd name="connsiteX3" fmla="*/ 2554289 w 3190051"/>
                  <a:gd name="connsiteY3" fmla="*/ 2706289 h 3342052"/>
                  <a:gd name="connsiteX4" fmla="*/ 1019722 w 3190051"/>
                  <a:gd name="connsiteY4" fmla="*/ 3342052 h 3342052"/>
                  <a:gd name="connsiteX5" fmla="*/ 875762 w 3190051"/>
                  <a:gd name="connsiteY5" fmla="*/ 3335177 h 3342052"/>
                  <a:gd name="connsiteX6" fmla="*/ 246 w 3190051"/>
                  <a:gd name="connsiteY6" fmla="*/ 1812772 h 3342052"/>
                  <a:gd name="connsiteX7" fmla="*/ 790125 w 3190051"/>
                  <a:gd name="connsiteY7" fmla="*/ 1510310 h 3342052"/>
                  <a:gd name="connsiteX8" fmla="*/ 1152233 w 3190051"/>
                  <a:gd name="connsiteY8" fmla="*/ 1353229 h 3342052"/>
                  <a:gd name="connsiteX9" fmla="*/ 2468467 w 3190051"/>
                  <a:gd name="connsiteY9" fmla="*/ 1250259 h 3342052"/>
                  <a:gd name="connsiteX10" fmla="*/ 1813018 w 3190051"/>
                  <a:gd name="connsiteY10" fmla="*/ 0 h 3342052"/>
                  <a:gd name="connsiteX0" fmla="*/ 1839522 w 3216555"/>
                  <a:gd name="connsiteY0" fmla="*/ 0 h 3342052"/>
                  <a:gd name="connsiteX1" fmla="*/ 3178685 w 3216555"/>
                  <a:gd name="connsiteY1" fmla="*/ 770136 h 3342052"/>
                  <a:gd name="connsiteX2" fmla="*/ 3206622 w 3216555"/>
                  <a:gd name="connsiteY2" fmla="*/ 963701 h 3342052"/>
                  <a:gd name="connsiteX3" fmla="*/ 2580793 w 3216555"/>
                  <a:gd name="connsiteY3" fmla="*/ 2706289 h 3342052"/>
                  <a:gd name="connsiteX4" fmla="*/ 1046226 w 3216555"/>
                  <a:gd name="connsiteY4" fmla="*/ 3342052 h 3342052"/>
                  <a:gd name="connsiteX5" fmla="*/ 902266 w 3216555"/>
                  <a:gd name="connsiteY5" fmla="*/ 3335177 h 3342052"/>
                  <a:gd name="connsiteX6" fmla="*/ 26750 w 3216555"/>
                  <a:gd name="connsiteY6" fmla="*/ 1812772 h 3342052"/>
                  <a:gd name="connsiteX7" fmla="*/ 364566 w 3216555"/>
                  <a:gd name="connsiteY7" fmla="*/ 1746615 h 3342052"/>
                  <a:gd name="connsiteX8" fmla="*/ 816629 w 3216555"/>
                  <a:gd name="connsiteY8" fmla="*/ 1510310 h 3342052"/>
                  <a:gd name="connsiteX9" fmla="*/ 1178737 w 3216555"/>
                  <a:gd name="connsiteY9" fmla="*/ 1353229 h 3342052"/>
                  <a:gd name="connsiteX10" fmla="*/ 2494971 w 3216555"/>
                  <a:gd name="connsiteY10" fmla="*/ 1250259 h 3342052"/>
                  <a:gd name="connsiteX11" fmla="*/ 1839522 w 3216555"/>
                  <a:gd name="connsiteY11" fmla="*/ 0 h 3342052"/>
                  <a:gd name="connsiteX0" fmla="*/ 1861014 w 3238047"/>
                  <a:gd name="connsiteY0" fmla="*/ 0 h 3342052"/>
                  <a:gd name="connsiteX1" fmla="*/ 3200177 w 3238047"/>
                  <a:gd name="connsiteY1" fmla="*/ 770136 h 3342052"/>
                  <a:gd name="connsiteX2" fmla="*/ 3228114 w 3238047"/>
                  <a:gd name="connsiteY2" fmla="*/ 963701 h 3342052"/>
                  <a:gd name="connsiteX3" fmla="*/ 2602285 w 3238047"/>
                  <a:gd name="connsiteY3" fmla="*/ 2706289 h 3342052"/>
                  <a:gd name="connsiteX4" fmla="*/ 1067718 w 3238047"/>
                  <a:gd name="connsiteY4" fmla="*/ 3342052 h 3342052"/>
                  <a:gd name="connsiteX5" fmla="*/ 923758 w 3238047"/>
                  <a:gd name="connsiteY5" fmla="*/ 3335177 h 3342052"/>
                  <a:gd name="connsiteX6" fmla="*/ 48242 w 3238047"/>
                  <a:gd name="connsiteY6" fmla="*/ 1812772 h 3342052"/>
                  <a:gd name="connsiteX7" fmla="*/ 180575 w 3238047"/>
                  <a:gd name="connsiteY7" fmla="*/ 1828809 h 3342052"/>
                  <a:gd name="connsiteX8" fmla="*/ 386058 w 3238047"/>
                  <a:gd name="connsiteY8" fmla="*/ 1746615 h 3342052"/>
                  <a:gd name="connsiteX9" fmla="*/ 838121 w 3238047"/>
                  <a:gd name="connsiteY9" fmla="*/ 1510310 h 3342052"/>
                  <a:gd name="connsiteX10" fmla="*/ 1200229 w 3238047"/>
                  <a:gd name="connsiteY10" fmla="*/ 1353229 h 3342052"/>
                  <a:gd name="connsiteX11" fmla="*/ 2516463 w 3238047"/>
                  <a:gd name="connsiteY11" fmla="*/ 1250259 h 3342052"/>
                  <a:gd name="connsiteX12" fmla="*/ 1861014 w 3238047"/>
                  <a:gd name="connsiteY12" fmla="*/ 0 h 3342052"/>
                  <a:gd name="connsiteX0" fmla="*/ 1861014 w 3238047"/>
                  <a:gd name="connsiteY0" fmla="*/ 349684 h 3691736"/>
                  <a:gd name="connsiteX1" fmla="*/ 3200177 w 3238047"/>
                  <a:gd name="connsiteY1" fmla="*/ 1119820 h 3691736"/>
                  <a:gd name="connsiteX2" fmla="*/ 3228114 w 3238047"/>
                  <a:gd name="connsiteY2" fmla="*/ 1313385 h 3691736"/>
                  <a:gd name="connsiteX3" fmla="*/ 2602285 w 3238047"/>
                  <a:gd name="connsiteY3" fmla="*/ 3055973 h 3691736"/>
                  <a:gd name="connsiteX4" fmla="*/ 1067718 w 3238047"/>
                  <a:gd name="connsiteY4" fmla="*/ 3691736 h 3691736"/>
                  <a:gd name="connsiteX5" fmla="*/ 923758 w 3238047"/>
                  <a:gd name="connsiteY5" fmla="*/ 3684861 h 3691736"/>
                  <a:gd name="connsiteX6" fmla="*/ 48242 w 3238047"/>
                  <a:gd name="connsiteY6" fmla="*/ 2162456 h 3691736"/>
                  <a:gd name="connsiteX7" fmla="*/ 180575 w 3238047"/>
                  <a:gd name="connsiteY7" fmla="*/ 2178493 h 3691736"/>
                  <a:gd name="connsiteX8" fmla="*/ 386058 w 3238047"/>
                  <a:gd name="connsiteY8" fmla="*/ 2096299 h 3691736"/>
                  <a:gd name="connsiteX9" fmla="*/ 838121 w 3238047"/>
                  <a:gd name="connsiteY9" fmla="*/ 1859994 h 3691736"/>
                  <a:gd name="connsiteX10" fmla="*/ 1200229 w 3238047"/>
                  <a:gd name="connsiteY10" fmla="*/ 1702913 h 3691736"/>
                  <a:gd name="connsiteX11" fmla="*/ 1602063 w 3238047"/>
                  <a:gd name="connsiteY11" fmla="*/ 7449 h 3691736"/>
                  <a:gd name="connsiteX12" fmla="*/ 1861014 w 3238047"/>
                  <a:gd name="connsiteY12" fmla="*/ 349684 h 3691736"/>
                  <a:gd name="connsiteX0" fmla="*/ 1861014 w 3238047"/>
                  <a:gd name="connsiteY0" fmla="*/ 0 h 3342052"/>
                  <a:gd name="connsiteX1" fmla="*/ 3200177 w 3238047"/>
                  <a:gd name="connsiteY1" fmla="*/ 770136 h 3342052"/>
                  <a:gd name="connsiteX2" fmla="*/ 3228114 w 3238047"/>
                  <a:gd name="connsiteY2" fmla="*/ 963701 h 3342052"/>
                  <a:gd name="connsiteX3" fmla="*/ 2602285 w 3238047"/>
                  <a:gd name="connsiteY3" fmla="*/ 2706289 h 3342052"/>
                  <a:gd name="connsiteX4" fmla="*/ 1067718 w 3238047"/>
                  <a:gd name="connsiteY4" fmla="*/ 3342052 h 3342052"/>
                  <a:gd name="connsiteX5" fmla="*/ 923758 w 3238047"/>
                  <a:gd name="connsiteY5" fmla="*/ 3335177 h 3342052"/>
                  <a:gd name="connsiteX6" fmla="*/ 48242 w 3238047"/>
                  <a:gd name="connsiteY6" fmla="*/ 1812772 h 3342052"/>
                  <a:gd name="connsiteX7" fmla="*/ 180575 w 3238047"/>
                  <a:gd name="connsiteY7" fmla="*/ 1828809 h 3342052"/>
                  <a:gd name="connsiteX8" fmla="*/ 386058 w 3238047"/>
                  <a:gd name="connsiteY8" fmla="*/ 1746615 h 3342052"/>
                  <a:gd name="connsiteX9" fmla="*/ 838121 w 3238047"/>
                  <a:gd name="connsiteY9" fmla="*/ 1510310 h 3342052"/>
                  <a:gd name="connsiteX10" fmla="*/ 1200229 w 3238047"/>
                  <a:gd name="connsiteY10" fmla="*/ 1353229 h 3342052"/>
                  <a:gd name="connsiteX11" fmla="*/ 1861014 w 3238047"/>
                  <a:gd name="connsiteY11" fmla="*/ 0 h 3342052"/>
                  <a:gd name="connsiteX0" fmla="*/ 1573338 w 3238047"/>
                  <a:gd name="connsiteY0" fmla="*/ 0 h 3773566"/>
                  <a:gd name="connsiteX1" fmla="*/ 3200177 w 3238047"/>
                  <a:gd name="connsiteY1" fmla="*/ 1201650 h 3773566"/>
                  <a:gd name="connsiteX2" fmla="*/ 3228114 w 3238047"/>
                  <a:gd name="connsiteY2" fmla="*/ 1395215 h 3773566"/>
                  <a:gd name="connsiteX3" fmla="*/ 2602285 w 3238047"/>
                  <a:gd name="connsiteY3" fmla="*/ 3137803 h 3773566"/>
                  <a:gd name="connsiteX4" fmla="*/ 1067718 w 3238047"/>
                  <a:gd name="connsiteY4" fmla="*/ 3773566 h 3773566"/>
                  <a:gd name="connsiteX5" fmla="*/ 923758 w 3238047"/>
                  <a:gd name="connsiteY5" fmla="*/ 3766691 h 3773566"/>
                  <a:gd name="connsiteX6" fmla="*/ 48242 w 3238047"/>
                  <a:gd name="connsiteY6" fmla="*/ 2244286 h 3773566"/>
                  <a:gd name="connsiteX7" fmla="*/ 180575 w 3238047"/>
                  <a:gd name="connsiteY7" fmla="*/ 2260323 h 3773566"/>
                  <a:gd name="connsiteX8" fmla="*/ 386058 w 3238047"/>
                  <a:gd name="connsiteY8" fmla="*/ 2178129 h 3773566"/>
                  <a:gd name="connsiteX9" fmla="*/ 838121 w 3238047"/>
                  <a:gd name="connsiteY9" fmla="*/ 1941824 h 3773566"/>
                  <a:gd name="connsiteX10" fmla="*/ 1200229 w 3238047"/>
                  <a:gd name="connsiteY10" fmla="*/ 1784743 h 3773566"/>
                  <a:gd name="connsiteX11" fmla="*/ 1573338 w 3238047"/>
                  <a:gd name="connsiteY11" fmla="*/ 0 h 3773566"/>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838121 w 3238047"/>
                  <a:gd name="connsiteY9" fmla="*/ 1967950 h 3799692"/>
                  <a:gd name="connsiteX10" fmla="*/ 1200229 w 3238047"/>
                  <a:gd name="connsiteY10" fmla="*/ 1810869 h 3799692"/>
                  <a:gd name="connsiteX11" fmla="*/ 1606928 w 3238047"/>
                  <a:gd name="connsiteY11"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838121 w 3238047"/>
                  <a:gd name="connsiteY9" fmla="*/ 1967950 h 3799692"/>
                  <a:gd name="connsiteX10" fmla="*/ 965098 w 3238047"/>
                  <a:gd name="connsiteY10" fmla="*/ 1900443 h 3799692"/>
                  <a:gd name="connsiteX11" fmla="*/ 1606928 w 3238047"/>
                  <a:gd name="connsiteY11"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965098 w 3238047"/>
                  <a:gd name="connsiteY9" fmla="*/ 1900443 h 3799692"/>
                  <a:gd name="connsiteX10" fmla="*/ 1606928 w 3238047"/>
                  <a:gd name="connsiteY10"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1162907 w 3238047"/>
                  <a:gd name="connsiteY9" fmla="*/ 1810869 h 3799692"/>
                  <a:gd name="connsiteX10" fmla="*/ 1606928 w 3238047"/>
                  <a:gd name="connsiteY10"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1162907 w 3238047"/>
                  <a:gd name="connsiteY9" fmla="*/ 1810869 h 3799692"/>
                  <a:gd name="connsiteX10" fmla="*/ 1606928 w 3238047"/>
                  <a:gd name="connsiteY10" fmla="*/ 0 h 3799692"/>
                  <a:gd name="connsiteX0" fmla="*/ 1659287 w 3290406"/>
                  <a:gd name="connsiteY0" fmla="*/ 0 h 3799692"/>
                  <a:gd name="connsiteX1" fmla="*/ 3252536 w 3290406"/>
                  <a:gd name="connsiteY1" fmla="*/ 1227776 h 3799692"/>
                  <a:gd name="connsiteX2" fmla="*/ 3280473 w 3290406"/>
                  <a:gd name="connsiteY2" fmla="*/ 1421341 h 3799692"/>
                  <a:gd name="connsiteX3" fmla="*/ 2654644 w 3290406"/>
                  <a:gd name="connsiteY3" fmla="*/ 3163929 h 3799692"/>
                  <a:gd name="connsiteX4" fmla="*/ 1120077 w 3290406"/>
                  <a:gd name="connsiteY4" fmla="*/ 3799692 h 3799692"/>
                  <a:gd name="connsiteX5" fmla="*/ 976117 w 3290406"/>
                  <a:gd name="connsiteY5" fmla="*/ 3792817 h 3799692"/>
                  <a:gd name="connsiteX6" fmla="*/ 40886 w 3290406"/>
                  <a:gd name="connsiteY6" fmla="*/ 2322663 h 3799692"/>
                  <a:gd name="connsiteX7" fmla="*/ 232934 w 3290406"/>
                  <a:gd name="connsiteY7" fmla="*/ 2286449 h 3799692"/>
                  <a:gd name="connsiteX8" fmla="*/ 438417 w 3290406"/>
                  <a:gd name="connsiteY8" fmla="*/ 2204255 h 3799692"/>
                  <a:gd name="connsiteX9" fmla="*/ 1215266 w 3290406"/>
                  <a:gd name="connsiteY9" fmla="*/ 1810869 h 3799692"/>
                  <a:gd name="connsiteX10" fmla="*/ 1659287 w 3290406"/>
                  <a:gd name="connsiteY10" fmla="*/ 0 h 3799692"/>
                  <a:gd name="connsiteX0" fmla="*/ 1658520 w 3289639"/>
                  <a:gd name="connsiteY0" fmla="*/ 0 h 3799692"/>
                  <a:gd name="connsiteX1" fmla="*/ 3251769 w 3289639"/>
                  <a:gd name="connsiteY1" fmla="*/ 1227776 h 3799692"/>
                  <a:gd name="connsiteX2" fmla="*/ 3279706 w 3289639"/>
                  <a:gd name="connsiteY2" fmla="*/ 1421341 h 3799692"/>
                  <a:gd name="connsiteX3" fmla="*/ 2653877 w 3289639"/>
                  <a:gd name="connsiteY3" fmla="*/ 3163929 h 3799692"/>
                  <a:gd name="connsiteX4" fmla="*/ 1119310 w 3289639"/>
                  <a:gd name="connsiteY4" fmla="*/ 3799692 h 3799692"/>
                  <a:gd name="connsiteX5" fmla="*/ 975350 w 3289639"/>
                  <a:gd name="connsiteY5" fmla="*/ 3792817 h 3799692"/>
                  <a:gd name="connsiteX6" fmla="*/ 40119 w 3289639"/>
                  <a:gd name="connsiteY6" fmla="*/ 2322663 h 3799692"/>
                  <a:gd name="connsiteX7" fmla="*/ 239631 w 3289639"/>
                  <a:gd name="connsiteY7" fmla="*/ 2320039 h 3799692"/>
                  <a:gd name="connsiteX8" fmla="*/ 437650 w 3289639"/>
                  <a:gd name="connsiteY8" fmla="*/ 2204255 h 3799692"/>
                  <a:gd name="connsiteX9" fmla="*/ 1214499 w 3289639"/>
                  <a:gd name="connsiteY9" fmla="*/ 1810869 h 3799692"/>
                  <a:gd name="connsiteX10" fmla="*/ 1658520 w 3289639"/>
                  <a:gd name="connsiteY10" fmla="*/ 0 h 3799692"/>
                  <a:gd name="connsiteX0" fmla="*/ 1658520 w 3289639"/>
                  <a:gd name="connsiteY0" fmla="*/ 0 h 3799692"/>
                  <a:gd name="connsiteX1" fmla="*/ 3251769 w 3289639"/>
                  <a:gd name="connsiteY1" fmla="*/ 1227776 h 3799692"/>
                  <a:gd name="connsiteX2" fmla="*/ 3279706 w 3289639"/>
                  <a:gd name="connsiteY2" fmla="*/ 1421341 h 3799692"/>
                  <a:gd name="connsiteX3" fmla="*/ 2653877 w 3289639"/>
                  <a:gd name="connsiteY3" fmla="*/ 3163929 h 3799692"/>
                  <a:gd name="connsiteX4" fmla="*/ 1119310 w 3289639"/>
                  <a:gd name="connsiteY4" fmla="*/ 3799692 h 3799692"/>
                  <a:gd name="connsiteX5" fmla="*/ 975350 w 3289639"/>
                  <a:gd name="connsiteY5" fmla="*/ 3792817 h 3799692"/>
                  <a:gd name="connsiteX6" fmla="*/ 40119 w 3289639"/>
                  <a:gd name="connsiteY6" fmla="*/ 2322663 h 3799692"/>
                  <a:gd name="connsiteX7" fmla="*/ 239631 w 3289639"/>
                  <a:gd name="connsiteY7" fmla="*/ 2320039 h 3799692"/>
                  <a:gd name="connsiteX8" fmla="*/ 437650 w 3289639"/>
                  <a:gd name="connsiteY8" fmla="*/ 2204255 h 3799692"/>
                  <a:gd name="connsiteX9" fmla="*/ 1214499 w 3289639"/>
                  <a:gd name="connsiteY9" fmla="*/ 1810869 h 3799692"/>
                  <a:gd name="connsiteX10" fmla="*/ 1658520 w 3289639"/>
                  <a:gd name="connsiteY10" fmla="*/ 0 h 379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89639" h="3799692">
                    <a:moveTo>
                      <a:pt x="1658520" y="0"/>
                    </a:moveTo>
                    <a:lnTo>
                      <a:pt x="3251769" y="1227776"/>
                    </a:lnTo>
                    <a:lnTo>
                      <a:pt x="3279706" y="1421341"/>
                    </a:lnTo>
                    <a:cubicBezTo>
                      <a:pt x="3339309" y="2043870"/>
                      <a:pt x="3130699" y="2687232"/>
                      <a:pt x="2653877" y="3163929"/>
                    </a:cubicBezTo>
                    <a:cubicBezTo>
                      <a:pt x="2230145" y="3587771"/>
                      <a:pt x="1674728" y="3799692"/>
                      <a:pt x="1119310" y="3799692"/>
                    </a:cubicBezTo>
                    <a:lnTo>
                      <a:pt x="975350" y="3792817"/>
                    </a:lnTo>
                    <a:lnTo>
                      <a:pt x="40119" y="2322663"/>
                    </a:lnTo>
                    <a:cubicBezTo>
                      <a:pt x="-104293" y="2049341"/>
                      <a:pt x="183328" y="2331065"/>
                      <a:pt x="239631" y="2320039"/>
                    </a:cubicBezTo>
                    <a:cubicBezTo>
                      <a:pt x="247415" y="2316478"/>
                      <a:pt x="306896" y="2268589"/>
                      <a:pt x="437650" y="2204255"/>
                    </a:cubicBezTo>
                    <a:cubicBezTo>
                      <a:pt x="568404" y="2139921"/>
                      <a:pt x="708709" y="2096136"/>
                      <a:pt x="1214499" y="1810869"/>
                    </a:cubicBezTo>
                    <a:cubicBezTo>
                      <a:pt x="1384981" y="1559151"/>
                      <a:pt x="1325195" y="97182"/>
                      <a:pt x="1658520" y="0"/>
                    </a:cubicBezTo>
                    <a:close/>
                  </a:path>
                </a:pathLst>
              </a:custGeom>
              <a:gradFill flip="none" rotWithShape="1">
                <a:gsLst>
                  <a:gs pos="30000">
                    <a:schemeClr val="bg2">
                      <a:lumMod val="10000"/>
                      <a:alpha val="42000"/>
                    </a:schemeClr>
                  </a:gs>
                  <a:gs pos="100000">
                    <a:schemeClr val="bg1">
                      <a:alpha val="31000"/>
                    </a:schemeClr>
                  </a:gs>
                </a:gsLst>
                <a:lin ang="2700000" scaled="1"/>
                <a:tileRect/>
              </a:gradFill>
              <a:ln w="12700" cap="flat">
                <a:noFill/>
                <a:miter lim="400000"/>
              </a:ln>
              <a:effectLst/>
            </p:spPr>
            <p:txBody>
              <a:bodyPr wrap="square" lIns="55019" tIns="55019" rIns="55019" bIns="55019" numCol="1" anchor="ctr">
                <a:noAutofit/>
              </a:bodyPr>
              <a:lstStyle/>
              <a:p>
                <a:pPr lvl="0">
                  <a:defRPr sz="3200">
                    <a:latin typeface="+mn-lt"/>
                    <a:ea typeface="+mn-ea"/>
                    <a:cs typeface="+mn-cs"/>
                    <a:sym typeface="Helvetica Light"/>
                  </a:defRPr>
                </a:pPr>
                <a:endParaRPr sz="346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Freeform 43"/>
              <p:cNvSpPr>
                <a:spLocks noEditPoints="1"/>
              </p:cNvSpPr>
              <p:nvPr/>
            </p:nvSpPr>
            <p:spPr bwMode="auto">
              <a:xfrm rot="19800000">
                <a:off x="10909313" y="2286963"/>
                <a:ext cx="2559024" cy="2290359"/>
              </a:xfrm>
              <a:custGeom>
                <a:avLst/>
                <a:gdLst>
                  <a:gd name="T0" fmla="*/ 24 w 161"/>
                  <a:gd name="T1" fmla="*/ 91 h 144"/>
                  <a:gd name="T2" fmla="*/ 65 w 161"/>
                  <a:gd name="T3" fmla="*/ 91 h 144"/>
                  <a:gd name="T4" fmla="*/ 65 w 161"/>
                  <a:gd name="T5" fmla="*/ 105 h 144"/>
                  <a:gd name="T6" fmla="*/ 61 w 161"/>
                  <a:gd name="T7" fmla="*/ 105 h 144"/>
                  <a:gd name="T8" fmla="*/ 60 w 161"/>
                  <a:gd name="T9" fmla="*/ 110 h 144"/>
                  <a:gd name="T10" fmla="*/ 59 w 161"/>
                  <a:gd name="T11" fmla="*/ 112 h 144"/>
                  <a:gd name="T12" fmla="*/ 60 w 161"/>
                  <a:gd name="T13" fmla="*/ 114 h 144"/>
                  <a:gd name="T14" fmla="*/ 61 w 161"/>
                  <a:gd name="T15" fmla="*/ 118 h 144"/>
                  <a:gd name="T16" fmla="*/ 60 w 161"/>
                  <a:gd name="T17" fmla="*/ 123 h 144"/>
                  <a:gd name="T18" fmla="*/ 59 w 161"/>
                  <a:gd name="T19" fmla="*/ 125 h 144"/>
                  <a:gd name="T20" fmla="*/ 60 w 161"/>
                  <a:gd name="T21" fmla="*/ 127 h 144"/>
                  <a:gd name="T22" fmla="*/ 61 w 161"/>
                  <a:gd name="T23" fmla="*/ 131 h 144"/>
                  <a:gd name="T24" fmla="*/ 60 w 161"/>
                  <a:gd name="T25" fmla="*/ 136 h 144"/>
                  <a:gd name="T26" fmla="*/ 59 w 161"/>
                  <a:gd name="T27" fmla="*/ 138 h 144"/>
                  <a:gd name="T28" fmla="*/ 60 w 161"/>
                  <a:gd name="T29" fmla="*/ 140 h 144"/>
                  <a:gd name="T30" fmla="*/ 61 w 161"/>
                  <a:gd name="T31" fmla="*/ 144 h 144"/>
                  <a:gd name="T32" fmla="*/ 31 w 161"/>
                  <a:gd name="T33" fmla="*/ 144 h 144"/>
                  <a:gd name="T34" fmla="*/ 31 w 161"/>
                  <a:gd name="T35" fmla="*/ 105 h 144"/>
                  <a:gd name="T36" fmla="*/ 24 w 161"/>
                  <a:gd name="T37" fmla="*/ 105 h 144"/>
                  <a:gd name="T38" fmla="*/ 24 w 161"/>
                  <a:gd name="T39" fmla="*/ 91 h 144"/>
                  <a:gd name="T40" fmla="*/ 7 w 161"/>
                  <a:gd name="T41" fmla="*/ 39 h 144"/>
                  <a:gd name="T42" fmla="*/ 0 w 161"/>
                  <a:gd name="T43" fmla="*/ 46 h 144"/>
                  <a:gd name="T44" fmla="*/ 0 w 161"/>
                  <a:gd name="T45" fmla="*/ 76 h 144"/>
                  <a:gd name="T46" fmla="*/ 7 w 161"/>
                  <a:gd name="T47" fmla="*/ 82 h 144"/>
                  <a:gd name="T48" fmla="*/ 15 w 161"/>
                  <a:gd name="T49" fmla="*/ 82 h 144"/>
                  <a:gd name="T50" fmla="*/ 15 w 161"/>
                  <a:gd name="T51" fmla="*/ 39 h 144"/>
                  <a:gd name="T52" fmla="*/ 7 w 161"/>
                  <a:gd name="T53" fmla="*/ 39 h 144"/>
                  <a:gd name="T54" fmla="*/ 75 w 161"/>
                  <a:gd name="T55" fmla="*/ 37 h 144"/>
                  <a:gd name="T56" fmla="*/ 75 w 161"/>
                  <a:gd name="T57" fmla="*/ 85 h 144"/>
                  <a:gd name="T58" fmla="*/ 20 w 161"/>
                  <a:gd name="T59" fmla="*/ 85 h 144"/>
                  <a:gd name="T60" fmla="*/ 20 w 161"/>
                  <a:gd name="T61" fmla="*/ 37 h 144"/>
                  <a:gd name="T62" fmla="*/ 75 w 161"/>
                  <a:gd name="T63" fmla="*/ 37 h 144"/>
                  <a:gd name="T64" fmla="*/ 55 w 161"/>
                  <a:gd name="T65" fmla="*/ 44 h 144"/>
                  <a:gd name="T66" fmla="*/ 33 w 161"/>
                  <a:gd name="T67" fmla="*/ 44 h 144"/>
                  <a:gd name="T68" fmla="*/ 33 w 161"/>
                  <a:gd name="T69" fmla="*/ 51 h 144"/>
                  <a:gd name="T70" fmla="*/ 55 w 161"/>
                  <a:gd name="T71" fmla="*/ 51 h 144"/>
                  <a:gd name="T72" fmla="*/ 55 w 161"/>
                  <a:gd name="T73" fmla="*/ 44 h 144"/>
                  <a:gd name="T74" fmla="*/ 152 w 161"/>
                  <a:gd name="T75" fmla="*/ 0 h 144"/>
                  <a:gd name="T76" fmla="*/ 152 w 161"/>
                  <a:gd name="T77" fmla="*/ 122 h 144"/>
                  <a:gd name="T78" fmla="*/ 161 w 161"/>
                  <a:gd name="T79" fmla="*/ 122 h 144"/>
                  <a:gd name="T80" fmla="*/ 161 w 161"/>
                  <a:gd name="T81" fmla="*/ 0 h 144"/>
                  <a:gd name="T82" fmla="*/ 152 w 161"/>
                  <a:gd name="T83" fmla="*/ 0 h 144"/>
                  <a:gd name="T84" fmla="*/ 79 w 161"/>
                  <a:gd name="T85" fmla="*/ 37 h 144"/>
                  <a:gd name="T86" fmla="*/ 79 w 161"/>
                  <a:gd name="T87" fmla="*/ 85 h 144"/>
                  <a:gd name="T88" fmla="*/ 145 w 161"/>
                  <a:gd name="T89" fmla="*/ 122 h 144"/>
                  <a:gd name="T90" fmla="*/ 145 w 161"/>
                  <a:gd name="T91" fmla="*/ 0 h 144"/>
                  <a:gd name="T92" fmla="*/ 79 w 161"/>
                  <a:gd name="T93" fmla="*/ 3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1" h="144">
                    <a:moveTo>
                      <a:pt x="24" y="91"/>
                    </a:moveTo>
                    <a:cubicBezTo>
                      <a:pt x="65" y="91"/>
                      <a:pt x="65" y="91"/>
                      <a:pt x="65" y="91"/>
                    </a:cubicBezTo>
                    <a:cubicBezTo>
                      <a:pt x="65" y="105"/>
                      <a:pt x="65" y="105"/>
                      <a:pt x="65" y="105"/>
                    </a:cubicBezTo>
                    <a:cubicBezTo>
                      <a:pt x="61" y="105"/>
                      <a:pt x="61" y="105"/>
                      <a:pt x="61" y="105"/>
                    </a:cubicBezTo>
                    <a:cubicBezTo>
                      <a:pt x="61" y="108"/>
                      <a:pt x="60" y="109"/>
                      <a:pt x="60" y="110"/>
                    </a:cubicBezTo>
                    <a:cubicBezTo>
                      <a:pt x="59" y="110"/>
                      <a:pt x="59" y="111"/>
                      <a:pt x="59" y="112"/>
                    </a:cubicBezTo>
                    <a:cubicBezTo>
                      <a:pt x="59" y="113"/>
                      <a:pt x="59" y="113"/>
                      <a:pt x="60" y="114"/>
                    </a:cubicBezTo>
                    <a:cubicBezTo>
                      <a:pt x="60" y="115"/>
                      <a:pt x="61" y="116"/>
                      <a:pt x="61" y="118"/>
                    </a:cubicBezTo>
                    <a:cubicBezTo>
                      <a:pt x="61" y="121"/>
                      <a:pt x="60" y="122"/>
                      <a:pt x="60" y="123"/>
                    </a:cubicBezTo>
                    <a:cubicBezTo>
                      <a:pt x="59" y="123"/>
                      <a:pt x="59" y="124"/>
                      <a:pt x="59" y="125"/>
                    </a:cubicBezTo>
                    <a:cubicBezTo>
                      <a:pt x="59" y="126"/>
                      <a:pt x="59" y="126"/>
                      <a:pt x="60" y="127"/>
                    </a:cubicBezTo>
                    <a:cubicBezTo>
                      <a:pt x="60" y="128"/>
                      <a:pt x="61" y="129"/>
                      <a:pt x="61" y="131"/>
                    </a:cubicBezTo>
                    <a:cubicBezTo>
                      <a:pt x="61" y="134"/>
                      <a:pt x="60" y="135"/>
                      <a:pt x="60" y="136"/>
                    </a:cubicBezTo>
                    <a:cubicBezTo>
                      <a:pt x="59" y="136"/>
                      <a:pt x="59" y="137"/>
                      <a:pt x="59" y="138"/>
                    </a:cubicBezTo>
                    <a:cubicBezTo>
                      <a:pt x="59" y="139"/>
                      <a:pt x="59" y="139"/>
                      <a:pt x="60" y="140"/>
                    </a:cubicBezTo>
                    <a:cubicBezTo>
                      <a:pt x="60" y="141"/>
                      <a:pt x="61" y="142"/>
                      <a:pt x="61" y="144"/>
                    </a:cubicBezTo>
                    <a:cubicBezTo>
                      <a:pt x="31" y="144"/>
                      <a:pt x="31" y="144"/>
                      <a:pt x="31" y="144"/>
                    </a:cubicBezTo>
                    <a:cubicBezTo>
                      <a:pt x="31" y="105"/>
                      <a:pt x="31" y="105"/>
                      <a:pt x="31" y="105"/>
                    </a:cubicBezTo>
                    <a:cubicBezTo>
                      <a:pt x="24" y="105"/>
                      <a:pt x="24" y="105"/>
                      <a:pt x="24" y="105"/>
                    </a:cubicBezTo>
                    <a:lnTo>
                      <a:pt x="24" y="91"/>
                    </a:lnTo>
                    <a:close/>
                    <a:moveTo>
                      <a:pt x="7" y="39"/>
                    </a:moveTo>
                    <a:cubicBezTo>
                      <a:pt x="3" y="39"/>
                      <a:pt x="0" y="43"/>
                      <a:pt x="0" y="46"/>
                    </a:cubicBezTo>
                    <a:cubicBezTo>
                      <a:pt x="0" y="76"/>
                      <a:pt x="0" y="76"/>
                      <a:pt x="0" y="76"/>
                    </a:cubicBezTo>
                    <a:cubicBezTo>
                      <a:pt x="0" y="79"/>
                      <a:pt x="3" y="82"/>
                      <a:pt x="7" y="82"/>
                    </a:cubicBezTo>
                    <a:cubicBezTo>
                      <a:pt x="15" y="82"/>
                      <a:pt x="15" y="82"/>
                      <a:pt x="15" y="82"/>
                    </a:cubicBezTo>
                    <a:cubicBezTo>
                      <a:pt x="15" y="39"/>
                      <a:pt x="15" y="39"/>
                      <a:pt x="15" y="39"/>
                    </a:cubicBezTo>
                    <a:lnTo>
                      <a:pt x="7" y="39"/>
                    </a:lnTo>
                    <a:close/>
                    <a:moveTo>
                      <a:pt x="75" y="37"/>
                    </a:moveTo>
                    <a:cubicBezTo>
                      <a:pt x="75" y="85"/>
                      <a:pt x="75" y="85"/>
                      <a:pt x="75" y="85"/>
                    </a:cubicBezTo>
                    <a:cubicBezTo>
                      <a:pt x="20" y="85"/>
                      <a:pt x="20" y="85"/>
                      <a:pt x="20" y="85"/>
                    </a:cubicBezTo>
                    <a:cubicBezTo>
                      <a:pt x="20" y="37"/>
                      <a:pt x="20" y="37"/>
                      <a:pt x="20" y="37"/>
                    </a:cubicBezTo>
                    <a:lnTo>
                      <a:pt x="75" y="37"/>
                    </a:lnTo>
                    <a:close/>
                    <a:moveTo>
                      <a:pt x="55" y="44"/>
                    </a:moveTo>
                    <a:cubicBezTo>
                      <a:pt x="33" y="44"/>
                      <a:pt x="33" y="44"/>
                      <a:pt x="33" y="44"/>
                    </a:cubicBezTo>
                    <a:cubicBezTo>
                      <a:pt x="33" y="51"/>
                      <a:pt x="33" y="51"/>
                      <a:pt x="33" y="51"/>
                    </a:cubicBezTo>
                    <a:cubicBezTo>
                      <a:pt x="55" y="51"/>
                      <a:pt x="55" y="51"/>
                      <a:pt x="55" y="51"/>
                    </a:cubicBezTo>
                    <a:lnTo>
                      <a:pt x="55" y="44"/>
                    </a:lnTo>
                    <a:close/>
                    <a:moveTo>
                      <a:pt x="152" y="0"/>
                    </a:moveTo>
                    <a:cubicBezTo>
                      <a:pt x="152" y="122"/>
                      <a:pt x="152" y="122"/>
                      <a:pt x="152" y="122"/>
                    </a:cubicBezTo>
                    <a:cubicBezTo>
                      <a:pt x="161" y="122"/>
                      <a:pt x="161" y="122"/>
                      <a:pt x="161" y="122"/>
                    </a:cubicBezTo>
                    <a:cubicBezTo>
                      <a:pt x="161" y="0"/>
                      <a:pt x="161" y="0"/>
                      <a:pt x="161" y="0"/>
                    </a:cubicBezTo>
                    <a:lnTo>
                      <a:pt x="152" y="0"/>
                    </a:lnTo>
                    <a:close/>
                    <a:moveTo>
                      <a:pt x="79" y="37"/>
                    </a:moveTo>
                    <a:cubicBezTo>
                      <a:pt x="79" y="85"/>
                      <a:pt x="79" y="85"/>
                      <a:pt x="79" y="85"/>
                    </a:cubicBezTo>
                    <a:cubicBezTo>
                      <a:pt x="145" y="122"/>
                      <a:pt x="145" y="122"/>
                      <a:pt x="145" y="122"/>
                    </a:cubicBezTo>
                    <a:cubicBezTo>
                      <a:pt x="145" y="0"/>
                      <a:pt x="145" y="0"/>
                      <a:pt x="145" y="0"/>
                    </a:cubicBezTo>
                    <a:lnTo>
                      <a:pt x="79" y="37"/>
                    </a:lnTo>
                    <a:close/>
                  </a:path>
                </a:pathLst>
              </a:custGeom>
              <a:solidFill>
                <a:schemeClr val="bg1"/>
              </a:solidFill>
              <a:ln>
                <a:noFill/>
              </a:ln>
            </p:spPr>
            <p:txBody>
              <a:bodyPr vert="horz" wrap="square" lIns="49531" tIns="24765" rIns="49531" bIns="24765" numCol="1" anchor="t" anchorCtr="0" compatLnSpc="1">
                <a:prstTxWarp prst="textNoShape">
                  <a:avLst/>
                </a:prstTxWarp>
              </a:bodyPr>
              <a:lstStyle/>
              <a:p>
                <a:endParaRPr lang="en-US" sz="975">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Tree>
    <p:extLst>
      <p:ext uri="{BB962C8B-B14F-4D97-AF65-F5344CB8AC3E}">
        <p14:creationId xmlns:p14="http://schemas.microsoft.com/office/powerpoint/2010/main" val="280756754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40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900"/>
                            </p:stCondLst>
                            <p:childTnLst>
                              <p:par>
                                <p:cTn id="13" presetID="22" presetClass="entr" presetSubtype="8" fill="hold" grpId="0" nodeType="afterEffect">
                                  <p:stCondLst>
                                    <p:cond delay="0"/>
                                  </p:stCondLst>
                                  <p:iterate>
                                    <p:tmAbs val="0"/>
                                  </p:iterate>
                                  <p:childTnLst>
                                    <p:set>
                                      <p:cBhvr>
                                        <p:cTn id="14" fill="hold"/>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1900"/>
                            </p:stCondLst>
                            <p:childTnLst>
                              <p:par>
                                <p:cTn id="17" presetID="22" presetClass="entr" presetSubtype="1" fill="hold" grpId="0" nodeType="afterEffect">
                                  <p:stCondLst>
                                    <p:cond delay="0"/>
                                  </p:stCondLst>
                                  <p:iterate>
                                    <p:tmAbs val="0"/>
                                  </p:iterate>
                                  <p:childTnLst>
                                    <p:set>
                                      <p:cBhvr>
                                        <p:cTn id="18" fill="hold"/>
                                        <p:tgtEl>
                                          <p:spTgt spid="10"/>
                                        </p:tgtEl>
                                        <p:attrNameLst>
                                          <p:attrName>style.visibility</p:attrName>
                                        </p:attrNameLst>
                                      </p:cBhvr>
                                      <p:to>
                                        <p:strVal val="visible"/>
                                      </p:to>
                                    </p:set>
                                    <p:animEffect transition="in" filter="wipe(up)">
                                      <p:cBhvr>
                                        <p:cTn id="19" dur="1000"/>
                                        <p:tgtEl>
                                          <p:spTgt spid="10"/>
                                        </p:tgtEl>
                                      </p:cBhvr>
                                    </p:animEffect>
                                  </p:childTnLst>
                                </p:cTn>
                              </p:par>
                            </p:childTnLst>
                          </p:cTn>
                        </p:par>
                        <p:par>
                          <p:cTn id="20" fill="hold">
                            <p:stCondLst>
                              <p:cond delay="2900"/>
                            </p:stCondLst>
                            <p:childTnLst>
                              <p:par>
                                <p:cTn id="21" presetID="22" presetClass="entr" presetSubtype="2" fill="hold" grpId="0" nodeType="afterEffect">
                                  <p:stCondLst>
                                    <p:cond delay="0"/>
                                  </p:stCondLst>
                                  <p:iterate>
                                    <p:tmAbs val="0"/>
                                  </p:iterate>
                                  <p:childTnLst>
                                    <p:set>
                                      <p:cBhvr>
                                        <p:cTn id="22" fill="hold"/>
                                        <p:tgtEl>
                                          <p:spTgt spid="11"/>
                                        </p:tgtEl>
                                        <p:attrNameLst>
                                          <p:attrName>style.visibility</p:attrName>
                                        </p:attrNameLst>
                                      </p:cBhvr>
                                      <p:to>
                                        <p:strVal val="visible"/>
                                      </p:to>
                                    </p:set>
                                    <p:animEffect transition="in" filter="wipe(right)">
                                      <p:cBhvr>
                                        <p:cTn id="23" dur="1000"/>
                                        <p:tgtEl>
                                          <p:spTgt spid="11"/>
                                        </p:tgtEl>
                                      </p:cBhvr>
                                    </p:animEffect>
                                  </p:childTnLst>
                                </p:cTn>
                              </p:par>
                            </p:childTnLst>
                          </p:cTn>
                        </p:par>
                        <p:par>
                          <p:cTn id="24" fill="hold">
                            <p:stCondLst>
                              <p:cond delay="3900"/>
                            </p:stCondLst>
                            <p:childTnLst>
                              <p:par>
                                <p:cTn id="25" presetID="22" presetClass="entr" presetSubtype="4" fill="hold" grpId="0" nodeType="afterEffect">
                                  <p:stCondLst>
                                    <p:cond delay="0"/>
                                  </p:stCondLst>
                                  <p:iterate>
                                    <p:tmAbs val="0"/>
                                  </p:iterate>
                                  <p:childTnLst>
                                    <p:set>
                                      <p:cBhvr>
                                        <p:cTn id="26" fill="hold"/>
                                        <p:tgtEl>
                                          <p:spTgt spid="12"/>
                                        </p:tgtEl>
                                        <p:attrNameLst>
                                          <p:attrName>style.visibility</p:attrName>
                                        </p:attrNameLst>
                                      </p:cBhvr>
                                      <p:to>
                                        <p:strVal val="visible"/>
                                      </p:to>
                                    </p:set>
                                    <p:animEffect transition="in" filter="wipe(down)">
                                      <p:cBhvr>
                                        <p:cTn id="27" dur="1000"/>
                                        <p:tgtEl>
                                          <p:spTgt spid="12"/>
                                        </p:tgtEl>
                                      </p:cBhvr>
                                    </p:animEffect>
                                  </p:childTnLst>
                                </p:cTn>
                              </p:par>
                            </p:childTnLst>
                          </p:cTn>
                        </p:par>
                        <p:par>
                          <p:cTn id="28" fill="hold">
                            <p:stCondLst>
                              <p:cond delay="4900"/>
                            </p:stCondLst>
                            <p:childTnLst>
                              <p:par>
                                <p:cTn id="29" presetID="23" presetClass="entr" presetSubtype="16" fill="hold" grpId="0" nodeType="afterEffect">
                                  <p:stCondLst>
                                    <p:cond delay="0"/>
                                  </p:stCondLst>
                                  <p:iterate>
                                    <p:tmAbs val="0"/>
                                  </p:iterate>
                                  <p:childTnLst>
                                    <p:set>
                                      <p:cBhvr>
                                        <p:cTn id="30" fill="hold"/>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childTnLst>
                                </p:cTn>
                              </p:par>
                            </p:childTnLst>
                          </p:cTn>
                        </p:par>
                        <p:par>
                          <p:cTn id="33" fill="hold">
                            <p:stCondLst>
                              <p:cond delay="5400"/>
                            </p:stCondLst>
                            <p:childTnLst>
                              <p:par>
                                <p:cTn id="34" presetID="23" presetClass="entr" presetSubtype="16" fill="hold" grpId="0" nodeType="afterEffect">
                                  <p:stCondLst>
                                    <p:cond delay="0"/>
                                  </p:stCondLst>
                                  <p:iterate>
                                    <p:tmAbs val="0"/>
                                  </p:iterate>
                                  <p:childTnLst>
                                    <p:set>
                                      <p:cBhvr>
                                        <p:cTn id="35" fill="hold"/>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5900"/>
                            </p:stCondLst>
                            <p:childTnLst>
                              <p:par>
                                <p:cTn id="39" presetID="23" presetClass="entr" presetSubtype="16" fill="hold" grpId="0" nodeType="afterEffect">
                                  <p:stCondLst>
                                    <p:cond delay="0"/>
                                  </p:stCondLst>
                                  <p:iterate>
                                    <p:tmAbs val="0"/>
                                  </p:iterate>
                                  <p:childTnLst>
                                    <p:set>
                                      <p:cBhvr>
                                        <p:cTn id="40" fill="hold"/>
                                        <p:tgtEl>
                                          <p:spTgt spid="36"/>
                                        </p:tgtEl>
                                        <p:attrNameLst>
                                          <p:attrName>style.visibility</p:attrName>
                                        </p:attrNameLst>
                                      </p:cBhvr>
                                      <p:to>
                                        <p:strVal val="visible"/>
                                      </p:to>
                                    </p:set>
                                    <p:anim calcmode="lin" valueType="num">
                                      <p:cBhvr>
                                        <p:cTn id="41" dur="500" fill="hold"/>
                                        <p:tgtEl>
                                          <p:spTgt spid="36"/>
                                        </p:tgtEl>
                                        <p:attrNameLst>
                                          <p:attrName>ppt_w</p:attrName>
                                        </p:attrNameLst>
                                      </p:cBhvr>
                                      <p:tavLst>
                                        <p:tav tm="0">
                                          <p:val>
                                            <p:fltVal val="0"/>
                                          </p:val>
                                        </p:tav>
                                        <p:tav tm="100000">
                                          <p:val>
                                            <p:strVal val="#ppt_w"/>
                                          </p:val>
                                        </p:tav>
                                      </p:tavLst>
                                    </p:anim>
                                    <p:anim calcmode="lin" valueType="num">
                                      <p:cBhvr>
                                        <p:cTn id="42" dur="500" fill="hold"/>
                                        <p:tgtEl>
                                          <p:spTgt spid="36"/>
                                        </p:tgtEl>
                                        <p:attrNameLst>
                                          <p:attrName>ppt_h</p:attrName>
                                        </p:attrNameLst>
                                      </p:cBhvr>
                                      <p:tavLst>
                                        <p:tav tm="0">
                                          <p:val>
                                            <p:fltVal val="0"/>
                                          </p:val>
                                        </p:tav>
                                        <p:tav tm="100000">
                                          <p:val>
                                            <p:strVal val="#ppt_h"/>
                                          </p:val>
                                        </p:tav>
                                      </p:tavLst>
                                    </p:anim>
                                  </p:childTnLst>
                                </p:cTn>
                              </p:par>
                            </p:childTnLst>
                          </p:cTn>
                        </p:par>
                        <p:par>
                          <p:cTn id="43" fill="hold">
                            <p:stCondLst>
                              <p:cond delay="6400"/>
                            </p:stCondLst>
                            <p:childTnLst>
                              <p:par>
                                <p:cTn id="44" presetID="23" presetClass="entr" presetSubtype="16" fill="hold" grpId="0" nodeType="afterEffect">
                                  <p:stCondLst>
                                    <p:cond delay="0"/>
                                  </p:stCondLst>
                                  <p:iterate>
                                    <p:tmAbs val="0"/>
                                  </p:iterate>
                                  <p:childTnLst>
                                    <p:set>
                                      <p:cBhvr>
                                        <p:cTn id="45" fill="hold"/>
                                        <p:tgtEl>
                                          <p:spTgt spid="30"/>
                                        </p:tgtEl>
                                        <p:attrNameLst>
                                          <p:attrName>style.visibility</p:attrName>
                                        </p:attrNameLst>
                                      </p:cBhvr>
                                      <p:to>
                                        <p:strVal val="visible"/>
                                      </p:to>
                                    </p:set>
                                    <p:anim calcmode="lin" valueType="num">
                                      <p:cBhvr>
                                        <p:cTn id="46" dur="500" fill="hold"/>
                                        <p:tgtEl>
                                          <p:spTgt spid="30"/>
                                        </p:tgtEl>
                                        <p:attrNameLst>
                                          <p:attrName>ppt_w</p:attrName>
                                        </p:attrNameLst>
                                      </p:cBhvr>
                                      <p:tavLst>
                                        <p:tav tm="0">
                                          <p:val>
                                            <p:fltVal val="0"/>
                                          </p:val>
                                        </p:tav>
                                        <p:tav tm="100000">
                                          <p:val>
                                            <p:strVal val="#ppt_w"/>
                                          </p:val>
                                        </p:tav>
                                      </p:tavLst>
                                    </p:anim>
                                    <p:anim calcmode="lin" valueType="num">
                                      <p:cBhvr>
                                        <p:cTn id="47" dur="500" fill="hold"/>
                                        <p:tgtEl>
                                          <p:spTgt spid="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dvAuto="0"/>
      <p:bldP spid="10" grpId="0" animBg="1" advAuto="0"/>
      <p:bldP spid="11" grpId="0" animBg="1" advAuto="0"/>
      <p:bldP spid="12" grpId="0" animBg="1" advAuto="0"/>
      <p:bldP spid="27" grpId="0" animBg="1" advAuto="0"/>
      <p:bldP spid="30" grpId="0" animBg="1" advAuto="0"/>
      <p:bldP spid="33" grpId="0" animBg="1" advAuto="0"/>
      <p:bldP spid="36" grpId="0" animBg="1" advAuto="0"/>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28137" y="-11709"/>
            <a:ext cx="12203549" cy="6898155"/>
          </a:xfrm>
          <a:prstGeom prst="rect">
            <a:avLst/>
          </a:prstGeom>
        </p:spPr>
      </p:pic>
      <p:sp>
        <p:nvSpPr>
          <p:cNvPr id="3" name="椭圆 2"/>
          <p:cNvSpPr/>
          <p:nvPr/>
        </p:nvSpPr>
        <p:spPr>
          <a:xfrm>
            <a:off x="5645640" y="671703"/>
            <a:ext cx="8022856" cy="8022856"/>
          </a:xfrm>
          <a:prstGeom prst="ellipse">
            <a:avLst/>
          </a:prstGeom>
          <a:solidFill>
            <a:srgbClr val="3E75AD">
              <a:lumMod val="50000"/>
              <a:alpha val="48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4" name="椭圆 3"/>
          <p:cNvSpPr/>
          <p:nvPr/>
        </p:nvSpPr>
        <p:spPr>
          <a:xfrm>
            <a:off x="6747121" y="1806981"/>
            <a:ext cx="5645184" cy="5645184"/>
          </a:xfrm>
          <a:prstGeom prst="ellipse">
            <a:avLst/>
          </a:prstGeom>
          <a:solidFill>
            <a:srgbClr val="3E75AD">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5" name="文本框 4"/>
          <p:cNvSpPr txBox="1"/>
          <p:nvPr/>
        </p:nvSpPr>
        <p:spPr>
          <a:xfrm>
            <a:off x="9026680" y="3777887"/>
            <a:ext cx="3564634" cy="584775"/>
          </a:xfrm>
          <a:prstGeom prst="rect">
            <a:avLst/>
          </a:prstGeom>
          <a:noFill/>
        </p:spPr>
        <p:txBody>
          <a:bodyPr wrap="square" rtlCol="0">
            <a:spAutoFit/>
          </a:bodyPr>
          <a:lstStyle/>
          <a:p>
            <a:pPr defTabSz="914400">
              <a:defRPr/>
            </a:pPr>
            <a:r>
              <a:rPr lang="en-US" altLang="zh-CN" sz="3200" b="1" kern="0" dirty="0">
                <a:solidFill>
                  <a:prstClr val="white"/>
                </a:solidFill>
                <a:cs typeface="+mn-ea"/>
                <a:sym typeface="+mn-lt"/>
              </a:rPr>
              <a:t>Add title text</a:t>
            </a:r>
            <a:endParaRPr lang="zh-CN" altLang="en-US" sz="3200" b="1" kern="0" dirty="0">
              <a:solidFill>
                <a:prstClr val="white"/>
              </a:solidFill>
              <a:cs typeface="+mn-ea"/>
              <a:sym typeface="+mn-lt"/>
            </a:endParaRPr>
          </a:p>
        </p:txBody>
      </p:sp>
      <p:sp>
        <p:nvSpPr>
          <p:cNvPr id="6" name="文本框 5"/>
          <p:cNvSpPr txBox="1"/>
          <p:nvPr/>
        </p:nvSpPr>
        <p:spPr>
          <a:xfrm>
            <a:off x="6946130" y="2886388"/>
            <a:ext cx="2407202" cy="3154710"/>
          </a:xfrm>
          <a:prstGeom prst="rect">
            <a:avLst/>
          </a:prstGeom>
          <a:noFill/>
        </p:spPr>
        <p:txBody>
          <a:bodyPr wrap="square" rtlCol="0">
            <a:spAutoFit/>
          </a:bodyPr>
          <a:lstStyle/>
          <a:p>
            <a:pPr defTabSz="914400">
              <a:defRPr/>
            </a:pPr>
            <a:r>
              <a:rPr lang="en-US" altLang="zh-CN" sz="19900" b="1" kern="0" dirty="0">
                <a:solidFill>
                  <a:schemeClr val="accent5"/>
                </a:solidFill>
                <a:latin typeface="Haettenschweiler" panose="020B0706040902060204" pitchFamily="34" charset="0"/>
                <a:cs typeface="+mn-ea"/>
                <a:sym typeface="+mn-lt"/>
              </a:rPr>
              <a:t>03</a:t>
            </a:r>
            <a:endParaRPr lang="zh-CN" altLang="en-US" sz="19900" b="1" kern="0" dirty="0">
              <a:solidFill>
                <a:schemeClr val="accent5"/>
              </a:solidFill>
              <a:latin typeface="Haettenschweiler" panose="020B0706040902060204" pitchFamily="34" charset="0"/>
              <a:cs typeface="+mn-ea"/>
              <a:sym typeface="+mn-lt"/>
            </a:endParaRPr>
          </a:p>
        </p:txBody>
      </p:sp>
      <p:sp>
        <p:nvSpPr>
          <p:cNvPr id="7" name="Rectangle 21"/>
          <p:cNvSpPr/>
          <p:nvPr/>
        </p:nvSpPr>
        <p:spPr>
          <a:xfrm>
            <a:off x="8982600" y="4683842"/>
            <a:ext cx="3174633" cy="932563"/>
          </a:xfrm>
          <a:prstGeom prst="rect">
            <a:avLst/>
          </a:prstGeom>
        </p:spPr>
        <p:txBody>
          <a:bodyPr wrap="square">
            <a:spAutoFit/>
          </a:bodyPr>
          <a:lstStyle/>
          <a:p>
            <a:pPr defTabSz="914400">
              <a:lnSpc>
                <a:spcPct val="130000"/>
              </a:lnSpc>
              <a:defRPr/>
            </a:pPr>
            <a:r>
              <a:rPr lang="en-US" altLang="zh-CN" sz="1400" kern="0" dirty="0">
                <a:solidFill>
                  <a:prstClr val="white"/>
                </a:solidFill>
                <a:cs typeface="+mn-ea"/>
                <a:sym typeface="+mn-lt"/>
              </a:rPr>
              <a:t>Click here to add text content, such as keywords, some brief introductions, etc.</a:t>
            </a:r>
            <a:endParaRPr lang="en-US" altLang="zh-CN" sz="1000" kern="0" dirty="0">
              <a:solidFill>
                <a:prstClr val="white"/>
              </a:solidFill>
              <a:cs typeface="+mn-ea"/>
              <a:sym typeface="+mn-lt"/>
            </a:endParaRPr>
          </a:p>
        </p:txBody>
      </p:sp>
      <p:sp>
        <p:nvSpPr>
          <p:cNvPr id="8" name="文本框 7"/>
          <p:cNvSpPr txBox="1"/>
          <p:nvPr/>
        </p:nvSpPr>
        <p:spPr>
          <a:xfrm>
            <a:off x="9029115" y="4310340"/>
            <a:ext cx="3081601" cy="400110"/>
          </a:xfrm>
          <a:prstGeom prst="rect">
            <a:avLst/>
          </a:prstGeom>
          <a:noFill/>
        </p:spPr>
        <p:txBody>
          <a:bodyPr wrap="square" rtlCol="0">
            <a:spAutoFit/>
          </a:bodyPr>
          <a:lstStyle/>
          <a:p>
            <a:pPr defTabSz="914400">
              <a:defRPr/>
            </a:pPr>
            <a:r>
              <a:rPr lang="en-US" altLang="zh-CN" sz="2000" kern="0" dirty="0">
                <a:solidFill>
                  <a:prstClr val="white"/>
                </a:solidFill>
                <a:cs typeface="+mn-ea"/>
                <a:sym typeface="+mn-lt"/>
              </a:rPr>
              <a:t>Market analysis</a:t>
            </a:r>
          </a:p>
        </p:txBody>
      </p:sp>
      <p:grpSp>
        <p:nvGrpSpPr>
          <p:cNvPr id="9" name="组合 8"/>
          <p:cNvGrpSpPr/>
          <p:nvPr/>
        </p:nvGrpSpPr>
        <p:grpSpPr>
          <a:xfrm>
            <a:off x="6983459" y="1677146"/>
            <a:ext cx="1501027" cy="1502023"/>
            <a:chOff x="6983459" y="1677146"/>
            <a:chExt cx="1501027" cy="1502023"/>
          </a:xfrm>
        </p:grpSpPr>
        <p:grpSp>
          <p:nvGrpSpPr>
            <p:cNvPr id="10" name="Group 1"/>
            <p:cNvGrpSpPr/>
            <p:nvPr/>
          </p:nvGrpSpPr>
          <p:grpSpPr>
            <a:xfrm>
              <a:off x="6983459" y="1677146"/>
              <a:ext cx="1501027" cy="1502023"/>
              <a:chOff x="5876213" y="3038185"/>
              <a:chExt cx="1347559" cy="1348453"/>
            </a:xfrm>
          </p:grpSpPr>
          <p:sp>
            <p:nvSpPr>
              <p:cNvPr id="17" name="Oval 23"/>
              <p:cNvSpPr/>
              <p:nvPr/>
            </p:nvSpPr>
            <p:spPr>
              <a:xfrm>
                <a:off x="5945804" y="3109832"/>
                <a:ext cx="1208379" cy="1205162"/>
              </a:xfrm>
              <a:prstGeom prst="ellipse">
                <a:avLst/>
              </a:prstGeom>
              <a:solidFill>
                <a:schemeClr val="accent5"/>
              </a:soli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Text" lastClr="000000"/>
                  </a:solidFill>
                  <a:effectLst/>
                  <a:uLnTx/>
                  <a:uFillTx/>
                  <a:cs typeface="+mn-ea"/>
                  <a:sym typeface="+mn-lt"/>
                </a:endParaRPr>
              </a:p>
            </p:txBody>
          </p:sp>
          <p:sp>
            <p:nvSpPr>
              <p:cNvPr id="18" name="Oval 24"/>
              <p:cNvSpPr/>
              <p:nvPr/>
            </p:nvSpPr>
            <p:spPr>
              <a:xfrm>
                <a:off x="5876213" y="3038185"/>
                <a:ext cx="1347559" cy="1348453"/>
              </a:xfrm>
              <a:prstGeom prst="ellipse">
                <a:avLst/>
              </a:prstGeom>
              <a:noFill/>
              <a:ln w="19050" cap="flat" cmpd="sng" algn="ctr">
                <a:solidFill>
                  <a:sysClr val="window" lastClr="FFFFFF">
                    <a:alpha val="67000"/>
                  </a:sysClr>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Text" lastClr="000000"/>
                  </a:solidFill>
                  <a:effectLst/>
                  <a:uLnTx/>
                  <a:uFillTx/>
                  <a:cs typeface="+mn-ea"/>
                  <a:sym typeface="+mn-lt"/>
                </a:endParaRPr>
              </a:p>
            </p:txBody>
          </p:sp>
        </p:grpSp>
        <p:grpSp>
          <p:nvGrpSpPr>
            <p:cNvPr id="11" name="组合 10"/>
            <p:cNvGrpSpPr/>
            <p:nvPr/>
          </p:nvGrpSpPr>
          <p:grpSpPr>
            <a:xfrm>
              <a:off x="7387714" y="2112555"/>
              <a:ext cx="670886" cy="606714"/>
              <a:chOff x="9172575" y="5379385"/>
              <a:chExt cx="365125" cy="330200"/>
            </a:xfrm>
          </p:grpSpPr>
          <p:sp>
            <p:nvSpPr>
              <p:cNvPr id="12" name="Rectangle 132"/>
              <p:cNvSpPr>
                <a:spLocks noChangeArrowheads="1"/>
              </p:cNvSpPr>
              <p:nvPr/>
            </p:nvSpPr>
            <p:spPr bwMode="auto">
              <a:xfrm>
                <a:off x="9194800" y="5641322"/>
                <a:ext cx="68262" cy="68263"/>
              </a:xfrm>
              <a:prstGeom prst="rect">
                <a:avLst/>
              </a:pr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cs typeface="+mn-ea"/>
                  <a:sym typeface="+mn-lt"/>
                </a:endParaRPr>
              </a:p>
            </p:txBody>
          </p:sp>
          <p:sp>
            <p:nvSpPr>
              <p:cNvPr id="13" name="Rectangle 133"/>
              <p:cNvSpPr>
                <a:spLocks noChangeArrowheads="1"/>
              </p:cNvSpPr>
              <p:nvPr/>
            </p:nvSpPr>
            <p:spPr bwMode="auto">
              <a:xfrm>
                <a:off x="9286875" y="5595285"/>
                <a:ext cx="68262" cy="114300"/>
              </a:xfrm>
              <a:prstGeom prst="rect">
                <a:avLst/>
              </a:pr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cs typeface="+mn-ea"/>
                  <a:sym typeface="+mn-lt"/>
                </a:endParaRPr>
              </a:p>
            </p:txBody>
          </p:sp>
          <p:sp>
            <p:nvSpPr>
              <p:cNvPr id="14" name="Rectangle 134"/>
              <p:cNvSpPr>
                <a:spLocks noChangeArrowheads="1"/>
              </p:cNvSpPr>
              <p:nvPr/>
            </p:nvSpPr>
            <p:spPr bwMode="auto">
              <a:xfrm>
                <a:off x="9377363" y="5549247"/>
                <a:ext cx="68262" cy="160338"/>
              </a:xfrm>
              <a:prstGeom prst="rect">
                <a:avLst/>
              </a:pr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cs typeface="+mn-ea"/>
                  <a:sym typeface="+mn-lt"/>
                </a:endParaRPr>
              </a:p>
            </p:txBody>
          </p:sp>
          <p:sp>
            <p:nvSpPr>
              <p:cNvPr id="15" name="Rectangle 135"/>
              <p:cNvSpPr>
                <a:spLocks noChangeArrowheads="1"/>
              </p:cNvSpPr>
              <p:nvPr/>
            </p:nvSpPr>
            <p:spPr bwMode="auto">
              <a:xfrm>
                <a:off x="9469438" y="5504797"/>
                <a:ext cx="68262" cy="204788"/>
              </a:xfrm>
              <a:prstGeom prst="rect">
                <a:avLst/>
              </a:pr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cs typeface="+mn-ea"/>
                  <a:sym typeface="+mn-lt"/>
                </a:endParaRPr>
              </a:p>
            </p:txBody>
          </p:sp>
          <p:sp>
            <p:nvSpPr>
              <p:cNvPr id="16" name="Freeform 136"/>
              <p:cNvSpPr>
                <a:spLocks/>
              </p:cNvSpPr>
              <p:nvPr/>
            </p:nvSpPr>
            <p:spPr bwMode="auto">
              <a:xfrm>
                <a:off x="9172575" y="5379385"/>
                <a:ext cx="365125" cy="215900"/>
              </a:xfrm>
              <a:custGeom>
                <a:avLst/>
                <a:gdLst>
                  <a:gd name="T0" fmla="*/ 198 w 230"/>
                  <a:gd name="T1" fmla="*/ 32 h 136"/>
                  <a:gd name="T2" fmla="*/ 154 w 230"/>
                  <a:gd name="T3" fmla="*/ 32 h 136"/>
                  <a:gd name="T4" fmla="*/ 101 w 230"/>
                  <a:gd name="T5" fmla="*/ 71 h 136"/>
                  <a:gd name="T6" fmla="*/ 72 w 230"/>
                  <a:gd name="T7" fmla="*/ 57 h 136"/>
                  <a:gd name="T8" fmla="*/ 0 w 230"/>
                  <a:gd name="T9" fmla="*/ 118 h 136"/>
                  <a:gd name="T10" fmla="*/ 0 w 230"/>
                  <a:gd name="T11" fmla="*/ 136 h 136"/>
                  <a:gd name="T12" fmla="*/ 72 w 230"/>
                  <a:gd name="T13" fmla="*/ 75 h 136"/>
                  <a:gd name="T14" fmla="*/ 101 w 230"/>
                  <a:gd name="T15" fmla="*/ 89 h 136"/>
                  <a:gd name="T16" fmla="*/ 162 w 230"/>
                  <a:gd name="T17" fmla="*/ 46 h 136"/>
                  <a:gd name="T18" fmla="*/ 205 w 230"/>
                  <a:gd name="T19" fmla="*/ 46 h 136"/>
                  <a:gd name="T20" fmla="*/ 230 w 230"/>
                  <a:gd name="T21" fmla="*/ 21 h 136"/>
                  <a:gd name="T22" fmla="*/ 230 w 230"/>
                  <a:gd name="T23" fmla="*/ 0 h 136"/>
                  <a:gd name="T24" fmla="*/ 198 w 230"/>
                  <a:gd name="T25" fmla="*/ 3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0" h="136">
                    <a:moveTo>
                      <a:pt x="198" y="32"/>
                    </a:moveTo>
                    <a:lnTo>
                      <a:pt x="154" y="32"/>
                    </a:lnTo>
                    <a:lnTo>
                      <a:pt x="101" y="71"/>
                    </a:lnTo>
                    <a:lnTo>
                      <a:pt x="72" y="57"/>
                    </a:lnTo>
                    <a:lnTo>
                      <a:pt x="0" y="118"/>
                    </a:lnTo>
                    <a:lnTo>
                      <a:pt x="0" y="136"/>
                    </a:lnTo>
                    <a:lnTo>
                      <a:pt x="72" y="75"/>
                    </a:lnTo>
                    <a:lnTo>
                      <a:pt x="101" y="89"/>
                    </a:lnTo>
                    <a:lnTo>
                      <a:pt x="162" y="46"/>
                    </a:lnTo>
                    <a:lnTo>
                      <a:pt x="205" y="46"/>
                    </a:lnTo>
                    <a:lnTo>
                      <a:pt x="230" y="21"/>
                    </a:lnTo>
                    <a:lnTo>
                      <a:pt x="230" y="0"/>
                    </a:lnTo>
                    <a:lnTo>
                      <a:pt x="198" y="32"/>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cs typeface="+mn-ea"/>
                  <a:sym typeface="+mn-lt"/>
                </a:endParaRPr>
              </a:p>
            </p:txBody>
          </p:sp>
        </p:grpSp>
      </p:grpSp>
    </p:spTree>
    <p:extLst>
      <p:ext uri="{BB962C8B-B14F-4D97-AF65-F5344CB8AC3E}">
        <p14:creationId xmlns:p14="http://schemas.microsoft.com/office/powerpoint/2010/main" val="259069878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par>
                          <p:cTn id="21" fill="hold">
                            <p:stCondLst>
                              <p:cond delay="1500"/>
                            </p:stCondLst>
                            <p:childTnLst>
                              <p:par>
                                <p:cTn id="22" presetID="49" presetClass="entr" presetSubtype="0" decel="10000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 calcmode="lin" valueType="num">
                                      <p:cBhvr>
                                        <p:cTn id="26" dur="500" fill="hold"/>
                                        <p:tgtEl>
                                          <p:spTgt spid="9"/>
                                        </p:tgtEl>
                                        <p:attrNameLst>
                                          <p:attrName>style.rotation</p:attrName>
                                        </p:attrNameLst>
                                      </p:cBhvr>
                                      <p:tavLst>
                                        <p:tav tm="0">
                                          <p:val>
                                            <p:fltVal val="360"/>
                                          </p:val>
                                        </p:tav>
                                        <p:tav tm="100000">
                                          <p:val>
                                            <p:fltVal val="0"/>
                                          </p:val>
                                        </p:tav>
                                      </p:tavLst>
                                    </p:anim>
                                    <p:animEffect transition="in" filter="fade">
                                      <p:cBhvr>
                                        <p:cTn id="27" dur="500"/>
                                        <p:tgtEl>
                                          <p:spTgt spid="9"/>
                                        </p:tgtEl>
                                      </p:cBhvr>
                                    </p:animEffect>
                                  </p:childTnLst>
                                </p:cTn>
                              </p:par>
                            </p:childTnLst>
                          </p:cTn>
                        </p:par>
                        <p:par>
                          <p:cTn id="28" fill="hold">
                            <p:stCondLst>
                              <p:cond delay="20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6"/>
                                        </p:tgtEl>
                                        <p:attrNameLst>
                                          <p:attrName>ppt_y</p:attrName>
                                        </p:attrNameLst>
                                      </p:cBhvr>
                                      <p:tavLst>
                                        <p:tav tm="0">
                                          <p:val>
                                            <p:strVal val="#ppt_y"/>
                                          </p:val>
                                        </p:tav>
                                        <p:tav tm="100000">
                                          <p:val>
                                            <p:strVal val="#ppt_y"/>
                                          </p:val>
                                        </p:tav>
                                      </p:tavLst>
                                    </p:anim>
                                    <p:anim calcmode="lin" valueType="num">
                                      <p:cBhvr>
                                        <p:cTn id="3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6"/>
                                        </p:tgtEl>
                                      </p:cBhvr>
                                    </p:animEffect>
                                  </p:childTnLst>
                                </p:cTn>
                              </p:par>
                            </p:childTnLst>
                          </p:cTn>
                        </p:par>
                        <p:par>
                          <p:cTn id="36" fill="hold">
                            <p:stCondLst>
                              <p:cond delay="2550"/>
                            </p:stCondLst>
                            <p:childTnLst>
                              <p:par>
                                <p:cTn id="37" presetID="42" presetClass="entr" presetSubtype="0" fill="hold" grpId="0" nodeType="afterEffect">
                                  <p:stCondLst>
                                    <p:cond delay="0"/>
                                  </p:stCondLst>
                                  <p:iterate type="lt">
                                    <p:tmPct val="10000"/>
                                  </p:iterate>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childTnLst>
                          </p:cTn>
                        </p:par>
                        <p:par>
                          <p:cTn id="42" fill="hold">
                            <p:stCondLst>
                              <p:cond delay="4650"/>
                            </p:stCondLst>
                            <p:childTnLst>
                              <p:par>
                                <p:cTn id="43" presetID="22" presetClass="entr" presetSubtype="8"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500"/>
                                        <p:tgtEl>
                                          <p:spTgt spid="8"/>
                                        </p:tgtEl>
                                      </p:cBhvr>
                                    </p:animEffect>
                                  </p:childTnLst>
                                </p:cTn>
                              </p:par>
                            </p:childTnLst>
                          </p:cTn>
                        </p:par>
                        <p:par>
                          <p:cTn id="46" fill="hold">
                            <p:stCondLst>
                              <p:cond delay="5150"/>
                            </p:stCondLst>
                            <p:childTnLst>
                              <p:par>
                                <p:cTn id="47" presetID="18" presetClass="entr" presetSubtype="6"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strips(downRight)">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5675"/>
          <p:cNvSpPr/>
          <p:nvPr/>
        </p:nvSpPr>
        <p:spPr>
          <a:xfrm>
            <a:off x="3667123" y="2355437"/>
            <a:ext cx="2443165" cy="125822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9671"/>
                  <a:pt x="21600" y="21600"/>
                </a:cubicBezTo>
                <a:lnTo>
                  <a:pt x="0" y="21600"/>
                </a:lnTo>
                <a:cubicBezTo>
                  <a:pt x="0" y="9671"/>
                  <a:pt x="4835" y="0"/>
                  <a:pt x="10800" y="0"/>
                </a:cubicBezTo>
                <a:close/>
              </a:path>
            </a:pathLst>
          </a:custGeom>
          <a:ln w="25400">
            <a:solidFill>
              <a:schemeClr val="accent2"/>
            </a:solidFill>
            <a:miter/>
          </a:ln>
        </p:spPr>
        <p:txBody>
          <a:bodyPr lIns="45719" rIns="45719" anchor="ctr"/>
          <a:lstStyle/>
          <a:p>
            <a:pPr algn="ctr">
              <a:defRPr>
                <a:solidFill>
                  <a:srgbClr val="FFFFFF"/>
                </a:solidFill>
              </a:defRPr>
            </a:pPr>
            <a:endParaRPr>
              <a:cs typeface="+mn-ea"/>
              <a:sym typeface="+mn-lt"/>
            </a:endParaRPr>
          </a:p>
        </p:txBody>
      </p:sp>
      <p:sp>
        <p:nvSpPr>
          <p:cNvPr id="9" name="Shape 5676"/>
          <p:cNvSpPr/>
          <p:nvPr/>
        </p:nvSpPr>
        <p:spPr>
          <a:xfrm>
            <a:off x="8562547" y="2355438"/>
            <a:ext cx="2264975" cy="125823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9671"/>
                  <a:pt x="21600" y="21600"/>
                </a:cubicBezTo>
                <a:lnTo>
                  <a:pt x="0" y="21600"/>
                </a:lnTo>
                <a:cubicBezTo>
                  <a:pt x="0" y="9671"/>
                  <a:pt x="4835" y="0"/>
                  <a:pt x="10800" y="0"/>
                </a:cubicBezTo>
                <a:close/>
              </a:path>
            </a:pathLst>
          </a:custGeom>
          <a:ln w="25400">
            <a:solidFill>
              <a:schemeClr val="accent4"/>
            </a:solidFill>
            <a:miter/>
          </a:ln>
        </p:spPr>
        <p:txBody>
          <a:bodyPr lIns="45719" rIns="45719" anchor="ctr"/>
          <a:lstStyle/>
          <a:p>
            <a:pPr algn="ctr">
              <a:defRPr>
                <a:solidFill>
                  <a:srgbClr val="FFFFFF"/>
                </a:solidFill>
              </a:defRPr>
            </a:pPr>
            <a:endParaRPr>
              <a:cs typeface="+mn-ea"/>
              <a:sym typeface="+mn-lt"/>
            </a:endParaRPr>
          </a:p>
        </p:txBody>
      </p:sp>
      <p:sp>
        <p:nvSpPr>
          <p:cNvPr id="10" name="Shape 5677"/>
          <p:cNvSpPr/>
          <p:nvPr/>
        </p:nvSpPr>
        <p:spPr>
          <a:xfrm rot="10800000">
            <a:off x="6110287" y="3613665"/>
            <a:ext cx="2443165" cy="110529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9671"/>
                  <a:pt x="21600" y="21600"/>
                </a:cubicBezTo>
                <a:lnTo>
                  <a:pt x="0" y="21600"/>
                </a:lnTo>
                <a:cubicBezTo>
                  <a:pt x="0" y="9671"/>
                  <a:pt x="4835" y="0"/>
                  <a:pt x="10800" y="0"/>
                </a:cubicBezTo>
                <a:close/>
              </a:path>
            </a:pathLst>
          </a:custGeom>
          <a:ln w="25400">
            <a:solidFill>
              <a:schemeClr val="accent3"/>
            </a:solidFill>
            <a:miter/>
          </a:ln>
        </p:spPr>
        <p:txBody>
          <a:bodyPr lIns="45719" rIns="45719" anchor="ctr"/>
          <a:lstStyle/>
          <a:p>
            <a:pPr algn="ctr">
              <a:defRPr>
                <a:solidFill>
                  <a:srgbClr val="FFFFFF"/>
                </a:solidFill>
              </a:defRPr>
            </a:pPr>
            <a:endParaRPr>
              <a:cs typeface="+mn-ea"/>
              <a:sym typeface="+mn-lt"/>
            </a:endParaRPr>
          </a:p>
        </p:txBody>
      </p:sp>
      <p:sp>
        <p:nvSpPr>
          <p:cNvPr id="11" name="Shape 5678"/>
          <p:cNvSpPr/>
          <p:nvPr/>
        </p:nvSpPr>
        <p:spPr>
          <a:xfrm>
            <a:off x="1235867" y="2355438"/>
            <a:ext cx="2443165" cy="125822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9671"/>
                  <a:pt x="21600" y="21600"/>
                </a:cubicBezTo>
                <a:lnTo>
                  <a:pt x="0" y="21600"/>
                </a:lnTo>
                <a:cubicBezTo>
                  <a:pt x="0" y="9671"/>
                  <a:pt x="4835" y="0"/>
                  <a:pt x="10800" y="0"/>
                </a:cubicBezTo>
                <a:close/>
              </a:path>
            </a:pathLst>
          </a:custGeom>
          <a:ln w="25400">
            <a:solidFill>
              <a:schemeClr val="accent1"/>
            </a:solidFill>
            <a:miter/>
          </a:ln>
        </p:spPr>
        <p:txBody>
          <a:bodyPr lIns="45719" rIns="45719" anchor="ctr"/>
          <a:lstStyle/>
          <a:p>
            <a:pPr algn="ctr">
              <a:defRPr>
                <a:solidFill>
                  <a:srgbClr val="FFFFFF"/>
                </a:solidFill>
              </a:defRPr>
            </a:pPr>
            <a:endParaRPr>
              <a:cs typeface="+mn-ea"/>
              <a:sym typeface="+mn-lt"/>
            </a:endParaRPr>
          </a:p>
        </p:txBody>
      </p:sp>
      <p:sp>
        <p:nvSpPr>
          <p:cNvPr id="12" name="Shape 5679"/>
          <p:cNvSpPr/>
          <p:nvPr/>
        </p:nvSpPr>
        <p:spPr>
          <a:xfrm>
            <a:off x="933450" y="3613665"/>
            <a:ext cx="10201276" cy="1"/>
          </a:xfrm>
          <a:prstGeom prst="line">
            <a:avLst/>
          </a:prstGeom>
          <a:ln w="28575">
            <a:solidFill>
              <a:schemeClr val="accent6"/>
            </a:solidFill>
            <a:miter/>
          </a:ln>
        </p:spPr>
        <p:txBody>
          <a:bodyPr lIns="45719" rIns="45719"/>
          <a:lstStyle/>
          <a:p>
            <a:pPr defTabSz="457200">
              <a:defRPr sz="1200"/>
            </a:pPr>
            <a:endParaRPr>
              <a:cs typeface="+mn-ea"/>
              <a:sym typeface="+mn-lt"/>
            </a:endParaRPr>
          </a:p>
        </p:txBody>
      </p:sp>
      <p:sp>
        <p:nvSpPr>
          <p:cNvPr id="13" name="Shape 5680"/>
          <p:cNvSpPr/>
          <p:nvPr/>
        </p:nvSpPr>
        <p:spPr>
          <a:xfrm>
            <a:off x="933450" y="3275527"/>
            <a:ext cx="676277" cy="676277"/>
          </a:xfrm>
          <a:prstGeom prst="ellipse">
            <a:avLst/>
          </a:prstGeom>
          <a:solidFill>
            <a:schemeClr val="accent1"/>
          </a:solidFill>
          <a:ln w="12700">
            <a:miter lim="400000"/>
          </a:ln>
        </p:spPr>
        <p:txBody>
          <a:bodyPr lIns="45719" rIns="45719" anchor="ctr"/>
          <a:lstStyle/>
          <a:p>
            <a:pPr algn="ctr">
              <a:defRPr sz="1400">
                <a:solidFill>
                  <a:srgbClr val="FFFFFF"/>
                </a:solidFill>
              </a:defRPr>
            </a:pPr>
            <a:endParaRPr>
              <a:cs typeface="+mn-ea"/>
              <a:sym typeface="+mn-lt"/>
            </a:endParaRPr>
          </a:p>
        </p:txBody>
      </p:sp>
      <p:sp>
        <p:nvSpPr>
          <p:cNvPr id="14" name="Shape 5681"/>
          <p:cNvSpPr/>
          <p:nvPr/>
        </p:nvSpPr>
        <p:spPr>
          <a:xfrm>
            <a:off x="3352801" y="3275527"/>
            <a:ext cx="676277" cy="676277"/>
          </a:xfrm>
          <a:prstGeom prst="ellipse">
            <a:avLst/>
          </a:prstGeom>
          <a:solidFill>
            <a:schemeClr val="accent2"/>
          </a:solidFill>
          <a:ln w="12700">
            <a:miter lim="400000"/>
          </a:ln>
        </p:spPr>
        <p:txBody>
          <a:bodyPr lIns="45719" rIns="45719" anchor="ctr"/>
          <a:lstStyle/>
          <a:p>
            <a:pPr algn="ctr">
              <a:defRPr sz="1400">
                <a:solidFill>
                  <a:srgbClr val="FFFFFF"/>
                </a:solidFill>
              </a:defRPr>
            </a:pPr>
            <a:endParaRPr>
              <a:cs typeface="+mn-ea"/>
              <a:sym typeface="+mn-lt"/>
            </a:endParaRPr>
          </a:p>
        </p:txBody>
      </p:sp>
      <p:sp>
        <p:nvSpPr>
          <p:cNvPr id="15" name="Shape 5682"/>
          <p:cNvSpPr/>
          <p:nvPr/>
        </p:nvSpPr>
        <p:spPr>
          <a:xfrm>
            <a:off x="5772151" y="3275527"/>
            <a:ext cx="676277" cy="676277"/>
          </a:xfrm>
          <a:prstGeom prst="ellipse">
            <a:avLst/>
          </a:prstGeom>
          <a:solidFill>
            <a:schemeClr val="accent3"/>
          </a:solidFill>
          <a:ln w="12700">
            <a:miter lim="400000"/>
          </a:ln>
        </p:spPr>
        <p:txBody>
          <a:bodyPr lIns="45719" rIns="45719" anchor="ctr"/>
          <a:lstStyle/>
          <a:p>
            <a:pPr algn="ctr">
              <a:defRPr sz="1400">
                <a:solidFill>
                  <a:srgbClr val="FFFFFF"/>
                </a:solidFill>
              </a:defRPr>
            </a:pPr>
            <a:endParaRPr>
              <a:cs typeface="+mn-ea"/>
              <a:sym typeface="+mn-lt"/>
            </a:endParaRPr>
          </a:p>
        </p:txBody>
      </p:sp>
      <p:sp>
        <p:nvSpPr>
          <p:cNvPr id="16" name="Shape 5683"/>
          <p:cNvSpPr/>
          <p:nvPr/>
        </p:nvSpPr>
        <p:spPr>
          <a:xfrm>
            <a:off x="8191500" y="3275527"/>
            <a:ext cx="676277" cy="676277"/>
          </a:xfrm>
          <a:prstGeom prst="ellipse">
            <a:avLst/>
          </a:prstGeom>
          <a:solidFill>
            <a:schemeClr val="accent4"/>
          </a:solidFill>
          <a:ln w="12700">
            <a:miter lim="400000"/>
          </a:ln>
        </p:spPr>
        <p:txBody>
          <a:bodyPr lIns="45719" rIns="45719" anchor="ctr"/>
          <a:lstStyle/>
          <a:p>
            <a:pPr algn="ctr">
              <a:defRPr sz="1400">
                <a:solidFill>
                  <a:srgbClr val="FFFFFF"/>
                </a:solidFill>
              </a:defRPr>
            </a:pPr>
            <a:endParaRPr>
              <a:cs typeface="+mn-ea"/>
              <a:sym typeface="+mn-lt"/>
            </a:endParaRPr>
          </a:p>
        </p:txBody>
      </p:sp>
      <p:sp>
        <p:nvSpPr>
          <p:cNvPr id="17" name="Shape 5684"/>
          <p:cNvSpPr/>
          <p:nvPr/>
        </p:nvSpPr>
        <p:spPr>
          <a:xfrm>
            <a:off x="10458450" y="3275527"/>
            <a:ext cx="676277" cy="676277"/>
          </a:xfrm>
          <a:prstGeom prst="ellipse">
            <a:avLst/>
          </a:prstGeom>
          <a:solidFill>
            <a:schemeClr val="accent5"/>
          </a:solidFill>
          <a:ln w="12700">
            <a:miter lim="400000"/>
          </a:ln>
        </p:spPr>
        <p:txBody>
          <a:bodyPr lIns="45719" rIns="45719" anchor="ctr"/>
          <a:lstStyle/>
          <a:p>
            <a:pPr algn="ctr">
              <a:defRPr sz="1400">
                <a:solidFill>
                  <a:srgbClr val="FFFFFF"/>
                </a:solidFill>
              </a:defRPr>
            </a:pPr>
            <a:endParaRPr>
              <a:cs typeface="+mn-ea"/>
              <a:sym typeface="+mn-lt"/>
            </a:endParaRPr>
          </a:p>
        </p:txBody>
      </p:sp>
      <p:sp>
        <p:nvSpPr>
          <p:cNvPr id="18" name="Shape 5685"/>
          <p:cNvSpPr/>
          <p:nvPr/>
        </p:nvSpPr>
        <p:spPr>
          <a:xfrm>
            <a:off x="1052654" y="3459777"/>
            <a:ext cx="464228" cy="30777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sz="1400">
                <a:solidFill>
                  <a:srgbClr val="FFFFFF"/>
                </a:solidFill>
              </a:defRPr>
            </a:lvl1pPr>
          </a:lstStyle>
          <a:p>
            <a:pPr>
              <a:defRPr sz="1800">
                <a:solidFill>
                  <a:srgbClr val="000000"/>
                </a:solidFill>
              </a:defRPr>
            </a:pPr>
            <a:r>
              <a:rPr sz="1400">
                <a:solidFill>
                  <a:srgbClr val="FFFFFF"/>
                </a:solidFill>
                <a:cs typeface="+mn-ea"/>
                <a:sym typeface="+mn-lt"/>
              </a:rPr>
              <a:t>58%</a:t>
            </a:r>
          </a:p>
        </p:txBody>
      </p:sp>
      <p:sp>
        <p:nvSpPr>
          <p:cNvPr id="19" name="Shape 5686"/>
          <p:cNvSpPr/>
          <p:nvPr/>
        </p:nvSpPr>
        <p:spPr>
          <a:xfrm>
            <a:off x="983686" y="3950432"/>
            <a:ext cx="515524" cy="30777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400">
                <a:solidFill>
                  <a:srgbClr val="3A3838"/>
                </a:solidFill>
              </a:defRPr>
            </a:lvl1pPr>
          </a:lstStyle>
          <a:p>
            <a:pPr>
              <a:defRPr sz="1800">
                <a:solidFill>
                  <a:srgbClr val="000000"/>
                </a:solidFill>
              </a:defRPr>
            </a:pPr>
            <a:r>
              <a:rPr sz="1400" dirty="0">
                <a:solidFill>
                  <a:srgbClr val="3A3838"/>
                </a:solidFill>
                <a:cs typeface="+mn-ea"/>
                <a:sym typeface="+mn-lt"/>
              </a:rPr>
              <a:t>2010</a:t>
            </a:r>
          </a:p>
        </p:txBody>
      </p:sp>
      <p:sp>
        <p:nvSpPr>
          <p:cNvPr id="20" name="Shape 5687"/>
          <p:cNvSpPr/>
          <p:nvPr/>
        </p:nvSpPr>
        <p:spPr>
          <a:xfrm>
            <a:off x="3405649" y="2577739"/>
            <a:ext cx="515524" cy="30777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400">
                <a:solidFill>
                  <a:srgbClr val="3A3838"/>
                </a:solidFill>
              </a:defRPr>
            </a:lvl1pPr>
          </a:lstStyle>
          <a:p>
            <a:pPr>
              <a:defRPr sz="1800">
                <a:solidFill>
                  <a:srgbClr val="000000"/>
                </a:solidFill>
              </a:defRPr>
            </a:pPr>
            <a:r>
              <a:rPr sz="1400" dirty="0">
                <a:solidFill>
                  <a:srgbClr val="3A3838"/>
                </a:solidFill>
                <a:cs typeface="+mn-ea"/>
                <a:sym typeface="+mn-lt"/>
              </a:rPr>
              <a:t>2011</a:t>
            </a:r>
          </a:p>
        </p:txBody>
      </p:sp>
      <p:sp>
        <p:nvSpPr>
          <p:cNvPr id="21" name="Shape 5688"/>
          <p:cNvSpPr/>
          <p:nvPr/>
        </p:nvSpPr>
        <p:spPr>
          <a:xfrm>
            <a:off x="5744619" y="3950432"/>
            <a:ext cx="515524" cy="30777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400">
                <a:solidFill>
                  <a:srgbClr val="3A3838"/>
                </a:solidFill>
              </a:defRPr>
            </a:lvl1pPr>
          </a:lstStyle>
          <a:p>
            <a:pPr>
              <a:defRPr sz="1800">
                <a:solidFill>
                  <a:srgbClr val="000000"/>
                </a:solidFill>
              </a:defRPr>
            </a:pPr>
            <a:r>
              <a:rPr sz="1400" dirty="0">
                <a:solidFill>
                  <a:srgbClr val="3A3838"/>
                </a:solidFill>
                <a:cs typeface="+mn-ea"/>
                <a:sym typeface="+mn-lt"/>
              </a:rPr>
              <a:t>201</a:t>
            </a:r>
            <a:r>
              <a:rPr lang="en-US" sz="1400" dirty="0">
                <a:solidFill>
                  <a:srgbClr val="3A3838"/>
                </a:solidFill>
                <a:cs typeface="+mn-ea"/>
                <a:sym typeface="+mn-lt"/>
              </a:rPr>
              <a:t>8</a:t>
            </a:r>
            <a:endParaRPr sz="1400" dirty="0">
              <a:solidFill>
                <a:srgbClr val="3A3838"/>
              </a:solidFill>
              <a:cs typeface="+mn-ea"/>
              <a:sym typeface="+mn-lt"/>
            </a:endParaRPr>
          </a:p>
        </p:txBody>
      </p:sp>
      <p:sp>
        <p:nvSpPr>
          <p:cNvPr id="22" name="Shape 5689"/>
          <p:cNvSpPr/>
          <p:nvPr/>
        </p:nvSpPr>
        <p:spPr>
          <a:xfrm>
            <a:off x="8238908" y="2505492"/>
            <a:ext cx="515524" cy="30777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400">
                <a:solidFill>
                  <a:srgbClr val="3A3838"/>
                </a:solidFill>
              </a:defRPr>
            </a:lvl1pPr>
          </a:lstStyle>
          <a:p>
            <a:pPr>
              <a:defRPr sz="1800">
                <a:solidFill>
                  <a:srgbClr val="000000"/>
                </a:solidFill>
              </a:defRPr>
            </a:pPr>
            <a:r>
              <a:rPr sz="1400" dirty="0">
                <a:solidFill>
                  <a:srgbClr val="3A3838"/>
                </a:solidFill>
                <a:cs typeface="+mn-ea"/>
                <a:sym typeface="+mn-lt"/>
              </a:rPr>
              <a:t>201</a:t>
            </a:r>
            <a:r>
              <a:rPr lang="en-US" sz="1400" dirty="0">
                <a:solidFill>
                  <a:srgbClr val="3A3838"/>
                </a:solidFill>
                <a:cs typeface="+mn-ea"/>
                <a:sym typeface="+mn-lt"/>
              </a:rPr>
              <a:t>9</a:t>
            </a:r>
            <a:endParaRPr sz="1400" dirty="0">
              <a:solidFill>
                <a:srgbClr val="3A3838"/>
              </a:solidFill>
              <a:cs typeface="+mn-ea"/>
              <a:sym typeface="+mn-lt"/>
            </a:endParaRPr>
          </a:p>
        </p:txBody>
      </p:sp>
      <p:sp>
        <p:nvSpPr>
          <p:cNvPr id="23" name="Shape 5690"/>
          <p:cNvSpPr/>
          <p:nvPr/>
        </p:nvSpPr>
        <p:spPr>
          <a:xfrm>
            <a:off x="10508688" y="3950432"/>
            <a:ext cx="534760" cy="30777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400">
                <a:solidFill>
                  <a:srgbClr val="3A3838"/>
                </a:solidFill>
              </a:defRPr>
            </a:lvl1pPr>
          </a:lstStyle>
          <a:p>
            <a:pPr>
              <a:defRPr sz="1800">
                <a:solidFill>
                  <a:srgbClr val="000000"/>
                </a:solidFill>
              </a:defRPr>
            </a:pPr>
            <a:r>
              <a:rPr sz="1400" dirty="0">
                <a:solidFill>
                  <a:srgbClr val="3A3838"/>
                </a:solidFill>
                <a:cs typeface="+mn-ea"/>
                <a:sym typeface="+mn-lt"/>
              </a:rPr>
              <a:t>20</a:t>
            </a:r>
            <a:r>
              <a:rPr lang="en-US" sz="1400" dirty="0">
                <a:solidFill>
                  <a:srgbClr val="3A3838"/>
                </a:solidFill>
                <a:cs typeface="+mn-ea"/>
                <a:sym typeface="+mn-lt"/>
              </a:rPr>
              <a:t>XX</a:t>
            </a:r>
            <a:endParaRPr sz="1400" dirty="0">
              <a:solidFill>
                <a:srgbClr val="3A3838"/>
              </a:solidFill>
              <a:cs typeface="+mn-ea"/>
              <a:sym typeface="+mn-lt"/>
            </a:endParaRPr>
          </a:p>
        </p:txBody>
      </p:sp>
      <p:sp>
        <p:nvSpPr>
          <p:cNvPr id="24" name="Shape 5691"/>
          <p:cNvSpPr/>
          <p:nvPr/>
        </p:nvSpPr>
        <p:spPr>
          <a:xfrm>
            <a:off x="3457302" y="3459777"/>
            <a:ext cx="464228" cy="30777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sz="1400">
                <a:solidFill>
                  <a:srgbClr val="FFFFFF"/>
                </a:solidFill>
              </a:defRPr>
            </a:lvl1pPr>
          </a:lstStyle>
          <a:p>
            <a:pPr>
              <a:defRPr sz="1800">
                <a:solidFill>
                  <a:srgbClr val="000000"/>
                </a:solidFill>
              </a:defRPr>
            </a:pPr>
            <a:r>
              <a:rPr sz="1400">
                <a:solidFill>
                  <a:srgbClr val="FFFFFF"/>
                </a:solidFill>
                <a:cs typeface="+mn-ea"/>
                <a:sym typeface="+mn-lt"/>
              </a:rPr>
              <a:t>67%</a:t>
            </a:r>
          </a:p>
        </p:txBody>
      </p:sp>
      <p:sp>
        <p:nvSpPr>
          <p:cNvPr id="25" name="Shape 5692"/>
          <p:cNvSpPr/>
          <p:nvPr/>
        </p:nvSpPr>
        <p:spPr>
          <a:xfrm>
            <a:off x="5881346" y="3459777"/>
            <a:ext cx="464228" cy="30777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sz="1400">
                <a:solidFill>
                  <a:srgbClr val="FFFFFF"/>
                </a:solidFill>
              </a:defRPr>
            </a:lvl1pPr>
          </a:lstStyle>
          <a:p>
            <a:pPr>
              <a:defRPr sz="1800">
                <a:solidFill>
                  <a:srgbClr val="000000"/>
                </a:solidFill>
              </a:defRPr>
            </a:pPr>
            <a:r>
              <a:rPr sz="1400">
                <a:solidFill>
                  <a:srgbClr val="FFFFFF"/>
                </a:solidFill>
                <a:cs typeface="+mn-ea"/>
                <a:sym typeface="+mn-lt"/>
              </a:rPr>
              <a:t>75%</a:t>
            </a:r>
          </a:p>
        </p:txBody>
      </p:sp>
      <p:sp>
        <p:nvSpPr>
          <p:cNvPr id="26" name="Shape 5693"/>
          <p:cNvSpPr/>
          <p:nvPr/>
        </p:nvSpPr>
        <p:spPr>
          <a:xfrm>
            <a:off x="8294694" y="3459777"/>
            <a:ext cx="464228" cy="30777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sz="1400">
                <a:solidFill>
                  <a:srgbClr val="FFFFFF"/>
                </a:solidFill>
              </a:defRPr>
            </a:lvl1pPr>
          </a:lstStyle>
          <a:p>
            <a:pPr>
              <a:defRPr sz="1800">
                <a:solidFill>
                  <a:srgbClr val="000000"/>
                </a:solidFill>
              </a:defRPr>
            </a:pPr>
            <a:r>
              <a:rPr sz="1400">
                <a:solidFill>
                  <a:srgbClr val="FFFFFF"/>
                </a:solidFill>
                <a:cs typeface="+mn-ea"/>
                <a:sym typeface="+mn-lt"/>
              </a:rPr>
              <a:t>65%</a:t>
            </a:r>
          </a:p>
        </p:txBody>
      </p:sp>
      <p:sp>
        <p:nvSpPr>
          <p:cNvPr id="27" name="Shape 5694"/>
          <p:cNvSpPr/>
          <p:nvPr/>
        </p:nvSpPr>
        <p:spPr>
          <a:xfrm>
            <a:off x="10564469" y="3459777"/>
            <a:ext cx="464228" cy="30777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sz="1400">
                <a:solidFill>
                  <a:srgbClr val="FFFFFF"/>
                </a:solidFill>
              </a:defRPr>
            </a:lvl1pPr>
          </a:lstStyle>
          <a:p>
            <a:pPr>
              <a:defRPr sz="1800">
                <a:solidFill>
                  <a:srgbClr val="000000"/>
                </a:solidFill>
              </a:defRPr>
            </a:pPr>
            <a:r>
              <a:rPr sz="1400">
                <a:solidFill>
                  <a:srgbClr val="FFFFFF"/>
                </a:solidFill>
                <a:cs typeface="+mn-ea"/>
                <a:sym typeface="+mn-lt"/>
              </a:rPr>
              <a:t>70%</a:t>
            </a:r>
          </a:p>
        </p:txBody>
      </p:sp>
      <p:grpSp>
        <p:nvGrpSpPr>
          <p:cNvPr id="28" name="Group 5698"/>
          <p:cNvGrpSpPr/>
          <p:nvPr/>
        </p:nvGrpSpPr>
        <p:grpSpPr>
          <a:xfrm>
            <a:off x="2257382" y="2809387"/>
            <a:ext cx="400134" cy="315896"/>
            <a:chOff x="30950" y="0"/>
            <a:chExt cx="400133" cy="315895"/>
          </a:xfrm>
        </p:grpSpPr>
        <p:sp>
          <p:nvSpPr>
            <p:cNvPr id="29" name="Shape 5695"/>
            <p:cNvSpPr/>
            <p:nvPr/>
          </p:nvSpPr>
          <p:spPr>
            <a:xfrm>
              <a:off x="30950" y="0"/>
              <a:ext cx="400134" cy="200534"/>
            </a:xfrm>
            <a:prstGeom prst="triangle">
              <a:avLst/>
            </a:prstGeom>
            <a:solidFill>
              <a:srgbClr val="3A3838">
                <a:alpha val="85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cs typeface="+mn-ea"/>
                <a:sym typeface="+mn-lt"/>
              </a:endParaRPr>
            </a:p>
          </p:txBody>
        </p:sp>
        <p:sp>
          <p:nvSpPr>
            <p:cNvPr id="30" name="Shape 5696"/>
            <p:cNvSpPr/>
            <p:nvPr/>
          </p:nvSpPr>
          <p:spPr>
            <a:xfrm>
              <a:off x="54836" y="88407"/>
              <a:ext cx="352361" cy="176593"/>
            </a:xfrm>
            <a:prstGeom prst="triangle">
              <a:avLst/>
            </a:prstGeom>
            <a:solidFill>
              <a:srgbClr val="3A3838">
                <a:alpha val="75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cs typeface="+mn-ea"/>
                <a:sym typeface="+mn-lt"/>
              </a:endParaRPr>
            </a:p>
          </p:txBody>
        </p:sp>
        <p:sp>
          <p:nvSpPr>
            <p:cNvPr id="31" name="Shape 5697"/>
            <p:cNvSpPr/>
            <p:nvPr/>
          </p:nvSpPr>
          <p:spPr>
            <a:xfrm>
              <a:off x="76126" y="160642"/>
              <a:ext cx="309782" cy="155254"/>
            </a:xfrm>
            <a:prstGeom prst="triangle">
              <a:avLst/>
            </a:prstGeom>
            <a:solidFill>
              <a:srgbClr val="3A3838">
                <a:alpha val="64999"/>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cs typeface="+mn-ea"/>
                <a:sym typeface="+mn-lt"/>
              </a:endParaRPr>
            </a:p>
          </p:txBody>
        </p:sp>
      </p:grpSp>
      <p:sp>
        <p:nvSpPr>
          <p:cNvPr id="32" name="Shape 5699"/>
          <p:cNvSpPr/>
          <p:nvPr/>
        </p:nvSpPr>
        <p:spPr>
          <a:xfrm>
            <a:off x="2240071" y="3178900"/>
            <a:ext cx="432169" cy="36933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lstStyle>
          <a:p>
            <a:r>
              <a:rPr>
                <a:cs typeface="+mn-ea"/>
                <a:sym typeface="+mn-lt"/>
              </a:rPr>
              <a:t>9%</a:t>
            </a:r>
          </a:p>
        </p:txBody>
      </p:sp>
      <p:grpSp>
        <p:nvGrpSpPr>
          <p:cNvPr id="33" name="Group 5703"/>
          <p:cNvGrpSpPr/>
          <p:nvPr/>
        </p:nvGrpSpPr>
        <p:grpSpPr>
          <a:xfrm>
            <a:off x="4737939" y="2809387"/>
            <a:ext cx="400134" cy="315896"/>
            <a:chOff x="30950" y="0"/>
            <a:chExt cx="400133" cy="315895"/>
          </a:xfrm>
        </p:grpSpPr>
        <p:sp>
          <p:nvSpPr>
            <p:cNvPr id="34" name="Shape 5700"/>
            <p:cNvSpPr/>
            <p:nvPr/>
          </p:nvSpPr>
          <p:spPr>
            <a:xfrm>
              <a:off x="30950" y="0"/>
              <a:ext cx="400134" cy="200534"/>
            </a:xfrm>
            <a:prstGeom prst="triangle">
              <a:avLst/>
            </a:prstGeom>
            <a:solidFill>
              <a:srgbClr val="3A3838">
                <a:alpha val="85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cs typeface="+mn-ea"/>
                <a:sym typeface="+mn-lt"/>
              </a:endParaRPr>
            </a:p>
          </p:txBody>
        </p:sp>
        <p:sp>
          <p:nvSpPr>
            <p:cNvPr id="35" name="Shape 5701"/>
            <p:cNvSpPr/>
            <p:nvPr/>
          </p:nvSpPr>
          <p:spPr>
            <a:xfrm>
              <a:off x="54836" y="88407"/>
              <a:ext cx="352361" cy="176593"/>
            </a:xfrm>
            <a:prstGeom prst="triangle">
              <a:avLst/>
            </a:prstGeom>
            <a:solidFill>
              <a:srgbClr val="3A3838">
                <a:alpha val="75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cs typeface="+mn-ea"/>
                <a:sym typeface="+mn-lt"/>
              </a:endParaRPr>
            </a:p>
          </p:txBody>
        </p:sp>
        <p:sp>
          <p:nvSpPr>
            <p:cNvPr id="36" name="Shape 5702"/>
            <p:cNvSpPr/>
            <p:nvPr/>
          </p:nvSpPr>
          <p:spPr>
            <a:xfrm>
              <a:off x="76126" y="160642"/>
              <a:ext cx="309781" cy="155254"/>
            </a:xfrm>
            <a:prstGeom prst="triangle">
              <a:avLst/>
            </a:prstGeom>
            <a:solidFill>
              <a:srgbClr val="3A3838">
                <a:alpha val="64999"/>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cs typeface="+mn-ea"/>
                <a:sym typeface="+mn-lt"/>
              </a:endParaRPr>
            </a:p>
          </p:txBody>
        </p:sp>
      </p:grpSp>
      <p:sp>
        <p:nvSpPr>
          <p:cNvPr id="37" name="Shape 5704"/>
          <p:cNvSpPr/>
          <p:nvPr/>
        </p:nvSpPr>
        <p:spPr>
          <a:xfrm>
            <a:off x="4733692" y="3178900"/>
            <a:ext cx="432169" cy="36933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lstStyle>
          <a:p>
            <a:r>
              <a:rPr>
                <a:cs typeface="+mn-ea"/>
                <a:sym typeface="+mn-lt"/>
              </a:rPr>
              <a:t>8%</a:t>
            </a:r>
          </a:p>
        </p:txBody>
      </p:sp>
      <p:grpSp>
        <p:nvGrpSpPr>
          <p:cNvPr id="38" name="Group 5708"/>
          <p:cNvGrpSpPr/>
          <p:nvPr/>
        </p:nvGrpSpPr>
        <p:grpSpPr>
          <a:xfrm>
            <a:off x="7144371" y="4103951"/>
            <a:ext cx="400134" cy="315896"/>
            <a:chOff x="30950" y="51750"/>
            <a:chExt cx="400133" cy="315895"/>
          </a:xfrm>
        </p:grpSpPr>
        <p:sp>
          <p:nvSpPr>
            <p:cNvPr id="39" name="Shape 5705"/>
            <p:cNvSpPr/>
            <p:nvPr/>
          </p:nvSpPr>
          <p:spPr>
            <a:xfrm rot="10800000">
              <a:off x="30950" y="167111"/>
              <a:ext cx="400134" cy="200535"/>
            </a:xfrm>
            <a:prstGeom prst="triangle">
              <a:avLst/>
            </a:prstGeom>
            <a:solidFill>
              <a:srgbClr val="3A3838">
                <a:alpha val="85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cs typeface="+mn-ea"/>
                <a:sym typeface="+mn-lt"/>
              </a:endParaRPr>
            </a:p>
          </p:txBody>
        </p:sp>
        <p:sp>
          <p:nvSpPr>
            <p:cNvPr id="40" name="Shape 5706"/>
            <p:cNvSpPr/>
            <p:nvPr/>
          </p:nvSpPr>
          <p:spPr>
            <a:xfrm rot="10800000">
              <a:off x="54837" y="102646"/>
              <a:ext cx="352361" cy="176593"/>
            </a:xfrm>
            <a:prstGeom prst="triangle">
              <a:avLst/>
            </a:prstGeom>
            <a:solidFill>
              <a:srgbClr val="3A3838">
                <a:alpha val="75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cs typeface="+mn-ea"/>
                <a:sym typeface="+mn-lt"/>
              </a:endParaRPr>
            </a:p>
          </p:txBody>
        </p:sp>
        <p:sp>
          <p:nvSpPr>
            <p:cNvPr id="41" name="Shape 5707"/>
            <p:cNvSpPr/>
            <p:nvPr/>
          </p:nvSpPr>
          <p:spPr>
            <a:xfrm rot="10800000">
              <a:off x="76127" y="51750"/>
              <a:ext cx="309781" cy="155253"/>
            </a:xfrm>
            <a:prstGeom prst="triangle">
              <a:avLst/>
            </a:prstGeom>
            <a:solidFill>
              <a:srgbClr val="3A3838">
                <a:alpha val="64999"/>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cs typeface="+mn-ea"/>
                <a:sym typeface="+mn-lt"/>
              </a:endParaRPr>
            </a:p>
          </p:txBody>
        </p:sp>
      </p:grpSp>
      <p:sp>
        <p:nvSpPr>
          <p:cNvPr id="42" name="Shape 5709"/>
          <p:cNvSpPr/>
          <p:nvPr/>
        </p:nvSpPr>
        <p:spPr>
          <a:xfrm>
            <a:off x="7064986" y="3696192"/>
            <a:ext cx="566820" cy="36933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lstStyle>
          <a:p>
            <a:r>
              <a:rPr>
                <a:cs typeface="+mn-ea"/>
                <a:sym typeface="+mn-lt"/>
              </a:rPr>
              <a:t>10%</a:t>
            </a:r>
          </a:p>
        </p:txBody>
      </p:sp>
      <p:grpSp>
        <p:nvGrpSpPr>
          <p:cNvPr id="43" name="Group 5713"/>
          <p:cNvGrpSpPr/>
          <p:nvPr/>
        </p:nvGrpSpPr>
        <p:grpSpPr>
          <a:xfrm>
            <a:off x="9631016" y="2809387"/>
            <a:ext cx="400134" cy="315896"/>
            <a:chOff x="30950" y="0"/>
            <a:chExt cx="400133" cy="315895"/>
          </a:xfrm>
        </p:grpSpPr>
        <p:sp>
          <p:nvSpPr>
            <p:cNvPr id="44" name="Shape 5710"/>
            <p:cNvSpPr/>
            <p:nvPr/>
          </p:nvSpPr>
          <p:spPr>
            <a:xfrm>
              <a:off x="30950" y="0"/>
              <a:ext cx="400134" cy="200534"/>
            </a:xfrm>
            <a:prstGeom prst="triangle">
              <a:avLst/>
            </a:prstGeom>
            <a:solidFill>
              <a:srgbClr val="3A3838">
                <a:alpha val="85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cs typeface="+mn-ea"/>
                <a:sym typeface="+mn-lt"/>
              </a:endParaRPr>
            </a:p>
          </p:txBody>
        </p:sp>
        <p:sp>
          <p:nvSpPr>
            <p:cNvPr id="45" name="Shape 5711"/>
            <p:cNvSpPr/>
            <p:nvPr/>
          </p:nvSpPr>
          <p:spPr>
            <a:xfrm>
              <a:off x="54836" y="88407"/>
              <a:ext cx="352361" cy="176593"/>
            </a:xfrm>
            <a:prstGeom prst="triangle">
              <a:avLst/>
            </a:prstGeom>
            <a:solidFill>
              <a:srgbClr val="3A3838">
                <a:alpha val="75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cs typeface="+mn-ea"/>
                <a:sym typeface="+mn-lt"/>
              </a:endParaRPr>
            </a:p>
          </p:txBody>
        </p:sp>
        <p:sp>
          <p:nvSpPr>
            <p:cNvPr id="46" name="Shape 5712"/>
            <p:cNvSpPr/>
            <p:nvPr/>
          </p:nvSpPr>
          <p:spPr>
            <a:xfrm>
              <a:off x="76126" y="160642"/>
              <a:ext cx="309781" cy="155254"/>
            </a:xfrm>
            <a:prstGeom prst="triangle">
              <a:avLst/>
            </a:prstGeom>
            <a:solidFill>
              <a:srgbClr val="3A3838">
                <a:alpha val="64999"/>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cs typeface="+mn-ea"/>
                <a:sym typeface="+mn-lt"/>
              </a:endParaRPr>
            </a:p>
          </p:txBody>
        </p:sp>
      </p:grpSp>
      <p:sp>
        <p:nvSpPr>
          <p:cNvPr id="47" name="Shape 5714"/>
          <p:cNvSpPr/>
          <p:nvPr/>
        </p:nvSpPr>
        <p:spPr>
          <a:xfrm>
            <a:off x="9626768" y="3178900"/>
            <a:ext cx="432169" cy="36933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lstStyle>
          <a:p>
            <a:r>
              <a:rPr>
                <a:cs typeface="+mn-ea"/>
                <a:sym typeface="+mn-lt"/>
              </a:rPr>
              <a:t>5%</a:t>
            </a:r>
          </a:p>
        </p:txBody>
      </p:sp>
      <p:sp>
        <p:nvSpPr>
          <p:cNvPr id="48" name="Shape 5715"/>
          <p:cNvSpPr/>
          <p:nvPr/>
        </p:nvSpPr>
        <p:spPr>
          <a:xfrm>
            <a:off x="1082221" y="5025364"/>
            <a:ext cx="10037833" cy="85408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defTabSz="914331">
              <a:lnSpc>
                <a:spcPct val="150000"/>
              </a:lnSpc>
              <a:defRPr sz="1100">
                <a:latin typeface="Open Sans Light"/>
                <a:ea typeface="Open Sans Light"/>
                <a:cs typeface="Open Sans Light"/>
                <a:sym typeface="Open Sans Light"/>
              </a:defRPr>
            </a:lvl1pPr>
          </a:lstStyle>
          <a:p>
            <a:pPr>
              <a:defRPr sz="1800">
                <a:latin typeface="+mn-lt"/>
                <a:ea typeface="+mn-ea"/>
                <a:cs typeface="+mn-cs"/>
                <a:sym typeface="Helvetica"/>
              </a:defRPr>
            </a:pPr>
            <a:r>
              <a:rPr lang="en-US" sz="1100" dirty="0">
                <a:latin typeface="+mn-lt"/>
                <a:ea typeface="+mn-ea"/>
                <a:cs typeface="+mn-ea"/>
                <a:sym typeface="+mn-lt"/>
              </a:rPr>
              <a:t>Click here to add text content, such as keywords, some brief introductions, etc.</a:t>
            </a:r>
            <a:r>
              <a:rPr sz="1100" dirty="0">
                <a:latin typeface="+mn-lt"/>
                <a:ea typeface="+mn-ea"/>
                <a:cs typeface="+mn-ea"/>
                <a:sym typeface="+mn-lt"/>
              </a:rPr>
              <a:t> </a:t>
            </a:r>
            <a:r>
              <a:rPr sz="1100" dirty="0" err="1">
                <a:latin typeface="+mn-lt"/>
                <a:ea typeface="+mn-ea"/>
                <a:cs typeface="+mn-ea"/>
                <a:sym typeface="+mn-lt"/>
              </a:rPr>
              <a:t>veritatis</a:t>
            </a:r>
            <a:r>
              <a:rPr sz="1100" dirty="0">
                <a:latin typeface="+mn-lt"/>
                <a:ea typeface="+mn-ea"/>
                <a:cs typeface="+mn-ea"/>
                <a:sym typeface="+mn-lt"/>
              </a:rPr>
              <a:t> et quasi </a:t>
            </a:r>
            <a:r>
              <a:rPr sz="1100" dirty="0" err="1">
                <a:latin typeface="+mn-lt"/>
                <a:ea typeface="+mn-ea"/>
                <a:cs typeface="+mn-ea"/>
                <a:sym typeface="+mn-lt"/>
              </a:rPr>
              <a:t>architecto</a:t>
            </a:r>
            <a:r>
              <a:rPr sz="1100" dirty="0">
                <a:latin typeface="+mn-lt"/>
                <a:ea typeface="+mn-ea"/>
                <a:cs typeface="+mn-ea"/>
                <a:sym typeface="+mn-lt"/>
              </a:rPr>
              <a:t> beatae vitae dicta sunt </a:t>
            </a:r>
            <a:r>
              <a:rPr sz="1100" dirty="0" err="1">
                <a:latin typeface="+mn-lt"/>
                <a:ea typeface="+mn-ea"/>
                <a:cs typeface="+mn-ea"/>
                <a:sym typeface="+mn-lt"/>
              </a:rPr>
              <a:t>explicabo</a:t>
            </a:r>
            <a:r>
              <a:rPr sz="1100" dirty="0">
                <a:latin typeface="+mn-lt"/>
                <a:ea typeface="+mn-ea"/>
                <a:cs typeface="+mn-ea"/>
                <a:sym typeface="+mn-lt"/>
              </a:rPr>
              <a:t>. Suitable for all categories business and personal presentation, </a:t>
            </a:r>
            <a:r>
              <a:rPr sz="1100" dirty="0" err="1">
                <a:latin typeface="+mn-lt"/>
                <a:ea typeface="+mn-ea"/>
                <a:cs typeface="+mn-ea"/>
                <a:sym typeface="+mn-lt"/>
              </a:rPr>
              <a:t>eaque</a:t>
            </a:r>
            <a:r>
              <a:rPr sz="1100" dirty="0">
                <a:latin typeface="+mn-lt"/>
                <a:ea typeface="+mn-ea"/>
                <a:cs typeface="+mn-ea"/>
                <a:sym typeface="+mn-lt"/>
              </a:rPr>
              <a:t> </a:t>
            </a:r>
            <a:r>
              <a:rPr sz="1100" dirty="0" err="1">
                <a:latin typeface="+mn-lt"/>
                <a:ea typeface="+mn-ea"/>
                <a:cs typeface="+mn-ea"/>
                <a:sym typeface="+mn-lt"/>
              </a:rPr>
              <a:t>ipsa</a:t>
            </a:r>
            <a:r>
              <a:rPr sz="1100" dirty="0">
                <a:latin typeface="+mn-lt"/>
                <a:ea typeface="+mn-ea"/>
                <a:cs typeface="+mn-ea"/>
                <a:sym typeface="+mn-lt"/>
              </a:rPr>
              <a:t> </a:t>
            </a:r>
            <a:r>
              <a:rPr sz="1100" dirty="0" err="1">
                <a:latin typeface="+mn-lt"/>
                <a:ea typeface="+mn-ea"/>
                <a:cs typeface="+mn-ea"/>
                <a:sym typeface="+mn-lt"/>
              </a:rPr>
              <a:t>quae</a:t>
            </a:r>
            <a:r>
              <a:rPr sz="1100" dirty="0">
                <a:latin typeface="+mn-lt"/>
                <a:ea typeface="+mn-ea"/>
                <a:cs typeface="+mn-ea"/>
                <a:sym typeface="+mn-lt"/>
              </a:rPr>
              <a:t> ab </a:t>
            </a:r>
            <a:r>
              <a:rPr sz="1100" dirty="0" err="1">
                <a:latin typeface="+mn-lt"/>
                <a:ea typeface="+mn-ea"/>
                <a:cs typeface="+mn-ea"/>
                <a:sym typeface="+mn-lt"/>
              </a:rPr>
              <a:t>illo</a:t>
            </a:r>
            <a:r>
              <a:rPr sz="1100" dirty="0">
                <a:latin typeface="+mn-lt"/>
                <a:ea typeface="+mn-ea"/>
                <a:cs typeface="+mn-ea"/>
                <a:sym typeface="+mn-lt"/>
              </a:rPr>
              <a:t> </a:t>
            </a:r>
            <a:r>
              <a:rPr sz="1100" dirty="0" err="1">
                <a:latin typeface="+mn-lt"/>
                <a:ea typeface="+mn-ea"/>
                <a:cs typeface="+mn-ea"/>
                <a:sym typeface="+mn-lt"/>
              </a:rPr>
              <a:t>eaque</a:t>
            </a:r>
            <a:r>
              <a:rPr sz="1100" dirty="0">
                <a:latin typeface="+mn-lt"/>
                <a:ea typeface="+mn-ea"/>
                <a:cs typeface="+mn-ea"/>
                <a:sym typeface="+mn-lt"/>
              </a:rPr>
              <a:t> </a:t>
            </a:r>
            <a:r>
              <a:rPr sz="1100" dirty="0" err="1">
                <a:latin typeface="+mn-lt"/>
                <a:ea typeface="+mn-ea"/>
                <a:cs typeface="+mn-ea"/>
                <a:sym typeface="+mn-lt"/>
              </a:rPr>
              <a:t>ipsa</a:t>
            </a:r>
            <a:r>
              <a:rPr sz="1100" dirty="0">
                <a:latin typeface="+mn-lt"/>
                <a:ea typeface="+mn-ea"/>
                <a:cs typeface="+mn-ea"/>
                <a:sym typeface="+mn-lt"/>
              </a:rPr>
              <a:t> </a:t>
            </a:r>
            <a:r>
              <a:rPr sz="1100" dirty="0" err="1">
                <a:latin typeface="+mn-lt"/>
                <a:ea typeface="+mn-ea"/>
                <a:cs typeface="+mn-ea"/>
                <a:sym typeface="+mn-lt"/>
              </a:rPr>
              <a:t>quae</a:t>
            </a:r>
            <a:r>
              <a:rPr sz="1100" dirty="0">
                <a:latin typeface="+mn-lt"/>
                <a:ea typeface="+mn-ea"/>
                <a:cs typeface="+mn-ea"/>
                <a:sym typeface="+mn-lt"/>
              </a:rPr>
              <a:t> ab </a:t>
            </a:r>
            <a:r>
              <a:rPr sz="1100" dirty="0" err="1">
                <a:latin typeface="+mn-lt"/>
                <a:ea typeface="+mn-ea"/>
                <a:cs typeface="+mn-ea"/>
                <a:sym typeface="+mn-lt"/>
              </a:rPr>
              <a:t>illo</a:t>
            </a:r>
            <a:r>
              <a:rPr sz="1100" dirty="0">
                <a:latin typeface="+mn-lt"/>
                <a:ea typeface="+mn-ea"/>
                <a:cs typeface="+mn-ea"/>
                <a:sym typeface="+mn-lt"/>
              </a:rPr>
              <a:t> </a:t>
            </a:r>
            <a:r>
              <a:rPr sz="1100" dirty="0" err="1">
                <a:latin typeface="+mn-lt"/>
                <a:ea typeface="+mn-ea"/>
                <a:cs typeface="+mn-ea"/>
                <a:sym typeface="+mn-lt"/>
              </a:rPr>
              <a:t>inventore</a:t>
            </a:r>
            <a:r>
              <a:rPr sz="1100" dirty="0">
                <a:latin typeface="+mn-lt"/>
                <a:ea typeface="+mn-ea"/>
                <a:cs typeface="+mn-ea"/>
                <a:sym typeface="+mn-lt"/>
              </a:rPr>
              <a:t> </a:t>
            </a:r>
            <a:r>
              <a:rPr sz="1100" dirty="0" err="1">
                <a:latin typeface="+mn-lt"/>
                <a:ea typeface="+mn-ea"/>
                <a:cs typeface="+mn-ea"/>
                <a:sym typeface="+mn-lt"/>
              </a:rPr>
              <a:t>veritatis</a:t>
            </a:r>
            <a:r>
              <a:rPr sz="1100" dirty="0">
                <a:latin typeface="+mn-lt"/>
                <a:ea typeface="+mn-ea"/>
                <a:cs typeface="+mn-ea"/>
                <a:sym typeface="+mn-lt"/>
              </a:rPr>
              <a:t> et quasi </a:t>
            </a:r>
            <a:r>
              <a:rPr sz="1100" dirty="0" err="1">
                <a:latin typeface="+mn-lt"/>
                <a:ea typeface="+mn-ea"/>
                <a:cs typeface="+mn-ea"/>
                <a:sym typeface="+mn-lt"/>
              </a:rPr>
              <a:t>architecto</a:t>
            </a:r>
            <a:r>
              <a:rPr sz="1100" dirty="0">
                <a:latin typeface="+mn-lt"/>
                <a:ea typeface="+mn-ea"/>
                <a:cs typeface="+mn-ea"/>
                <a:sym typeface="+mn-lt"/>
              </a:rPr>
              <a:t> beatae vitae dicta sunt </a:t>
            </a:r>
            <a:r>
              <a:rPr sz="1100" dirty="0" err="1">
                <a:latin typeface="+mn-lt"/>
                <a:ea typeface="+mn-ea"/>
                <a:cs typeface="+mn-ea"/>
                <a:sym typeface="+mn-lt"/>
              </a:rPr>
              <a:t>explicabo</a:t>
            </a:r>
            <a:r>
              <a:rPr sz="1100" dirty="0">
                <a:latin typeface="+mn-lt"/>
                <a:ea typeface="+mn-ea"/>
                <a:cs typeface="+mn-ea"/>
                <a:sym typeface="+mn-lt"/>
              </a:rPr>
              <a:t>. Suitable for all categories business and personal presentation</a:t>
            </a:r>
          </a:p>
        </p:txBody>
      </p:sp>
      <p:sp>
        <p:nvSpPr>
          <p:cNvPr id="49" name="文本框 9"/>
          <p:cNvSpPr txBox="1"/>
          <p:nvPr/>
        </p:nvSpPr>
        <p:spPr>
          <a:xfrm>
            <a:off x="1149646" y="663983"/>
            <a:ext cx="2955059" cy="453952"/>
          </a:xfrm>
          <a:prstGeom prst="rect">
            <a:avLst/>
          </a:prstGeom>
          <a:noFill/>
        </p:spPr>
        <p:txBody>
          <a:bodyPr wrap="square" lIns="68563" tIns="34281" rIns="68563" bIns="34281" rtlCol="0">
            <a:spAutoFit/>
          </a:bodyPr>
          <a:lstStyle/>
          <a:p>
            <a:pPr marL="0" lvl="1"/>
            <a:r>
              <a:rPr lang="en-US" altLang="zh-CN" sz="2500" b="1" dirty="0">
                <a:solidFill>
                  <a:srgbClr val="50637C"/>
                </a:solidFill>
                <a:cs typeface="+mn-ea"/>
                <a:sym typeface="+mn-lt"/>
              </a:rPr>
              <a:t>Add title text</a:t>
            </a:r>
            <a:endParaRPr lang="zh-CN" altLang="en-US" sz="2500" b="1" dirty="0">
              <a:solidFill>
                <a:srgbClr val="50637C"/>
              </a:solidFill>
              <a:cs typeface="+mn-ea"/>
              <a:sym typeface="+mn-lt"/>
            </a:endParaRPr>
          </a:p>
        </p:txBody>
      </p:sp>
      <p:grpSp>
        <p:nvGrpSpPr>
          <p:cNvPr id="50" name="Group 10"/>
          <p:cNvGrpSpPr/>
          <p:nvPr/>
        </p:nvGrpSpPr>
        <p:grpSpPr>
          <a:xfrm>
            <a:off x="554735" y="615877"/>
            <a:ext cx="550165" cy="550164"/>
            <a:chOff x="10018441" y="1261759"/>
            <a:chExt cx="4340769" cy="4340764"/>
          </a:xfrm>
        </p:grpSpPr>
        <p:sp>
          <p:nvSpPr>
            <p:cNvPr id="51" name="Shape 78"/>
            <p:cNvSpPr/>
            <p:nvPr/>
          </p:nvSpPr>
          <p:spPr>
            <a:xfrm>
              <a:off x="10018441" y="1261759"/>
              <a:ext cx="4340769" cy="434076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55019" tIns="55019" rIns="55019" bIns="55019" numCol="1" anchor="ctr">
              <a:noAutofit/>
            </a:bodyPr>
            <a:lstStyle/>
            <a:p>
              <a:pPr lvl="0">
                <a:defRPr sz="3200">
                  <a:latin typeface="+mn-lt"/>
                  <a:ea typeface="+mn-ea"/>
                  <a:cs typeface="+mn-cs"/>
                  <a:sym typeface="Helvetica Light"/>
                </a:defRPr>
              </a:pPr>
              <a:endParaRPr sz="3465"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2" name="Group 9"/>
            <p:cNvGrpSpPr/>
            <p:nvPr/>
          </p:nvGrpSpPr>
          <p:grpSpPr>
            <a:xfrm>
              <a:off x="10909313" y="1802668"/>
              <a:ext cx="3449733" cy="3799690"/>
              <a:chOff x="10909313" y="1802668"/>
              <a:chExt cx="3449733" cy="3799690"/>
            </a:xfrm>
          </p:grpSpPr>
          <p:sp>
            <p:nvSpPr>
              <p:cNvPr id="53" name="Freeform 45"/>
              <p:cNvSpPr/>
              <p:nvPr/>
            </p:nvSpPr>
            <p:spPr>
              <a:xfrm>
                <a:off x="11069407" y="1802668"/>
                <a:ext cx="3289639" cy="3799690"/>
              </a:xfrm>
              <a:custGeom>
                <a:avLst/>
                <a:gdLst>
                  <a:gd name="connsiteX0" fmla="*/ 1812772 w 3189805"/>
                  <a:gd name="connsiteY0" fmla="*/ 0 h 3342052"/>
                  <a:gd name="connsiteX1" fmla="*/ 3151935 w 3189805"/>
                  <a:gd name="connsiteY1" fmla="*/ 770136 h 3342052"/>
                  <a:gd name="connsiteX2" fmla="*/ 3179872 w 3189805"/>
                  <a:gd name="connsiteY2" fmla="*/ 963701 h 3342052"/>
                  <a:gd name="connsiteX3" fmla="*/ 2554043 w 3189805"/>
                  <a:gd name="connsiteY3" fmla="*/ 2706289 h 3342052"/>
                  <a:gd name="connsiteX4" fmla="*/ 1019476 w 3189805"/>
                  <a:gd name="connsiteY4" fmla="*/ 3342052 h 3342052"/>
                  <a:gd name="connsiteX5" fmla="*/ 875516 w 3189805"/>
                  <a:gd name="connsiteY5" fmla="*/ 3335177 h 3342052"/>
                  <a:gd name="connsiteX6" fmla="*/ 0 w 3189805"/>
                  <a:gd name="connsiteY6" fmla="*/ 1812772 h 3342052"/>
                  <a:gd name="connsiteX0" fmla="*/ 1812772 w 3189805"/>
                  <a:gd name="connsiteY0" fmla="*/ 0 h 3342052"/>
                  <a:gd name="connsiteX1" fmla="*/ 3151935 w 3189805"/>
                  <a:gd name="connsiteY1" fmla="*/ 770136 h 3342052"/>
                  <a:gd name="connsiteX2" fmla="*/ 3179872 w 3189805"/>
                  <a:gd name="connsiteY2" fmla="*/ 963701 h 3342052"/>
                  <a:gd name="connsiteX3" fmla="*/ 2554043 w 3189805"/>
                  <a:gd name="connsiteY3" fmla="*/ 2706289 h 3342052"/>
                  <a:gd name="connsiteX4" fmla="*/ 1019476 w 3189805"/>
                  <a:gd name="connsiteY4" fmla="*/ 3342052 h 3342052"/>
                  <a:gd name="connsiteX5" fmla="*/ 875516 w 3189805"/>
                  <a:gd name="connsiteY5" fmla="*/ 3335177 h 3342052"/>
                  <a:gd name="connsiteX6" fmla="*/ 0 w 3189805"/>
                  <a:gd name="connsiteY6" fmla="*/ 1812772 h 3342052"/>
                  <a:gd name="connsiteX7" fmla="*/ 2201321 w 3189805"/>
                  <a:gd name="connsiteY7" fmla="*/ 1031534 h 3342052"/>
                  <a:gd name="connsiteX8" fmla="*/ 1812772 w 3189805"/>
                  <a:gd name="connsiteY8" fmla="*/ 0 h 3342052"/>
                  <a:gd name="connsiteX0" fmla="*/ 1812772 w 3189805"/>
                  <a:gd name="connsiteY0" fmla="*/ 0 h 3342052"/>
                  <a:gd name="connsiteX1" fmla="*/ 3151935 w 3189805"/>
                  <a:gd name="connsiteY1" fmla="*/ 770136 h 3342052"/>
                  <a:gd name="connsiteX2" fmla="*/ 3179872 w 3189805"/>
                  <a:gd name="connsiteY2" fmla="*/ 963701 h 3342052"/>
                  <a:gd name="connsiteX3" fmla="*/ 2554043 w 3189805"/>
                  <a:gd name="connsiteY3" fmla="*/ 2706289 h 3342052"/>
                  <a:gd name="connsiteX4" fmla="*/ 1019476 w 3189805"/>
                  <a:gd name="connsiteY4" fmla="*/ 3342052 h 3342052"/>
                  <a:gd name="connsiteX5" fmla="*/ 875516 w 3189805"/>
                  <a:gd name="connsiteY5" fmla="*/ 3335177 h 3342052"/>
                  <a:gd name="connsiteX6" fmla="*/ 0 w 3189805"/>
                  <a:gd name="connsiteY6" fmla="*/ 1812772 h 3342052"/>
                  <a:gd name="connsiteX7" fmla="*/ 2221641 w 3189805"/>
                  <a:gd name="connsiteY7" fmla="*/ 767374 h 3342052"/>
                  <a:gd name="connsiteX8" fmla="*/ 1812772 w 3189805"/>
                  <a:gd name="connsiteY8" fmla="*/ 0 h 3342052"/>
                  <a:gd name="connsiteX0" fmla="*/ 1831236 w 3208269"/>
                  <a:gd name="connsiteY0" fmla="*/ 0 h 3342052"/>
                  <a:gd name="connsiteX1" fmla="*/ 3170399 w 3208269"/>
                  <a:gd name="connsiteY1" fmla="*/ 770136 h 3342052"/>
                  <a:gd name="connsiteX2" fmla="*/ 3198336 w 3208269"/>
                  <a:gd name="connsiteY2" fmla="*/ 963701 h 3342052"/>
                  <a:gd name="connsiteX3" fmla="*/ 2572507 w 3208269"/>
                  <a:gd name="connsiteY3" fmla="*/ 2706289 h 3342052"/>
                  <a:gd name="connsiteX4" fmla="*/ 1037940 w 3208269"/>
                  <a:gd name="connsiteY4" fmla="*/ 3342052 h 3342052"/>
                  <a:gd name="connsiteX5" fmla="*/ 893980 w 3208269"/>
                  <a:gd name="connsiteY5" fmla="*/ 3335177 h 3342052"/>
                  <a:gd name="connsiteX6" fmla="*/ 18464 w 3208269"/>
                  <a:gd name="connsiteY6" fmla="*/ 1812772 h 3342052"/>
                  <a:gd name="connsiteX7" fmla="*/ 512905 w 3208269"/>
                  <a:gd name="connsiteY7" fmla="*/ 1661454 h 3342052"/>
                  <a:gd name="connsiteX8" fmla="*/ 2240105 w 3208269"/>
                  <a:gd name="connsiteY8" fmla="*/ 767374 h 3342052"/>
                  <a:gd name="connsiteX9" fmla="*/ 1831236 w 3208269"/>
                  <a:gd name="connsiteY9" fmla="*/ 0 h 3342052"/>
                  <a:gd name="connsiteX0" fmla="*/ 1831236 w 3208269"/>
                  <a:gd name="connsiteY0" fmla="*/ 0 h 3342052"/>
                  <a:gd name="connsiteX1" fmla="*/ 3170399 w 3208269"/>
                  <a:gd name="connsiteY1" fmla="*/ 770136 h 3342052"/>
                  <a:gd name="connsiteX2" fmla="*/ 3198336 w 3208269"/>
                  <a:gd name="connsiteY2" fmla="*/ 963701 h 3342052"/>
                  <a:gd name="connsiteX3" fmla="*/ 2572507 w 3208269"/>
                  <a:gd name="connsiteY3" fmla="*/ 2706289 h 3342052"/>
                  <a:gd name="connsiteX4" fmla="*/ 1037940 w 3208269"/>
                  <a:gd name="connsiteY4" fmla="*/ 3342052 h 3342052"/>
                  <a:gd name="connsiteX5" fmla="*/ 893980 w 3208269"/>
                  <a:gd name="connsiteY5" fmla="*/ 3335177 h 3342052"/>
                  <a:gd name="connsiteX6" fmla="*/ 18464 w 3208269"/>
                  <a:gd name="connsiteY6" fmla="*/ 1812772 h 3342052"/>
                  <a:gd name="connsiteX7" fmla="*/ 512905 w 3208269"/>
                  <a:gd name="connsiteY7" fmla="*/ 1661454 h 3342052"/>
                  <a:gd name="connsiteX8" fmla="*/ 2486685 w 3208269"/>
                  <a:gd name="connsiteY8" fmla="*/ 1250259 h 3342052"/>
                  <a:gd name="connsiteX9" fmla="*/ 1831236 w 3208269"/>
                  <a:gd name="connsiteY9" fmla="*/ 0 h 3342052"/>
                  <a:gd name="connsiteX0" fmla="*/ 1818455 w 3195488"/>
                  <a:gd name="connsiteY0" fmla="*/ 0 h 3342052"/>
                  <a:gd name="connsiteX1" fmla="*/ 3157618 w 3195488"/>
                  <a:gd name="connsiteY1" fmla="*/ 770136 h 3342052"/>
                  <a:gd name="connsiteX2" fmla="*/ 3185555 w 3195488"/>
                  <a:gd name="connsiteY2" fmla="*/ 963701 h 3342052"/>
                  <a:gd name="connsiteX3" fmla="*/ 2559726 w 3195488"/>
                  <a:gd name="connsiteY3" fmla="*/ 2706289 h 3342052"/>
                  <a:gd name="connsiteX4" fmla="*/ 1025159 w 3195488"/>
                  <a:gd name="connsiteY4" fmla="*/ 3342052 h 3342052"/>
                  <a:gd name="connsiteX5" fmla="*/ 881199 w 3195488"/>
                  <a:gd name="connsiteY5" fmla="*/ 3335177 h 3342052"/>
                  <a:gd name="connsiteX6" fmla="*/ 5683 w 3195488"/>
                  <a:gd name="connsiteY6" fmla="*/ 1812772 h 3342052"/>
                  <a:gd name="connsiteX7" fmla="*/ 1157670 w 3195488"/>
                  <a:gd name="connsiteY7" fmla="*/ 1353229 h 3342052"/>
                  <a:gd name="connsiteX8" fmla="*/ 2473904 w 3195488"/>
                  <a:gd name="connsiteY8" fmla="*/ 1250259 h 3342052"/>
                  <a:gd name="connsiteX9" fmla="*/ 1818455 w 3195488"/>
                  <a:gd name="connsiteY9" fmla="*/ 0 h 3342052"/>
                  <a:gd name="connsiteX0" fmla="*/ 1813018 w 3190051"/>
                  <a:gd name="connsiteY0" fmla="*/ 0 h 3342052"/>
                  <a:gd name="connsiteX1" fmla="*/ 3152181 w 3190051"/>
                  <a:gd name="connsiteY1" fmla="*/ 770136 h 3342052"/>
                  <a:gd name="connsiteX2" fmla="*/ 3180118 w 3190051"/>
                  <a:gd name="connsiteY2" fmla="*/ 963701 h 3342052"/>
                  <a:gd name="connsiteX3" fmla="*/ 2554289 w 3190051"/>
                  <a:gd name="connsiteY3" fmla="*/ 2706289 h 3342052"/>
                  <a:gd name="connsiteX4" fmla="*/ 1019722 w 3190051"/>
                  <a:gd name="connsiteY4" fmla="*/ 3342052 h 3342052"/>
                  <a:gd name="connsiteX5" fmla="*/ 875762 w 3190051"/>
                  <a:gd name="connsiteY5" fmla="*/ 3335177 h 3342052"/>
                  <a:gd name="connsiteX6" fmla="*/ 246 w 3190051"/>
                  <a:gd name="connsiteY6" fmla="*/ 1812772 h 3342052"/>
                  <a:gd name="connsiteX7" fmla="*/ 790125 w 3190051"/>
                  <a:gd name="connsiteY7" fmla="*/ 1428116 h 3342052"/>
                  <a:gd name="connsiteX8" fmla="*/ 1152233 w 3190051"/>
                  <a:gd name="connsiteY8" fmla="*/ 1353229 h 3342052"/>
                  <a:gd name="connsiteX9" fmla="*/ 2468467 w 3190051"/>
                  <a:gd name="connsiteY9" fmla="*/ 1250259 h 3342052"/>
                  <a:gd name="connsiteX10" fmla="*/ 1813018 w 3190051"/>
                  <a:gd name="connsiteY10" fmla="*/ 0 h 3342052"/>
                  <a:gd name="connsiteX0" fmla="*/ 1813018 w 3190051"/>
                  <a:gd name="connsiteY0" fmla="*/ 0 h 3342052"/>
                  <a:gd name="connsiteX1" fmla="*/ 3152181 w 3190051"/>
                  <a:gd name="connsiteY1" fmla="*/ 770136 h 3342052"/>
                  <a:gd name="connsiteX2" fmla="*/ 3180118 w 3190051"/>
                  <a:gd name="connsiteY2" fmla="*/ 963701 h 3342052"/>
                  <a:gd name="connsiteX3" fmla="*/ 2554289 w 3190051"/>
                  <a:gd name="connsiteY3" fmla="*/ 2706289 h 3342052"/>
                  <a:gd name="connsiteX4" fmla="*/ 1019722 w 3190051"/>
                  <a:gd name="connsiteY4" fmla="*/ 3342052 h 3342052"/>
                  <a:gd name="connsiteX5" fmla="*/ 875762 w 3190051"/>
                  <a:gd name="connsiteY5" fmla="*/ 3335177 h 3342052"/>
                  <a:gd name="connsiteX6" fmla="*/ 246 w 3190051"/>
                  <a:gd name="connsiteY6" fmla="*/ 1812772 h 3342052"/>
                  <a:gd name="connsiteX7" fmla="*/ 790125 w 3190051"/>
                  <a:gd name="connsiteY7" fmla="*/ 1510310 h 3342052"/>
                  <a:gd name="connsiteX8" fmla="*/ 1152233 w 3190051"/>
                  <a:gd name="connsiteY8" fmla="*/ 1353229 h 3342052"/>
                  <a:gd name="connsiteX9" fmla="*/ 2468467 w 3190051"/>
                  <a:gd name="connsiteY9" fmla="*/ 1250259 h 3342052"/>
                  <a:gd name="connsiteX10" fmla="*/ 1813018 w 3190051"/>
                  <a:gd name="connsiteY10" fmla="*/ 0 h 3342052"/>
                  <a:gd name="connsiteX0" fmla="*/ 1839522 w 3216555"/>
                  <a:gd name="connsiteY0" fmla="*/ 0 h 3342052"/>
                  <a:gd name="connsiteX1" fmla="*/ 3178685 w 3216555"/>
                  <a:gd name="connsiteY1" fmla="*/ 770136 h 3342052"/>
                  <a:gd name="connsiteX2" fmla="*/ 3206622 w 3216555"/>
                  <a:gd name="connsiteY2" fmla="*/ 963701 h 3342052"/>
                  <a:gd name="connsiteX3" fmla="*/ 2580793 w 3216555"/>
                  <a:gd name="connsiteY3" fmla="*/ 2706289 h 3342052"/>
                  <a:gd name="connsiteX4" fmla="*/ 1046226 w 3216555"/>
                  <a:gd name="connsiteY4" fmla="*/ 3342052 h 3342052"/>
                  <a:gd name="connsiteX5" fmla="*/ 902266 w 3216555"/>
                  <a:gd name="connsiteY5" fmla="*/ 3335177 h 3342052"/>
                  <a:gd name="connsiteX6" fmla="*/ 26750 w 3216555"/>
                  <a:gd name="connsiteY6" fmla="*/ 1812772 h 3342052"/>
                  <a:gd name="connsiteX7" fmla="*/ 364566 w 3216555"/>
                  <a:gd name="connsiteY7" fmla="*/ 1746615 h 3342052"/>
                  <a:gd name="connsiteX8" fmla="*/ 816629 w 3216555"/>
                  <a:gd name="connsiteY8" fmla="*/ 1510310 h 3342052"/>
                  <a:gd name="connsiteX9" fmla="*/ 1178737 w 3216555"/>
                  <a:gd name="connsiteY9" fmla="*/ 1353229 h 3342052"/>
                  <a:gd name="connsiteX10" fmla="*/ 2494971 w 3216555"/>
                  <a:gd name="connsiteY10" fmla="*/ 1250259 h 3342052"/>
                  <a:gd name="connsiteX11" fmla="*/ 1839522 w 3216555"/>
                  <a:gd name="connsiteY11" fmla="*/ 0 h 3342052"/>
                  <a:gd name="connsiteX0" fmla="*/ 1861014 w 3238047"/>
                  <a:gd name="connsiteY0" fmla="*/ 0 h 3342052"/>
                  <a:gd name="connsiteX1" fmla="*/ 3200177 w 3238047"/>
                  <a:gd name="connsiteY1" fmla="*/ 770136 h 3342052"/>
                  <a:gd name="connsiteX2" fmla="*/ 3228114 w 3238047"/>
                  <a:gd name="connsiteY2" fmla="*/ 963701 h 3342052"/>
                  <a:gd name="connsiteX3" fmla="*/ 2602285 w 3238047"/>
                  <a:gd name="connsiteY3" fmla="*/ 2706289 h 3342052"/>
                  <a:gd name="connsiteX4" fmla="*/ 1067718 w 3238047"/>
                  <a:gd name="connsiteY4" fmla="*/ 3342052 h 3342052"/>
                  <a:gd name="connsiteX5" fmla="*/ 923758 w 3238047"/>
                  <a:gd name="connsiteY5" fmla="*/ 3335177 h 3342052"/>
                  <a:gd name="connsiteX6" fmla="*/ 48242 w 3238047"/>
                  <a:gd name="connsiteY6" fmla="*/ 1812772 h 3342052"/>
                  <a:gd name="connsiteX7" fmla="*/ 180575 w 3238047"/>
                  <a:gd name="connsiteY7" fmla="*/ 1828809 h 3342052"/>
                  <a:gd name="connsiteX8" fmla="*/ 386058 w 3238047"/>
                  <a:gd name="connsiteY8" fmla="*/ 1746615 h 3342052"/>
                  <a:gd name="connsiteX9" fmla="*/ 838121 w 3238047"/>
                  <a:gd name="connsiteY9" fmla="*/ 1510310 h 3342052"/>
                  <a:gd name="connsiteX10" fmla="*/ 1200229 w 3238047"/>
                  <a:gd name="connsiteY10" fmla="*/ 1353229 h 3342052"/>
                  <a:gd name="connsiteX11" fmla="*/ 2516463 w 3238047"/>
                  <a:gd name="connsiteY11" fmla="*/ 1250259 h 3342052"/>
                  <a:gd name="connsiteX12" fmla="*/ 1861014 w 3238047"/>
                  <a:gd name="connsiteY12" fmla="*/ 0 h 3342052"/>
                  <a:gd name="connsiteX0" fmla="*/ 1861014 w 3238047"/>
                  <a:gd name="connsiteY0" fmla="*/ 349684 h 3691736"/>
                  <a:gd name="connsiteX1" fmla="*/ 3200177 w 3238047"/>
                  <a:gd name="connsiteY1" fmla="*/ 1119820 h 3691736"/>
                  <a:gd name="connsiteX2" fmla="*/ 3228114 w 3238047"/>
                  <a:gd name="connsiteY2" fmla="*/ 1313385 h 3691736"/>
                  <a:gd name="connsiteX3" fmla="*/ 2602285 w 3238047"/>
                  <a:gd name="connsiteY3" fmla="*/ 3055973 h 3691736"/>
                  <a:gd name="connsiteX4" fmla="*/ 1067718 w 3238047"/>
                  <a:gd name="connsiteY4" fmla="*/ 3691736 h 3691736"/>
                  <a:gd name="connsiteX5" fmla="*/ 923758 w 3238047"/>
                  <a:gd name="connsiteY5" fmla="*/ 3684861 h 3691736"/>
                  <a:gd name="connsiteX6" fmla="*/ 48242 w 3238047"/>
                  <a:gd name="connsiteY6" fmla="*/ 2162456 h 3691736"/>
                  <a:gd name="connsiteX7" fmla="*/ 180575 w 3238047"/>
                  <a:gd name="connsiteY7" fmla="*/ 2178493 h 3691736"/>
                  <a:gd name="connsiteX8" fmla="*/ 386058 w 3238047"/>
                  <a:gd name="connsiteY8" fmla="*/ 2096299 h 3691736"/>
                  <a:gd name="connsiteX9" fmla="*/ 838121 w 3238047"/>
                  <a:gd name="connsiteY9" fmla="*/ 1859994 h 3691736"/>
                  <a:gd name="connsiteX10" fmla="*/ 1200229 w 3238047"/>
                  <a:gd name="connsiteY10" fmla="*/ 1702913 h 3691736"/>
                  <a:gd name="connsiteX11" fmla="*/ 1602063 w 3238047"/>
                  <a:gd name="connsiteY11" fmla="*/ 7449 h 3691736"/>
                  <a:gd name="connsiteX12" fmla="*/ 1861014 w 3238047"/>
                  <a:gd name="connsiteY12" fmla="*/ 349684 h 3691736"/>
                  <a:gd name="connsiteX0" fmla="*/ 1861014 w 3238047"/>
                  <a:gd name="connsiteY0" fmla="*/ 0 h 3342052"/>
                  <a:gd name="connsiteX1" fmla="*/ 3200177 w 3238047"/>
                  <a:gd name="connsiteY1" fmla="*/ 770136 h 3342052"/>
                  <a:gd name="connsiteX2" fmla="*/ 3228114 w 3238047"/>
                  <a:gd name="connsiteY2" fmla="*/ 963701 h 3342052"/>
                  <a:gd name="connsiteX3" fmla="*/ 2602285 w 3238047"/>
                  <a:gd name="connsiteY3" fmla="*/ 2706289 h 3342052"/>
                  <a:gd name="connsiteX4" fmla="*/ 1067718 w 3238047"/>
                  <a:gd name="connsiteY4" fmla="*/ 3342052 h 3342052"/>
                  <a:gd name="connsiteX5" fmla="*/ 923758 w 3238047"/>
                  <a:gd name="connsiteY5" fmla="*/ 3335177 h 3342052"/>
                  <a:gd name="connsiteX6" fmla="*/ 48242 w 3238047"/>
                  <a:gd name="connsiteY6" fmla="*/ 1812772 h 3342052"/>
                  <a:gd name="connsiteX7" fmla="*/ 180575 w 3238047"/>
                  <a:gd name="connsiteY7" fmla="*/ 1828809 h 3342052"/>
                  <a:gd name="connsiteX8" fmla="*/ 386058 w 3238047"/>
                  <a:gd name="connsiteY8" fmla="*/ 1746615 h 3342052"/>
                  <a:gd name="connsiteX9" fmla="*/ 838121 w 3238047"/>
                  <a:gd name="connsiteY9" fmla="*/ 1510310 h 3342052"/>
                  <a:gd name="connsiteX10" fmla="*/ 1200229 w 3238047"/>
                  <a:gd name="connsiteY10" fmla="*/ 1353229 h 3342052"/>
                  <a:gd name="connsiteX11" fmla="*/ 1861014 w 3238047"/>
                  <a:gd name="connsiteY11" fmla="*/ 0 h 3342052"/>
                  <a:gd name="connsiteX0" fmla="*/ 1573338 w 3238047"/>
                  <a:gd name="connsiteY0" fmla="*/ 0 h 3773566"/>
                  <a:gd name="connsiteX1" fmla="*/ 3200177 w 3238047"/>
                  <a:gd name="connsiteY1" fmla="*/ 1201650 h 3773566"/>
                  <a:gd name="connsiteX2" fmla="*/ 3228114 w 3238047"/>
                  <a:gd name="connsiteY2" fmla="*/ 1395215 h 3773566"/>
                  <a:gd name="connsiteX3" fmla="*/ 2602285 w 3238047"/>
                  <a:gd name="connsiteY3" fmla="*/ 3137803 h 3773566"/>
                  <a:gd name="connsiteX4" fmla="*/ 1067718 w 3238047"/>
                  <a:gd name="connsiteY4" fmla="*/ 3773566 h 3773566"/>
                  <a:gd name="connsiteX5" fmla="*/ 923758 w 3238047"/>
                  <a:gd name="connsiteY5" fmla="*/ 3766691 h 3773566"/>
                  <a:gd name="connsiteX6" fmla="*/ 48242 w 3238047"/>
                  <a:gd name="connsiteY6" fmla="*/ 2244286 h 3773566"/>
                  <a:gd name="connsiteX7" fmla="*/ 180575 w 3238047"/>
                  <a:gd name="connsiteY7" fmla="*/ 2260323 h 3773566"/>
                  <a:gd name="connsiteX8" fmla="*/ 386058 w 3238047"/>
                  <a:gd name="connsiteY8" fmla="*/ 2178129 h 3773566"/>
                  <a:gd name="connsiteX9" fmla="*/ 838121 w 3238047"/>
                  <a:gd name="connsiteY9" fmla="*/ 1941824 h 3773566"/>
                  <a:gd name="connsiteX10" fmla="*/ 1200229 w 3238047"/>
                  <a:gd name="connsiteY10" fmla="*/ 1784743 h 3773566"/>
                  <a:gd name="connsiteX11" fmla="*/ 1573338 w 3238047"/>
                  <a:gd name="connsiteY11" fmla="*/ 0 h 3773566"/>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838121 w 3238047"/>
                  <a:gd name="connsiteY9" fmla="*/ 1967950 h 3799692"/>
                  <a:gd name="connsiteX10" fmla="*/ 1200229 w 3238047"/>
                  <a:gd name="connsiteY10" fmla="*/ 1810869 h 3799692"/>
                  <a:gd name="connsiteX11" fmla="*/ 1606928 w 3238047"/>
                  <a:gd name="connsiteY11"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838121 w 3238047"/>
                  <a:gd name="connsiteY9" fmla="*/ 1967950 h 3799692"/>
                  <a:gd name="connsiteX10" fmla="*/ 965098 w 3238047"/>
                  <a:gd name="connsiteY10" fmla="*/ 1900443 h 3799692"/>
                  <a:gd name="connsiteX11" fmla="*/ 1606928 w 3238047"/>
                  <a:gd name="connsiteY11"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965098 w 3238047"/>
                  <a:gd name="connsiteY9" fmla="*/ 1900443 h 3799692"/>
                  <a:gd name="connsiteX10" fmla="*/ 1606928 w 3238047"/>
                  <a:gd name="connsiteY10"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1162907 w 3238047"/>
                  <a:gd name="connsiteY9" fmla="*/ 1810869 h 3799692"/>
                  <a:gd name="connsiteX10" fmla="*/ 1606928 w 3238047"/>
                  <a:gd name="connsiteY10"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1162907 w 3238047"/>
                  <a:gd name="connsiteY9" fmla="*/ 1810869 h 3799692"/>
                  <a:gd name="connsiteX10" fmla="*/ 1606928 w 3238047"/>
                  <a:gd name="connsiteY10" fmla="*/ 0 h 3799692"/>
                  <a:gd name="connsiteX0" fmla="*/ 1659287 w 3290406"/>
                  <a:gd name="connsiteY0" fmla="*/ 0 h 3799692"/>
                  <a:gd name="connsiteX1" fmla="*/ 3252536 w 3290406"/>
                  <a:gd name="connsiteY1" fmla="*/ 1227776 h 3799692"/>
                  <a:gd name="connsiteX2" fmla="*/ 3280473 w 3290406"/>
                  <a:gd name="connsiteY2" fmla="*/ 1421341 h 3799692"/>
                  <a:gd name="connsiteX3" fmla="*/ 2654644 w 3290406"/>
                  <a:gd name="connsiteY3" fmla="*/ 3163929 h 3799692"/>
                  <a:gd name="connsiteX4" fmla="*/ 1120077 w 3290406"/>
                  <a:gd name="connsiteY4" fmla="*/ 3799692 h 3799692"/>
                  <a:gd name="connsiteX5" fmla="*/ 976117 w 3290406"/>
                  <a:gd name="connsiteY5" fmla="*/ 3792817 h 3799692"/>
                  <a:gd name="connsiteX6" fmla="*/ 40886 w 3290406"/>
                  <a:gd name="connsiteY6" fmla="*/ 2322663 h 3799692"/>
                  <a:gd name="connsiteX7" fmla="*/ 232934 w 3290406"/>
                  <a:gd name="connsiteY7" fmla="*/ 2286449 h 3799692"/>
                  <a:gd name="connsiteX8" fmla="*/ 438417 w 3290406"/>
                  <a:gd name="connsiteY8" fmla="*/ 2204255 h 3799692"/>
                  <a:gd name="connsiteX9" fmla="*/ 1215266 w 3290406"/>
                  <a:gd name="connsiteY9" fmla="*/ 1810869 h 3799692"/>
                  <a:gd name="connsiteX10" fmla="*/ 1659287 w 3290406"/>
                  <a:gd name="connsiteY10" fmla="*/ 0 h 3799692"/>
                  <a:gd name="connsiteX0" fmla="*/ 1658520 w 3289639"/>
                  <a:gd name="connsiteY0" fmla="*/ 0 h 3799692"/>
                  <a:gd name="connsiteX1" fmla="*/ 3251769 w 3289639"/>
                  <a:gd name="connsiteY1" fmla="*/ 1227776 h 3799692"/>
                  <a:gd name="connsiteX2" fmla="*/ 3279706 w 3289639"/>
                  <a:gd name="connsiteY2" fmla="*/ 1421341 h 3799692"/>
                  <a:gd name="connsiteX3" fmla="*/ 2653877 w 3289639"/>
                  <a:gd name="connsiteY3" fmla="*/ 3163929 h 3799692"/>
                  <a:gd name="connsiteX4" fmla="*/ 1119310 w 3289639"/>
                  <a:gd name="connsiteY4" fmla="*/ 3799692 h 3799692"/>
                  <a:gd name="connsiteX5" fmla="*/ 975350 w 3289639"/>
                  <a:gd name="connsiteY5" fmla="*/ 3792817 h 3799692"/>
                  <a:gd name="connsiteX6" fmla="*/ 40119 w 3289639"/>
                  <a:gd name="connsiteY6" fmla="*/ 2322663 h 3799692"/>
                  <a:gd name="connsiteX7" fmla="*/ 239631 w 3289639"/>
                  <a:gd name="connsiteY7" fmla="*/ 2320039 h 3799692"/>
                  <a:gd name="connsiteX8" fmla="*/ 437650 w 3289639"/>
                  <a:gd name="connsiteY8" fmla="*/ 2204255 h 3799692"/>
                  <a:gd name="connsiteX9" fmla="*/ 1214499 w 3289639"/>
                  <a:gd name="connsiteY9" fmla="*/ 1810869 h 3799692"/>
                  <a:gd name="connsiteX10" fmla="*/ 1658520 w 3289639"/>
                  <a:gd name="connsiteY10" fmla="*/ 0 h 3799692"/>
                  <a:gd name="connsiteX0" fmla="*/ 1658520 w 3289639"/>
                  <a:gd name="connsiteY0" fmla="*/ 0 h 3799692"/>
                  <a:gd name="connsiteX1" fmla="*/ 3251769 w 3289639"/>
                  <a:gd name="connsiteY1" fmla="*/ 1227776 h 3799692"/>
                  <a:gd name="connsiteX2" fmla="*/ 3279706 w 3289639"/>
                  <a:gd name="connsiteY2" fmla="*/ 1421341 h 3799692"/>
                  <a:gd name="connsiteX3" fmla="*/ 2653877 w 3289639"/>
                  <a:gd name="connsiteY3" fmla="*/ 3163929 h 3799692"/>
                  <a:gd name="connsiteX4" fmla="*/ 1119310 w 3289639"/>
                  <a:gd name="connsiteY4" fmla="*/ 3799692 h 3799692"/>
                  <a:gd name="connsiteX5" fmla="*/ 975350 w 3289639"/>
                  <a:gd name="connsiteY5" fmla="*/ 3792817 h 3799692"/>
                  <a:gd name="connsiteX6" fmla="*/ 40119 w 3289639"/>
                  <a:gd name="connsiteY6" fmla="*/ 2322663 h 3799692"/>
                  <a:gd name="connsiteX7" fmla="*/ 239631 w 3289639"/>
                  <a:gd name="connsiteY7" fmla="*/ 2320039 h 3799692"/>
                  <a:gd name="connsiteX8" fmla="*/ 437650 w 3289639"/>
                  <a:gd name="connsiteY8" fmla="*/ 2204255 h 3799692"/>
                  <a:gd name="connsiteX9" fmla="*/ 1214499 w 3289639"/>
                  <a:gd name="connsiteY9" fmla="*/ 1810869 h 3799692"/>
                  <a:gd name="connsiteX10" fmla="*/ 1658520 w 3289639"/>
                  <a:gd name="connsiteY10" fmla="*/ 0 h 379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89639" h="3799692">
                    <a:moveTo>
                      <a:pt x="1658520" y="0"/>
                    </a:moveTo>
                    <a:lnTo>
                      <a:pt x="3251769" y="1227776"/>
                    </a:lnTo>
                    <a:lnTo>
                      <a:pt x="3279706" y="1421341"/>
                    </a:lnTo>
                    <a:cubicBezTo>
                      <a:pt x="3339309" y="2043870"/>
                      <a:pt x="3130699" y="2687232"/>
                      <a:pt x="2653877" y="3163929"/>
                    </a:cubicBezTo>
                    <a:cubicBezTo>
                      <a:pt x="2230145" y="3587771"/>
                      <a:pt x="1674728" y="3799692"/>
                      <a:pt x="1119310" y="3799692"/>
                    </a:cubicBezTo>
                    <a:lnTo>
                      <a:pt x="975350" y="3792817"/>
                    </a:lnTo>
                    <a:lnTo>
                      <a:pt x="40119" y="2322663"/>
                    </a:lnTo>
                    <a:cubicBezTo>
                      <a:pt x="-104293" y="2049341"/>
                      <a:pt x="183328" y="2331065"/>
                      <a:pt x="239631" y="2320039"/>
                    </a:cubicBezTo>
                    <a:cubicBezTo>
                      <a:pt x="247415" y="2316478"/>
                      <a:pt x="306896" y="2268589"/>
                      <a:pt x="437650" y="2204255"/>
                    </a:cubicBezTo>
                    <a:cubicBezTo>
                      <a:pt x="568404" y="2139921"/>
                      <a:pt x="708709" y="2096136"/>
                      <a:pt x="1214499" y="1810869"/>
                    </a:cubicBezTo>
                    <a:cubicBezTo>
                      <a:pt x="1384981" y="1559151"/>
                      <a:pt x="1325195" y="97182"/>
                      <a:pt x="1658520" y="0"/>
                    </a:cubicBezTo>
                    <a:close/>
                  </a:path>
                </a:pathLst>
              </a:custGeom>
              <a:gradFill flip="none" rotWithShape="1">
                <a:gsLst>
                  <a:gs pos="30000">
                    <a:schemeClr val="bg2">
                      <a:lumMod val="10000"/>
                      <a:alpha val="42000"/>
                    </a:schemeClr>
                  </a:gs>
                  <a:gs pos="100000">
                    <a:schemeClr val="bg1">
                      <a:alpha val="31000"/>
                    </a:schemeClr>
                  </a:gs>
                </a:gsLst>
                <a:lin ang="2700000" scaled="1"/>
                <a:tileRect/>
              </a:gradFill>
              <a:ln w="12700" cap="flat">
                <a:noFill/>
                <a:miter lim="400000"/>
              </a:ln>
              <a:effectLst/>
            </p:spPr>
            <p:txBody>
              <a:bodyPr wrap="square" lIns="55019" tIns="55019" rIns="55019" bIns="55019" numCol="1" anchor="ctr">
                <a:noAutofit/>
              </a:bodyPr>
              <a:lstStyle/>
              <a:p>
                <a:pPr lvl="0">
                  <a:defRPr sz="3200">
                    <a:latin typeface="+mn-lt"/>
                    <a:ea typeface="+mn-ea"/>
                    <a:cs typeface="+mn-cs"/>
                    <a:sym typeface="Helvetica Light"/>
                  </a:defRPr>
                </a:pPr>
                <a:endParaRPr sz="346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 name="Freeform 43"/>
              <p:cNvSpPr>
                <a:spLocks noEditPoints="1"/>
              </p:cNvSpPr>
              <p:nvPr/>
            </p:nvSpPr>
            <p:spPr bwMode="auto">
              <a:xfrm rot="19800000">
                <a:off x="10909313" y="2286963"/>
                <a:ext cx="2559024" cy="2290359"/>
              </a:xfrm>
              <a:custGeom>
                <a:avLst/>
                <a:gdLst>
                  <a:gd name="T0" fmla="*/ 24 w 161"/>
                  <a:gd name="T1" fmla="*/ 91 h 144"/>
                  <a:gd name="T2" fmla="*/ 65 w 161"/>
                  <a:gd name="T3" fmla="*/ 91 h 144"/>
                  <a:gd name="T4" fmla="*/ 65 w 161"/>
                  <a:gd name="T5" fmla="*/ 105 h 144"/>
                  <a:gd name="T6" fmla="*/ 61 w 161"/>
                  <a:gd name="T7" fmla="*/ 105 h 144"/>
                  <a:gd name="T8" fmla="*/ 60 w 161"/>
                  <a:gd name="T9" fmla="*/ 110 h 144"/>
                  <a:gd name="T10" fmla="*/ 59 w 161"/>
                  <a:gd name="T11" fmla="*/ 112 h 144"/>
                  <a:gd name="T12" fmla="*/ 60 w 161"/>
                  <a:gd name="T13" fmla="*/ 114 h 144"/>
                  <a:gd name="T14" fmla="*/ 61 w 161"/>
                  <a:gd name="T15" fmla="*/ 118 h 144"/>
                  <a:gd name="T16" fmla="*/ 60 w 161"/>
                  <a:gd name="T17" fmla="*/ 123 h 144"/>
                  <a:gd name="T18" fmla="*/ 59 w 161"/>
                  <a:gd name="T19" fmla="*/ 125 h 144"/>
                  <a:gd name="T20" fmla="*/ 60 w 161"/>
                  <a:gd name="T21" fmla="*/ 127 h 144"/>
                  <a:gd name="T22" fmla="*/ 61 w 161"/>
                  <a:gd name="T23" fmla="*/ 131 h 144"/>
                  <a:gd name="T24" fmla="*/ 60 w 161"/>
                  <a:gd name="T25" fmla="*/ 136 h 144"/>
                  <a:gd name="T26" fmla="*/ 59 w 161"/>
                  <a:gd name="T27" fmla="*/ 138 h 144"/>
                  <a:gd name="T28" fmla="*/ 60 w 161"/>
                  <a:gd name="T29" fmla="*/ 140 h 144"/>
                  <a:gd name="T30" fmla="*/ 61 w 161"/>
                  <a:gd name="T31" fmla="*/ 144 h 144"/>
                  <a:gd name="T32" fmla="*/ 31 w 161"/>
                  <a:gd name="T33" fmla="*/ 144 h 144"/>
                  <a:gd name="T34" fmla="*/ 31 w 161"/>
                  <a:gd name="T35" fmla="*/ 105 h 144"/>
                  <a:gd name="T36" fmla="*/ 24 w 161"/>
                  <a:gd name="T37" fmla="*/ 105 h 144"/>
                  <a:gd name="T38" fmla="*/ 24 w 161"/>
                  <a:gd name="T39" fmla="*/ 91 h 144"/>
                  <a:gd name="T40" fmla="*/ 7 w 161"/>
                  <a:gd name="T41" fmla="*/ 39 h 144"/>
                  <a:gd name="T42" fmla="*/ 0 w 161"/>
                  <a:gd name="T43" fmla="*/ 46 h 144"/>
                  <a:gd name="T44" fmla="*/ 0 w 161"/>
                  <a:gd name="T45" fmla="*/ 76 h 144"/>
                  <a:gd name="T46" fmla="*/ 7 w 161"/>
                  <a:gd name="T47" fmla="*/ 82 h 144"/>
                  <a:gd name="T48" fmla="*/ 15 w 161"/>
                  <a:gd name="T49" fmla="*/ 82 h 144"/>
                  <a:gd name="T50" fmla="*/ 15 w 161"/>
                  <a:gd name="T51" fmla="*/ 39 h 144"/>
                  <a:gd name="T52" fmla="*/ 7 w 161"/>
                  <a:gd name="T53" fmla="*/ 39 h 144"/>
                  <a:gd name="T54" fmla="*/ 75 w 161"/>
                  <a:gd name="T55" fmla="*/ 37 h 144"/>
                  <a:gd name="T56" fmla="*/ 75 w 161"/>
                  <a:gd name="T57" fmla="*/ 85 h 144"/>
                  <a:gd name="T58" fmla="*/ 20 w 161"/>
                  <a:gd name="T59" fmla="*/ 85 h 144"/>
                  <a:gd name="T60" fmla="*/ 20 w 161"/>
                  <a:gd name="T61" fmla="*/ 37 h 144"/>
                  <a:gd name="T62" fmla="*/ 75 w 161"/>
                  <a:gd name="T63" fmla="*/ 37 h 144"/>
                  <a:gd name="T64" fmla="*/ 55 w 161"/>
                  <a:gd name="T65" fmla="*/ 44 h 144"/>
                  <a:gd name="T66" fmla="*/ 33 w 161"/>
                  <a:gd name="T67" fmla="*/ 44 h 144"/>
                  <a:gd name="T68" fmla="*/ 33 w 161"/>
                  <a:gd name="T69" fmla="*/ 51 h 144"/>
                  <a:gd name="T70" fmla="*/ 55 w 161"/>
                  <a:gd name="T71" fmla="*/ 51 h 144"/>
                  <a:gd name="T72" fmla="*/ 55 w 161"/>
                  <a:gd name="T73" fmla="*/ 44 h 144"/>
                  <a:gd name="T74" fmla="*/ 152 w 161"/>
                  <a:gd name="T75" fmla="*/ 0 h 144"/>
                  <a:gd name="T76" fmla="*/ 152 w 161"/>
                  <a:gd name="T77" fmla="*/ 122 h 144"/>
                  <a:gd name="T78" fmla="*/ 161 w 161"/>
                  <a:gd name="T79" fmla="*/ 122 h 144"/>
                  <a:gd name="T80" fmla="*/ 161 w 161"/>
                  <a:gd name="T81" fmla="*/ 0 h 144"/>
                  <a:gd name="T82" fmla="*/ 152 w 161"/>
                  <a:gd name="T83" fmla="*/ 0 h 144"/>
                  <a:gd name="T84" fmla="*/ 79 w 161"/>
                  <a:gd name="T85" fmla="*/ 37 h 144"/>
                  <a:gd name="T86" fmla="*/ 79 w 161"/>
                  <a:gd name="T87" fmla="*/ 85 h 144"/>
                  <a:gd name="T88" fmla="*/ 145 w 161"/>
                  <a:gd name="T89" fmla="*/ 122 h 144"/>
                  <a:gd name="T90" fmla="*/ 145 w 161"/>
                  <a:gd name="T91" fmla="*/ 0 h 144"/>
                  <a:gd name="T92" fmla="*/ 79 w 161"/>
                  <a:gd name="T93" fmla="*/ 3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1" h="144">
                    <a:moveTo>
                      <a:pt x="24" y="91"/>
                    </a:moveTo>
                    <a:cubicBezTo>
                      <a:pt x="65" y="91"/>
                      <a:pt x="65" y="91"/>
                      <a:pt x="65" y="91"/>
                    </a:cubicBezTo>
                    <a:cubicBezTo>
                      <a:pt x="65" y="105"/>
                      <a:pt x="65" y="105"/>
                      <a:pt x="65" y="105"/>
                    </a:cubicBezTo>
                    <a:cubicBezTo>
                      <a:pt x="61" y="105"/>
                      <a:pt x="61" y="105"/>
                      <a:pt x="61" y="105"/>
                    </a:cubicBezTo>
                    <a:cubicBezTo>
                      <a:pt x="61" y="108"/>
                      <a:pt x="60" y="109"/>
                      <a:pt x="60" y="110"/>
                    </a:cubicBezTo>
                    <a:cubicBezTo>
                      <a:pt x="59" y="110"/>
                      <a:pt x="59" y="111"/>
                      <a:pt x="59" y="112"/>
                    </a:cubicBezTo>
                    <a:cubicBezTo>
                      <a:pt x="59" y="113"/>
                      <a:pt x="59" y="113"/>
                      <a:pt x="60" y="114"/>
                    </a:cubicBezTo>
                    <a:cubicBezTo>
                      <a:pt x="60" y="115"/>
                      <a:pt x="61" y="116"/>
                      <a:pt x="61" y="118"/>
                    </a:cubicBezTo>
                    <a:cubicBezTo>
                      <a:pt x="61" y="121"/>
                      <a:pt x="60" y="122"/>
                      <a:pt x="60" y="123"/>
                    </a:cubicBezTo>
                    <a:cubicBezTo>
                      <a:pt x="59" y="123"/>
                      <a:pt x="59" y="124"/>
                      <a:pt x="59" y="125"/>
                    </a:cubicBezTo>
                    <a:cubicBezTo>
                      <a:pt x="59" y="126"/>
                      <a:pt x="59" y="126"/>
                      <a:pt x="60" y="127"/>
                    </a:cubicBezTo>
                    <a:cubicBezTo>
                      <a:pt x="60" y="128"/>
                      <a:pt x="61" y="129"/>
                      <a:pt x="61" y="131"/>
                    </a:cubicBezTo>
                    <a:cubicBezTo>
                      <a:pt x="61" y="134"/>
                      <a:pt x="60" y="135"/>
                      <a:pt x="60" y="136"/>
                    </a:cubicBezTo>
                    <a:cubicBezTo>
                      <a:pt x="59" y="136"/>
                      <a:pt x="59" y="137"/>
                      <a:pt x="59" y="138"/>
                    </a:cubicBezTo>
                    <a:cubicBezTo>
                      <a:pt x="59" y="139"/>
                      <a:pt x="59" y="139"/>
                      <a:pt x="60" y="140"/>
                    </a:cubicBezTo>
                    <a:cubicBezTo>
                      <a:pt x="60" y="141"/>
                      <a:pt x="61" y="142"/>
                      <a:pt x="61" y="144"/>
                    </a:cubicBezTo>
                    <a:cubicBezTo>
                      <a:pt x="31" y="144"/>
                      <a:pt x="31" y="144"/>
                      <a:pt x="31" y="144"/>
                    </a:cubicBezTo>
                    <a:cubicBezTo>
                      <a:pt x="31" y="105"/>
                      <a:pt x="31" y="105"/>
                      <a:pt x="31" y="105"/>
                    </a:cubicBezTo>
                    <a:cubicBezTo>
                      <a:pt x="24" y="105"/>
                      <a:pt x="24" y="105"/>
                      <a:pt x="24" y="105"/>
                    </a:cubicBezTo>
                    <a:lnTo>
                      <a:pt x="24" y="91"/>
                    </a:lnTo>
                    <a:close/>
                    <a:moveTo>
                      <a:pt x="7" y="39"/>
                    </a:moveTo>
                    <a:cubicBezTo>
                      <a:pt x="3" y="39"/>
                      <a:pt x="0" y="43"/>
                      <a:pt x="0" y="46"/>
                    </a:cubicBezTo>
                    <a:cubicBezTo>
                      <a:pt x="0" y="76"/>
                      <a:pt x="0" y="76"/>
                      <a:pt x="0" y="76"/>
                    </a:cubicBezTo>
                    <a:cubicBezTo>
                      <a:pt x="0" y="79"/>
                      <a:pt x="3" y="82"/>
                      <a:pt x="7" y="82"/>
                    </a:cubicBezTo>
                    <a:cubicBezTo>
                      <a:pt x="15" y="82"/>
                      <a:pt x="15" y="82"/>
                      <a:pt x="15" y="82"/>
                    </a:cubicBezTo>
                    <a:cubicBezTo>
                      <a:pt x="15" y="39"/>
                      <a:pt x="15" y="39"/>
                      <a:pt x="15" y="39"/>
                    </a:cubicBezTo>
                    <a:lnTo>
                      <a:pt x="7" y="39"/>
                    </a:lnTo>
                    <a:close/>
                    <a:moveTo>
                      <a:pt x="75" y="37"/>
                    </a:moveTo>
                    <a:cubicBezTo>
                      <a:pt x="75" y="85"/>
                      <a:pt x="75" y="85"/>
                      <a:pt x="75" y="85"/>
                    </a:cubicBezTo>
                    <a:cubicBezTo>
                      <a:pt x="20" y="85"/>
                      <a:pt x="20" y="85"/>
                      <a:pt x="20" y="85"/>
                    </a:cubicBezTo>
                    <a:cubicBezTo>
                      <a:pt x="20" y="37"/>
                      <a:pt x="20" y="37"/>
                      <a:pt x="20" y="37"/>
                    </a:cubicBezTo>
                    <a:lnTo>
                      <a:pt x="75" y="37"/>
                    </a:lnTo>
                    <a:close/>
                    <a:moveTo>
                      <a:pt x="55" y="44"/>
                    </a:moveTo>
                    <a:cubicBezTo>
                      <a:pt x="33" y="44"/>
                      <a:pt x="33" y="44"/>
                      <a:pt x="33" y="44"/>
                    </a:cubicBezTo>
                    <a:cubicBezTo>
                      <a:pt x="33" y="51"/>
                      <a:pt x="33" y="51"/>
                      <a:pt x="33" y="51"/>
                    </a:cubicBezTo>
                    <a:cubicBezTo>
                      <a:pt x="55" y="51"/>
                      <a:pt x="55" y="51"/>
                      <a:pt x="55" y="51"/>
                    </a:cubicBezTo>
                    <a:lnTo>
                      <a:pt x="55" y="44"/>
                    </a:lnTo>
                    <a:close/>
                    <a:moveTo>
                      <a:pt x="152" y="0"/>
                    </a:moveTo>
                    <a:cubicBezTo>
                      <a:pt x="152" y="122"/>
                      <a:pt x="152" y="122"/>
                      <a:pt x="152" y="122"/>
                    </a:cubicBezTo>
                    <a:cubicBezTo>
                      <a:pt x="161" y="122"/>
                      <a:pt x="161" y="122"/>
                      <a:pt x="161" y="122"/>
                    </a:cubicBezTo>
                    <a:cubicBezTo>
                      <a:pt x="161" y="0"/>
                      <a:pt x="161" y="0"/>
                      <a:pt x="161" y="0"/>
                    </a:cubicBezTo>
                    <a:lnTo>
                      <a:pt x="152" y="0"/>
                    </a:lnTo>
                    <a:close/>
                    <a:moveTo>
                      <a:pt x="79" y="37"/>
                    </a:moveTo>
                    <a:cubicBezTo>
                      <a:pt x="79" y="85"/>
                      <a:pt x="79" y="85"/>
                      <a:pt x="79" y="85"/>
                    </a:cubicBezTo>
                    <a:cubicBezTo>
                      <a:pt x="145" y="122"/>
                      <a:pt x="145" y="122"/>
                      <a:pt x="145" y="122"/>
                    </a:cubicBezTo>
                    <a:cubicBezTo>
                      <a:pt x="145" y="0"/>
                      <a:pt x="145" y="0"/>
                      <a:pt x="145" y="0"/>
                    </a:cubicBezTo>
                    <a:lnTo>
                      <a:pt x="79" y="37"/>
                    </a:lnTo>
                    <a:close/>
                  </a:path>
                </a:pathLst>
              </a:custGeom>
              <a:solidFill>
                <a:schemeClr val="bg1"/>
              </a:solidFill>
              <a:ln>
                <a:noFill/>
              </a:ln>
            </p:spPr>
            <p:txBody>
              <a:bodyPr vert="horz" wrap="square" lIns="49531" tIns="24765" rIns="49531" bIns="24765" numCol="1" anchor="t" anchorCtr="0" compatLnSpc="1">
                <a:prstTxWarp prst="textNoShape">
                  <a:avLst/>
                </a:prstTxWarp>
              </a:bodyPr>
              <a:lstStyle/>
              <a:p>
                <a:endParaRPr lang="en-US" sz="975">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Tree>
    <p:extLst>
      <p:ext uri="{BB962C8B-B14F-4D97-AF65-F5344CB8AC3E}">
        <p14:creationId xmlns:p14="http://schemas.microsoft.com/office/powerpoint/2010/main" val="261357124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0-#ppt_w/2"/>
                                          </p:val>
                                        </p:tav>
                                        <p:tav tm="100000">
                                          <p:val>
                                            <p:strVal val="#ppt_x"/>
                                          </p:val>
                                        </p:tav>
                                      </p:tavLst>
                                    </p:anim>
                                    <p:anim calcmode="lin" valueType="num">
                                      <p:cBhvr additive="base">
                                        <p:cTn id="8" dur="500" fill="hold"/>
                                        <p:tgtEl>
                                          <p:spTgt spid="50"/>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40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par>
                          <p:cTn id="12" fill="hold">
                            <p:stCondLst>
                              <p:cond delay="900"/>
                            </p:stCondLst>
                            <p:childTnLst>
                              <p:par>
                                <p:cTn id="13" presetID="22" presetClass="entr" presetSubtype="8" fill="hold" grpId="0" nodeType="afterEffect">
                                  <p:stCondLst>
                                    <p:cond delay="0"/>
                                  </p:stCondLst>
                                  <p:iterate>
                                    <p:tmAbs val="0"/>
                                  </p:iterate>
                                  <p:childTnLst>
                                    <p:set>
                                      <p:cBhvr>
                                        <p:cTn id="14" fill="hold"/>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1400"/>
                            </p:stCondLst>
                            <p:childTnLst>
                              <p:par>
                                <p:cTn id="17" presetID="9" presetClass="entr" fill="hold" grpId="0" nodeType="afterEffect">
                                  <p:stCondLst>
                                    <p:cond delay="0"/>
                                  </p:stCondLst>
                                  <p:iterate>
                                    <p:tmAbs val="0"/>
                                  </p:iterate>
                                  <p:childTnLst>
                                    <p:set>
                                      <p:cBhvr>
                                        <p:cTn id="18" fill="hold"/>
                                        <p:tgtEl>
                                          <p:spTgt spid="13"/>
                                        </p:tgtEl>
                                        <p:attrNameLst>
                                          <p:attrName>style.visibility</p:attrName>
                                        </p:attrNameLst>
                                      </p:cBhvr>
                                      <p:to>
                                        <p:strVal val="visible"/>
                                      </p:to>
                                    </p:set>
                                    <p:animEffect transition="in" filter="dissolve">
                                      <p:cBhvr>
                                        <p:cTn id="19" dur="500"/>
                                        <p:tgtEl>
                                          <p:spTgt spid="13"/>
                                        </p:tgtEl>
                                      </p:cBhvr>
                                    </p:animEffect>
                                  </p:childTnLst>
                                </p:cTn>
                              </p:par>
                            </p:childTnLst>
                          </p:cTn>
                        </p:par>
                        <p:par>
                          <p:cTn id="20" fill="hold">
                            <p:stCondLst>
                              <p:cond delay="1900"/>
                            </p:stCondLst>
                            <p:childTnLst>
                              <p:par>
                                <p:cTn id="21" presetID="9" presetClass="entr" fill="hold" grpId="0" nodeType="afterEffect">
                                  <p:stCondLst>
                                    <p:cond delay="0"/>
                                  </p:stCondLst>
                                  <p:iterate>
                                    <p:tmAbs val="0"/>
                                  </p:iterate>
                                  <p:childTnLst>
                                    <p:set>
                                      <p:cBhvr>
                                        <p:cTn id="22" fill="hold"/>
                                        <p:tgtEl>
                                          <p:spTgt spid="14"/>
                                        </p:tgtEl>
                                        <p:attrNameLst>
                                          <p:attrName>style.visibility</p:attrName>
                                        </p:attrNameLst>
                                      </p:cBhvr>
                                      <p:to>
                                        <p:strVal val="visible"/>
                                      </p:to>
                                    </p:set>
                                    <p:animEffect transition="in" filter="dissolve">
                                      <p:cBhvr>
                                        <p:cTn id="23" dur="500"/>
                                        <p:tgtEl>
                                          <p:spTgt spid="14"/>
                                        </p:tgtEl>
                                      </p:cBhvr>
                                    </p:animEffect>
                                  </p:childTnLst>
                                </p:cTn>
                              </p:par>
                            </p:childTnLst>
                          </p:cTn>
                        </p:par>
                        <p:par>
                          <p:cTn id="24" fill="hold">
                            <p:stCondLst>
                              <p:cond delay="2400"/>
                            </p:stCondLst>
                            <p:childTnLst>
                              <p:par>
                                <p:cTn id="25" presetID="9" presetClass="entr" fill="hold" grpId="0" nodeType="afterEffect">
                                  <p:stCondLst>
                                    <p:cond delay="0"/>
                                  </p:stCondLst>
                                  <p:iterate>
                                    <p:tmAbs val="0"/>
                                  </p:iterate>
                                  <p:childTnLst>
                                    <p:set>
                                      <p:cBhvr>
                                        <p:cTn id="26" fill="hold"/>
                                        <p:tgtEl>
                                          <p:spTgt spid="15"/>
                                        </p:tgtEl>
                                        <p:attrNameLst>
                                          <p:attrName>style.visibility</p:attrName>
                                        </p:attrNameLst>
                                      </p:cBhvr>
                                      <p:to>
                                        <p:strVal val="visible"/>
                                      </p:to>
                                    </p:set>
                                    <p:animEffect transition="in" filter="dissolve">
                                      <p:cBhvr>
                                        <p:cTn id="27" dur="500"/>
                                        <p:tgtEl>
                                          <p:spTgt spid="15"/>
                                        </p:tgtEl>
                                      </p:cBhvr>
                                    </p:animEffect>
                                  </p:childTnLst>
                                </p:cTn>
                              </p:par>
                            </p:childTnLst>
                          </p:cTn>
                        </p:par>
                        <p:par>
                          <p:cTn id="28" fill="hold">
                            <p:stCondLst>
                              <p:cond delay="2900"/>
                            </p:stCondLst>
                            <p:childTnLst>
                              <p:par>
                                <p:cTn id="29" presetID="9" presetClass="entr" fill="hold" grpId="0" nodeType="afterEffect">
                                  <p:stCondLst>
                                    <p:cond delay="0"/>
                                  </p:stCondLst>
                                  <p:iterate>
                                    <p:tmAbs val="0"/>
                                  </p:iterate>
                                  <p:childTnLst>
                                    <p:set>
                                      <p:cBhvr>
                                        <p:cTn id="30" fill="hold"/>
                                        <p:tgtEl>
                                          <p:spTgt spid="16"/>
                                        </p:tgtEl>
                                        <p:attrNameLst>
                                          <p:attrName>style.visibility</p:attrName>
                                        </p:attrNameLst>
                                      </p:cBhvr>
                                      <p:to>
                                        <p:strVal val="visible"/>
                                      </p:to>
                                    </p:set>
                                    <p:animEffect transition="in" filter="dissolve">
                                      <p:cBhvr>
                                        <p:cTn id="31" dur="500"/>
                                        <p:tgtEl>
                                          <p:spTgt spid="16"/>
                                        </p:tgtEl>
                                      </p:cBhvr>
                                    </p:animEffect>
                                  </p:childTnLst>
                                </p:cTn>
                              </p:par>
                            </p:childTnLst>
                          </p:cTn>
                        </p:par>
                        <p:par>
                          <p:cTn id="32" fill="hold">
                            <p:stCondLst>
                              <p:cond delay="3400"/>
                            </p:stCondLst>
                            <p:childTnLst>
                              <p:par>
                                <p:cTn id="33" presetID="9" presetClass="entr" fill="hold" grpId="0" nodeType="afterEffect">
                                  <p:stCondLst>
                                    <p:cond delay="0"/>
                                  </p:stCondLst>
                                  <p:iterate>
                                    <p:tmAbs val="0"/>
                                  </p:iterate>
                                  <p:childTnLst>
                                    <p:set>
                                      <p:cBhvr>
                                        <p:cTn id="34" fill="hold"/>
                                        <p:tgtEl>
                                          <p:spTgt spid="17"/>
                                        </p:tgtEl>
                                        <p:attrNameLst>
                                          <p:attrName>style.visibility</p:attrName>
                                        </p:attrNameLst>
                                      </p:cBhvr>
                                      <p:to>
                                        <p:strVal val="visible"/>
                                      </p:to>
                                    </p:set>
                                    <p:animEffect transition="in" filter="dissolve">
                                      <p:cBhvr>
                                        <p:cTn id="35" dur="500"/>
                                        <p:tgtEl>
                                          <p:spTgt spid="17"/>
                                        </p:tgtEl>
                                      </p:cBhvr>
                                    </p:animEffect>
                                  </p:childTnLst>
                                </p:cTn>
                              </p:par>
                            </p:childTnLst>
                          </p:cTn>
                        </p:par>
                        <p:par>
                          <p:cTn id="36" fill="hold">
                            <p:stCondLst>
                              <p:cond delay="3900"/>
                            </p:stCondLst>
                            <p:childTnLst>
                              <p:par>
                                <p:cTn id="37" presetID="2" presetClass="entr" presetSubtype="1" fill="hold" grpId="0" nodeType="afterEffect">
                                  <p:stCondLst>
                                    <p:cond delay="0"/>
                                  </p:stCondLst>
                                  <p:iterate>
                                    <p:tmAbs val="0"/>
                                  </p:iterate>
                                  <p:childTnLst>
                                    <p:set>
                                      <p:cBhvr>
                                        <p:cTn id="38" fill="hold"/>
                                        <p:tgtEl>
                                          <p:spTgt spid="19"/>
                                        </p:tgtEl>
                                        <p:attrNameLst>
                                          <p:attrName>style.visibility</p:attrName>
                                        </p:attrNameLst>
                                      </p:cBhvr>
                                      <p:to>
                                        <p:strVal val="visible"/>
                                      </p:to>
                                    </p:se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0-#ppt_h/2"/>
                                          </p:val>
                                        </p:tav>
                                        <p:tav tm="100000">
                                          <p:val>
                                            <p:strVal val="#ppt_y"/>
                                          </p:val>
                                        </p:tav>
                                      </p:tavLst>
                                    </p:anim>
                                  </p:childTnLst>
                                </p:cTn>
                              </p:par>
                            </p:childTnLst>
                          </p:cTn>
                        </p:par>
                        <p:par>
                          <p:cTn id="41" fill="hold">
                            <p:stCondLst>
                              <p:cond delay="4900"/>
                            </p:stCondLst>
                            <p:childTnLst>
                              <p:par>
                                <p:cTn id="42" presetID="2" presetClass="entr" presetSubtype="8" fill="hold" grpId="0" nodeType="afterEffect">
                                  <p:stCondLst>
                                    <p:cond delay="0"/>
                                  </p:stCondLst>
                                  <p:iterate>
                                    <p:tmAbs val="0"/>
                                  </p:iterate>
                                  <p:childTnLst>
                                    <p:set>
                                      <p:cBhvr>
                                        <p:cTn id="43" fill="hold"/>
                                        <p:tgtEl>
                                          <p:spTgt spid="20"/>
                                        </p:tgtEl>
                                        <p:attrNameLst>
                                          <p:attrName>style.visibility</p:attrName>
                                        </p:attrNameLst>
                                      </p:cBhvr>
                                      <p:to>
                                        <p:strVal val="visible"/>
                                      </p:to>
                                    </p:set>
                                    <p:anim calcmode="lin" valueType="num">
                                      <p:cBhvr>
                                        <p:cTn id="44" dur="1000" fill="hold"/>
                                        <p:tgtEl>
                                          <p:spTgt spid="20"/>
                                        </p:tgtEl>
                                        <p:attrNameLst>
                                          <p:attrName>ppt_x</p:attrName>
                                        </p:attrNameLst>
                                      </p:cBhvr>
                                      <p:tavLst>
                                        <p:tav tm="0">
                                          <p:val>
                                            <p:strVal val="0-#ppt_w/2"/>
                                          </p:val>
                                        </p:tav>
                                        <p:tav tm="100000">
                                          <p:val>
                                            <p:strVal val="#ppt_x"/>
                                          </p:val>
                                        </p:tav>
                                      </p:tavLst>
                                    </p:anim>
                                    <p:anim calcmode="lin" valueType="num">
                                      <p:cBhvr>
                                        <p:cTn id="45" dur="1000" fill="hold"/>
                                        <p:tgtEl>
                                          <p:spTgt spid="20"/>
                                        </p:tgtEl>
                                        <p:attrNameLst>
                                          <p:attrName>ppt_y</p:attrName>
                                        </p:attrNameLst>
                                      </p:cBhvr>
                                      <p:tavLst>
                                        <p:tav tm="0">
                                          <p:val>
                                            <p:strVal val="#ppt_y"/>
                                          </p:val>
                                        </p:tav>
                                        <p:tav tm="100000">
                                          <p:val>
                                            <p:strVal val="#ppt_y"/>
                                          </p:val>
                                        </p:tav>
                                      </p:tavLst>
                                    </p:anim>
                                  </p:childTnLst>
                                </p:cTn>
                              </p:par>
                            </p:childTnLst>
                          </p:cTn>
                        </p:par>
                        <p:par>
                          <p:cTn id="46" fill="hold">
                            <p:stCondLst>
                              <p:cond delay="5900"/>
                            </p:stCondLst>
                            <p:childTnLst>
                              <p:par>
                                <p:cTn id="47" presetID="2" presetClass="entr" presetSubtype="1" fill="hold" grpId="0" nodeType="afterEffect">
                                  <p:stCondLst>
                                    <p:cond delay="0"/>
                                  </p:stCondLst>
                                  <p:iterate>
                                    <p:tmAbs val="0"/>
                                  </p:iterate>
                                  <p:childTnLst>
                                    <p:set>
                                      <p:cBhvr>
                                        <p:cTn id="48" fill="hold"/>
                                        <p:tgtEl>
                                          <p:spTgt spid="21"/>
                                        </p:tgtEl>
                                        <p:attrNameLst>
                                          <p:attrName>style.visibility</p:attrName>
                                        </p:attrNameLst>
                                      </p:cBhvr>
                                      <p:to>
                                        <p:strVal val="visible"/>
                                      </p:to>
                                    </p:se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0-#ppt_h/2"/>
                                          </p:val>
                                        </p:tav>
                                        <p:tav tm="100000">
                                          <p:val>
                                            <p:strVal val="#ppt_y"/>
                                          </p:val>
                                        </p:tav>
                                      </p:tavLst>
                                    </p:anim>
                                  </p:childTnLst>
                                </p:cTn>
                              </p:par>
                            </p:childTnLst>
                          </p:cTn>
                        </p:par>
                        <p:par>
                          <p:cTn id="51" fill="hold">
                            <p:stCondLst>
                              <p:cond delay="6900"/>
                            </p:stCondLst>
                            <p:childTnLst>
                              <p:par>
                                <p:cTn id="52" presetID="2" presetClass="entr" presetSubtype="8" fill="hold" grpId="0" nodeType="afterEffect">
                                  <p:stCondLst>
                                    <p:cond delay="0"/>
                                  </p:stCondLst>
                                  <p:iterate>
                                    <p:tmAbs val="0"/>
                                  </p:iterate>
                                  <p:childTnLst>
                                    <p:set>
                                      <p:cBhvr>
                                        <p:cTn id="53" fill="hold"/>
                                        <p:tgtEl>
                                          <p:spTgt spid="22"/>
                                        </p:tgtEl>
                                        <p:attrNameLst>
                                          <p:attrName>style.visibility</p:attrName>
                                        </p:attrNameLst>
                                      </p:cBhvr>
                                      <p:to>
                                        <p:strVal val="visible"/>
                                      </p:to>
                                    </p:set>
                                    <p:anim calcmode="lin" valueType="num">
                                      <p:cBhvr>
                                        <p:cTn id="54" dur="1000" fill="hold"/>
                                        <p:tgtEl>
                                          <p:spTgt spid="22"/>
                                        </p:tgtEl>
                                        <p:attrNameLst>
                                          <p:attrName>ppt_x</p:attrName>
                                        </p:attrNameLst>
                                      </p:cBhvr>
                                      <p:tavLst>
                                        <p:tav tm="0">
                                          <p:val>
                                            <p:strVal val="0-#ppt_w/2"/>
                                          </p:val>
                                        </p:tav>
                                        <p:tav tm="100000">
                                          <p:val>
                                            <p:strVal val="#ppt_x"/>
                                          </p:val>
                                        </p:tav>
                                      </p:tavLst>
                                    </p:anim>
                                    <p:anim calcmode="lin" valueType="num">
                                      <p:cBhvr>
                                        <p:cTn id="55" dur="1000" fill="hold"/>
                                        <p:tgtEl>
                                          <p:spTgt spid="22"/>
                                        </p:tgtEl>
                                        <p:attrNameLst>
                                          <p:attrName>ppt_y</p:attrName>
                                        </p:attrNameLst>
                                      </p:cBhvr>
                                      <p:tavLst>
                                        <p:tav tm="0">
                                          <p:val>
                                            <p:strVal val="#ppt_y"/>
                                          </p:val>
                                        </p:tav>
                                        <p:tav tm="100000">
                                          <p:val>
                                            <p:strVal val="#ppt_y"/>
                                          </p:val>
                                        </p:tav>
                                      </p:tavLst>
                                    </p:anim>
                                  </p:childTnLst>
                                </p:cTn>
                              </p:par>
                            </p:childTnLst>
                          </p:cTn>
                        </p:par>
                        <p:par>
                          <p:cTn id="56" fill="hold">
                            <p:stCondLst>
                              <p:cond delay="7900"/>
                            </p:stCondLst>
                            <p:childTnLst>
                              <p:par>
                                <p:cTn id="57" presetID="2" presetClass="entr" presetSubtype="1" fill="hold" grpId="0" nodeType="afterEffect">
                                  <p:stCondLst>
                                    <p:cond delay="0"/>
                                  </p:stCondLst>
                                  <p:iterate>
                                    <p:tmAbs val="0"/>
                                  </p:iterate>
                                  <p:childTnLst>
                                    <p:set>
                                      <p:cBhvr>
                                        <p:cTn id="58" fill="hold"/>
                                        <p:tgtEl>
                                          <p:spTgt spid="23"/>
                                        </p:tgtEl>
                                        <p:attrNameLst>
                                          <p:attrName>style.visibility</p:attrName>
                                        </p:attrNameLst>
                                      </p:cBhvr>
                                      <p:to>
                                        <p:strVal val="visible"/>
                                      </p:to>
                                    </p:se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0-#ppt_h/2"/>
                                          </p:val>
                                        </p:tav>
                                        <p:tav tm="100000">
                                          <p:val>
                                            <p:strVal val="#ppt_y"/>
                                          </p:val>
                                        </p:tav>
                                      </p:tavLst>
                                    </p:anim>
                                  </p:childTnLst>
                                </p:cTn>
                              </p:par>
                            </p:childTnLst>
                          </p:cTn>
                        </p:par>
                        <p:par>
                          <p:cTn id="61" fill="hold">
                            <p:stCondLst>
                              <p:cond delay="8900"/>
                            </p:stCondLst>
                            <p:childTnLst>
                              <p:par>
                                <p:cTn id="62" presetID="9" presetClass="entr" fill="hold" grpId="0" nodeType="afterEffect">
                                  <p:stCondLst>
                                    <p:cond delay="0"/>
                                  </p:stCondLst>
                                  <p:iterate>
                                    <p:tmAbs val="0"/>
                                  </p:iterate>
                                  <p:childTnLst>
                                    <p:set>
                                      <p:cBhvr>
                                        <p:cTn id="63" fill="hold"/>
                                        <p:tgtEl>
                                          <p:spTgt spid="18"/>
                                        </p:tgtEl>
                                        <p:attrNameLst>
                                          <p:attrName>style.visibility</p:attrName>
                                        </p:attrNameLst>
                                      </p:cBhvr>
                                      <p:to>
                                        <p:strVal val="visible"/>
                                      </p:to>
                                    </p:set>
                                    <p:animEffect transition="in" filter="dissolve">
                                      <p:cBhvr>
                                        <p:cTn id="64" dur="500"/>
                                        <p:tgtEl>
                                          <p:spTgt spid="18"/>
                                        </p:tgtEl>
                                      </p:cBhvr>
                                    </p:animEffect>
                                  </p:childTnLst>
                                </p:cTn>
                              </p:par>
                            </p:childTnLst>
                          </p:cTn>
                        </p:par>
                        <p:par>
                          <p:cTn id="65" fill="hold">
                            <p:stCondLst>
                              <p:cond delay="9400"/>
                            </p:stCondLst>
                            <p:childTnLst>
                              <p:par>
                                <p:cTn id="66" presetID="22" presetClass="entr" presetSubtype="8" fill="hold" grpId="0" nodeType="afterEffect">
                                  <p:stCondLst>
                                    <p:cond delay="0"/>
                                  </p:stCondLst>
                                  <p:iterate>
                                    <p:tmAbs val="0"/>
                                  </p:iterate>
                                  <p:childTnLst>
                                    <p:set>
                                      <p:cBhvr>
                                        <p:cTn id="67" fill="hold"/>
                                        <p:tgtEl>
                                          <p:spTgt spid="11"/>
                                        </p:tgtEl>
                                        <p:attrNameLst>
                                          <p:attrName>style.visibility</p:attrName>
                                        </p:attrNameLst>
                                      </p:cBhvr>
                                      <p:to>
                                        <p:strVal val="visible"/>
                                      </p:to>
                                    </p:set>
                                    <p:animEffect transition="in" filter="wipe(left)">
                                      <p:cBhvr>
                                        <p:cTn id="68" dur="500"/>
                                        <p:tgtEl>
                                          <p:spTgt spid="11"/>
                                        </p:tgtEl>
                                      </p:cBhvr>
                                    </p:animEffect>
                                  </p:childTnLst>
                                </p:cTn>
                              </p:par>
                            </p:childTnLst>
                          </p:cTn>
                        </p:par>
                        <p:par>
                          <p:cTn id="69" fill="hold">
                            <p:stCondLst>
                              <p:cond delay="9900"/>
                            </p:stCondLst>
                            <p:childTnLst>
                              <p:par>
                                <p:cTn id="70" presetID="9" presetClass="entr" fill="hold" grpId="0" nodeType="afterEffect">
                                  <p:stCondLst>
                                    <p:cond delay="0"/>
                                  </p:stCondLst>
                                  <p:iterate>
                                    <p:tmAbs val="0"/>
                                  </p:iterate>
                                  <p:childTnLst>
                                    <p:set>
                                      <p:cBhvr>
                                        <p:cTn id="71" fill="hold"/>
                                        <p:tgtEl>
                                          <p:spTgt spid="24"/>
                                        </p:tgtEl>
                                        <p:attrNameLst>
                                          <p:attrName>style.visibility</p:attrName>
                                        </p:attrNameLst>
                                      </p:cBhvr>
                                      <p:to>
                                        <p:strVal val="visible"/>
                                      </p:to>
                                    </p:set>
                                    <p:animEffect transition="in" filter="dissolve">
                                      <p:cBhvr>
                                        <p:cTn id="72" dur="500"/>
                                        <p:tgtEl>
                                          <p:spTgt spid="24"/>
                                        </p:tgtEl>
                                      </p:cBhvr>
                                    </p:animEffect>
                                  </p:childTnLst>
                                </p:cTn>
                              </p:par>
                            </p:childTnLst>
                          </p:cTn>
                        </p:par>
                        <p:par>
                          <p:cTn id="73" fill="hold">
                            <p:stCondLst>
                              <p:cond delay="10400"/>
                            </p:stCondLst>
                            <p:childTnLst>
                              <p:par>
                                <p:cTn id="74" presetID="2" presetClass="entr" presetSubtype="8" fill="hold" grpId="0" nodeType="afterEffect">
                                  <p:stCondLst>
                                    <p:cond delay="0"/>
                                  </p:stCondLst>
                                  <p:iterate>
                                    <p:tmAbs val="0"/>
                                  </p:iterate>
                                  <p:childTnLst>
                                    <p:set>
                                      <p:cBhvr>
                                        <p:cTn id="75" fill="hold"/>
                                        <p:tgtEl>
                                          <p:spTgt spid="28"/>
                                        </p:tgtEl>
                                        <p:attrNameLst>
                                          <p:attrName>style.visibility</p:attrName>
                                        </p:attrNameLst>
                                      </p:cBhvr>
                                      <p:to>
                                        <p:strVal val="visible"/>
                                      </p:to>
                                    </p:set>
                                    <p:anim calcmode="lin" valueType="num">
                                      <p:cBhvr>
                                        <p:cTn id="76" dur="1000" fill="hold"/>
                                        <p:tgtEl>
                                          <p:spTgt spid="28"/>
                                        </p:tgtEl>
                                        <p:attrNameLst>
                                          <p:attrName>ppt_x</p:attrName>
                                        </p:attrNameLst>
                                      </p:cBhvr>
                                      <p:tavLst>
                                        <p:tav tm="0">
                                          <p:val>
                                            <p:strVal val="0-#ppt_w/2"/>
                                          </p:val>
                                        </p:tav>
                                        <p:tav tm="100000">
                                          <p:val>
                                            <p:strVal val="#ppt_x"/>
                                          </p:val>
                                        </p:tav>
                                      </p:tavLst>
                                    </p:anim>
                                    <p:anim calcmode="lin" valueType="num">
                                      <p:cBhvr>
                                        <p:cTn id="77" dur="1000" fill="hold"/>
                                        <p:tgtEl>
                                          <p:spTgt spid="28"/>
                                        </p:tgtEl>
                                        <p:attrNameLst>
                                          <p:attrName>ppt_y</p:attrName>
                                        </p:attrNameLst>
                                      </p:cBhvr>
                                      <p:tavLst>
                                        <p:tav tm="0">
                                          <p:val>
                                            <p:strVal val="#ppt_y"/>
                                          </p:val>
                                        </p:tav>
                                        <p:tav tm="100000">
                                          <p:val>
                                            <p:strVal val="#ppt_y"/>
                                          </p:val>
                                        </p:tav>
                                      </p:tavLst>
                                    </p:anim>
                                  </p:childTnLst>
                                </p:cTn>
                              </p:par>
                            </p:childTnLst>
                          </p:cTn>
                        </p:par>
                        <p:par>
                          <p:cTn id="78" fill="hold">
                            <p:stCondLst>
                              <p:cond delay="11400"/>
                            </p:stCondLst>
                            <p:childTnLst>
                              <p:par>
                                <p:cTn id="79" presetID="2" presetClass="entr" presetSubtype="8" fill="hold" grpId="0" nodeType="afterEffect">
                                  <p:stCondLst>
                                    <p:cond delay="0"/>
                                  </p:stCondLst>
                                  <p:iterate>
                                    <p:tmAbs val="0"/>
                                  </p:iterate>
                                  <p:childTnLst>
                                    <p:set>
                                      <p:cBhvr>
                                        <p:cTn id="80" fill="hold"/>
                                        <p:tgtEl>
                                          <p:spTgt spid="32"/>
                                        </p:tgtEl>
                                        <p:attrNameLst>
                                          <p:attrName>style.visibility</p:attrName>
                                        </p:attrNameLst>
                                      </p:cBhvr>
                                      <p:to>
                                        <p:strVal val="visible"/>
                                      </p:to>
                                    </p:set>
                                    <p:anim calcmode="lin" valueType="num">
                                      <p:cBhvr>
                                        <p:cTn id="81" dur="1000" fill="hold"/>
                                        <p:tgtEl>
                                          <p:spTgt spid="32"/>
                                        </p:tgtEl>
                                        <p:attrNameLst>
                                          <p:attrName>ppt_x</p:attrName>
                                        </p:attrNameLst>
                                      </p:cBhvr>
                                      <p:tavLst>
                                        <p:tav tm="0">
                                          <p:val>
                                            <p:strVal val="0-#ppt_w/2"/>
                                          </p:val>
                                        </p:tav>
                                        <p:tav tm="100000">
                                          <p:val>
                                            <p:strVal val="#ppt_x"/>
                                          </p:val>
                                        </p:tav>
                                      </p:tavLst>
                                    </p:anim>
                                    <p:anim calcmode="lin" valueType="num">
                                      <p:cBhvr>
                                        <p:cTn id="82" dur="1000" fill="hold"/>
                                        <p:tgtEl>
                                          <p:spTgt spid="32"/>
                                        </p:tgtEl>
                                        <p:attrNameLst>
                                          <p:attrName>ppt_y</p:attrName>
                                        </p:attrNameLst>
                                      </p:cBhvr>
                                      <p:tavLst>
                                        <p:tav tm="0">
                                          <p:val>
                                            <p:strVal val="#ppt_y"/>
                                          </p:val>
                                        </p:tav>
                                        <p:tav tm="100000">
                                          <p:val>
                                            <p:strVal val="#ppt_y"/>
                                          </p:val>
                                        </p:tav>
                                      </p:tavLst>
                                    </p:anim>
                                  </p:childTnLst>
                                </p:cTn>
                              </p:par>
                            </p:childTnLst>
                          </p:cTn>
                        </p:par>
                        <p:par>
                          <p:cTn id="83" fill="hold">
                            <p:stCondLst>
                              <p:cond delay="12400"/>
                            </p:stCondLst>
                            <p:childTnLst>
                              <p:par>
                                <p:cTn id="84" presetID="22" presetClass="entr" presetSubtype="8" fill="hold" grpId="0" nodeType="afterEffect">
                                  <p:stCondLst>
                                    <p:cond delay="0"/>
                                  </p:stCondLst>
                                  <p:iterate>
                                    <p:tmAbs val="0"/>
                                  </p:iterate>
                                  <p:childTnLst>
                                    <p:set>
                                      <p:cBhvr>
                                        <p:cTn id="85" fill="hold"/>
                                        <p:tgtEl>
                                          <p:spTgt spid="8"/>
                                        </p:tgtEl>
                                        <p:attrNameLst>
                                          <p:attrName>style.visibility</p:attrName>
                                        </p:attrNameLst>
                                      </p:cBhvr>
                                      <p:to>
                                        <p:strVal val="visible"/>
                                      </p:to>
                                    </p:set>
                                    <p:animEffect transition="in" filter="wipe(left)">
                                      <p:cBhvr>
                                        <p:cTn id="86" dur="500"/>
                                        <p:tgtEl>
                                          <p:spTgt spid="8"/>
                                        </p:tgtEl>
                                      </p:cBhvr>
                                    </p:animEffect>
                                  </p:childTnLst>
                                </p:cTn>
                              </p:par>
                            </p:childTnLst>
                          </p:cTn>
                        </p:par>
                        <p:par>
                          <p:cTn id="87" fill="hold">
                            <p:stCondLst>
                              <p:cond delay="12900"/>
                            </p:stCondLst>
                            <p:childTnLst>
                              <p:par>
                                <p:cTn id="88" presetID="9" presetClass="entr" fill="hold" grpId="0" nodeType="afterEffect">
                                  <p:stCondLst>
                                    <p:cond delay="0"/>
                                  </p:stCondLst>
                                  <p:iterate>
                                    <p:tmAbs val="0"/>
                                  </p:iterate>
                                  <p:childTnLst>
                                    <p:set>
                                      <p:cBhvr>
                                        <p:cTn id="89" fill="hold"/>
                                        <p:tgtEl>
                                          <p:spTgt spid="25"/>
                                        </p:tgtEl>
                                        <p:attrNameLst>
                                          <p:attrName>style.visibility</p:attrName>
                                        </p:attrNameLst>
                                      </p:cBhvr>
                                      <p:to>
                                        <p:strVal val="visible"/>
                                      </p:to>
                                    </p:set>
                                    <p:animEffect transition="in" filter="dissolve">
                                      <p:cBhvr>
                                        <p:cTn id="90" dur="500"/>
                                        <p:tgtEl>
                                          <p:spTgt spid="25"/>
                                        </p:tgtEl>
                                      </p:cBhvr>
                                    </p:animEffect>
                                  </p:childTnLst>
                                </p:cTn>
                              </p:par>
                            </p:childTnLst>
                          </p:cTn>
                        </p:par>
                        <p:par>
                          <p:cTn id="91" fill="hold">
                            <p:stCondLst>
                              <p:cond delay="13400"/>
                            </p:stCondLst>
                            <p:childTnLst>
                              <p:par>
                                <p:cTn id="92" presetID="2" presetClass="entr" presetSubtype="8" fill="hold" grpId="0" nodeType="afterEffect">
                                  <p:stCondLst>
                                    <p:cond delay="0"/>
                                  </p:stCondLst>
                                  <p:iterate>
                                    <p:tmAbs val="0"/>
                                  </p:iterate>
                                  <p:childTnLst>
                                    <p:set>
                                      <p:cBhvr>
                                        <p:cTn id="93" fill="hold"/>
                                        <p:tgtEl>
                                          <p:spTgt spid="33"/>
                                        </p:tgtEl>
                                        <p:attrNameLst>
                                          <p:attrName>style.visibility</p:attrName>
                                        </p:attrNameLst>
                                      </p:cBhvr>
                                      <p:to>
                                        <p:strVal val="visible"/>
                                      </p:to>
                                    </p:set>
                                    <p:anim calcmode="lin" valueType="num">
                                      <p:cBhvr>
                                        <p:cTn id="94" dur="1000" fill="hold"/>
                                        <p:tgtEl>
                                          <p:spTgt spid="33"/>
                                        </p:tgtEl>
                                        <p:attrNameLst>
                                          <p:attrName>ppt_x</p:attrName>
                                        </p:attrNameLst>
                                      </p:cBhvr>
                                      <p:tavLst>
                                        <p:tav tm="0">
                                          <p:val>
                                            <p:strVal val="0-#ppt_w/2"/>
                                          </p:val>
                                        </p:tav>
                                        <p:tav tm="100000">
                                          <p:val>
                                            <p:strVal val="#ppt_x"/>
                                          </p:val>
                                        </p:tav>
                                      </p:tavLst>
                                    </p:anim>
                                    <p:anim calcmode="lin" valueType="num">
                                      <p:cBhvr>
                                        <p:cTn id="95" dur="1000" fill="hold"/>
                                        <p:tgtEl>
                                          <p:spTgt spid="33"/>
                                        </p:tgtEl>
                                        <p:attrNameLst>
                                          <p:attrName>ppt_y</p:attrName>
                                        </p:attrNameLst>
                                      </p:cBhvr>
                                      <p:tavLst>
                                        <p:tav tm="0">
                                          <p:val>
                                            <p:strVal val="#ppt_y"/>
                                          </p:val>
                                        </p:tav>
                                        <p:tav tm="100000">
                                          <p:val>
                                            <p:strVal val="#ppt_y"/>
                                          </p:val>
                                        </p:tav>
                                      </p:tavLst>
                                    </p:anim>
                                  </p:childTnLst>
                                </p:cTn>
                              </p:par>
                            </p:childTnLst>
                          </p:cTn>
                        </p:par>
                        <p:par>
                          <p:cTn id="96" fill="hold">
                            <p:stCondLst>
                              <p:cond delay="14400"/>
                            </p:stCondLst>
                            <p:childTnLst>
                              <p:par>
                                <p:cTn id="97" presetID="2" presetClass="entr" presetSubtype="8" fill="hold" grpId="0" nodeType="afterEffect">
                                  <p:stCondLst>
                                    <p:cond delay="0"/>
                                  </p:stCondLst>
                                  <p:iterate>
                                    <p:tmAbs val="0"/>
                                  </p:iterate>
                                  <p:childTnLst>
                                    <p:set>
                                      <p:cBhvr>
                                        <p:cTn id="98" fill="hold"/>
                                        <p:tgtEl>
                                          <p:spTgt spid="37"/>
                                        </p:tgtEl>
                                        <p:attrNameLst>
                                          <p:attrName>style.visibility</p:attrName>
                                        </p:attrNameLst>
                                      </p:cBhvr>
                                      <p:to>
                                        <p:strVal val="visible"/>
                                      </p:to>
                                    </p:set>
                                    <p:anim calcmode="lin" valueType="num">
                                      <p:cBhvr>
                                        <p:cTn id="99" dur="1000" fill="hold"/>
                                        <p:tgtEl>
                                          <p:spTgt spid="37"/>
                                        </p:tgtEl>
                                        <p:attrNameLst>
                                          <p:attrName>ppt_x</p:attrName>
                                        </p:attrNameLst>
                                      </p:cBhvr>
                                      <p:tavLst>
                                        <p:tav tm="0">
                                          <p:val>
                                            <p:strVal val="0-#ppt_w/2"/>
                                          </p:val>
                                        </p:tav>
                                        <p:tav tm="100000">
                                          <p:val>
                                            <p:strVal val="#ppt_x"/>
                                          </p:val>
                                        </p:tav>
                                      </p:tavLst>
                                    </p:anim>
                                    <p:anim calcmode="lin" valueType="num">
                                      <p:cBhvr>
                                        <p:cTn id="100" dur="1000" fill="hold"/>
                                        <p:tgtEl>
                                          <p:spTgt spid="37"/>
                                        </p:tgtEl>
                                        <p:attrNameLst>
                                          <p:attrName>ppt_y</p:attrName>
                                        </p:attrNameLst>
                                      </p:cBhvr>
                                      <p:tavLst>
                                        <p:tav tm="0">
                                          <p:val>
                                            <p:strVal val="#ppt_y"/>
                                          </p:val>
                                        </p:tav>
                                        <p:tav tm="100000">
                                          <p:val>
                                            <p:strVal val="#ppt_y"/>
                                          </p:val>
                                        </p:tav>
                                      </p:tavLst>
                                    </p:anim>
                                  </p:childTnLst>
                                </p:cTn>
                              </p:par>
                            </p:childTnLst>
                          </p:cTn>
                        </p:par>
                        <p:par>
                          <p:cTn id="101" fill="hold">
                            <p:stCondLst>
                              <p:cond delay="15400"/>
                            </p:stCondLst>
                            <p:childTnLst>
                              <p:par>
                                <p:cTn id="102" presetID="22" presetClass="entr" presetSubtype="8" fill="hold" grpId="0" nodeType="afterEffect">
                                  <p:stCondLst>
                                    <p:cond delay="0"/>
                                  </p:stCondLst>
                                  <p:iterate>
                                    <p:tmAbs val="0"/>
                                  </p:iterate>
                                  <p:childTnLst>
                                    <p:set>
                                      <p:cBhvr>
                                        <p:cTn id="103" fill="hold"/>
                                        <p:tgtEl>
                                          <p:spTgt spid="10"/>
                                        </p:tgtEl>
                                        <p:attrNameLst>
                                          <p:attrName>style.visibility</p:attrName>
                                        </p:attrNameLst>
                                      </p:cBhvr>
                                      <p:to>
                                        <p:strVal val="visible"/>
                                      </p:to>
                                    </p:set>
                                    <p:animEffect transition="in" filter="wipe(left)">
                                      <p:cBhvr>
                                        <p:cTn id="104" dur="500"/>
                                        <p:tgtEl>
                                          <p:spTgt spid="10"/>
                                        </p:tgtEl>
                                      </p:cBhvr>
                                    </p:animEffect>
                                  </p:childTnLst>
                                </p:cTn>
                              </p:par>
                            </p:childTnLst>
                          </p:cTn>
                        </p:par>
                        <p:par>
                          <p:cTn id="105" fill="hold">
                            <p:stCondLst>
                              <p:cond delay="15900"/>
                            </p:stCondLst>
                            <p:childTnLst>
                              <p:par>
                                <p:cTn id="106" presetID="9" presetClass="entr" fill="hold" grpId="0" nodeType="afterEffect">
                                  <p:stCondLst>
                                    <p:cond delay="0"/>
                                  </p:stCondLst>
                                  <p:iterate>
                                    <p:tmAbs val="0"/>
                                  </p:iterate>
                                  <p:childTnLst>
                                    <p:set>
                                      <p:cBhvr>
                                        <p:cTn id="107" fill="hold"/>
                                        <p:tgtEl>
                                          <p:spTgt spid="26"/>
                                        </p:tgtEl>
                                        <p:attrNameLst>
                                          <p:attrName>style.visibility</p:attrName>
                                        </p:attrNameLst>
                                      </p:cBhvr>
                                      <p:to>
                                        <p:strVal val="visible"/>
                                      </p:to>
                                    </p:set>
                                    <p:animEffect transition="in" filter="dissolve">
                                      <p:cBhvr>
                                        <p:cTn id="108" dur="500"/>
                                        <p:tgtEl>
                                          <p:spTgt spid="26"/>
                                        </p:tgtEl>
                                      </p:cBhvr>
                                    </p:animEffect>
                                  </p:childTnLst>
                                </p:cTn>
                              </p:par>
                            </p:childTnLst>
                          </p:cTn>
                        </p:par>
                        <p:par>
                          <p:cTn id="109" fill="hold">
                            <p:stCondLst>
                              <p:cond delay="16400"/>
                            </p:stCondLst>
                            <p:childTnLst>
                              <p:par>
                                <p:cTn id="110" presetID="2" presetClass="entr" presetSubtype="1" fill="hold" grpId="0" nodeType="afterEffect">
                                  <p:stCondLst>
                                    <p:cond delay="0"/>
                                  </p:stCondLst>
                                  <p:iterate>
                                    <p:tmAbs val="0"/>
                                  </p:iterate>
                                  <p:childTnLst>
                                    <p:set>
                                      <p:cBhvr>
                                        <p:cTn id="111" fill="hold"/>
                                        <p:tgtEl>
                                          <p:spTgt spid="42"/>
                                        </p:tgtEl>
                                        <p:attrNameLst>
                                          <p:attrName>style.visibility</p:attrName>
                                        </p:attrNameLst>
                                      </p:cBhvr>
                                      <p:to>
                                        <p:strVal val="visible"/>
                                      </p:to>
                                    </p:set>
                                    <p:anim calcmode="lin" valueType="num">
                                      <p:cBhvr>
                                        <p:cTn id="112" dur="1000" fill="hold"/>
                                        <p:tgtEl>
                                          <p:spTgt spid="42"/>
                                        </p:tgtEl>
                                        <p:attrNameLst>
                                          <p:attrName>ppt_x</p:attrName>
                                        </p:attrNameLst>
                                      </p:cBhvr>
                                      <p:tavLst>
                                        <p:tav tm="0">
                                          <p:val>
                                            <p:strVal val="#ppt_x"/>
                                          </p:val>
                                        </p:tav>
                                        <p:tav tm="100000">
                                          <p:val>
                                            <p:strVal val="#ppt_x"/>
                                          </p:val>
                                        </p:tav>
                                      </p:tavLst>
                                    </p:anim>
                                    <p:anim calcmode="lin" valueType="num">
                                      <p:cBhvr>
                                        <p:cTn id="113" dur="1000" fill="hold"/>
                                        <p:tgtEl>
                                          <p:spTgt spid="42"/>
                                        </p:tgtEl>
                                        <p:attrNameLst>
                                          <p:attrName>ppt_y</p:attrName>
                                        </p:attrNameLst>
                                      </p:cBhvr>
                                      <p:tavLst>
                                        <p:tav tm="0">
                                          <p:val>
                                            <p:strVal val="0-#ppt_h/2"/>
                                          </p:val>
                                        </p:tav>
                                        <p:tav tm="100000">
                                          <p:val>
                                            <p:strVal val="#ppt_y"/>
                                          </p:val>
                                        </p:tav>
                                      </p:tavLst>
                                    </p:anim>
                                  </p:childTnLst>
                                </p:cTn>
                              </p:par>
                            </p:childTnLst>
                          </p:cTn>
                        </p:par>
                        <p:par>
                          <p:cTn id="114" fill="hold">
                            <p:stCondLst>
                              <p:cond delay="17400"/>
                            </p:stCondLst>
                            <p:childTnLst>
                              <p:par>
                                <p:cTn id="115" presetID="2" presetClass="entr" presetSubtype="1" fill="hold" grpId="0" nodeType="afterEffect">
                                  <p:stCondLst>
                                    <p:cond delay="0"/>
                                  </p:stCondLst>
                                  <p:iterate>
                                    <p:tmAbs val="0"/>
                                  </p:iterate>
                                  <p:childTnLst>
                                    <p:set>
                                      <p:cBhvr>
                                        <p:cTn id="116" fill="hold"/>
                                        <p:tgtEl>
                                          <p:spTgt spid="38"/>
                                        </p:tgtEl>
                                        <p:attrNameLst>
                                          <p:attrName>style.visibility</p:attrName>
                                        </p:attrNameLst>
                                      </p:cBhvr>
                                      <p:to>
                                        <p:strVal val="visible"/>
                                      </p:to>
                                    </p:set>
                                    <p:anim calcmode="lin" valueType="num">
                                      <p:cBhvr>
                                        <p:cTn id="117" dur="1000" fill="hold"/>
                                        <p:tgtEl>
                                          <p:spTgt spid="38"/>
                                        </p:tgtEl>
                                        <p:attrNameLst>
                                          <p:attrName>ppt_x</p:attrName>
                                        </p:attrNameLst>
                                      </p:cBhvr>
                                      <p:tavLst>
                                        <p:tav tm="0">
                                          <p:val>
                                            <p:strVal val="#ppt_x"/>
                                          </p:val>
                                        </p:tav>
                                        <p:tav tm="100000">
                                          <p:val>
                                            <p:strVal val="#ppt_x"/>
                                          </p:val>
                                        </p:tav>
                                      </p:tavLst>
                                    </p:anim>
                                    <p:anim calcmode="lin" valueType="num">
                                      <p:cBhvr>
                                        <p:cTn id="118" dur="1000" fill="hold"/>
                                        <p:tgtEl>
                                          <p:spTgt spid="38"/>
                                        </p:tgtEl>
                                        <p:attrNameLst>
                                          <p:attrName>ppt_y</p:attrName>
                                        </p:attrNameLst>
                                      </p:cBhvr>
                                      <p:tavLst>
                                        <p:tav tm="0">
                                          <p:val>
                                            <p:strVal val="0-#ppt_h/2"/>
                                          </p:val>
                                        </p:tav>
                                        <p:tav tm="100000">
                                          <p:val>
                                            <p:strVal val="#ppt_y"/>
                                          </p:val>
                                        </p:tav>
                                      </p:tavLst>
                                    </p:anim>
                                  </p:childTnLst>
                                </p:cTn>
                              </p:par>
                            </p:childTnLst>
                          </p:cTn>
                        </p:par>
                        <p:par>
                          <p:cTn id="119" fill="hold">
                            <p:stCondLst>
                              <p:cond delay="18400"/>
                            </p:stCondLst>
                            <p:childTnLst>
                              <p:par>
                                <p:cTn id="120" presetID="22" presetClass="entr" presetSubtype="8" fill="hold" grpId="0" nodeType="afterEffect">
                                  <p:stCondLst>
                                    <p:cond delay="0"/>
                                  </p:stCondLst>
                                  <p:iterate>
                                    <p:tmAbs val="0"/>
                                  </p:iterate>
                                  <p:childTnLst>
                                    <p:set>
                                      <p:cBhvr>
                                        <p:cTn id="121" fill="hold"/>
                                        <p:tgtEl>
                                          <p:spTgt spid="9"/>
                                        </p:tgtEl>
                                        <p:attrNameLst>
                                          <p:attrName>style.visibility</p:attrName>
                                        </p:attrNameLst>
                                      </p:cBhvr>
                                      <p:to>
                                        <p:strVal val="visible"/>
                                      </p:to>
                                    </p:set>
                                    <p:animEffect transition="in" filter="wipe(left)">
                                      <p:cBhvr>
                                        <p:cTn id="122" dur="500"/>
                                        <p:tgtEl>
                                          <p:spTgt spid="9"/>
                                        </p:tgtEl>
                                      </p:cBhvr>
                                    </p:animEffect>
                                  </p:childTnLst>
                                </p:cTn>
                              </p:par>
                            </p:childTnLst>
                          </p:cTn>
                        </p:par>
                        <p:par>
                          <p:cTn id="123" fill="hold">
                            <p:stCondLst>
                              <p:cond delay="18900"/>
                            </p:stCondLst>
                            <p:childTnLst>
                              <p:par>
                                <p:cTn id="124" presetID="9" presetClass="entr" fill="hold" grpId="0" nodeType="afterEffect">
                                  <p:stCondLst>
                                    <p:cond delay="0"/>
                                  </p:stCondLst>
                                  <p:iterate>
                                    <p:tmAbs val="0"/>
                                  </p:iterate>
                                  <p:childTnLst>
                                    <p:set>
                                      <p:cBhvr>
                                        <p:cTn id="125" fill="hold"/>
                                        <p:tgtEl>
                                          <p:spTgt spid="27"/>
                                        </p:tgtEl>
                                        <p:attrNameLst>
                                          <p:attrName>style.visibility</p:attrName>
                                        </p:attrNameLst>
                                      </p:cBhvr>
                                      <p:to>
                                        <p:strVal val="visible"/>
                                      </p:to>
                                    </p:set>
                                    <p:animEffect transition="in" filter="dissolve">
                                      <p:cBhvr>
                                        <p:cTn id="126" dur="500"/>
                                        <p:tgtEl>
                                          <p:spTgt spid="27"/>
                                        </p:tgtEl>
                                      </p:cBhvr>
                                    </p:animEffect>
                                  </p:childTnLst>
                                </p:cTn>
                              </p:par>
                            </p:childTnLst>
                          </p:cTn>
                        </p:par>
                        <p:par>
                          <p:cTn id="127" fill="hold">
                            <p:stCondLst>
                              <p:cond delay="19400"/>
                            </p:stCondLst>
                            <p:childTnLst>
                              <p:par>
                                <p:cTn id="128" presetID="2" presetClass="entr" presetSubtype="8" fill="hold" grpId="0" nodeType="afterEffect">
                                  <p:stCondLst>
                                    <p:cond delay="0"/>
                                  </p:stCondLst>
                                  <p:iterate>
                                    <p:tmAbs val="0"/>
                                  </p:iterate>
                                  <p:childTnLst>
                                    <p:set>
                                      <p:cBhvr>
                                        <p:cTn id="129" fill="hold"/>
                                        <p:tgtEl>
                                          <p:spTgt spid="43"/>
                                        </p:tgtEl>
                                        <p:attrNameLst>
                                          <p:attrName>style.visibility</p:attrName>
                                        </p:attrNameLst>
                                      </p:cBhvr>
                                      <p:to>
                                        <p:strVal val="visible"/>
                                      </p:to>
                                    </p:set>
                                    <p:anim calcmode="lin" valueType="num">
                                      <p:cBhvr>
                                        <p:cTn id="130" dur="1000" fill="hold"/>
                                        <p:tgtEl>
                                          <p:spTgt spid="43"/>
                                        </p:tgtEl>
                                        <p:attrNameLst>
                                          <p:attrName>ppt_x</p:attrName>
                                        </p:attrNameLst>
                                      </p:cBhvr>
                                      <p:tavLst>
                                        <p:tav tm="0">
                                          <p:val>
                                            <p:strVal val="0-#ppt_w/2"/>
                                          </p:val>
                                        </p:tav>
                                        <p:tav tm="100000">
                                          <p:val>
                                            <p:strVal val="#ppt_x"/>
                                          </p:val>
                                        </p:tav>
                                      </p:tavLst>
                                    </p:anim>
                                    <p:anim calcmode="lin" valueType="num">
                                      <p:cBhvr>
                                        <p:cTn id="131" dur="1000" fill="hold"/>
                                        <p:tgtEl>
                                          <p:spTgt spid="43"/>
                                        </p:tgtEl>
                                        <p:attrNameLst>
                                          <p:attrName>ppt_y</p:attrName>
                                        </p:attrNameLst>
                                      </p:cBhvr>
                                      <p:tavLst>
                                        <p:tav tm="0">
                                          <p:val>
                                            <p:strVal val="#ppt_y"/>
                                          </p:val>
                                        </p:tav>
                                        <p:tav tm="100000">
                                          <p:val>
                                            <p:strVal val="#ppt_y"/>
                                          </p:val>
                                        </p:tav>
                                      </p:tavLst>
                                    </p:anim>
                                  </p:childTnLst>
                                </p:cTn>
                              </p:par>
                            </p:childTnLst>
                          </p:cTn>
                        </p:par>
                        <p:par>
                          <p:cTn id="132" fill="hold">
                            <p:stCondLst>
                              <p:cond delay="20400"/>
                            </p:stCondLst>
                            <p:childTnLst>
                              <p:par>
                                <p:cTn id="133" presetID="2" presetClass="entr" presetSubtype="8" fill="hold" grpId="0" nodeType="afterEffect">
                                  <p:stCondLst>
                                    <p:cond delay="0"/>
                                  </p:stCondLst>
                                  <p:iterate>
                                    <p:tmAbs val="0"/>
                                  </p:iterate>
                                  <p:childTnLst>
                                    <p:set>
                                      <p:cBhvr>
                                        <p:cTn id="134" fill="hold"/>
                                        <p:tgtEl>
                                          <p:spTgt spid="47"/>
                                        </p:tgtEl>
                                        <p:attrNameLst>
                                          <p:attrName>style.visibility</p:attrName>
                                        </p:attrNameLst>
                                      </p:cBhvr>
                                      <p:to>
                                        <p:strVal val="visible"/>
                                      </p:to>
                                    </p:set>
                                    <p:anim calcmode="lin" valueType="num">
                                      <p:cBhvr>
                                        <p:cTn id="135" dur="1000" fill="hold"/>
                                        <p:tgtEl>
                                          <p:spTgt spid="47"/>
                                        </p:tgtEl>
                                        <p:attrNameLst>
                                          <p:attrName>ppt_x</p:attrName>
                                        </p:attrNameLst>
                                      </p:cBhvr>
                                      <p:tavLst>
                                        <p:tav tm="0">
                                          <p:val>
                                            <p:strVal val="0-#ppt_w/2"/>
                                          </p:val>
                                        </p:tav>
                                        <p:tav tm="100000">
                                          <p:val>
                                            <p:strVal val="#ppt_x"/>
                                          </p:val>
                                        </p:tav>
                                      </p:tavLst>
                                    </p:anim>
                                    <p:anim calcmode="lin" valueType="num">
                                      <p:cBhvr>
                                        <p:cTn id="136" dur="1000" fill="hold"/>
                                        <p:tgtEl>
                                          <p:spTgt spid="47"/>
                                        </p:tgtEl>
                                        <p:attrNameLst>
                                          <p:attrName>ppt_y</p:attrName>
                                        </p:attrNameLst>
                                      </p:cBhvr>
                                      <p:tavLst>
                                        <p:tav tm="0">
                                          <p:val>
                                            <p:strVal val="#ppt_y"/>
                                          </p:val>
                                        </p:tav>
                                        <p:tav tm="100000">
                                          <p:val>
                                            <p:strVal val="#ppt_y"/>
                                          </p:val>
                                        </p:tav>
                                      </p:tavLst>
                                    </p:anim>
                                  </p:childTnLst>
                                </p:cTn>
                              </p:par>
                            </p:childTnLst>
                          </p:cTn>
                        </p:par>
                        <p:par>
                          <p:cTn id="137" fill="hold">
                            <p:stCondLst>
                              <p:cond delay="21400"/>
                            </p:stCondLst>
                            <p:childTnLst>
                              <p:par>
                                <p:cTn id="138" presetID="9" presetClass="entr" fill="hold" grpId="0" nodeType="afterEffect">
                                  <p:stCondLst>
                                    <p:cond delay="0"/>
                                  </p:stCondLst>
                                  <p:iterate>
                                    <p:tmAbs val="0"/>
                                  </p:iterate>
                                  <p:childTnLst>
                                    <p:set>
                                      <p:cBhvr>
                                        <p:cTn id="139" fill="hold"/>
                                        <p:tgtEl>
                                          <p:spTgt spid="48"/>
                                        </p:tgtEl>
                                        <p:attrNameLst>
                                          <p:attrName>style.visibility</p:attrName>
                                        </p:attrNameLst>
                                      </p:cBhvr>
                                      <p:to>
                                        <p:strVal val="visible"/>
                                      </p:to>
                                    </p:set>
                                    <p:animEffect transition="in" filter="dissolve">
                                      <p:cBhvr>
                                        <p:cTn id="14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9" grpId="0" animBg="1" advAuto="0"/>
      <p:bldP spid="10" grpId="0" animBg="1" advAuto="0"/>
      <p:bldP spid="11" grpId="0" animBg="1" advAuto="0"/>
      <p:bldP spid="12" grpId="0" animBg="1" advAuto="0"/>
      <p:bldP spid="13" grpId="0" animBg="1" advAuto="0"/>
      <p:bldP spid="14" grpId="0" animBg="1" advAuto="0"/>
      <p:bldP spid="15" grpId="0" animBg="1" advAuto="0"/>
      <p:bldP spid="16" grpId="0" animBg="1" advAuto="0"/>
      <p:bldP spid="17" grpId="0" animBg="1" advAuto="0"/>
      <p:bldP spid="18" grpId="0" animBg="1" advAuto="0"/>
      <p:bldP spid="19" grpId="0" animBg="1" advAuto="0"/>
      <p:bldP spid="20" grpId="0" animBg="1" advAuto="0"/>
      <p:bldP spid="21" grpId="0" animBg="1" advAuto="0"/>
      <p:bldP spid="22" grpId="0" animBg="1" advAuto="0"/>
      <p:bldP spid="23" grpId="0" animBg="1" advAuto="0"/>
      <p:bldP spid="24" grpId="0" animBg="1" advAuto="0"/>
      <p:bldP spid="25" grpId="0" animBg="1" advAuto="0"/>
      <p:bldP spid="26" grpId="0" animBg="1" advAuto="0"/>
      <p:bldP spid="27" grpId="0" animBg="1" advAuto="0"/>
      <p:bldP spid="28" grpId="0" animBg="1" advAuto="0"/>
      <p:bldP spid="32" grpId="0" animBg="1" advAuto="0"/>
      <p:bldP spid="33" grpId="0" animBg="1" advAuto="0"/>
      <p:bldP spid="37" grpId="0" animBg="1" advAuto="0"/>
      <p:bldP spid="38" grpId="0" animBg="1" advAuto="0"/>
      <p:bldP spid="42" grpId="0" animBg="1" advAuto="0"/>
      <p:bldP spid="43" grpId="0" animBg="1" advAuto="0"/>
      <p:bldP spid="47" grpId="0" animBg="1" advAuto="0"/>
      <p:bldP spid="48" grpId="0" animBg="1" advAuto="0"/>
      <p:bldP spid="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7681"/>
          <p:cNvSpPr/>
          <p:nvPr/>
        </p:nvSpPr>
        <p:spPr>
          <a:xfrm flipV="1">
            <a:off x="1255618" y="3653077"/>
            <a:ext cx="4860063" cy="1793812"/>
          </a:xfrm>
          <a:custGeom>
            <a:avLst/>
            <a:gdLst/>
            <a:ahLst/>
            <a:cxnLst>
              <a:cxn ang="0">
                <a:pos x="wd2" y="hd2"/>
              </a:cxn>
              <a:cxn ang="5400000">
                <a:pos x="wd2" y="hd2"/>
              </a:cxn>
              <a:cxn ang="10800000">
                <a:pos x="wd2" y="hd2"/>
              </a:cxn>
              <a:cxn ang="16200000">
                <a:pos x="wd2" y="hd2"/>
              </a:cxn>
            </a:cxnLst>
            <a:rect l="0" t="0" r="r" b="b"/>
            <a:pathLst>
              <a:path w="21600" h="21600" extrusionOk="0">
                <a:moveTo>
                  <a:pt x="1065" y="0"/>
                </a:moveTo>
                <a:lnTo>
                  <a:pt x="17614" y="0"/>
                </a:lnTo>
                <a:lnTo>
                  <a:pt x="21600" y="10800"/>
                </a:lnTo>
                <a:lnTo>
                  <a:pt x="21600" y="21600"/>
                </a:lnTo>
                <a:lnTo>
                  <a:pt x="21199" y="21600"/>
                </a:lnTo>
                <a:lnTo>
                  <a:pt x="21199" y="11525"/>
                </a:lnTo>
                <a:lnTo>
                  <a:pt x="17390" y="1204"/>
                </a:lnTo>
                <a:lnTo>
                  <a:pt x="1301" y="1204"/>
                </a:lnTo>
                <a:close/>
                <a:moveTo>
                  <a:pt x="736" y="0"/>
                </a:moveTo>
                <a:lnTo>
                  <a:pt x="973" y="0"/>
                </a:lnTo>
                <a:lnTo>
                  <a:pt x="1209" y="1204"/>
                </a:lnTo>
                <a:lnTo>
                  <a:pt x="973" y="1204"/>
                </a:lnTo>
                <a:close/>
                <a:moveTo>
                  <a:pt x="427" y="0"/>
                </a:moveTo>
                <a:lnTo>
                  <a:pt x="644" y="0"/>
                </a:lnTo>
                <a:lnTo>
                  <a:pt x="881" y="1204"/>
                </a:lnTo>
                <a:lnTo>
                  <a:pt x="663" y="1204"/>
                </a:lnTo>
                <a:close/>
                <a:moveTo>
                  <a:pt x="115" y="0"/>
                </a:moveTo>
                <a:lnTo>
                  <a:pt x="335" y="0"/>
                </a:lnTo>
                <a:lnTo>
                  <a:pt x="571" y="1204"/>
                </a:lnTo>
                <a:lnTo>
                  <a:pt x="351" y="1204"/>
                </a:lnTo>
                <a:close/>
                <a:moveTo>
                  <a:pt x="0" y="0"/>
                </a:moveTo>
                <a:lnTo>
                  <a:pt x="23" y="0"/>
                </a:lnTo>
                <a:lnTo>
                  <a:pt x="259" y="1204"/>
                </a:lnTo>
                <a:lnTo>
                  <a:pt x="0" y="1204"/>
                </a:lnTo>
                <a:close/>
              </a:path>
            </a:pathLst>
          </a:custGeom>
          <a:solidFill>
            <a:schemeClr val="accent3"/>
          </a:solidFill>
          <a:ln w="12700">
            <a:miter lim="400000"/>
          </a:ln>
        </p:spPr>
        <p:txBody>
          <a:bodyPr lIns="45719" rIns="45719" anchor="ctr"/>
          <a:lstStyle/>
          <a:p>
            <a:pPr algn="ctr"/>
            <a:endParaRPr>
              <a:cs typeface="+mn-ea"/>
              <a:sym typeface="+mn-lt"/>
            </a:endParaRPr>
          </a:p>
        </p:txBody>
      </p:sp>
      <p:sp>
        <p:nvSpPr>
          <p:cNvPr id="9" name="Shape 7682"/>
          <p:cNvSpPr/>
          <p:nvPr/>
        </p:nvSpPr>
        <p:spPr>
          <a:xfrm flipH="1">
            <a:off x="6082715" y="1885675"/>
            <a:ext cx="4860063" cy="1793812"/>
          </a:xfrm>
          <a:custGeom>
            <a:avLst/>
            <a:gdLst/>
            <a:ahLst/>
            <a:cxnLst>
              <a:cxn ang="0">
                <a:pos x="wd2" y="hd2"/>
              </a:cxn>
              <a:cxn ang="5400000">
                <a:pos x="wd2" y="hd2"/>
              </a:cxn>
              <a:cxn ang="10800000">
                <a:pos x="wd2" y="hd2"/>
              </a:cxn>
              <a:cxn ang="16200000">
                <a:pos x="wd2" y="hd2"/>
              </a:cxn>
            </a:cxnLst>
            <a:rect l="0" t="0" r="r" b="b"/>
            <a:pathLst>
              <a:path w="21600" h="21600" extrusionOk="0">
                <a:moveTo>
                  <a:pt x="1065" y="0"/>
                </a:moveTo>
                <a:lnTo>
                  <a:pt x="17614" y="0"/>
                </a:lnTo>
                <a:lnTo>
                  <a:pt x="21600" y="10800"/>
                </a:lnTo>
                <a:lnTo>
                  <a:pt x="21600" y="21600"/>
                </a:lnTo>
                <a:lnTo>
                  <a:pt x="21199" y="21600"/>
                </a:lnTo>
                <a:lnTo>
                  <a:pt x="21199" y="11525"/>
                </a:lnTo>
                <a:lnTo>
                  <a:pt x="17390" y="1204"/>
                </a:lnTo>
                <a:lnTo>
                  <a:pt x="1301" y="1204"/>
                </a:lnTo>
                <a:close/>
                <a:moveTo>
                  <a:pt x="736" y="0"/>
                </a:moveTo>
                <a:lnTo>
                  <a:pt x="973" y="0"/>
                </a:lnTo>
                <a:lnTo>
                  <a:pt x="1209" y="1204"/>
                </a:lnTo>
                <a:lnTo>
                  <a:pt x="973" y="1204"/>
                </a:lnTo>
                <a:close/>
                <a:moveTo>
                  <a:pt x="427" y="0"/>
                </a:moveTo>
                <a:lnTo>
                  <a:pt x="644" y="0"/>
                </a:lnTo>
                <a:lnTo>
                  <a:pt x="881" y="1204"/>
                </a:lnTo>
                <a:lnTo>
                  <a:pt x="663" y="1204"/>
                </a:lnTo>
                <a:close/>
                <a:moveTo>
                  <a:pt x="115" y="0"/>
                </a:moveTo>
                <a:lnTo>
                  <a:pt x="335" y="0"/>
                </a:lnTo>
                <a:lnTo>
                  <a:pt x="571" y="1204"/>
                </a:lnTo>
                <a:lnTo>
                  <a:pt x="351" y="1204"/>
                </a:lnTo>
                <a:close/>
                <a:moveTo>
                  <a:pt x="0" y="0"/>
                </a:moveTo>
                <a:lnTo>
                  <a:pt x="23" y="0"/>
                </a:lnTo>
                <a:lnTo>
                  <a:pt x="259" y="1204"/>
                </a:lnTo>
                <a:lnTo>
                  <a:pt x="0" y="1204"/>
                </a:lnTo>
                <a:close/>
              </a:path>
            </a:pathLst>
          </a:custGeom>
          <a:solidFill>
            <a:schemeClr val="accent2"/>
          </a:solidFill>
          <a:ln w="12700">
            <a:miter lim="400000"/>
          </a:ln>
        </p:spPr>
        <p:txBody>
          <a:bodyPr lIns="45719" rIns="45719" anchor="ctr"/>
          <a:lstStyle/>
          <a:p>
            <a:pPr algn="ctr"/>
            <a:endParaRPr>
              <a:cs typeface="+mn-ea"/>
              <a:sym typeface="+mn-lt"/>
            </a:endParaRPr>
          </a:p>
        </p:txBody>
      </p:sp>
      <p:sp>
        <p:nvSpPr>
          <p:cNvPr id="10" name="Shape 7683"/>
          <p:cNvSpPr/>
          <p:nvPr/>
        </p:nvSpPr>
        <p:spPr>
          <a:xfrm flipH="1" flipV="1">
            <a:off x="6096000" y="3659137"/>
            <a:ext cx="4860062" cy="17938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614" y="0"/>
                </a:lnTo>
                <a:lnTo>
                  <a:pt x="21600" y="10800"/>
                </a:lnTo>
                <a:lnTo>
                  <a:pt x="21600" y="21600"/>
                </a:lnTo>
                <a:lnTo>
                  <a:pt x="21199" y="21600"/>
                </a:lnTo>
                <a:lnTo>
                  <a:pt x="21199" y="11525"/>
                </a:lnTo>
                <a:lnTo>
                  <a:pt x="17390" y="1204"/>
                </a:lnTo>
                <a:lnTo>
                  <a:pt x="0" y="1204"/>
                </a:lnTo>
                <a:close/>
              </a:path>
            </a:pathLst>
          </a:custGeom>
          <a:solidFill>
            <a:schemeClr val="accent4"/>
          </a:solidFill>
          <a:ln w="12700">
            <a:miter lim="400000"/>
          </a:ln>
        </p:spPr>
        <p:txBody>
          <a:bodyPr lIns="45719" rIns="45719" anchor="ctr"/>
          <a:lstStyle/>
          <a:p>
            <a:pPr algn="ctr">
              <a:defRPr>
                <a:solidFill>
                  <a:srgbClr val="FFFFFF"/>
                </a:solidFill>
              </a:defRPr>
            </a:pPr>
            <a:endParaRPr>
              <a:cs typeface="+mn-ea"/>
              <a:sym typeface="+mn-lt"/>
            </a:endParaRPr>
          </a:p>
        </p:txBody>
      </p:sp>
      <p:sp>
        <p:nvSpPr>
          <p:cNvPr id="11" name="Shape 7684"/>
          <p:cNvSpPr/>
          <p:nvPr/>
        </p:nvSpPr>
        <p:spPr>
          <a:xfrm>
            <a:off x="1255618" y="1879614"/>
            <a:ext cx="4860063" cy="1793813"/>
          </a:xfrm>
          <a:custGeom>
            <a:avLst/>
            <a:gdLst/>
            <a:ahLst/>
            <a:cxnLst>
              <a:cxn ang="0">
                <a:pos x="wd2" y="hd2"/>
              </a:cxn>
              <a:cxn ang="5400000">
                <a:pos x="wd2" y="hd2"/>
              </a:cxn>
              <a:cxn ang="10800000">
                <a:pos x="wd2" y="hd2"/>
              </a:cxn>
              <a:cxn ang="16200000">
                <a:pos x="wd2" y="hd2"/>
              </a:cxn>
            </a:cxnLst>
            <a:rect l="0" t="0" r="r" b="b"/>
            <a:pathLst>
              <a:path w="21600" h="21600" extrusionOk="0">
                <a:moveTo>
                  <a:pt x="1065" y="0"/>
                </a:moveTo>
                <a:lnTo>
                  <a:pt x="17614" y="0"/>
                </a:lnTo>
                <a:lnTo>
                  <a:pt x="21600" y="10800"/>
                </a:lnTo>
                <a:lnTo>
                  <a:pt x="21600" y="21600"/>
                </a:lnTo>
                <a:lnTo>
                  <a:pt x="21199" y="21600"/>
                </a:lnTo>
                <a:lnTo>
                  <a:pt x="21199" y="11525"/>
                </a:lnTo>
                <a:lnTo>
                  <a:pt x="17390" y="1204"/>
                </a:lnTo>
                <a:lnTo>
                  <a:pt x="1301" y="1204"/>
                </a:lnTo>
                <a:close/>
                <a:moveTo>
                  <a:pt x="736" y="0"/>
                </a:moveTo>
                <a:lnTo>
                  <a:pt x="973" y="0"/>
                </a:lnTo>
                <a:lnTo>
                  <a:pt x="1209" y="1204"/>
                </a:lnTo>
                <a:lnTo>
                  <a:pt x="973" y="1204"/>
                </a:lnTo>
                <a:close/>
                <a:moveTo>
                  <a:pt x="427" y="0"/>
                </a:moveTo>
                <a:lnTo>
                  <a:pt x="644" y="0"/>
                </a:lnTo>
                <a:lnTo>
                  <a:pt x="881" y="1204"/>
                </a:lnTo>
                <a:lnTo>
                  <a:pt x="663" y="1204"/>
                </a:lnTo>
                <a:close/>
                <a:moveTo>
                  <a:pt x="115" y="0"/>
                </a:moveTo>
                <a:lnTo>
                  <a:pt x="335" y="0"/>
                </a:lnTo>
                <a:lnTo>
                  <a:pt x="571" y="1204"/>
                </a:lnTo>
                <a:lnTo>
                  <a:pt x="351" y="1204"/>
                </a:lnTo>
                <a:close/>
                <a:moveTo>
                  <a:pt x="0" y="0"/>
                </a:moveTo>
                <a:lnTo>
                  <a:pt x="23" y="0"/>
                </a:lnTo>
                <a:lnTo>
                  <a:pt x="259" y="1204"/>
                </a:lnTo>
                <a:lnTo>
                  <a:pt x="0" y="1204"/>
                </a:lnTo>
                <a:close/>
              </a:path>
            </a:pathLst>
          </a:custGeom>
          <a:solidFill>
            <a:schemeClr val="accent1"/>
          </a:solidFill>
          <a:ln w="12700">
            <a:miter lim="400000"/>
          </a:ln>
        </p:spPr>
        <p:txBody>
          <a:bodyPr lIns="45719" rIns="45719" anchor="ctr"/>
          <a:lstStyle/>
          <a:p>
            <a:pPr algn="ctr"/>
            <a:endParaRPr>
              <a:cs typeface="+mn-ea"/>
              <a:sym typeface="+mn-lt"/>
            </a:endParaRPr>
          </a:p>
        </p:txBody>
      </p:sp>
      <p:sp>
        <p:nvSpPr>
          <p:cNvPr id="12" name="Shape 7686"/>
          <p:cNvSpPr/>
          <p:nvPr/>
        </p:nvSpPr>
        <p:spPr>
          <a:xfrm>
            <a:off x="1209157" y="2413424"/>
            <a:ext cx="3108407" cy="51674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just">
              <a:lnSpc>
                <a:spcPct val="120000"/>
              </a:lnSpc>
              <a:defRPr sz="1200">
                <a:solidFill>
                  <a:srgbClr val="3A3838"/>
                </a:solidFill>
                <a:latin typeface="Open Sans Light"/>
                <a:ea typeface="Open Sans Light"/>
                <a:cs typeface="Open Sans Light"/>
                <a:sym typeface="Open Sans Light"/>
              </a:defRPr>
            </a:lvl1pPr>
          </a:lstStyle>
          <a:p>
            <a:pPr>
              <a:defRPr sz="2800">
                <a:solidFill>
                  <a:srgbClr val="000000"/>
                </a:solidFill>
                <a:latin typeface="+mn-lt"/>
                <a:ea typeface="+mn-ea"/>
                <a:cs typeface="+mn-cs"/>
                <a:sym typeface="Helvetica"/>
              </a:defRPr>
            </a:pPr>
            <a:r>
              <a:rPr lang="en-US" sz="1200" dirty="0">
                <a:solidFill>
                  <a:srgbClr val="3A3838"/>
                </a:solidFill>
                <a:latin typeface="+mn-lt"/>
                <a:ea typeface="+mn-ea"/>
                <a:cs typeface="+mn-ea"/>
                <a:sym typeface="+mn-lt"/>
              </a:rPr>
              <a:t>Click here to add text content, such as keywords, some brief introductions, etc.</a:t>
            </a:r>
            <a:endParaRPr sz="1200" dirty="0">
              <a:solidFill>
                <a:srgbClr val="3A3838"/>
              </a:solidFill>
              <a:latin typeface="+mn-lt"/>
              <a:ea typeface="+mn-ea"/>
              <a:cs typeface="+mn-ea"/>
              <a:sym typeface="+mn-lt"/>
            </a:endParaRPr>
          </a:p>
        </p:txBody>
      </p:sp>
      <p:sp>
        <p:nvSpPr>
          <p:cNvPr id="13" name="Shape 7687"/>
          <p:cNvSpPr/>
          <p:nvPr/>
        </p:nvSpPr>
        <p:spPr>
          <a:xfrm>
            <a:off x="1209154" y="1995116"/>
            <a:ext cx="1304561" cy="396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a:lvl1pPr>
          </a:lstStyle>
          <a:p>
            <a:pPr>
              <a:defRPr sz="1800"/>
            </a:pPr>
            <a:r>
              <a:rPr sz="2000">
                <a:cs typeface="+mn-ea"/>
                <a:sym typeface="+mn-lt"/>
              </a:rPr>
              <a:t>Strength</a:t>
            </a:r>
          </a:p>
        </p:txBody>
      </p:sp>
      <p:sp>
        <p:nvSpPr>
          <p:cNvPr id="14" name="Shape 7688"/>
          <p:cNvSpPr/>
          <p:nvPr/>
        </p:nvSpPr>
        <p:spPr>
          <a:xfrm>
            <a:off x="1209157" y="4186564"/>
            <a:ext cx="3108408" cy="51674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just">
              <a:lnSpc>
                <a:spcPct val="120000"/>
              </a:lnSpc>
              <a:defRPr sz="1200">
                <a:solidFill>
                  <a:srgbClr val="3A3838"/>
                </a:solidFill>
                <a:latin typeface="Open Sans Light"/>
                <a:ea typeface="Open Sans Light"/>
                <a:cs typeface="Open Sans Light"/>
                <a:sym typeface="Open Sans Light"/>
              </a:defRPr>
            </a:lvl1pPr>
          </a:lstStyle>
          <a:p>
            <a:pPr>
              <a:defRPr sz="2800">
                <a:solidFill>
                  <a:srgbClr val="000000"/>
                </a:solidFill>
                <a:latin typeface="+mn-lt"/>
                <a:ea typeface="+mn-ea"/>
                <a:cs typeface="+mn-cs"/>
                <a:sym typeface="Helvetica"/>
              </a:defRPr>
            </a:pPr>
            <a:r>
              <a:rPr lang="en-US" sz="1200" dirty="0">
                <a:solidFill>
                  <a:srgbClr val="3A3838"/>
                </a:solidFill>
                <a:latin typeface="+mn-lt"/>
                <a:ea typeface="+mn-ea"/>
                <a:cs typeface="+mn-ea"/>
                <a:sym typeface="+mn-lt"/>
              </a:rPr>
              <a:t>Click here to add text content, such as keywords, some brief introductions, etc.</a:t>
            </a:r>
            <a:endParaRPr sz="1200" dirty="0">
              <a:solidFill>
                <a:srgbClr val="3A3838"/>
              </a:solidFill>
              <a:latin typeface="+mn-lt"/>
              <a:ea typeface="+mn-ea"/>
              <a:cs typeface="+mn-ea"/>
              <a:sym typeface="+mn-lt"/>
            </a:endParaRPr>
          </a:p>
        </p:txBody>
      </p:sp>
      <p:sp>
        <p:nvSpPr>
          <p:cNvPr id="15" name="Shape 7689"/>
          <p:cNvSpPr/>
          <p:nvPr/>
        </p:nvSpPr>
        <p:spPr>
          <a:xfrm>
            <a:off x="1209156" y="3768256"/>
            <a:ext cx="1795492" cy="396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a:lvl1pPr>
          </a:lstStyle>
          <a:p>
            <a:pPr>
              <a:defRPr sz="1800"/>
            </a:pPr>
            <a:r>
              <a:rPr sz="2000">
                <a:cs typeface="+mn-ea"/>
                <a:sym typeface="+mn-lt"/>
              </a:rPr>
              <a:t>Opportunity</a:t>
            </a:r>
          </a:p>
        </p:txBody>
      </p:sp>
      <p:sp>
        <p:nvSpPr>
          <p:cNvPr id="16" name="Shape 7690"/>
          <p:cNvSpPr/>
          <p:nvPr/>
        </p:nvSpPr>
        <p:spPr>
          <a:xfrm>
            <a:off x="7794558" y="2413424"/>
            <a:ext cx="3108408" cy="51674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lnSpc>
                <a:spcPct val="120000"/>
              </a:lnSpc>
              <a:defRPr sz="1200">
                <a:solidFill>
                  <a:srgbClr val="3A3838"/>
                </a:solidFill>
                <a:latin typeface="Open Sans Light"/>
                <a:ea typeface="Open Sans Light"/>
                <a:cs typeface="Open Sans Light"/>
                <a:sym typeface="Open Sans Light"/>
              </a:defRPr>
            </a:lvl1pPr>
          </a:lstStyle>
          <a:p>
            <a:pPr>
              <a:defRPr sz="2800">
                <a:solidFill>
                  <a:srgbClr val="000000"/>
                </a:solidFill>
                <a:latin typeface="+mn-lt"/>
                <a:ea typeface="+mn-ea"/>
                <a:cs typeface="+mn-cs"/>
                <a:sym typeface="Helvetica"/>
              </a:defRPr>
            </a:pPr>
            <a:r>
              <a:rPr lang="en-US" sz="1200" dirty="0">
                <a:solidFill>
                  <a:srgbClr val="3A3838"/>
                </a:solidFill>
                <a:latin typeface="+mn-lt"/>
                <a:ea typeface="+mn-ea"/>
                <a:cs typeface="+mn-ea"/>
                <a:sym typeface="+mn-lt"/>
              </a:rPr>
              <a:t>Click here to add text content, such as keywords, some brief introductions, etc.</a:t>
            </a:r>
            <a:endParaRPr sz="1200" dirty="0">
              <a:solidFill>
                <a:srgbClr val="3A3838"/>
              </a:solidFill>
              <a:latin typeface="+mn-lt"/>
              <a:ea typeface="+mn-ea"/>
              <a:cs typeface="+mn-ea"/>
              <a:sym typeface="+mn-lt"/>
            </a:endParaRPr>
          </a:p>
        </p:txBody>
      </p:sp>
      <p:sp>
        <p:nvSpPr>
          <p:cNvPr id="17" name="Shape 7691"/>
          <p:cNvSpPr/>
          <p:nvPr/>
        </p:nvSpPr>
        <p:spPr>
          <a:xfrm>
            <a:off x="9495273" y="1995116"/>
            <a:ext cx="1460788" cy="396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defRPr sz="2000"/>
            </a:lvl1pPr>
          </a:lstStyle>
          <a:p>
            <a:pPr>
              <a:defRPr sz="1800"/>
            </a:pPr>
            <a:r>
              <a:rPr sz="2000">
                <a:cs typeface="+mn-ea"/>
                <a:sym typeface="+mn-lt"/>
              </a:rPr>
              <a:t>Weakness</a:t>
            </a:r>
          </a:p>
        </p:txBody>
      </p:sp>
      <p:sp>
        <p:nvSpPr>
          <p:cNvPr id="18" name="Shape 7692"/>
          <p:cNvSpPr/>
          <p:nvPr/>
        </p:nvSpPr>
        <p:spPr>
          <a:xfrm>
            <a:off x="7837941" y="4186564"/>
            <a:ext cx="3108408" cy="51674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lnSpc>
                <a:spcPct val="120000"/>
              </a:lnSpc>
              <a:defRPr sz="1200">
                <a:solidFill>
                  <a:srgbClr val="3A3838"/>
                </a:solidFill>
                <a:latin typeface="Open Sans Light"/>
                <a:ea typeface="Open Sans Light"/>
                <a:cs typeface="Open Sans Light"/>
                <a:sym typeface="Open Sans Light"/>
              </a:defRPr>
            </a:lvl1pPr>
          </a:lstStyle>
          <a:p>
            <a:pPr>
              <a:defRPr sz="2800">
                <a:solidFill>
                  <a:srgbClr val="000000"/>
                </a:solidFill>
                <a:latin typeface="+mn-lt"/>
                <a:ea typeface="+mn-ea"/>
                <a:cs typeface="+mn-cs"/>
                <a:sym typeface="Helvetica"/>
              </a:defRPr>
            </a:pPr>
            <a:r>
              <a:rPr lang="en-US" sz="1200" dirty="0">
                <a:solidFill>
                  <a:srgbClr val="3A3838"/>
                </a:solidFill>
                <a:latin typeface="+mn-lt"/>
                <a:ea typeface="+mn-ea"/>
                <a:cs typeface="+mn-ea"/>
                <a:sym typeface="+mn-lt"/>
              </a:rPr>
              <a:t>Click here to add text content, such as keywords, some brief introductions, etc.</a:t>
            </a:r>
            <a:endParaRPr sz="1200" dirty="0">
              <a:solidFill>
                <a:srgbClr val="3A3838"/>
              </a:solidFill>
              <a:latin typeface="+mn-lt"/>
              <a:ea typeface="+mn-ea"/>
              <a:cs typeface="+mn-ea"/>
              <a:sym typeface="+mn-lt"/>
            </a:endParaRPr>
          </a:p>
        </p:txBody>
      </p:sp>
      <p:sp>
        <p:nvSpPr>
          <p:cNvPr id="19" name="Shape 7693"/>
          <p:cNvSpPr/>
          <p:nvPr/>
        </p:nvSpPr>
        <p:spPr>
          <a:xfrm>
            <a:off x="9150856" y="3748163"/>
            <a:ext cx="1795492" cy="396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defRPr sz="2000"/>
            </a:lvl1pPr>
          </a:lstStyle>
          <a:p>
            <a:pPr>
              <a:defRPr sz="1800"/>
            </a:pPr>
            <a:r>
              <a:rPr sz="2000">
                <a:cs typeface="+mn-ea"/>
                <a:sym typeface="+mn-lt"/>
              </a:rPr>
              <a:t>Threat</a:t>
            </a:r>
          </a:p>
        </p:txBody>
      </p:sp>
      <p:grpSp>
        <p:nvGrpSpPr>
          <p:cNvPr id="20" name="Group 7703"/>
          <p:cNvGrpSpPr/>
          <p:nvPr/>
        </p:nvGrpSpPr>
        <p:grpSpPr>
          <a:xfrm>
            <a:off x="4577429" y="1900026"/>
            <a:ext cx="3076502" cy="3587626"/>
            <a:chOff x="0" y="-2"/>
            <a:chExt cx="3076501" cy="3587624"/>
          </a:xfrm>
        </p:grpSpPr>
        <p:sp>
          <p:nvSpPr>
            <p:cNvPr id="21" name="Shape 7694"/>
            <p:cNvSpPr/>
            <p:nvPr/>
          </p:nvSpPr>
          <p:spPr>
            <a:xfrm rot="10800000">
              <a:off x="1" y="-1"/>
              <a:ext cx="1534678" cy="17938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2634"/>
                  </a:lnTo>
                  <a:lnTo>
                    <a:pt x="639" y="21600"/>
                  </a:lnTo>
                  <a:lnTo>
                    <a:pt x="0" y="21600"/>
                  </a:lnTo>
                  <a:lnTo>
                    <a:pt x="0" y="0"/>
                  </a:lnTo>
                  <a:close/>
                </a:path>
              </a:pathLst>
            </a:custGeom>
            <a:solidFill>
              <a:schemeClr val="accent1"/>
            </a:solidFill>
            <a:ln w="28575" cap="flat">
              <a:solidFill>
                <a:srgbClr val="FFFFFF"/>
              </a:solidFill>
              <a:prstDash val="solid"/>
              <a:miter lim="800000"/>
            </a:ln>
            <a:effectLst/>
          </p:spPr>
          <p:txBody>
            <a:bodyPr wrap="square" lIns="45719" tIns="45719" rIns="45719" bIns="45719" numCol="1" anchor="ctr">
              <a:noAutofit/>
            </a:bodyPr>
            <a:lstStyle/>
            <a:p>
              <a:pPr algn="ctr">
                <a:defRPr>
                  <a:solidFill>
                    <a:srgbClr val="FFFFFF"/>
                  </a:solidFill>
                </a:defRPr>
              </a:pPr>
              <a:endParaRPr>
                <a:cs typeface="+mn-ea"/>
                <a:sym typeface="+mn-lt"/>
              </a:endParaRPr>
            </a:p>
          </p:txBody>
        </p:sp>
        <p:grpSp>
          <p:nvGrpSpPr>
            <p:cNvPr id="22" name="Group 7702"/>
            <p:cNvGrpSpPr/>
            <p:nvPr/>
          </p:nvGrpSpPr>
          <p:grpSpPr>
            <a:xfrm>
              <a:off x="0" y="-2"/>
              <a:ext cx="3076501" cy="3587624"/>
              <a:chOff x="0" y="-1"/>
              <a:chExt cx="3076500" cy="3587622"/>
            </a:xfrm>
          </p:grpSpPr>
          <p:sp>
            <p:nvSpPr>
              <p:cNvPr id="23" name="Shape 7695"/>
              <p:cNvSpPr/>
              <p:nvPr/>
            </p:nvSpPr>
            <p:spPr>
              <a:xfrm flipH="1">
                <a:off x="1" y="1793810"/>
                <a:ext cx="1534678" cy="17938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2634"/>
                    </a:lnTo>
                    <a:lnTo>
                      <a:pt x="639" y="21600"/>
                    </a:lnTo>
                    <a:lnTo>
                      <a:pt x="0" y="21600"/>
                    </a:lnTo>
                    <a:lnTo>
                      <a:pt x="0" y="0"/>
                    </a:lnTo>
                    <a:close/>
                  </a:path>
                </a:pathLst>
              </a:custGeom>
              <a:solidFill>
                <a:schemeClr val="accent3"/>
              </a:solidFill>
              <a:ln w="28575" cap="flat">
                <a:solidFill>
                  <a:srgbClr val="FFFFFF"/>
                </a:solidFill>
                <a:prstDash val="solid"/>
                <a:miter lim="800000"/>
              </a:ln>
              <a:effectLst/>
            </p:spPr>
            <p:txBody>
              <a:bodyPr wrap="square" lIns="45719" tIns="45719" rIns="45719" bIns="45719" numCol="1" anchor="ctr">
                <a:noAutofit/>
              </a:bodyPr>
              <a:lstStyle/>
              <a:p>
                <a:pPr algn="ctr">
                  <a:defRPr>
                    <a:solidFill>
                      <a:srgbClr val="FFFFFF"/>
                    </a:solidFill>
                  </a:defRPr>
                </a:pPr>
                <a:endParaRPr>
                  <a:cs typeface="+mn-ea"/>
                  <a:sym typeface="+mn-lt"/>
                </a:endParaRPr>
              </a:p>
            </p:txBody>
          </p:sp>
          <p:sp>
            <p:nvSpPr>
              <p:cNvPr id="24" name="Shape 7696"/>
              <p:cNvSpPr/>
              <p:nvPr/>
            </p:nvSpPr>
            <p:spPr>
              <a:xfrm>
                <a:off x="0" y="392359"/>
                <a:ext cx="1611201" cy="156965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9600">
                    <a:solidFill>
                      <a:srgbClr val="FFFFFF"/>
                    </a:solidFill>
                  </a:defRPr>
                </a:lvl1pPr>
              </a:lstStyle>
              <a:p>
                <a:pPr>
                  <a:defRPr sz="1800">
                    <a:solidFill>
                      <a:srgbClr val="000000"/>
                    </a:solidFill>
                  </a:defRPr>
                </a:pPr>
                <a:r>
                  <a:rPr sz="9600">
                    <a:solidFill>
                      <a:srgbClr val="FFFFFF"/>
                    </a:solidFill>
                    <a:cs typeface="+mn-ea"/>
                    <a:sym typeface="+mn-lt"/>
                  </a:rPr>
                  <a:t>S</a:t>
                </a:r>
              </a:p>
            </p:txBody>
          </p:sp>
          <p:sp>
            <p:nvSpPr>
              <p:cNvPr id="25" name="Shape 7697"/>
              <p:cNvSpPr/>
              <p:nvPr/>
            </p:nvSpPr>
            <p:spPr>
              <a:xfrm>
                <a:off x="0" y="1793811"/>
                <a:ext cx="1611201" cy="156965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9600">
                    <a:solidFill>
                      <a:srgbClr val="FFFFFF"/>
                    </a:solidFill>
                  </a:defRPr>
                </a:lvl1pPr>
              </a:lstStyle>
              <a:p>
                <a:pPr>
                  <a:defRPr sz="1800">
                    <a:solidFill>
                      <a:srgbClr val="000000"/>
                    </a:solidFill>
                  </a:defRPr>
                </a:pPr>
                <a:r>
                  <a:rPr sz="9600">
                    <a:solidFill>
                      <a:srgbClr val="FFFFFF"/>
                    </a:solidFill>
                    <a:cs typeface="+mn-ea"/>
                    <a:sym typeface="+mn-lt"/>
                  </a:rPr>
                  <a:t>O</a:t>
                </a:r>
              </a:p>
            </p:txBody>
          </p:sp>
          <p:sp>
            <p:nvSpPr>
              <p:cNvPr id="26" name="Shape 7698"/>
              <p:cNvSpPr/>
              <p:nvPr/>
            </p:nvSpPr>
            <p:spPr>
              <a:xfrm>
                <a:off x="1541821" y="1793810"/>
                <a:ext cx="1534679" cy="17938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2634"/>
                    </a:lnTo>
                    <a:lnTo>
                      <a:pt x="639" y="21600"/>
                    </a:lnTo>
                    <a:lnTo>
                      <a:pt x="0" y="21600"/>
                    </a:lnTo>
                    <a:lnTo>
                      <a:pt x="0" y="0"/>
                    </a:lnTo>
                    <a:close/>
                  </a:path>
                </a:pathLst>
              </a:custGeom>
              <a:solidFill>
                <a:schemeClr val="accent4"/>
              </a:solidFill>
              <a:ln w="28575" cap="flat">
                <a:solidFill>
                  <a:srgbClr val="FFFFFF"/>
                </a:solidFill>
                <a:prstDash val="solid"/>
                <a:miter lim="800000"/>
              </a:ln>
              <a:effectLst/>
            </p:spPr>
            <p:txBody>
              <a:bodyPr wrap="square" lIns="45719" tIns="45719" rIns="45719" bIns="45719" numCol="1" anchor="ctr">
                <a:noAutofit/>
              </a:bodyPr>
              <a:lstStyle/>
              <a:p>
                <a:pPr algn="ctr">
                  <a:defRPr>
                    <a:solidFill>
                      <a:srgbClr val="FFFFFF"/>
                    </a:solidFill>
                  </a:defRPr>
                </a:pPr>
                <a:endParaRPr>
                  <a:cs typeface="+mn-ea"/>
                  <a:sym typeface="+mn-lt"/>
                </a:endParaRPr>
              </a:p>
            </p:txBody>
          </p:sp>
          <p:sp>
            <p:nvSpPr>
              <p:cNvPr id="27" name="Shape 7699"/>
              <p:cNvSpPr/>
              <p:nvPr/>
            </p:nvSpPr>
            <p:spPr>
              <a:xfrm rot="10800000" flipH="1">
                <a:off x="1541821" y="-1"/>
                <a:ext cx="1534679" cy="17938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2634"/>
                    </a:lnTo>
                    <a:lnTo>
                      <a:pt x="639" y="21600"/>
                    </a:lnTo>
                    <a:lnTo>
                      <a:pt x="0" y="21600"/>
                    </a:lnTo>
                    <a:lnTo>
                      <a:pt x="0" y="0"/>
                    </a:lnTo>
                    <a:close/>
                  </a:path>
                </a:pathLst>
              </a:custGeom>
              <a:solidFill>
                <a:schemeClr val="accent2"/>
              </a:solidFill>
              <a:ln w="28575" cap="flat">
                <a:solidFill>
                  <a:srgbClr val="FFFFFF"/>
                </a:solidFill>
                <a:prstDash val="solid"/>
                <a:miter lim="800000"/>
              </a:ln>
              <a:effectLst/>
            </p:spPr>
            <p:txBody>
              <a:bodyPr wrap="square" lIns="45719" tIns="45719" rIns="45719" bIns="45719" numCol="1" anchor="ctr">
                <a:noAutofit/>
              </a:bodyPr>
              <a:lstStyle/>
              <a:p>
                <a:pPr algn="ctr">
                  <a:defRPr>
                    <a:solidFill>
                      <a:srgbClr val="FFFFFF"/>
                    </a:solidFill>
                  </a:defRPr>
                </a:pPr>
                <a:endParaRPr>
                  <a:cs typeface="+mn-ea"/>
                  <a:sym typeface="+mn-lt"/>
                </a:endParaRPr>
              </a:p>
            </p:txBody>
          </p:sp>
          <p:sp>
            <p:nvSpPr>
              <p:cNvPr id="28" name="Shape 7700"/>
              <p:cNvSpPr/>
              <p:nvPr/>
            </p:nvSpPr>
            <p:spPr>
              <a:xfrm>
                <a:off x="1704931" y="417532"/>
                <a:ext cx="1208458" cy="156965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9600">
                    <a:solidFill>
                      <a:srgbClr val="FFFFFF"/>
                    </a:solidFill>
                  </a:defRPr>
                </a:lvl1pPr>
              </a:lstStyle>
              <a:p>
                <a:pPr>
                  <a:defRPr sz="1800">
                    <a:solidFill>
                      <a:srgbClr val="000000"/>
                    </a:solidFill>
                  </a:defRPr>
                </a:pPr>
                <a:r>
                  <a:rPr sz="9600">
                    <a:solidFill>
                      <a:srgbClr val="FFFFFF"/>
                    </a:solidFill>
                    <a:cs typeface="+mn-ea"/>
                    <a:sym typeface="+mn-lt"/>
                  </a:rPr>
                  <a:t>W</a:t>
                </a:r>
              </a:p>
            </p:txBody>
          </p:sp>
          <p:sp>
            <p:nvSpPr>
              <p:cNvPr id="29" name="Shape 7701"/>
              <p:cNvSpPr/>
              <p:nvPr/>
            </p:nvSpPr>
            <p:spPr>
              <a:xfrm>
                <a:off x="1557930" y="1793811"/>
                <a:ext cx="1473402" cy="156965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9600">
                    <a:solidFill>
                      <a:srgbClr val="FFFFFF"/>
                    </a:solidFill>
                  </a:defRPr>
                </a:lvl1pPr>
              </a:lstStyle>
              <a:p>
                <a:pPr>
                  <a:defRPr sz="1800">
                    <a:solidFill>
                      <a:srgbClr val="000000"/>
                    </a:solidFill>
                  </a:defRPr>
                </a:pPr>
                <a:r>
                  <a:rPr sz="9600">
                    <a:solidFill>
                      <a:srgbClr val="FFFFFF"/>
                    </a:solidFill>
                    <a:cs typeface="+mn-ea"/>
                    <a:sym typeface="+mn-lt"/>
                  </a:rPr>
                  <a:t>T</a:t>
                </a:r>
              </a:p>
            </p:txBody>
          </p:sp>
        </p:grpSp>
      </p:grpSp>
      <p:sp>
        <p:nvSpPr>
          <p:cNvPr id="30" name="文本框 9"/>
          <p:cNvSpPr txBox="1"/>
          <p:nvPr/>
        </p:nvSpPr>
        <p:spPr>
          <a:xfrm>
            <a:off x="1149646" y="616533"/>
            <a:ext cx="2955059" cy="453952"/>
          </a:xfrm>
          <a:prstGeom prst="rect">
            <a:avLst/>
          </a:prstGeom>
          <a:noFill/>
        </p:spPr>
        <p:txBody>
          <a:bodyPr wrap="square" lIns="68563" tIns="34281" rIns="68563" bIns="34281" rtlCol="0">
            <a:spAutoFit/>
          </a:bodyPr>
          <a:lstStyle/>
          <a:p>
            <a:pPr marL="0" lvl="1"/>
            <a:r>
              <a:rPr lang="en-US" altLang="zh-CN" sz="2500" b="1" dirty="0">
                <a:solidFill>
                  <a:srgbClr val="50637C"/>
                </a:solidFill>
                <a:cs typeface="+mn-ea"/>
                <a:sym typeface="+mn-lt"/>
              </a:rPr>
              <a:t>Add title text</a:t>
            </a:r>
            <a:endParaRPr lang="zh-CN" altLang="en-US" sz="2500" b="1" dirty="0">
              <a:solidFill>
                <a:srgbClr val="50637C"/>
              </a:solidFill>
              <a:cs typeface="+mn-ea"/>
              <a:sym typeface="+mn-lt"/>
            </a:endParaRPr>
          </a:p>
        </p:txBody>
      </p:sp>
      <p:grpSp>
        <p:nvGrpSpPr>
          <p:cNvPr id="31" name="Group 10"/>
          <p:cNvGrpSpPr/>
          <p:nvPr/>
        </p:nvGrpSpPr>
        <p:grpSpPr>
          <a:xfrm>
            <a:off x="554735" y="568427"/>
            <a:ext cx="550165" cy="550164"/>
            <a:chOff x="10018441" y="1261759"/>
            <a:chExt cx="4340769" cy="4340764"/>
          </a:xfrm>
        </p:grpSpPr>
        <p:sp>
          <p:nvSpPr>
            <p:cNvPr id="32" name="Shape 78"/>
            <p:cNvSpPr/>
            <p:nvPr/>
          </p:nvSpPr>
          <p:spPr>
            <a:xfrm>
              <a:off x="10018441" y="1261759"/>
              <a:ext cx="4340769" cy="434076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55019" tIns="55019" rIns="55019" bIns="55019" numCol="1" anchor="ctr">
              <a:noAutofit/>
            </a:bodyPr>
            <a:lstStyle/>
            <a:p>
              <a:pPr lvl="0">
                <a:defRPr sz="3200">
                  <a:latin typeface="+mn-lt"/>
                  <a:ea typeface="+mn-ea"/>
                  <a:cs typeface="+mn-cs"/>
                  <a:sym typeface="Helvetica Light"/>
                </a:defRPr>
              </a:pPr>
              <a:endParaRPr sz="3465"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3" name="Group 9"/>
            <p:cNvGrpSpPr/>
            <p:nvPr/>
          </p:nvGrpSpPr>
          <p:grpSpPr>
            <a:xfrm>
              <a:off x="10909313" y="1802668"/>
              <a:ext cx="3449733" cy="3799690"/>
              <a:chOff x="10909313" y="1802668"/>
              <a:chExt cx="3449733" cy="3799690"/>
            </a:xfrm>
          </p:grpSpPr>
          <p:sp>
            <p:nvSpPr>
              <p:cNvPr id="34" name="Freeform 45"/>
              <p:cNvSpPr/>
              <p:nvPr/>
            </p:nvSpPr>
            <p:spPr>
              <a:xfrm>
                <a:off x="11069407" y="1802668"/>
                <a:ext cx="3289639" cy="3799690"/>
              </a:xfrm>
              <a:custGeom>
                <a:avLst/>
                <a:gdLst>
                  <a:gd name="connsiteX0" fmla="*/ 1812772 w 3189805"/>
                  <a:gd name="connsiteY0" fmla="*/ 0 h 3342052"/>
                  <a:gd name="connsiteX1" fmla="*/ 3151935 w 3189805"/>
                  <a:gd name="connsiteY1" fmla="*/ 770136 h 3342052"/>
                  <a:gd name="connsiteX2" fmla="*/ 3179872 w 3189805"/>
                  <a:gd name="connsiteY2" fmla="*/ 963701 h 3342052"/>
                  <a:gd name="connsiteX3" fmla="*/ 2554043 w 3189805"/>
                  <a:gd name="connsiteY3" fmla="*/ 2706289 h 3342052"/>
                  <a:gd name="connsiteX4" fmla="*/ 1019476 w 3189805"/>
                  <a:gd name="connsiteY4" fmla="*/ 3342052 h 3342052"/>
                  <a:gd name="connsiteX5" fmla="*/ 875516 w 3189805"/>
                  <a:gd name="connsiteY5" fmla="*/ 3335177 h 3342052"/>
                  <a:gd name="connsiteX6" fmla="*/ 0 w 3189805"/>
                  <a:gd name="connsiteY6" fmla="*/ 1812772 h 3342052"/>
                  <a:gd name="connsiteX0" fmla="*/ 1812772 w 3189805"/>
                  <a:gd name="connsiteY0" fmla="*/ 0 h 3342052"/>
                  <a:gd name="connsiteX1" fmla="*/ 3151935 w 3189805"/>
                  <a:gd name="connsiteY1" fmla="*/ 770136 h 3342052"/>
                  <a:gd name="connsiteX2" fmla="*/ 3179872 w 3189805"/>
                  <a:gd name="connsiteY2" fmla="*/ 963701 h 3342052"/>
                  <a:gd name="connsiteX3" fmla="*/ 2554043 w 3189805"/>
                  <a:gd name="connsiteY3" fmla="*/ 2706289 h 3342052"/>
                  <a:gd name="connsiteX4" fmla="*/ 1019476 w 3189805"/>
                  <a:gd name="connsiteY4" fmla="*/ 3342052 h 3342052"/>
                  <a:gd name="connsiteX5" fmla="*/ 875516 w 3189805"/>
                  <a:gd name="connsiteY5" fmla="*/ 3335177 h 3342052"/>
                  <a:gd name="connsiteX6" fmla="*/ 0 w 3189805"/>
                  <a:gd name="connsiteY6" fmla="*/ 1812772 h 3342052"/>
                  <a:gd name="connsiteX7" fmla="*/ 2201321 w 3189805"/>
                  <a:gd name="connsiteY7" fmla="*/ 1031534 h 3342052"/>
                  <a:gd name="connsiteX8" fmla="*/ 1812772 w 3189805"/>
                  <a:gd name="connsiteY8" fmla="*/ 0 h 3342052"/>
                  <a:gd name="connsiteX0" fmla="*/ 1812772 w 3189805"/>
                  <a:gd name="connsiteY0" fmla="*/ 0 h 3342052"/>
                  <a:gd name="connsiteX1" fmla="*/ 3151935 w 3189805"/>
                  <a:gd name="connsiteY1" fmla="*/ 770136 h 3342052"/>
                  <a:gd name="connsiteX2" fmla="*/ 3179872 w 3189805"/>
                  <a:gd name="connsiteY2" fmla="*/ 963701 h 3342052"/>
                  <a:gd name="connsiteX3" fmla="*/ 2554043 w 3189805"/>
                  <a:gd name="connsiteY3" fmla="*/ 2706289 h 3342052"/>
                  <a:gd name="connsiteX4" fmla="*/ 1019476 w 3189805"/>
                  <a:gd name="connsiteY4" fmla="*/ 3342052 h 3342052"/>
                  <a:gd name="connsiteX5" fmla="*/ 875516 w 3189805"/>
                  <a:gd name="connsiteY5" fmla="*/ 3335177 h 3342052"/>
                  <a:gd name="connsiteX6" fmla="*/ 0 w 3189805"/>
                  <a:gd name="connsiteY6" fmla="*/ 1812772 h 3342052"/>
                  <a:gd name="connsiteX7" fmla="*/ 2221641 w 3189805"/>
                  <a:gd name="connsiteY7" fmla="*/ 767374 h 3342052"/>
                  <a:gd name="connsiteX8" fmla="*/ 1812772 w 3189805"/>
                  <a:gd name="connsiteY8" fmla="*/ 0 h 3342052"/>
                  <a:gd name="connsiteX0" fmla="*/ 1831236 w 3208269"/>
                  <a:gd name="connsiteY0" fmla="*/ 0 h 3342052"/>
                  <a:gd name="connsiteX1" fmla="*/ 3170399 w 3208269"/>
                  <a:gd name="connsiteY1" fmla="*/ 770136 h 3342052"/>
                  <a:gd name="connsiteX2" fmla="*/ 3198336 w 3208269"/>
                  <a:gd name="connsiteY2" fmla="*/ 963701 h 3342052"/>
                  <a:gd name="connsiteX3" fmla="*/ 2572507 w 3208269"/>
                  <a:gd name="connsiteY3" fmla="*/ 2706289 h 3342052"/>
                  <a:gd name="connsiteX4" fmla="*/ 1037940 w 3208269"/>
                  <a:gd name="connsiteY4" fmla="*/ 3342052 h 3342052"/>
                  <a:gd name="connsiteX5" fmla="*/ 893980 w 3208269"/>
                  <a:gd name="connsiteY5" fmla="*/ 3335177 h 3342052"/>
                  <a:gd name="connsiteX6" fmla="*/ 18464 w 3208269"/>
                  <a:gd name="connsiteY6" fmla="*/ 1812772 h 3342052"/>
                  <a:gd name="connsiteX7" fmla="*/ 512905 w 3208269"/>
                  <a:gd name="connsiteY7" fmla="*/ 1661454 h 3342052"/>
                  <a:gd name="connsiteX8" fmla="*/ 2240105 w 3208269"/>
                  <a:gd name="connsiteY8" fmla="*/ 767374 h 3342052"/>
                  <a:gd name="connsiteX9" fmla="*/ 1831236 w 3208269"/>
                  <a:gd name="connsiteY9" fmla="*/ 0 h 3342052"/>
                  <a:gd name="connsiteX0" fmla="*/ 1831236 w 3208269"/>
                  <a:gd name="connsiteY0" fmla="*/ 0 h 3342052"/>
                  <a:gd name="connsiteX1" fmla="*/ 3170399 w 3208269"/>
                  <a:gd name="connsiteY1" fmla="*/ 770136 h 3342052"/>
                  <a:gd name="connsiteX2" fmla="*/ 3198336 w 3208269"/>
                  <a:gd name="connsiteY2" fmla="*/ 963701 h 3342052"/>
                  <a:gd name="connsiteX3" fmla="*/ 2572507 w 3208269"/>
                  <a:gd name="connsiteY3" fmla="*/ 2706289 h 3342052"/>
                  <a:gd name="connsiteX4" fmla="*/ 1037940 w 3208269"/>
                  <a:gd name="connsiteY4" fmla="*/ 3342052 h 3342052"/>
                  <a:gd name="connsiteX5" fmla="*/ 893980 w 3208269"/>
                  <a:gd name="connsiteY5" fmla="*/ 3335177 h 3342052"/>
                  <a:gd name="connsiteX6" fmla="*/ 18464 w 3208269"/>
                  <a:gd name="connsiteY6" fmla="*/ 1812772 h 3342052"/>
                  <a:gd name="connsiteX7" fmla="*/ 512905 w 3208269"/>
                  <a:gd name="connsiteY7" fmla="*/ 1661454 h 3342052"/>
                  <a:gd name="connsiteX8" fmla="*/ 2486685 w 3208269"/>
                  <a:gd name="connsiteY8" fmla="*/ 1250259 h 3342052"/>
                  <a:gd name="connsiteX9" fmla="*/ 1831236 w 3208269"/>
                  <a:gd name="connsiteY9" fmla="*/ 0 h 3342052"/>
                  <a:gd name="connsiteX0" fmla="*/ 1818455 w 3195488"/>
                  <a:gd name="connsiteY0" fmla="*/ 0 h 3342052"/>
                  <a:gd name="connsiteX1" fmla="*/ 3157618 w 3195488"/>
                  <a:gd name="connsiteY1" fmla="*/ 770136 h 3342052"/>
                  <a:gd name="connsiteX2" fmla="*/ 3185555 w 3195488"/>
                  <a:gd name="connsiteY2" fmla="*/ 963701 h 3342052"/>
                  <a:gd name="connsiteX3" fmla="*/ 2559726 w 3195488"/>
                  <a:gd name="connsiteY3" fmla="*/ 2706289 h 3342052"/>
                  <a:gd name="connsiteX4" fmla="*/ 1025159 w 3195488"/>
                  <a:gd name="connsiteY4" fmla="*/ 3342052 h 3342052"/>
                  <a:gd name="connsiteX5" fmla="*/ 881199 w 3195488"/>
                  <a:gd name="connsiteY5" fmla="*/ 3335177 h 3342052"/>
                  <a:gd name="connsiteX6" fmla="*/ 5683 w 3195488"/>
                  <a:gd name="connsiteY6" fmla="*/ 1812772 h 3342052"/>
                  <a:gd name="connsiteX7" fmla="*/ 1157670 w 3195488"/>
                  <a:gd name="connsiteY7" fmla="*/ 1353229 h 3342052"/>
                  <a:gd name="connsiteX8" fmla="*/ 2473904 w 3195488"/>
                  <a:gd name="connsiteY8" fmla="*/ 1250259 h 3342052"/>
                  <a:gd name="connsiteX9" fmla="*/ 1818455 w 3195488"/>
                  <a:gd name="connsiteY9" fmla="*/ 0 h 3342052"/>
                  <a:gd name="connsiteX0" fmla="*/ 1813018 w 3190051"/>
                  <a:gd name="connsiteY0" fmla="*/ 0 h 3342052"/>
                  <a:gd name="connsiteX1" fmla="*/ 3152181 w 3190051"/>
                  <a:gd name="connsiteY1" fmla="*/ 770136 h 3342052"/>
                  <a:gd name="connsiteX2" fmla="*/ 3180118 w 3190051"/>
                  <a:gd name="connsiteY2" fmla="*/ 963701 h 3342052"/>
                  <a:gd name="connsiteX3" fmla="*/ 2554289 w 3190051"/>
                  <a:gd name="connsiteY3" fmla="*/ 2706289 h 3342052"/>
                  <a:gd name="connsiteX4" fmla="*/ 1019722 w 3190051"/>
                  <a:gd name="connsiteY4" fmla="*/ 3342052 h 3342052"/>
                  <a:gd name="connsiteX5" fmla="*/ 875762 w 3190051"/>
                  <a:gd name="connsiteY5" fmla="*/ 3335177 h 3342052"/>
                  <a:gd name="connsiteX6" fmla="*/ 246 w 3190051"/>
                  <a:gd name="connsiteY6" fmla="*/ 1812772 h 3342052"/>
                  <a:gd name="connsiteX7" fmla="*/ 790125 w 3190051"/>
                  <a:gd name="connsiteY7" fmla="*/ 1428116 h 3342052"/>
                  <a:gd name="connsiteX8" fmla="*/ 1152233 w 3190051"/>
                  <a:gd name="connsiteY8" fmla="*/ 1353229 h 3342052"/>
                  <a:gd name="connsiteX9" fmla="*/ 2468467 w 3190051"/>
                  <a:gd name="connsiteY9" fmla="*/ 1250259 h 3342052"/>
                  <a:gd name="connsiteX10" fmla="*/ 1813018 w 3190051"/>
                  <a:gd name="connsiteY10" fmla="*/ 0 h 3342052"/>
                  <a:gd name="connsiteX0" fmla="*/ 1813018 w 3190051"/>
                  <a:gd name="connsiteY0" fmla="*/ 0 h 3342052"/>
                  <a:gd name="connsiteX1" fmla="*/ 3152181 w 3190051"/>
                  <a:gd name="connsiteY1" fmla="*/ 770136 h 3342052"/>
                  <a:gd name="connsiteX2" fmla="*/ 3180118 w 3190051"/>
                  <a:gd name="connsiteY2" fmla="*/ 963701 h 3342052"/>
                  <a:gd name="connsiteX3" fmla="*/ 2554289 w 3190051"/>
                  <a:gd name="connsiteY3" fmla="*/ 2706289 h 3342052"/>
                  <a:gd name="connsiteX4" fmla="*/ 1019722 w 3190051"/>
                  <a:gd name="connsiteY4" fmla="*/ 3342052 h 3342052"/>
                  <a:gd name="connsiteX5" fmla="*/ 875762 w 3190051"/>
                  <a:gd name="connsiteY5" fmla="*/ 3335177 h 3342052"/>
                  <a:gd name="connsiteX6" fmla="*/ 246 w 3190051"/>
                  <a:gd name="connsiteY6" fmla="*/ 1812772 h 3342052"/>
                  <a:gd name="connsiteX7" fmla="*/ 790125 w 3190051"/>
                  <a:gd name="connsiteY7" fmla="*/ 1510310 h 3342052"/>
                  <a:gd name="connsiteX8" fmla="*/ 1152233 w 3190051"/>
                  <a:gd name="connsiteY8" fmla="*/ 1353229 h 3342052"/>
                  <a:gd name="connsiteX9" fmla="*/ 2468467 w 3190051"/>
                  <a:gd name="connsiteY9" fmla="*/ 1250259 h 3342052"/>
                  <a:gd name="connsiteX10" fmla="*/ 1813018 w 3190051"/>
                  <a:gd name="connsiteY10" fmla="*/ 0 h 3342052"/>
                  <a:gd name="connsiteX0" fmla="*/ 1839522 w 3216555"/>
                  <a:gd name="connsiteY0" fmla="*/ 0 h 3342052"/>
                  <a:gd name="connsiteX1" fmla="*/ 3178685 w 3216555"/>
                  <a:gd name="connsiteY1" fmla="*/ 770136 h 3342052"/>
                  <a:gd name="connsiteX2" fmla="*/ 3206622 w 3216555"/>
                  <a:gd name="connsiteY2" fmla="*/ 963701 h 3342052"/>
                  <a:gd name="connsiteX3" fmla="*/ 2580793 w 3216555"/>
                  <a:gd name="connsiteY3" fmla="*/ 2706289 h 3342052"/>
                  <a:gd name="connsiteX4" fmla="*/ 1046226 w 3216555"/>
                  <a:gd name="connsiteY4" fmla="*/ 3342052 h 3342052"/>
                  <a:gd name="connsiteX5" fmla="*/ 902266 w 3216555"/>
                  <a:gd name="connsiteY5" fmla="*/ 3335177 h 3342052"/>
                  <a:gd name="connsiteX6" fmla="*/ 26750 w 3216555"/>
                  <a:gd name="connsiteY6" fmla="*/ 1812772 h 3342052"/>
                  <a:gd name="connsiteX7" fmla="*/ 364566 w 3216555"/>
                  <a:gd name="connsiteY7" fmla="*/ 1746615 h 3342052"/>
                  <a:gd name="connsiteX8" fmla="*/ 816629 w 3216555"/>
                  <a:gd name="connsiteY8" fmla="*/ 1510310 h 3342052"/>
                  <a:gd name="connsiteX9" fmla="*/ 1178737 w 3216555"/>
                  <a:gd name="connsiteY9" fmla="*/ 1353229 h 3342052"/>
                  <a:gd name="connsiteX10" fmla="*/ 2494971 w 3216555"/>
                  <a:gd name="connsiteY10" fmla="*/ 1250259 h 3342052"/>
                  <a:gd name="connsiteX11" fmla="*/ 1839522 w 3216555"/>
                  <a:gd name="connsiteY11" fmla="*/ 0 h 3342052"/>
                  <a:gd name="connsiteX0" fmla="*/ 1861014 w 3238047"/>
                  <a:gd name="connsiteY0" fmla="*/ 0 h 3342052"/>
                  <a:gd name="connsiteX1" fmla="*/ 3200177 w 3238047"/>
                  <a:gd name="connsiteY1" fmla="*/ 770136 h 3342052"/>
                  <a:gd name="connsiteX2" fmla="*/ 3228114 w 3238047"/>
                  <a:gd name="connsiteY2" fmla="*/ 963701 h 3342052"/>
                  <a:gd name="connsiteX3" fmla="*/ 2602285 w 3238047"/>
                  <a:gd name="connsiteY3" fmla="*/ 2706289 h 3342052"/>
                  <a:gd name="connsiteX4" fmla="*/ 1067718 w 3238047"/>
                  <a:gd name="connsiteY4" fmla="*/ 3342052 h 3342052"/>
                  <a:gd name="connsiteX5" fmla="*/ 923758 w 3238047"/>
                  <a:gd name="connsiteY5" fmla="*/ 3335177 h 3342052"/>
                  <a:gd name="connsiteX6" fmla="*/ 48242 w 3238047"/>
                  <a:gd name="connsiteY6" fmla="*/ 1812772 h 3342052"/>
                  <a:gd name="connsiteX7" fmla="*/ 180575 w 3238047"/>
                  <a:gd name="connsiteY7" fmla="*/ 1828809 h 3342052"/>
                  <a:gd name="connsiteX8" fmla="*/ 386058 w 3238047"/>
                  <a:gd name="connsiteY8" fmla="*/ 1746615 h 3342052"/>
                  <a:gd name="connsiteX9" fmla="*/ 838121 w 3238047"/>
                  <a:gd name="connsiteY9" fmla="*/ 1510310 h 3342052"/>
                  <a:gd name="connsiteX10" fmla="*/ 1200229 w 3238047"/>
                  <a:gd name="connsiteY10" fmla="*/ 1353229 h 3342052"/>
                  <a:gd name="connsiteX11" fmla="*/ 2516463 w 3238047"/>
                  <a:gd name="connsiteY11" fmla="*/ 1250259 h 3342052"/>
                  <a:gd name="connsiteX12" fmla="*/ 1861014 w 3238047"/>
                  <a:gd name="connsiteY12" fmla="*/ 0 h 3342052"/>
                  <a:gd name="connsiteX0" fmla="*/ 1861014 w 3238047"/>
                  <a:gd name="connsiteY0" fmla="*/ 349684 h 3691736"/>
                  <a:gd name="connsiteX1" fmla="*/ 3200177 w 3238047"/>
                  <a:gd name="connsiteY1" fmla="*/ 1119820 h 3691736"/>
                  <a:gd name="connsiteX2" fmla="*/ 3228114 w 3238047"/>
                  <a:gd name="connsiteY2" fmla="*/ 1313385 h 3691736"/>
                  <a:gd name="connsiteX3" fmla="*/ 2602285 w 3238047"/>
                  <a:gd name="connsiteY3" fmla="*/ 3055973 h 3691736"/>
                  <a:gd name="connsiteX4" fmla="*/ 1067718 w 3238047"/>
                  <a:gd name="connsiteY4" fmla="*/ 3691736 h 3691736"/>
                  <a:gd name="connsiteX5" fmla="*/ 923758 w 3238047"/>
                  <a:gd name="connsiteY5" fmla="*/ 3684861 h 3691736"/>
                  <a:gd name="connsiteX6" fmla="*/ 48242 w 3238047"/>
                  <a:gd name="connsiteY6" fmla="*/ 2162456 h 3691736"/>
                  <a:gd name="connsiteX7" fmla="*/ 180575 w 3238047"/>
                  <a:gd name="connsiteY7" fmla="*/ 2178493 h 3691736"/>
                  <a:gd name="connsiteX8" fmla="*/ 386058 w 3238047"/>
                  <a:gd name="connsiteY8" fmla="*/ 2096299 h 3691736"/>
                  <a:gd name="connsiteX9" fmla="*/ 838121 w 3238047"/>
                  <a:gd name="connsiteY9" fmla="*/ 1859994 h 3691736"/>
                  <a:gd name="connsiteX10" fmla="*/ 1200229 w 3238047"/>
                  <a:gd name="connsiteY10" fmla="*/ 1702913 h 3691736"/>
                  <a:gd name="connsiteX11" fmla="*/ 1602063 w 3238047"/>
                  <a:gd name="connsiteY11" fmla="*/ 7449 h 3691736"/>
                  <a:gd name="connsiteX12" fmla="*/ 1861014 w 3238047"/>
                  <a:gd name="connsiteY12" fmla="*/ 349684 h 3691736"/>
                  <a:gd name="connsiteX0" fmla="*/ 1861014 w 3238047"/>
                  <a:gd name="connsiteY0" fmla="*/ 0 h 3342052"/>
                  <a:gd name="connsiteX1" fmla="*/ 3200177 w 3238047"/>
                  <a:gd name="connsiteY1" fmla="*/ 770136 h 3342052"/>
                  <a:gd name="connsiteX2" fmla="*/ 3228114 w 3238047"/>
                  <a:gd name="connsiteY2" fmla="*/ 963701 h 3342052"/>
                  <a:gd name="connsiteX3" fmla="*/ 2602285 w 3238047"/>
                  <a:gd name="connsiteY3" fmla="*/ 2706289 h 3342052"/>
                  <a:gd name="connsiteX4" fmla="*/ 1067718 w 3238047"/>
                  <a:gd name="connsiteY4" fmla="*/ 3342052 h 3342052"/>
                  <a:gd name="connsiteX5" fmla="*/ 923758 w 3238047"/>
                  <a:gd name="connsiteY5" fmla="*/ 3335177 h 3342052"/>
                  <a:gd name="connsiteX6" fmla="*/ 48242 w 3238047"/>
                  <a:gd name="connsiteY6" fmla="*/ 1812772 h 3342052"/>
                  <a:gd name="connsiteX7" fmla="*/ 180575 w 3238047"/>
                  <a:gd name="connsiteY7" fmla="*/ 1828809 h 3342052"/>
                  <a:gd name="connsiteX8" fmla="*/ 386058 w 3238047"/>
                  <a:gd name="connsiteY8" fmla="*/ 1746615 h 3342052"/>
                  <a:gd name="connsiteX9" fmla="*/ 838121 w 3238047"/>
                  <a:gd name="connsiteY9" fmla="*/ 1510310 h 3342052"/>
                  <a:gd name="connsiteX10" fmla="*/ 1200229 w 3238047"/>
                  <a:gd name="connsiteY10" fmla="*/ 1353229 h 3342052"/>
                  <a:gd name="connsiteX11" fmla="*/ 1861014 w 3238047"/>
                  <a:gd name="connsiteY11" fmla="*/ 0 h 3342052"/>
                  <a:gd name="connsiteX0" fmla="*/ 1573338 w 3238047"/>
                  <a:gd name="connsiteY0" fmla="*/ 0 h 3773566"/>
                  <a:gd name="connsiteX1" fmla="*/ 3200177 w 3238047"/>
                  <a:gd name="connsiteY1" fmla="*/ 1201650 h 3773566"/>
                  <a:gd name="connsiteX2" fmla="*/ 3228114 w 3238047"/>
                  <a:gd name="connsiteY2" fmla="*/ 1395215 h 3773566"/>
                  <a:gd name="connsiteX3" fmla="*/ 2602285 w 3238047"/>
                  <a:gd name="connsiteY3" fmla="*/ 3137803 h 3773566"/>
                  <a:gd name="connsiteX4" fmla="*/ 1067718 w 3238047"/>
                  <a:gd name="connsiteY4" fmla="*/ 3773566 h 3773566"/>
                  <a:gd name="connsiteX5" fmla="*/ 923758 w 3238047"/>
                  <a:gd name="connsiteY5" fmla="*/ 3766691 h 3773566"/>
                  <a:gd name="connsiteX6" fmla="*/ 48242 w 3238047"/>
                  <a:gd name="connsiteY6" fmla="*/ 2244286 h 3773566"/>
                  <a:gd name="connsiteX7" fmla="*/ 180575 w 3238047"/>
                  <a:gd name="connsiteY7" fmla="*/ 2260323 h 3773566"/>
                  <a:gd name="connsiteX8" fmla="*/ 386058 w 3238047"/>
                  <a:gd name="connsiteY8" fmla="*/ 2178129 h 3773566"/>
                  <a:gd name="connsiteX9" fmla="*/ 838121 w 3238047"/>
                  <a:gd name="connsiteY9" fmla="*/ 1941824 h 3773566"/>
                  <a:gd name="connsiteX10" fmla="*/ 1200229 w 3238047"/>
                  <a:gd name="connsiteY10" fmla="*/ 1784743 h 3773566"/>
                  <a:gd name="connsiteX11" fmla="*/ 1573338 w 3238047"/>
                  <a:gd name="connsiteY11" fmla="*/ 0 h 3773566"/>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838121 w 3238047"/>
                  <a:gd name="connsiteY9" fmla="*/ 1967950 h 3799692"/>
                  <a:gd name="connsiteX10" fmla="*/ 1200229 w 3238047"/>
                  <a:gd name="connsiteY10" fmla="*/ 1810869 h 3799692"/>
                  <a:gd name="connsiteX11" fmla="*/ 1606928 w 3238047"/>
                  <a:gd name="connsiteY11"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838121 w 3238047"/>
                  <a:gd name="connsiteY9" fmla="*/ 1967950 h 3799692"/>
                  <a:gd name="connsiteX10" fmla="*/ 965098 w 3238047"/>
                  <a:gd name="connsiteY10" fmla="*/ 1900443 h 3799692"/>
                  <a:gd name="connsiteX11" fmla="*/ 1606928 w 3238047"/>
                  <a:gd name="connsiteY11"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965098 w 3238047"/>
                  <a:gd name="connsiteY9" fmla="*/ 1900443 h 3799692"/>
                  <a:gd name="connsiteX10" fmla="*/ 1606928 w 3238047"/>
                  <a:gd name="connsiteY10"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1162907 w 3238047"/>
                  <a:gd name="connsiteY9" fmla="*/ 1810869 h 3799692"/>
                  <a:gd name="connsiteX10" fmla="*/ 1606928 w 3238047"/>
                  <a:gd name="connsiteY10"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1162907 w 3238047"/>
                  <a:gd name="connsiteY9" fmla="*/ 1810869 h 3799692"/>
                  <a:gd name="connsiteX10" fmla="*/ 1606928 w 3238047"/>
                  <a:gd name="connsiteY10" fmla="*/ 0 h 3799692"/>
                  <a:gd name="connsiteX0" fmla="*/ 1659287 w 3290406"/>
                  <a:gd name="connsiteY0" fmla="*/ 0 h 3799692"/>
                  <a:gd name="connsiteX1" fmla="*/ 3252536 w 3290406"/>
                  <a:gd name="connsiteY1" fmla="*/ 1227776 h 3799692"/>
                  <a:gd name="connsiteX2" fmla="*/ 3280473 w 3290406"/>
                  <a:gd name="connsiteY2" fmla="*/ 1421341 h 3799692"/>
                  <a:gd name="connsiteX3" fmla="*/ 2654644 w 3290406"/>
                  <a:gd name="connsiteY3" fmla="*/ 3163929 h 3799692"/>
                  <a:gd name="connsiteX4" fmla="*/ 1120077 w 3290406"/>
                  <a:gd name="connsiteY4" fmla="*/ 3799692 h 3799692"/>
                  <a:gd name="connsiteX5" fmla="*/ 976117 w 3290406"/>
                  <a:gd name="connsiteY5" fmla="*/ 3792817 h 3799692"/>
                  <a:gd name="connsiteX6" fmla="*/ 40886 w 3290406"/>
                  <a:gd name="connsiteY6" fmla="*/ 2322663 h 3799692"/>
                  <a:gd name="connsiteX7" fmla="*/ 232934 w 3290406"/>
                  <a:gd name="connsiteY7" fmla="*/ 2286449 h 3799692"/>
                  <a:gd name="connsiteX8" fmla="*/ 438417 w 3290406"/>
                  <a:gd name="connsiteY8" fmla="*/ 2204255 h 3799692"/>
                  <a:gd name="connsiteX9" fmla="*/ 1215266 w 3290406"/>
                  <a:gd name="connsiteY9" fmla="*/ 1810869 h 3799692"/>
                  <a:gd name="connsiteX10" fmla="*/ 1659287 w 3290406"/>
                  <a:gd name="connsiteY10" fmla="*/ 0 h 3799692"/>
                  <a:gd name="connsiteX0" fmla="*/ 1658520 w 3289639"/>
                  <a:gd name="connsiteY0" fmla="*/ 0 h 3799692"/>
                  <a:gd name="connsiteX1" fmla="*/ 3251769 w 3289639"/>
                  <a:gd name="connsiteY1" fmla="*/ 1227776 h 3799692"/>
                  <a:gd name="connsiteX2" fmla="*/ 3279706 w 3289639"/>
                  <a:gd name="connsiteY2" fmla="*/ 1421341 h 3799692"/>
                  <a:gd name="connsiteX3" fmla="*/ 2653877 w 3289639"/>
                  <a:gd name="connsiteY3" fmla="*/ 3163929 h 3799692"/>
                  <a:gd name="connsiteX4" fmla="*/ 1119310 w 3289639"/>
                  <a:gd name="connsiteY4" fmla="*/ 3799692 h 3799692"/>
                  <a:gd name="connsiteX5" fmla="*/ 975350 w 3289639"/>
                  <a:gd name="connsiteY5" fmla="*/ 3792817 h 3799692"/>
                  <a:gd name="connsiteX6" fmla="*/ 40119 w 3289639"/>
                  <a:gd name="connsiteY6" fmla="*/ 2322663 h 3799692"/>
                  <a:gd name="connsiteX7" fmla="*/ 239631 w 3289639"/>
                  <a:gd name="connsiteY7" fmla="*/ 2320039 h 3799692"/>
                  <a:gd name="connsiteX8" fmla="*/ 437650 w 3289639"/>
                  <a:gd name="connsiteY8" fmla="*/ 2204255 h 3799692"/>
                  <a:gd name="connsiteX9" fmla="*/ 1214499 w 3289639"/>
                  <a:gd name="connsiteY9" fmla="*/ 1810869 h 3799692"/>
                  <a:gd name="connsiteX10" fmla="*/ 1658520 w 3289639"/>
                  <a:gd name="connsiteY10" fmla="*/ 0 h 3799692"/>
                  <a:gd name="connsiteX0" fmla="*/ 1658520 w 3289639"/>
                  <a:gd name="connsiteY0" fmla="*/ 0 h 3799692"/>
                  <a:gd name="connsiteX1" fmla="*/ 3251769 w 3289639"/>
                  <a:gd name="connsiteY1" fmla="*/ 1227776 h 3799692"/>
                  <a:gd name="connsiteX2" fmla="*/ 3279706 w 3289639"/>
                  <a:gd name="connsiteY2" fmla="*/ 1421341 h 3799692"/>
                  <a:gd name="connsiteX3" fmla="*/ 2653877 w 3289639"/>
                  <a:gd name="connsiteY3" fmla="*/ 3163929 h 3799692"/>
                  <a:gd name="connsiteX4" fmla="*/ 1119310 w 3289639"/>
                  <a:gd name="connsiteY4" fmla="*/ 3799692 h 3799692"/>
                  <a:gd name="connsiteX5" fmla="*/ 975350 w 3289639"/>
                  <a:gd name="connsiteY5" fmla="*/ 3792817 h 3799692"/>
                  <a:gd name="connsiteX6" fmla="*/ 40119 w 3289639"/>
                  <a:gd name="connsiteY6" fmla="*/ 2322663 h 3799692"/>
                  <a:gd name="connsiteX7" fmla="*/ 239631 w 3289639"/>
                  <a:gd name="connsiteY7" fmla="*/ 2320039 h 3799692"/>
                  <a:gd name="connsiteX8" fmla="*/ 437650 w 3289639"/>
                  <a:gd name="connsiteY8" fmla="*/ 2204255 h 3799692"/>
                  <a:gd name="connsiteX9" fmla="*/ 1214499 w 3289639"/>
                  <a:gd name="connsiteY9" fmla="*/ 1810869 h 3799692"/>
                  <a:gd name="connsiteX10" fmla="*/ 1658520 w 3289639"/>
                  <a:gd name="connsiteY10" fmla="*/ 0 h 379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89639" h="3799692">
                    <a:moveTo>
                      <a:pt x="1658520" y="0"/>
                    </a:moveTo>
                    <a:lnTo>
                      <a:pt x="3251769" y="1227776"/>
                    </a:lnTo>
                    <a:lnTo>
                      <a:pt x="3279706" y="1421341"/>
                    </a:lnTo>
                    <a:cubicBezTo>
                      <a:pt x="3339309" y="2043870"/>
                      <a:pt x="3130699" y="2687232"/>
                      <a:pt x="2653877" y="3163929"/>
                    </a:cubicBezTo>
                    <a:cubicBezTo>
                      <a:pt x="2230145" y="3587771"/>
                      <a:pt x="1674728" y="3799692"/>
                      <a:pt x="1119310" y="3799692"/>
                    </a:cubicBezTo>
                    <a:lnTo>
                      <a:pt x="975350" y="3792817"/>
                    </a:lnTo>
                    <a:lnTo>
                      <a:pt x="40119" y="2322663"/>
                    </a:lnTo>
                    <a:cubicBezTo>
                      <a:pt x="-104293" y="2049341"/>
                      <a:pt x="183328" y="2331065"/>
                      <a:pt x="239631" y="2320039"/>
                    </a:cubicBezTo>
                    <a:cubicBezTo>
                      <a:pt x="247415" y="2316478"/>
                      <a:pt x="306896" y="2268589"/>
                      <a:pt x="437650" y="2204255"/>
                    </a:cubicBezTo>
                    <a:cubicBezTo>
                      <a:pt x="568404" y="2139921"/>
                      <a:pt x="708709" y="2096136"/>
                      <a:pt x="1214499" y="1810869"/>
                    </a:cubicBezTo>
                    <a:cubicBezTo>
                      <a:pt x="1384981" y="1559151"/>
                      <a:pt x="1325195" y="97182"/>
                      <a:pt x="1658520" y="0"/>
                    </a:cubicBezTo>
                    <a:close/>
                  </a:path>
                </a:pathLst>
              </a:custGeom>
              <a:gradFill flip="none" rotWithShape="1">
                <a:gsLst>
                  <a:gs pos="30000">
                    <a:schemeClr val="bg2">
                      <a:lumMod val="10000"/>
                      <a:alpha val="42000"/>
                    </a:schemeClr>
                  </a:gs>
                  <a:gs pos="100000">
                    <a:schemeClr val="bg1">
                      <a:alpha val="31000"/>
                    </a:schemeClr>
                  </a:gs>
                </a:gsLst>
                <a:lin ang="2700000" scaled="1"/>
                <a:tileRect/>
              </a:gradFill>
              <a:ln w="12700" cap="flat">
                <a:noFill/>
                <a:miter lim="400000"/>
              </a:ln>
              <a:effectLst/>
            </p:spPr>
            <p:txBody>
              <a:bodyPr wrap="square" lIns="55019" tIns="55019" rIns="55019" bIns="55019" numCol="1" anchor="ctr">
                <a:noAutofit/>
              </a:bodyPr>
              <a:lstStyle/>
              <a:p>
                <a:pPr lvl="0">
                  <a:defRPr sz="3200">
                    <a:latin typeface="+mn-lt"/>
                    <a:ea typeface="+mn-ea"/>
                    <a:cs typeface="+mn-cs"/>
                    <a:sym typeface="Helvetica Light"/>
                  </a:defRPr>
                </a:pPr>
                <a:endParaRPr sz="346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Freeform 43"/>
              <p:cNvSpPr>
                <a:spLocks noEditPoints="1"/>
              </p:cNvSpPr>
              <p:nvPr/>
            </p:nvSpPr>
            <p:spPr bwMode="auto">
              <a:xfrm rot="19800000">
                <a:off x="10909313" y="2286963"/>
                <a:ext cx="2559024" cy="2290359"/>
              </a:xfrm>
              <a:custGeom>
                <a:avLst/>
                <a:gdLst>
                  <a:gd name="T0" fmla="*/ 24 w 161"/>
                  <a:gd name="T1" fmla="*/ 91 h 144"/>
                  <a:gd name="T2" fmla="*/ 65 w 161"/>
                  <a:gd name="T3" fmla="*/ 91 h 144"/>
                  <a:gd name="T4" fmla="*/ 65 w 161"/>
                  <a:gd name="T5" fmla="*/ 105 h 144"/>
                  <a:gd name="T6" fmla="*/ 61 w 161"/>
                  <a:gd name="T7" fmla="*/ 105 h 144"/>
                  <a:gd name="T8" fmla="*/ 60 w 161"/>
                  <a:gd name="T9" fmla="*/ 110 h 144"/>
                  <a:gd name="T10" fmla="*/ 59 w 161"/>
                  <a:gd name="T11" fmla="*/ 112 h 144"/>
                  <a:gd name="T12" fmla="*/ 60 w 161"/>
                  <a:gd name="T13" fmla="*/ 114 h 144"/>
                  <a:gd name="T14" fmla="*/ 61 w 161"/>
                  <a:gd name="T15" fmla="*/ 118 h 144"/>
                  <a:gd name="T16" fmla="*/ 60 w 161"/>
                  <a:gd name="T17" fmla="*/ 123 h 144"/>
                  <a:gd name="T18" fmla="*/ 59 w 161"/>
                  <a:gd name="T19" fmla="*/ 125 h 144"/>
                  <a:gd name="T20" fmla="*/ 60 w 161"/>
                  <a:gd name="T21" fmla="*/ 127 h 144"/>
                  <a:gd name="T22" fmla="*/ 61 w 161"/>
                  <a:gd name="T23" fmla="*/ 131 h 144"/>
                  <a:gd name="T24" fmla="*/ 60 w 161"/>
                  <a:gd name="T25" fmla="*/ 136 h 144"/>
                  <a:gd name="T26" fmla="*/ 59 w 161"/>
                  <a:gd name="T27" fmla="*/ 138 h 144"/>
                  <a:gd name="T28" fmla="*/ 60 w 161"/>
                  <a:gd name="T29" fmla="*/ 140 h 144"/>
                  <a:gd name="T30" fmla="*/ 61 w 161"/>
                  <a:gd name="T31" fmla="*/ 144 h 144"/>
                  <a:gd name="T32" fmla="*/ 31 w 161"/>
                  <a:gd name="T33" fmla="*/ 144 h 144"/>
                  <a:gd name="T34" fmla="*/ 31 w 161"/>
                  <a:gd name="T35" fmla="*/ 105 h 144"/>
                  <a:gd name="T36" fmla="*/ 24 w 161"/>
                  <a:gd name="T37" fmla="*/ 105 h 144"/>
                  <a:gd name="T38" fmla="*/ 24 w 161"/>
                  <a:gd name="T39" fmla="*/ 91 h 144"/>
                  <a:gd name="T40" fmla="*/ 7 w 161"/>
                  <a:gd name="T41" fmla="*/ 39 h 144"/>
                  <a:gd name="T42" fmla="*/ 0 w 161"/>
                  <a:gd name="T43" fmla="*/ 46 h 144"/>
                  <a:gd name="T44" fmla="*/ 0 w 161"/>
                  <a:gd name="T45" fmla="*/ 76 h 144"/>
                  <a:gd name="T46" fmla="*/ 7 w 161"/>
                  <a:gd name="T47" fmla="*/ 82 h 144"/>
                  <a:gd name="T48" fmla="*/ 15 w 161"/>
                  <a:gd name="T49" fmla="*/ 82 h 144"/>
                  <a:gd name="T50" fmla="*/ 15 w 161"/>
                  <a:gd name="T51" fmla="*/ 39 h 144"/>
                  <a:gd name="T52" fmla="*/ 7 w 161"/>
                  <a:gd name="T53" fmla="*/ 39 h 144"/>
                  <a:gd name="T54" fmla="*/ 75 w 161"/>
                  <a:gd name="T55" fmla="*/ 37 h 144"/>
                  <a:gd name="T56" fmla="*/ 75 w 161"/>
                  <a:gd name="T57" fmla="*/ 85 h 144"/>
                  <a:gd name="T58" fmla="*/ 20 w 161"/>
                  <a:gd name="T59" fmla="*/ 85 h 144"/>
                  <a:gd name="T60" fmla="*/ 20 w 161"/>
                  <a:gd name="T61" fmla="*/ 37 h 144"/>
                  <a:gd name="T62" fmla="*/ 75 w 161"/>
                  <a:gd name="T63" fmla="*/ 37 h 144"/>
                  <a:gd name="T64" fmla="*/ 55 w 161"/>
                  <a:gd name="T65" fmla="*/ 44 h 144"/>
                  <a:gd name="T66" fmla="*/ 33 w 161"/>
                  <a:gd name="T67" fmla="*/ 44 h 144"/>
                  <a:gd name="T68" fmla="*/ 33 w 161"/>
                  <a:gd name="T69" fmla="*/ 51 h 144"/>
                  <a:gd name="T70" fmla="*/ 55 w 161"/>
                  <a:gd name="T71" fmla="*/ 51 h 144"/>
                  <a:gd name="T72" fmla="*/ 55 w 161"/>
                  <a:gd name="T73" fmla="*/ 44 h 144"/>
                  <a:gd name="T74" fmla="*/ 152 w 161"/>
                  <a:gd name="T75" fmla="*/ 0 h 144"/>
                  <a:gd name="T76" fmla="*/ 152 w 161"/>
                  <a:gd name="T77" fmla="*/ 122 h 144"/>
                  <a:gd name="T78" fmla="*/ 161 w 161"/>
                  <a:gd name="T79" fmla="*/ 122 h 144"/>
                  <a:gd name="T80" fmla="*/ 161 w 161"/>
                  <a:gd name="T81" fmla="*/ 0 h 144"/>
                  <a:gd name="T82" fmla="*/ 152 w 161"/>
                  <a:gd name="T83" fmla="*/ 0 h 144"/>
                  <a:gd name="T84" fmla="*/ 79 w 161"/>
                  <a:gd name="T85" fmla="*/ 37 h 144"/>
                  <a:gd name="T86" fmla="*/ 79 w 161"/>
                  <a:gd name="T87" fmla="*/ 85 h 144"/>
                  <a:gd name="T88" fmla="*/ 145 w 161"/>
                  <a:gd name="T89" fmla="*/ 122 h 144"/>
                  <a:gd name="T90" fmla="*/ 145 w 161"/>
                  <a:gd name="T91" fmla="*/ 0 h 144"/>
                  <a:gd name="T92" fmla="*/ 79 w 161"/>
                  <a:gd name="T93" fmla="*/ 3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1" h="144">
                    <a:moveTo>
                      <a:pt x="24" y="91"/>
                    </a:moveTo>
                    <a:cubicBezTo>
                      <a:pt x="65" y="91"/>
                      <a:pt x="65" y="91"/>
                      <a:pt x="65" y="91"/>
                    </a:cubicBezTo>
                    <a:cubicBezTo>
                      <a:pt x="65" y="105"/>
                      <a:pt x="65" y="105"/>
                      <a:pt x="65" y="105"/>
                    </a:cubicBezTo>
                    <a:cubicBezTo>
                      <a:pt x="61" y="105"/>
                      <a:pt x="61" y="105"/>
                      <a:pt x="61" y="105"/>
                    </a:cubicBezTo>
                    <a:cubicBezTo>
                      <a:pt x="61" y="108"/>
                      <a:pt x="60" y="109"/>
                      <a:pt x="60" y="110"/>
                    </a:cubicBezTo>
                    <a:cubicBezTo>
                      <a:pt x="59" y="110"/>
                      <a:pt x="59" y="111"/>
                      <a:pt x="59" y="112"/>
                    </a:cubicBezTo>
                    <a:cubicBezTo>
                      <a:pt x="59" y="113"/>
                      <a:pt x="59" y="113"/>
                      <a:pt x="60" y="114"/>
                    </a:cubicBezTo>
                    <a:cubicBezTo>
                      <a:pt x="60" y="115"/>
                      <a:pt x="61" y="116"/>
                      <a:pt x="61" y="118"/>
                    </a:cubicBezTo>
                    <a:cubicBezTo>
                      <a:pt x="61" y="121"/>
                      <a:pt x="60" y="122"/>
                      <a:pt x="60" y="123"/>
                    </a:cubicBezTo>
                    <a:cubicBezTo>
                      <a:pt x="59" y="123"/>
                      <a:pt x="59" y="124"/>
                      <a:pt x="59" y="125"/>
                    </a:cubicBezTo>
                    <a:cubicBezTo>
                      <a:pt x="59" y="126"/>
                      <a:pt x="59" y="126"/>
                      <a:pt x="60" y="127"/>
                    </a:cubicBezTo>
                    <a:cubicBezTo>
                      <a:pt x="60" y="128"/>
                      <a:pt x="61" y="129"/>
                      <a:pt x="61" y="131"/>
                    </a:cubicBezTo>
                    <a:cubicBezTo>
                      <a:pt x="61" y="134"/>
                      <a:pt x="60" y="135"/>
                      <a:pt x="60" y="136"/>
                    </a:cubicBezTo>
                    <a:cubicBezTo>
                      <a:pt x="59" y="136"/>
                      <a:pt x="59" y="137"/>
                      <a:pt x="59" y="138"/>
                    </a:cubicBezTo>
                    <a:cubicBezTo>
                      <a:pt x="59" y="139"/>
                      <a:pt x="59" y="139"/>
                      <a:pt x="60" y="140"/>
                    </a:cubicBezTo>
                    <a:cubicBezTo>
                      <a:pt x="60" y="141"/>
                      <a:pt x="61" y="142"/>
                      <a:pt x="61" y="144"/>
                    </a:cubicBezTo>
                    <a:cubicBezTo>
                      <a:pt x="31" y="144"/>
                      <a:pt x="31" y="144"/>
                      <a:pt x="31" y="144"/>
                    </a:cubicBezTo>
                    <a:cubicBezTo>
                      <a:pt x="31" y="105"/>
                      <a:pt x="31" y="105"/>
                      <a:pt x="31" y="105"/>
                    </a:cubicBezTo>
                    <a:cubicBezTo>
                      <a:pt x="24" y="105"/>
                      <a:pt x="24" y="105"/>
                      <a:pt x="24" y="105"/>
                    </a:cubicBezTo>
                    <a:lnTo>
                      <a:pt x="24" y="91"/>
                    </a:lnTo>
                    <a:close/>
                    <a:moveTo>
                      <a:pt x="7" y="39"/>
                    </a:moveTo>
                    <a:cubicBezTo>
                      <a:pt x="3" y="39"/>
                      <a:pt x="0" y="43"/>
                      <a:pt x="0" y="46"/>
                    </a:cubicBezTo>
                    <a:cubicBezTo>
                      <a:pt x="0" y="76"/>
                      <a:pt x="0" y="76"/>
                      <a:pt x="0" y="76"/>
                    </a:cubicBezTo>
                    <a:cubicBezTo>
                      <a:pt x="0" y="79"/>
                      <a:pt x="3" y="82"/>
                      <a:pt x="7" y="82"/>
                    </a:cubicBezTo>
                    <a:cubicBezTo>
                      <a:pt x="15" y="82"/>
                      <a:pt x="15" y="82"/>
                      <a:pt x="15" y="82"/>
                    </a:cubicBezTo>
                    <a:cubicBezTo>
                      <a:pt x="15" y="39"/>
                      <a:pt x="15" y="39"/>
                      <a:pt x="15" y="39"/>
                    </a:cubicBezTo>
                    <a:lnTo>
                      <a:pt x="7" y="39"/>
                    </a:lnTo>
                    <a:close/>
                    <a:moveTo>
                      <a:pt x="75" y="37"/>
                    </a:moveTo>
                    <a:cubicBezTo>
                      <a:pt x="75" y="85"/>
                      <a:pt x="75" y="85"/>
                      <a:pt x="75" y="85"/>
                    </a:cubicBezTo>
                    <a:cubicBezTo>
                      <a:pt x="20" y="85"/>
                      <a:pt x="20" y="85"/>
                      <a:pt x="20" y="85"/>
                    </a:cubicBezTo>
                    <a:cubicBezTo>
                      <a:pt x="20" y="37"/>
                      <a:pt x="20" y="37"/>
                      <a:pt x="20" y="37"/>
                    </a:cubicBezTo>
                    <a:lnTo>
                      <a:pt x="75" y="37"/>
                    </a:lnTo>
                    <a:close/>
                    <a:moveTo>
                      <a:pt x="55" y="44"/>
                    </a:moveTo>
                    <a:cubicBezTo>
                      <a:pt x="33" y="44"/>
                      <a:pt x="33" y="44"/>
                      <a:pt x="33" y="44"/>
                    </a:cubicBezTo>
                    <a:cubicBezTo>
                      <a:pt x="33" y="51"/>
                      <a:pt x="33" y="51"/>
                      <a:pt x="33" y="51"/>
                    </a:cubicBezTo>
                    <a:cubicBezTo>
                      <a:pt x="55" y="51"/>
                      <a:pt x="55" y="51"/>
                      <a:pt x="55" y="51"/>
                    </a:cubicBezTo>
                    <a:lnTo>
                      <a:pt x="55" y="44"/>
                    </a:lnTo>
                    <a:close/>
                    <a:moveTo>
                      <a:pt x="152" y="0"/>
                    </a:moveTo>
                    <a:cubicBezTo>
                      <a:pt x="152" y="122"/>
                      <a:pt x="152" y="122"/>
                      <a:pt x="152" y="122"/>
                    </a:cubicBezTo>
                    <a:cubicBezTo>
                      <a:pt x="161" y="122"/>
                      <a:pt x="161" y="122"/>
                      <a:pt x="161" y="122"/>
                    </a:cubicBezTo>
                    <a:cubicBezTo>
                      <a:pt x="161" y="0"/>
                      <a:pt x="161" y="0"/>
                      <a:pt x="161" y="0"/>
                    </a:cubicBezTo>
                    <a:lnTo>
                      <a:pt x="152" y="0"/>
                    </a:lnTo>
                    <a:close/>
                    <a:moveTo>
                      <a:pt x="79" y="37"/>
                    </a:moveTo>
                    <a:cubicBezTo>
                      <a:pt x="79" y="85"/>
                      <a:pt x="79" y="85"/>
                      <a:pt x="79" y="85"/>
                    </a:cubicBezTo>
                    <a:cubicBezTo>
                      <a:pt x="145" y="122"/>
                      <a:pt x="145" y="122"/>
                      <a:pt x="145" y="122"/>
                    </a:cubicBezTo>
                    <a:cubicBezTo>
                      <a:pt x="145" y="0"/>
                      <a:pt x="145" y="0"/>
                      <a:pt x="145" y="0"/>
                    </a:cubicBezTo>
                    <a:lnTo>
                      <a:pt x="79" y="37"/>
                    </a:lnTo>
                    <a:close/>
                  </a:path>
                </a:pathLst>
              </a:custGeom>
              <a:solidFill>
                <a:schemeClr val="bg1"/>
              </a:solidFill>
              <a:ln>
                <a:noFill/>
              </a:ln>
            </p:spPr>
            <p:txBody>
              <a:bodyPr vert="horz" wrap="square" lIns="49531" tIns="24765" rIns="49531" bIns="24765" numCol="1" anchor="t" anchorCtr="0" compatLnSpc="1">
                <a:prstTxWarp prst="textNoShape">
                  <a:avLst/>
                </a:prstTxWarp>
              </a:bodyPr>
              <a:lstStyle/>
              <a:p>
                <a:endParaRPr lang="en-US" sz="975">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Tree>
    <p:extLst>
      <p:ext uri="{BB962C8B-B14F-4D97-AF65-F5344CB8AC3E}">
        <p14:creationId xmlns:p14="http://schemas.microsoft.com/office/powerpoint/2010/main" val="297491315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40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par>
                          <p:cTn id="12" fill="hold">
                            <p:stCondLst>
                              <p:cond delay="900"/>
                            </p:stCondLst>
                            <p:childTnLst>
                              <p:par>
                                <p:cTn id="13" presetID="23" presetClass="entr" presetSubtype="16" fill="hold" grpId="0" nodeType="afterEffect">
                                  <p:stCondLst>
                                    <p:cond delay="0"/>
                                  </p:stCondLst>
                                  <p:iterate>
                                    <p:tmAbs val="0"/>
                                  </p:iterate>
                                  <p:childTnLst>
                                    <p:set>
                                      <p:cBhvr>
                                        <p:cTn id="14" fill="hold"/>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fltVal val="0"/>
                                          </p:val>
                                        </p:tav>
                                        <p:tav tm="100000">
                                          <p:val>
                                            <p:strVal val="#ppt_w"/>
                                          </p:val>
                                        </p:tav>
                                      </p:tavLst>
                                    </p:anim>
                                    <p:anim calcmode="lin" valueType="num">
                                      <p:cBhvr>
                                        <p:cTn id="16" dur="500" fill="hold"/>
                                        <p:tgtEl>
                                          <p:spTgt spid="20"/>
                                        </p:tgtEl>
                                        <p:attrNameLst>
                                          <p:attrName>ppt_h</p:attrName>
                                        </p:attrNameLst>
                                      </p:cBhvr>
                                      <p:tavLst>
                                        <p:tav tm="0">
                                          <p:val>
                                            <p:fltVal val="0"/>
                                          </p:val>
                                        </p:tav>
                                        <p:tav tm="100000">
                                          <p:val>
                                            <p:strVal val="#ppt_h"/>
                                          </p:val>
                                        </p:tav>
                                      </p:tavLst>
                                    </p:anim>
                                  </p:childTnLst>
                                </p:cTn>
                              </p:par>
                            </p:childTnLst>
                          </p:cTn>
                        </p:par>
                        <p:par>
                          <p:cTn id="17" fill="hold">
                            <p:stCondLst>
                              <p:cond delay="1400"/>
                            </p:stCondLst>
                            <p:childTnLst>
                              <p:par>
                                <p:cTn id="18" presetID="22" presetClass="entr" presetSubtype="2" fill="hold" grpId="0" nodeType="afterEffect">
                                  <p:stCondLst>
                                    <p:cond delay="0"/>
                                  </p:stCondLst>
                                  <p:iterate>
                                    <p:tmAbs val="0"/>
                                  </p:iterate>
                                  <p:childTnLst>
                                    <p:set>
                                      <p:cBhvr>
                                        <p:cTn id="19" fill="hold"/>
                                        <p:tgtEl>
                                          <p:spTgt spid="11"/>
                                        </p:tgtEl>
                                        <p:attrNameLst>
                                          <p:attrName>style.visibility</p:attrName>
                                        </p:attrNameLst>
                                      </p:cBhvr>
                                      <p:to>
                                        <p:strVal val="visible"/>
                                      </p:to>
                                    </p:set>
                                    <p:animEffect transition="in" filter="wipe(right)">
                                      <p:cBhvr>
                                        <p:cTn id="20" dur="500"/>
                                        <p:tgtEl>
                                          <p:spTgt spid="11"/>
                                        </p:tgtEl>
                                      </p:cBhvr>
                                    </p:animEffect>
                                  </p:childTnLst>
                                </p:cTn>
                              </p:par>
                            </p:childTnLst>
                          </p:cTn>
                        </p:par>
                        <p:par>
                          <p:cTn id="21" fill="hold">
                            <p:stCondLst>
                              <p:cond delay="1900"/>
                            </p:stCondLst>
                            <p:childTnLst>
                              <p:par>
                                <p:cTn id="22" presetID="22" presetClass="entr" presetSubtype="8" fill="hold" grpId="0" nodeType="afterEffect">
                                  <p:stCondLst>
                                    <p:cond delay="0"/>
                                  </p:stCondLst>
                                  <p:iterate>
                                    <p:tmAbs val="0"/>
                                  </p:iterate>
                                  <p:childTnLst>
                                    <p:set>
                                      <p:cBhvr>
                                        <p:cTn id="23" fill="hold"/>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2400"/>
                            </p:stCondLst>
                            <p:childTnLst>
                              <p:par>
                                <p:cTn id="26" presetID="22" presetClass="entr" presetSubtype="2" fill="hold" grpId="0" nodeType="afterEffect">
                                  <p:stCondLst>
                                    <p:cond delay="0"/>
                                  </p:stCondLst>
                                  <p:iterate>
                                    <p:tmAbs val="0"/>
                                  </p:iterate>
                                  <p:childTnLst>
                                    <p:set>
                                      <p:cBhvr>
                                        <p:cTn id="27" fill="hold"/>
                                        <p:tgtEl>
                                          <p:spTgt spid="8"/>
                                        </p:tgtEl>
                                        <p:attrNameLst>
                                          <p:attrName>style.visibility</p:attrName>
                                        </p:attrNameLst>
                                      </p:cBhvr>
                                      <p:to>
                                        <p:strVal val="visible"/>
                                      </p:to>
                                    </p:set>
                                    <p:animEffect transition="in" filter="wipe(right)">
                                      <p:cBhvr>
                                        <p:cTn id="28" dur="500"/>
                                        <p:tgtEl>
                                          <p:spTgt spid="8"/>
                                        </p:tgtEl>
                                      </p:cBhvr>
                                    </p:animEffect>
                                  </p:childTnLst>
                                </p:cTn>
                              </p:par>
                            </p:childTnLst>
                          </p:cTn>
                        </p:par>
                        <p:par>
                          <p:cTn id="29" fill="hold">
                            <p:stCondLst>
                              <p:cond delay="2900"/>
                            </p:stCondLst>
                            <p:childTnLst>
                              <p:par>
                                <p:cTn id="30" presetID="22" presetClass="entr" presetSubtype="8" fill="hold" grpId="0" nodeType="afterEffect">
                                  <p:stCondLst>
                                    <p:cond delay="0"/>
                                  </p:stCondLst>
                                  <p:iterate>
                                    <p:tmAbs val="0"/>
                                  </p:iterate>
                                  <p:childTnLst>
                                    <p:set>
                                      <p:cBhvr>
                                        <p:cTn id="31" fill="hold"/>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400"/>
                            </p:stCondLst>
                            <p:childTnLst>
                              <p:par>
                                <p:cTn id="34" presetID="9" presetClass="entr" fill="hold" grpId="0" nodeType="afterEffect">
                                  <p:stCondLst>
                                    <p:cond delay="0"/>
                                  </p:stCondLst>
                                  <p:iterate>
                                    <p:tmAbs val="0"/>
                                  </p:iterate>
                                  <p:childTnLst>
                                    <p:set>
                                      <p:cBhvr>
                                        <p:cTn id="35" fill="hold"/>
                                        <p:tgtEl>
                                          <p:spTgt spid="12"/>
                                        </p:tgtEl>
                                        <p:attrNameLst>
                                          <p:attrName>style.visibility</p:attrName>
                                        </p:attrNameLst>
                                      </p:cBhvr>
                                      <p:to>
                                        <p:strVal val="visible"/>
                                      </p:to>
                                    </p:set>
                                    <p:animEffect transition="in" filter="dissolve">
                                      <p:cBhvr>
                                        <p:cTn id="36" dur="500"/>
                                        <p:tgtEl>
                                          <p:spTgt spid="12"/>
                                        </p:tgtEl>
                                      </p:cBhvr>
                                    </p:animEffect>
                                  </p:childTnLst>
                                </p:cTn>
                              </p:par>
                            </p:childTnLst>
                          </p:cTn>
                        </p:par>
                        <p:par>
                          <p:cTn id="37" fill="hold">
                            <p:stCondLst>
                              <p:cond delay="3900"/>
                            </p:stCondLst>
                            <p:childTnLst>
                              <p:par>
                                <p:cTn id="38" presetID="9" presetClass="entr" fill="hold" grpId="0" nodeType="afterEffect">
                                  <p:stCondLst>
                                    <p:cond delay="0"/>
                                  </p:stCondLst>
                                  <p:iterate>
                                    <p:tmAbs val="0"/>
                                  </p:iterate>
                                  <p:childTnLst>
                                    <p:set>
                                      <p:cBhvr>
                                        <p:cTn id="39" fill="hold"/>
                                        <p:tgtEl>
                                          <p:spTgt spid="13"/>
                                        </p:tgtEl>
                                        <p:attrNameLst>
                                          <p:attrName>style.visibility</p:attrName>
                                        </p:attrNameLst>
                                      </p:cBhvr>
                                      <p:to>
                                        <p:strVal val="visible"/>
                                      </p:to>
                                    </p:set>
                                    <p:animEffect transition="in" filter="dissolve">
                                      <p:cBhvr>
                                        <p:cTn id="40" dur="500"/>
                                        <p:tgtEl>
                                          <p:spTgt spid="13"/>
                                        </p:tgtEl>
                                      </p:cBhvr>
                                    </p:animEffect>
                                  </p:childTnLst>
                                </p:cTn>
                              </p:par>
                            </p:childTnLst>
                          </p:cTn>
                        </p:par>
                        <p:par>
                          <p:cTn id="41" fill="hold">
                            <p:stCondLst>
                              <p:cond delay="4400"/>
                            </p:stCondLst>
                            <p:childTnLst>
                              <p:par>
                                <p:cTn id="42" presetID="9" presetClass="entr" fill="hold" grpId="0" nodeType="afterEffect">
                                  <p:stCondLst>
                                    <p:cond delay="0"/>
                                  </p:stCondLst>
                                  <p:iterate>
                                    <p:tmAbs val="0"/>
                                  </p:iterate>
                                  <p:childTnLst>
                                    <p:set>
                                      <p:cBhvr>
                                        <p:cTn id="43" fill="hold"/>
                                        <p:tgtEl>
                                          <p:spTgt spid="14"/>
                                        </p:tgtEl>
                                        <p:attrNameLst>
                                          <p:attrName>style.visibility</p:attrName>
                                        </p:attrNameLst>
                                      </p:cBhvr>
                                      <p:to>
                                        <p:strVal val="visible"/>
                                      </p:to>
                                    </p:set>
                                    <p:animEffect transition="in" filter="dissolve">
                                      <p:cBhvr>
                                        <p:cTn id="44" dur="500"/>
                                        <p:tgtEl>
                                          <p:spTgt spid="14"/>
                                        </p:tgtEl>
                                      </p:cBhvr>
                                    </p:animEffect>
                                  </p:childTnLst>
                                </p:cTn>
                              </p:par>
                            </p:childTnLst>
                          </p:cTn>
                        </p:par>
                        <p:par>
                          <p:cTn id="45" fill="hold">
                            <p:stCondLst>
                              <p:cond delay="4900"/>
                            </p:stCondLst>
                            <p:childTnLst>
                              <p:par>
                                <p:cTn id="46" presetID="9" presetClass="entr" fill="hold" grpId="0" nodeType="afterEffect">
                                  <p:stCondLst>
                                    <p:cond delay="0"/>
                                  </p:stCondLst>
                                  <p:iterate>
                                    <p:tmAbs val="0"/>
                                  </p:iterate>
                                  <p:childTnLst>
                                    <p:set>
                                      <p:cBhvr>
                                        <p:cTn id="47" fill="hold"/>
                                        <p:tgtEl>
                                          <p:spTgt spid="15"/>
                                        </p:tgtEl>
                                        <p:attrNameLst>
                                          <p:attrName>style.visibility</p:attrName>
                                        </p:attrNameLst>
                                      </p:cBhvr>
                                      <p:to>
                                        <p:strVal val="visible"/>
                                      </p:to>
                                    </p:set>
                                    <p:animEffect transition="in" filter="dissolve">
                                      <p:cBhvr>
                                        <p:cTn id="48" dur="500"/>
                                        <p:tgtEl>
                                          <p:spTgt spid="15"/>
                                        </p:tgtEl>
                                      </p:cBhvr>
                                    </p:animEffect>
                                  </p:childTnLst>
                                </p:cTn>
                              </p:par>
                            </p:childTnLst>
                          </p:cTn>
                        </p:par>
                        <p:par>
                          <p:cTn id="49" fill="hold">
                            <p:stCondLst>
                              <p:cond delay="5400"/>
                            </p:stCondLst>
                            <p:childTnLst>
                              <p:par>
                                <p:cTn id="50" presetID="9" presetClass="entr" fill="hold" grpId="0" nodeType="afterEffect">
                                  <p:stCondLst>
                                    <p:cond delay="0"/>
                                  </p:stCondLst>
                                  <p:iterate>
                                    <p:tmAbs val="0"/>
                                  </p:iterate>
                                  <p:childTnLst>
                                    <p:set>
                                      <p:cBhvr>
                                        <p:cTn id="51" fill="hold"/>
                                        <p:tgtEl>
                                          <p:spTgt spid="16"/>
                                        </p:tgtEl>
                                        <p:attrNameLst>
                                          <p:attrName>style.visibility</p:attrName>
                                        </p:attrNameLst>
                                      </p:cBhvr>
                                      <p:to>
                                        <p:strVal val="visible"/>
                                      </p:to>
                                    </p:set>
                                    <p:animEffect transition="in" filter="dissolve">
                                      <p:cBhvr>
                                        <p:cTn id="52" dur="500"/>
                                        <p:tgtEl>
                                          <p:spTgt spid="16"/>
                                        </p:tgtEl>
                                      </p:cBhvr>
                                    </p:animEffect>
                                  </p:childTnLst>
                                </p:cTn>
                              </p:par>
                            </p:childTnLst>
                          </p:cTn>
                        </p:par>
                        <p:par>
                          <p:cTn id="53" fill="hold">
                            <p:stCondLst>
                              <p:cond delay="5900"/>
                            </p:stCondLst>
                            <p:childTnLst>
                              <p:par>
                                <p:cTn id="54" presetID="9" presetClass="entr" fill="hold" grpId="0" nodeType="afterEffect">
                                  <p:stCondLst>
                                    <p:cond delay="0"/>
                                  </p:stCondLst>
                                  <p:iterate>
                                    <p:tmAbs val="0"/>
                                  </p:iterate>
                                  <p:childTnLst>
                                    <p:set>
                                      <p:cBhvr>
                                        <p:cTn id="55" fill="hold"/>
                                        <p:tgtEl>
                                          <p:spTgt spid="17"/>
                                        </p:tgtEl>
                                        <p:attrNameLst>
                                          <p:attrName>style.visibility</p:attrName>
                                        </p:attrNameLst>
                                      </p:cBhvr>
                                      <p:to>
                                        <p:strVal val="visible"/>
                                      </p:to>
                                    </p:set>
                                    <p:animEffect transition="in" filter="dissolve">
                                      <p:cBhvr>
                                        <p:cTn id="56" dur="500"/>
                                        <p:tgtEl>
                                          <p:spTgt spid="17"/>
                                        </p:tgtEl>
                                      </p:cBhvr>
                                    </p:animEffect>
                                  </p:childTnLst>
                                </p:cTn>
                              </p:par>
                            </p:childTnLst>
                          </p:cTn>
                        </p:par>
                        <p:par>
                          <p:cTn id="57" fill="hold">
                            <p:stCondLst>
                              <p:cond delay="6400"/>
                            </p:stCondLst>
                            <p:childTnLst>
                              <p:par>
                                <p:cTn id="58" presetID="9" presetClass="entr" fill="hold" grpId="0" nodeType="afterEffect">
                                  <p:stCondLst>
                                    <p:cond delay="0"/>
                                  </p:stCondLst>
                                  <p:iterate>
                                    <p:tmAbs val="0"/>
                                  </p:iterate>
                                  <p:childTnLst>
                                    <p:set>
                                      <p:cBhvr>
                                        <p:cTn id="59" fill="hold"/>
                                        <p:tgtEl>
                                          <p:spTgt spid="18"/>
                                        </p:tgtEl>
                                        <p:attrNameLst>
                                          <p:attrName>style.visibility</p:attrName>
                                        </p:attrNameLst>
                                      </p:cBhvr>
                                      <p:to>
                                        <p:strVal val="visible"/>
                                      </p:to>
                                    </p:set>
                                    <p:animEffect transition="in" filter="dissolve">
                                      <p:cBhvr>
                                        <p:cTn id="60" dur="500"/>
                                        <p:tgtEl>
                                          <p:spTgt spid="18"/>
                                        </p:tgtEl>
                                      </p:cBhvr>
                                    </p:animEffect>
                                  </p:childTnLst>
                                </p:cTn>
                              </p:par>
                            </p:childTnLst>
                          </p:cTn>
                        </p:par>
                        <p:par>
                          <p:cTn id="61" fill="hold">
                            <p:stCondLst>
                              <p:cond delay="6900"/>
                            </p:stCondLst>
                            <p:childTnLst>
                              <p:par>
                                <p:cTn id="62" presetID="9" presetClass="entr" fill="hold" grpId="0" nodeType="afterEffect">
                                  <p:stCondLst>
                                    <p:cond delay="0"/>
                                  </p:stCondLst>
                                  <p:iterate>
                                    <p:tmAbs val="0"/>
                                  </p:iterate>
                                  <p:childTnLst>
                                    <p:set>
                                      <p:cBhvr>
                                        <p:cTn id="63" fill="hold"/>
                                        <p:tgtEl>
                                          <p:spTgt spid="19"/>
                                        </p:tgtEl>
                                        <p:attrNameLst>
                                          <p:attrName>style.visibility</p:attrName>
                                        </p:attrNameLst>
                                      </p:cBhvr>
                                      <p:to>
                                        <p:strVal val="visible"/>
                                      </p:to>
                                    </p:set>
                                    <p:animEffect transition="in" filter="dissolve">
                                      <p:cBhvr>
                                        <p:cTn id="6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9" grpId="0" animBg="1" advAuto="0"/>
      <p:bldP spid="10" grpId="0" animBg="1" advAuto="0"/>
      <p:bldP spid="11" grpId="0" animBg="1" advAuto="0"/>
      <p:bldP spid="12" grpId="0" animBg="1" advAuto="0"/>
      <p:bldP spid="13" grpId="0" animBg="1" advAuto="0"/>
      <p:bldP spid="14" grpId="0" animBg="1" advAuto="0"/>
      <p:bldP spid="15" grpId="0" animBg="1" advAuto="0"/>
      <p:bldP spid="16" grpId="0" animBg="1" advAuto="0"/>
      <p:bldP spid="17" grpId="0" animBg="1" advAuto="0"/>
      <p:bldP spid="18" grpId="0" animBg="1" advAuto="0"/>
      <p:bldP spid="19" grpId="0" animBg="1" advAuto="0"/>
      <p:bldP spid="20" grpId="0" animBg="1" advAuto="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4626"/>
          <p:cNvSpPr/>
          <p:nvPr/>
        </p:nvSpPr>
        <p:spPr>
          <a:xfrm>
            <a:off x="1859575" y="2821169"/>
            <a:ext cx="2060541" cy="2060541"/>
          </a:xfrm>
          <a:prstGeom prst="ellipse">
            <a:avLst/>
          </a:prstGeom>
          <a:solidFill>
            <a:schemeClr val="tx1"/>
          </a:solidFill>
          <a:ln w="12700">
            <a:miter lim="400000"/>
          </a:ln>
        </p:spPr>
        <p:txBody>
          <a:bodyPr lIns="45719" rIns="45719" anchor="ctr"/>
          <a:lstStyle/>
          <a:p>
            <a:pPr algn="ctr">
              <a:defRPr>
                <a:solidFill>
                  <a:srgbClr val="FFFFFF"/>
                </a:solidFill>
              </a:defRPr>
            </a:pPr>
            <a:endParaRPr>
              <a:cs typeface="+mn-ea"/>
              <a:sym typeface="+mn-lt"/>
            </a:endParaRPr>
          </a:p>
        </p:txBody>
      </p:sp>
      <p:sp>
        <p:nvSpPr>
          <p:cNvPr id="9" name="Shape 4627"/>
          <p:cNvSpPr/>
          <p:nvPr/>
        </p:nvSpPr>
        <p:spPr>
          <a:xfrm>
            <a:off x="919121" y="2349239"/>
            <a:ext cx="2890111" cy="1444070"/>
          </a:xfrm>
          <a:custGeom>
            <a:avLst/>
            <a:gdLst/>
            <a:ahLst/>
            <a:cxnLst>
              <a:cxn ang="0">
                <a:pos x="wd2" y="hd2"/>
              </a:cxn>
              <a:cxn ang="5400000">
                <a:pos x="wd2" y="hd2"/>
              </a:cxn>
              <a:cxn ang="10800000">
                <a:pos x="wd2" y="hd2"/>
              </a:cxn>
              <a:cxn ang="16200000">
                <a:pos x="wd2" y="hd2"/>
              </a:cxn>
            </a:cxnLst>
            <a:rect l="0" t="0" r="r" b="b"/>
            <a:pathLst>
              <a:path w="21600" h="21600" extrusionOk="0">
                <a:moveTo>
                  <a:pt x="15620" y="35"/>
                </a:moveTo>
                <a:cubicBezTo>
                  <a:pt x="15411" y="0"/>
                  <a:pt x="15202" y="0"/>
                  <a:pt x="15010" y="0"/>
                </a:cubicBezTo>
                <a:cubicBezTo>
                  <a:pt x="14958" y="0"/>
                  <a:pt x="14923" y="0"/>
                  <a:pt x="14888" y="0"/>
                </a:cubicBezTo>
                <a:cubicBezTo>
                  <a:pt x="11489" y="0"/>
                  <a:pt x="1604" y="0"/>
                  <a:pt x="1604" y="0"/>
                </a:cubicBezTo>
                <a:cubicBezTo>
                  <a:pt x="0" y="4536"/>
                  <a:pt x="0" y="4536"/>
                  <a:pt x="0" y="4536"/>
                </a:cubicBezTo>
                <a:cubicBezTo>
                  <a:pt x="1604" y="9073"/>
                  <a:pt x="1604" y="9073"/>
                  <a:pt x="1604" y="9073"/>
                </a:cubicBezTo>
                <a:cubicBezTo>
                  <a:pt x="1604" y="9073"/>
                  <a:pt x="3504" y="9073"/>
                  <a:pt x="5945" y="9073"/>
                </a:cubicBezTo>
                <a:cubicBezTo>
                  <a:pt x="8752" y="9073"/>
                  <a:pt x="12308" y="9073"/>
                  <a:pt x="14522" y="9073"/>
                </a:cubicBezTo>
                <a:cubicBezTo>
                  <a:pt x="14662" y="9073"/>
                  <a:pt x="14801" y="9073"/>
                  <a:pt x="14940" y="9073"/>
                </a:cubicBezTo>
                <a:cubicBezTo>
                  <a:pt x="14940" y="9073"/>
                  <a:pt x="14940" y="9073"/>
                  <a:pt x="14940" y="9073"/>
                </a:cubicBezTo>
                <a:cubicBezTo>
                  <a:pt x="15080" y="9073"/>
                  <a:pt x="15237" y="9073"/>
                  <a:pt x="15376" y="9073"/>
                </a:cubicBezTo>
                <a:cubicBezTo>
                  <a:pt x="18723" y="9491"/>
                  <a:pt x="21408" y="14865"/>
                  <a:pt x="21600" y="21600"/>
                </a:cubicBezTo>
                <a:cubicBezTo>
                  <a:pt x="21600" y="17133"/>
                  <a:pt x="21600" y="10015"/>
                  <a:pt x="21600" y="4397"/>
                </a:cubicBezTo>
                <a:cubicBezTo>
                  <a:pt x="19909" y="1884"/>
                  <a:pt x="17852" y="314"/>
                  <a:pt x="15620" y="35"/>
                </a:cubicBezTo>
                <a:close/>
              </a:path>
            </a:pathLst>
          </a:custGeom>
          <a:solidFill>
            <a:schemeClr val="accent1"/>
          </a:solidFill>
          <a:ln w="12700">
            <a:miter lim="400000"/>
          </a:ln>
        </p:spPr>
        <p:txBody>
          <a:bodyPr lIns="45719" rIns="45719"/>
          <a:lstStyle/>
          <a:p>
            <a:endParaRPr>
              <a:cs typeface="+mn-ea"/>
              <a:sym typeface="+mn-lt"/>
            </a:endParaRPr>
          </a:p>
        </p:txBody>
      </p:sp>
      <p:sp>
        <p:nvSpPr>
          <p:cNvPr id="10" name="Shape 4628"/>
          <p:cNvSpPr/>
          <p:nvPr/>
        </p:nvSpPr>
        <p:spPr>
          <a:xfrm>
            <a:off x="1420849" y="2955451"/>
            <a:ext cx="1441113" cy="2890111"/>
          </a:xfrm>
          <a:custGeom>
            <a:avLst/>
            <a:gdLst/>
            <a:ahLst/>
            <a:cxnLst>
              <a:cxn ang="0">
                <a:pos x="wd2" y="hd2"/>
              </a:cxn>
              <a:cxn ang="5400000">
                <a:pos x="wd2" y="hd2"/>
              </a:cxn>
              <a:cxn ang="10800000">
                <a:pos x="wd2" y="hd2"/>
              </a:cxn>
              <a:cxn ang="16200000">
                <a:pos x="wd2" y="hd2"/>
              </a:cxn>
            </a:cxnLst>
            <a:rect l="0" t="0" r="r" b="b"/>
            <a:pathLst>
              <a:path w="21600" h="21600" extrusionOk="0">
                <a:moveTo>
                  <a:pt x="4404" y="0"/>
                </a:moveTo>
                <a:cubicBezTo>
                  <a:pt x="1887" y="1691"/>
                  <a:pt x="315" y="3748"/>
                  <a:pt x="35" y="5997"/>
                </a:cubicBezTo>
                <a:cubicBezTo>
                  <a:pt x="35" y="6154"/>
                  <a:pt x="0" y="6328"/>
                  <a:pt x="0" y="6503"/>
                </a:cubicBezTo>
                <a:cubicBezTo>
                  <a:pt x="0" y="6607"/>
                  <a:pt x="0" y="6712"/>
                  <a:pt x="0" y="6816"/>
                </a:cubicBezTo>
                <a:cubicBezTo>
                  <a:pt x="0" y="10303"/>
                  <a:pt x="0" y="19996"/>
                  <a:pt x="0" y="19996"/>
                </a:cubicBezTo>
                <a:cubicBezTo>
                  <a:pt x="4544" y="21600"/>
                  <a:pt x="4544" y="21600"/>
                  <a:pt x="4544" y="21600"/>
                </a:cubicBezTo>
                <a:cubicBezTo>
                  <a:pt x="9122" y="19996"/>
                  <a:pt x="9122" y="19996"/>
                  <a:pt x="9122" y="19996"/>
                </a:cubicBezTo>
                <a:cubicBezTo>
                  <a:pt x="9122" y="19996"/>
                  <a:pt x="9122" y="18113"/>
                  <a:pt x="9122" y="15673"/>
                </a:cubicBezTo>
                <a:cubicBezTo>
                  <a:pt x="9122" y="12866"/>
                  <a:pt x="9122" y="9327"/>
                  <a:pt x="9122" y="7095"/>
                </a:cubicBezTo>
                <a:cubicBezTo>
                  <a:pt x="9087" y="6956"/>
                  <a:pt x="9087" y="6816"/>
                  <a:pt x="9087" y="6660"/>
                </a:cubicBezTo>
                <a:cubicBezTo>
                  <a:pt x="9087" y="6520"/>
                  <a:pt x="9087" y="6363"/>
                  <a:pt x="9122" y="6224"/>
                </a:cubicBezTo>
                <a:cubicBezTo>
                  <a:pt x="9542" y="2877"/>
                  <a:pt x="14924" y="209"/>
                  <a:pt x="21600" y="0"/>
                </a:cubicBezTo>
                <a:cubicBezTo>
                  <a:pt x="17161" y="0"/>
                  <a:pt x="10031" y="0"/>
                  <a:pt x="4404" y="0"/>
                </a:cubicBezTo>
                <a:close/>
              </a:path>
            </a:pathLst>
          </a:custGeom>
          <a:solidFill>
            <a:schemeClr val="accent4"/>
          </a:solidFill>
          <a:ln w="12700">
            <a:miter lim="400000"/>
          </a:ln>
        </p:spPr>
        <p:txBody>
          <a:bodyPr lIns="45719" rIns="45719"/>
          <a:lstStyle/>
          <a:p>
            <a:endParaRPr>
              <a:cs typeface="+mn-ea"/>
              <a:sym typeface="+mn-lt"/>
            </a:endParaRPr>
          </a:p>
        </p:txBody>
      </p:sp>
      <p:sp>
        <p:nvSpPr>
          <p:cNvPr id="11" name="Shape 4629"/>
          <p:cNvSpPr/>
          <p:nvPr/>
        </p:nvSpPr>
        <p:spPr>
          <a:xfrm>
            <a:off x="2030018" y="3904693"/>
            <a:ext cx="2887153" cy="1439141"/>
          </a:xfrm>
          <a:custGeom>
            <a:avLst/>
            <a:gdLst/>
            <a:ahLst/>
            <a:cxnLst>
              <a:cxn ang="0">
                <a:pos x="wd2" y="hd2"/>
              </a:cxn>
              <a:cxn ang="5400000">
                <a:pos x="wd2" y="hd2"/>
              </a:cxn>
              <a:cxn ang="10800000">
                <a:pos x="wd2" y="hd2"/>
              </a:cxn>
              <a:cxn ang="16200000">
                <a:pos x="wd2" y="hd2"/>
              </a:cxn>
            </a:cxnLst>
            <a:rect l="0" t="0" r="r" b="b"/>
            <a:pathLst>
              <a:path w="21600" h="21600" extrusionOk="0">
                <a:moveTo>
                  <a:pt x="20012" y="12498"/>
                </a:moveTo>
                <a:cubicBezTo>
                  <a:pt x="20012" y="12498"/>
                  <a:pt x="18111" y="12498"/>
                  <a:pt x="15668" y="12498"/>
                </a:cubicBezTo>
                <a:cubicBezTo>
                  <a:pt x="12859" y="12498"/>
                  <a:pt x="9317" y="12498"/>
                  <a:pt x="7084" y="12498"/>
                </a:cubicBezTo>
                <a:cubicBezTo>
                  <a:pt x="6944" y="12498"/>
                  <a:pt x="6805" y="12533"/>
                  <a:pt x="6647" y="12533"/>
                </a:cubicBezTo>
                <a:cubicBezTo>
                  <a:pt x="6647" y="12533"/>
                  <a:pt x="6647" y="12533"/>
                  <a:pt x="6647" y="12533"/>
                </a:cubicBezTo>
                <a:cubicBezTo>
                  <a:pt x="6508" y="12533"/>
                  <a:pt x="6368" y="12498"/>
                  <a:pt x="6229" y="12498"/>
                </a:cubicBezTo>
                <a:cubicBezTo>
                  <a:pt x="2879" y="12043"/>
                  <a:pt x="209" y="6722"/>
                  <a:pt x="0" y="0"/>
                </a:cubicBezTo>
                <a:cubicBezTo>
                  <a:pt x="0" y="4481"/>
                  <a:pt x="0" y="11588"/>
                  <a:pt x="0" y="17224"/>
                </a:cubicBezTo>
                <a:cubicBezTo>
                  <a:pt x="1692" y="19710"/>
                  <a:pt x="3751" y="21320"/>
                  <a:pt x="5984" y="21565"/>
                </a:cubicBezTo>
                <a:cubicBezTo>
                  <a:pt x="6159" y="21600"/>
                  <a:pt x="6351" y="21600"/>
                  <a:pt x="6543" y="21600"/>
                </a:cubicBezTo>
                <a:cubicBezTo>
                  <a:pt x="6613" y="21600"/>
                  <a:pt x="6682" y="21600"/>
                  <a:pt x="6770" y="21600"/>
                </a:cubicBezTo>
                <a:cubicBezTo>
                  <a:pt x="10224" y="21600"/>
                  <a:pt x="19995" y="21600"/>
                  <a:pt x="19995" y="21600"/>
                </a:cubicBezTo>
                <a:cubicBezTo>
                  <a:pt x="21600" y="17049"/>
                  <a:pt x="21600" y="17049"/>
                  <a:pt x="21600" y="17049"/>
                </a:cubicBezTo>
                <a:lnTo>
                  <a:pt x="20012" y="12498"/>
                </a:lnTo>
                <a:close/>
              </a:path>
            </a:pathLst>
          </a:custGeom>
          <a:solidFill>
            <a:schemeClr val="accent3"/>
          </a:solidFill>
          <a:ln w="12700">
            <a:miter lim="400000"/>
          </a:ln>
        </p:spPr>
        <p:txBody>
          <a:bodyPr lIns="45719" rIns="45719"/>
          <a:lstStyle/>
          <a:p>
            <a:endParaRPr>
              <a:cs typeface="+mn-ea"/>
              <a:sym typeface="+mn-lt"/>
            </a:endParaRPr>
          </a:p>
        </p:txBody>
      </p:sp>
      <p:sp>
        <p:nvSpPr>
          <p:cNvPr id="12" name="Shape 4630"/>
          <p:cNvSpPr/>
          <p:nvPr/>
        </p:nvSpPr>
        <p:spPr>
          <a:xfrm>
            <a:off x="1444497" y="2347752"/>
            <a:ext cx="1660352" cy="50744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lnSpc>
                <a:spcPts val="1700"/>
              </a:lnSpc>
              <a:defRPr sz="1100">
                <a:solidFill>
                  <a:srgbClr val="FFFFFF"/>
                </a:solidFill>
                <a:latin typeface="Open Sans Light"/>
                <a:ea typeface="Open Sans Light"/>
                <a:cs typeface="Open Sans Light"/>
                <a:sym typeface="Open Sans Light"/>
              </a:defRPr>
            </a:lvl1pPr>
          </a:lstStyle>
          <a:p>
            <a:pPr>
              <a:defRPr sz="1800">
                <a:solidFill>
                  <a:srgbClr val="000000"/>
                </a:solidFill>
                <a:latin typeface="+mn-lt"/>
                <a:ea typeface="+mn-ea"/>
                <a:cs typeface="+mn-cs"/>
                <a:sym typeface="Helvetica"/>
              </a:defRPr>
            </a:pPr>
            <a:r>
              <a:rPr sz="1100">
                <a:solidFill>
                  <a:srgbClr val="FFFFFF"/>
                </a:solidFill>
                <a:latin typeface="+mn-lt"/>
                <a:ea typeface="+mn-ea"/>
                <a:cs typeface="+mn-ea"/>
                <a:sym typeface="+mn-lt"/>
              </a:rPr>
              <a:t>Lorem ipsum dolor sit amet, consectetu</a:t>
            </a:r>
          </a:p>
        </p:txBody>
      </p:sp>
      <p:sp>
        <p:nvSpPr>
          <p:cNvPr id="13" name="Shape 4631"/>
          <p:cNvSpPr/>
          <p:nvPr/>
        </p:nvSpPr>
        <p:spPr>
          <a:xfrm>
            <a:off x="2640957" y="4762672"/>
            <a:ext cx="1660351" cy="50744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nSpc>
                <a:spcPts val="1700"/>
              </a:lnSpc>
              <a:defRPr sz="1100">
                <a:solidFill>
                  <a:srgbClr val="FFFFFF"/>
                </a:solidFill>
                <a:latin typeface="Open Sans Light"/>
                <a:ea typeface="Open Sans Light"/>
                <a:cs typeface="Open Sans Light"/>
                <a:sym typeface="Open Sans Light"/>
              </a:defRPr>
            </a:lvl1pPr>
          </a:lstStyle>
          <a:p>
            <a:pPr>
              <a:defRPr sz="1800">
                <a:solidFill>
                  <a:srgbClr val="000000"/>
                </a:solidFill>
                <a:latin typeface="+mn-lt"/>
                <a:ea typeface="+mn-ea"/>
                <a:cs typeface="+mn-cs"/>
                <a:sym typeface="Helvetica"/>
              </a:defRPr>
            </a:pPr>
            <a:r>
              <a:rPr sz="1100">
                <a:solidFill>
                  <a:srgbClr val="FFFFFF"/>
                </a:solidFill>
                <a:latin typeface="+mn-lt"/>
                <a:ea typeface="+mn-ea"/>
                <a:cs typeface="+mn-ea"/>
                <a:sym typeface="+mn-lt"/>
              </a:rPr>
              <a:t>Lorem ipsum dolor sit amet, consectetu</a:t>
            </a:r>
          </a:p>
        </p:txBody>
      </p:sp>
      <p:sp>
        <p:nvSpPr>
          <p:cNvPr id="14" name="Shape 4632"/>
          <p:cNvSpPr/>
          <p:nvPr/>
        </p:nvSpPr>
        <p:spPr>
          <a:xfrm rot="16200000">
            <a:off x="875490" y="4183375"/>
            <a:ext cx="1660352" cy="50744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lnSpc>
                <a:spcPts val="1700"/>
              </a:lnSpc>
              <a:defRPr sz="1100">
                <a:solidFill>
                  <a:srgbClr val="FFFFFF"/>
                </a:solidFill>
                <a:latin typeface="Open Sans Light"/>
                <a:ea typeface="Open Sans Light"/>
                <a:cs typeface="Open Sans Light"/>
                <a:sym typeface="Open Sans Light"/>
              </a:defRPr>
            </a:lvl1pPr>
          </a:lstStyle>
          <a:p>
            <a:pPr>
              <a:defRPr sz="1800">
                <a:solidFill>
                  <a:srgbClr val="000000"/>
                </a:solidFill>
                <a:latin typeface="+mn-lt"/>
                <a:ea typeface="+mn-ea"/>
                <a:cs typeface="+mn-cs"/>
                <a:sym typeface="Helvetica"/>
              </a:defRPr>
            </a:pPr>
            <a:r>
              <a:rPr sz="1100">
                <a:solidFill>
                  <a:srgbClr val="FFFFFF"/>
                </a:solidFill>
                <a:latin typeface="+mn-lt"/>
                <a:ea typeface="+mn-ea"/>
                <a:cs typeface="+mn-ea"/>
                <a:sym typeface="+mn-lt"/>
              </a:rPr>
              <a:t>Lorem ipsum dolor sit amet, consectetu</a:t>
            </a:r>
          </a:p>
        </p:txBody>
      </p:sp>
      <p:sp>
        <p:nvSpPr>
          <p:cNvPr id="15" name="Shape 4633"/>
          <p:cNvSpPr/>
          <p:nvPr/>
        </p:nvSpPr>
        <p:spPr>
          <a:xfrm>
            <a:off x="6389916" y="1576456"/>
            <a:ext cx="2236982" cy="370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a:cs typeface="+mn-ea"/>
                <a:sym typeface="+mn-lt"/>
              </a:rPr>
              <a:t>Description</a:t>
            </a:r>
          </a:p>
        </p:txBody>
      </p:sp>
      <p:sp>
        <p:nvSpPr>
          <p:cNvPr id="16" name="Shape 4634"/>
          <p:cNvSpPr/>
          <p:nvPr/>
        </p:nvSpPr>
        <p:spPr>
          <a:xfrm>
            <a:off x="6389916" y="1875146"/>
            <a:ext cx="5192486" cy="70057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just">
              <a:lnSpc>
                <a:spcPct val="150000"/>
              </a:lnSpc>
              <a:defRPr sz="1400">
                <a:solidFill>
                  <a:srgbClr val="3A3838"/>
                </a:solidFill>
                <a:latin typeface="Open Sans Light"/>
                <a:ea typeface="Open Sans Light"/>
                <a:cs typeface="Open Sans Light"/>
                <a:sym typeface="Open Sans Light"/>
              </a:defRPr>
            </a:lvl1pPr>
          </a:lstStyle>
          <a:p>
            <a:pPr>
              <a:defRPr sz="1800">
                <a:solidFill>
                  <a:srgbClr val="000000"/>
                </a:solidFill>
                <a:latin typeface="+mn-lt"/>
                <a:ea typeface="+mn-ea"/>
                <a:cs typeface="+mn-cs"/>
                <a:sym typeface="Helvetica"/>
              </a:defRPr>
            </a:pPr>
            <a:r>
              <a:rPr lang="en-US" sz="1400" dirty="0">
                <a:solidFill>
                  <a:srgbClr val="3A3838"/>
                </a:solidFill>
                <a:latin typeface="+mn-lt"/>
                <a:ea typeface="+mn-ea"/>
                <a:cs typeface="+mn-ea"/>
                <a:sym typeface="+mn-lt"/>
              </a:rPr>
              <a:t>Click here to add text content, such as keywords, some brief introductions, etc.</a:t>
            </a:r>
            <a:endParaRPr sz="1400" dirty="0">
              <a:solidFill>
                <a:srgbClr val="3A3838"/>
              </a:solidFill>
              <a:latin typeface="+mn-lt"/>
              <a:ea typeface="+mn-ea"/>
              <a:cs typeface="+mn-ea"/>
              <a:sym typeface="+mn-lt"/>
            </a:endParaRPr>
          </a:p>
        </p:txBody>
      </p:sp>
      <p:grpSp>
        <p:nvGrpSpPr>
          <p:cNvPr id="17" name="Group 4637"/>
          <p:cNvGrpSpPr/>
          <p:nvPr/>
        </p:nvGrpSpPr>
        <p:grpSpPr>
          <a:xfrm>
            <a:off x="7386235" y="3052039"/>
            <a:ext cx="2756002" cy="802669"/>
            <a:chOff x="0" y="0"/>
            <a:chExt cx="2756001" cy="802668"/>
          </a:xfrm>
        </p:grpSpPr>
        <p:sp>
          <p:nvSpPr>
            <p:cNvPr id="18" name="Shape 4635"/>
            <p:cNvSpPr/>
            <p:nvPr/>
          </p:nvSpPr>
          <p:spPr>
            <a:xfrm>
              <a:off x="0" y="0"/>
              <a:ext cx="621322" cy="30777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1400"/>
              </a:lvl1pPr>
            </a:lstStyle>
            <a:p>
              <a:pPr>
                <a:defRPr sz="1800"/>
              </a:pPr>
              <a:r>
                <a:rPr sz="1400">
                  <a:cs typeface="+mn-ea"/>
                  <a:sym typeface="+mn-lt"/>
                </a:rPr>
                <a:t>Idea 1</a:t>
              </a:r>
            </a:p>
          </p:txBody>
        </p:sp>
        <p:sp>
          <p:nvSpPr>
            <p:cNvPr id="19" name="Shape 4636"/>
            <p:cNvSpPr/>
            <p:nvPr/>
          </p:nvSpPr>
          <p:spPr>
            <a:xfrm>
              <a:off x="0" y="232387"/>
              <a:ext cx="2756001" cy="57028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nSpc>
                  <a:spcPct val="150000"/>
                </a:lnSpc>
                <a:defRPr sz="1100">
                  <a:solidFill>
                    <a:srgbClr val="3A3838"/>
                  </a:solidFill>
                  <a:latin typeface="Open Sans Light"/>
                  <a:ea typeface="Open Sans Light"/>
                  <a:cs typeface="Open Sans Light"/>
                  <a:sym typeface="Open Sans Light"/>
                </a:defRPr>
              </a:lvl1pPr>
            </a:lstStyle>
            <a:p>
              <a:pPr>
                <a:defRPr sz="1800">
                  <a:solidFill>
                    <a:srgbClr val="000000"/>
                  </a:solidFill>
                  <a:latin typeface="+mn-lt"/>
                  <a:ea typeface="+mn-ea"/>
                  <a:cs typeface="+mn-cs"/>
                  <a:sym typeface="Helvetica"/>
                </a:defRPr>
              </a:pPr>
              <a:r>
                <a:rPr sz="1100">
                  <a:solidFill>
                    <a:srgbClr val="3A3838"/>
                  </a:solidFill>
                  <a:latin typeface="+mn-lt"/>
                  <a:ea typeface="+mn-ea"/>
                  <a:cs typeface="+mn-ea"/>
                  <a:sym typeface="+mn-lt"/>
                </a:rPr>
                <a:t>Suitable for all categories business and personal presentation</a:t>
              </a:r>
            </a:p>
          </p:txBody>
        </p:sp>
      </p:grpSp>
      <p:grpSp>
        <p:nvGrpSpPr>
          <p:cNvPr id="20" name="Group 4640"/>
          <p:cNvGrpSpPr/>
          <p:nvPr/>
        </p:nvGrpSpPr>
        <p:grpSpPr>
          <a:xfrm>
            <a:off x="7386235" y="3814109"/>
            <a:ext cx="2756002" cy="802669"/>
            <a:chOff x="0" y="0"/>
            <a:chExt cx="2756001" cy="802668"/>
          </a:xfrm>
        </p:grpSpPr>
        <p:sp>
          <p:nvSpPr>
            <p:cNvPr id="21" name="Shape 4638"/>
            <p:cNvSpPr/>
            <p:nvPr/>
          </p:nvSpPr>
          <p:spPr>
            <a:xfrm>
              <a:off x="0" y="0"/>
              <a:ext cx="621322" cy="30777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1400"/>
              </a:lvl1pPr>
            </a:lstStyle>
            <a:p>
              <a:pPr>
                <a:defRPr sz="1800"/>
              </a:pPr>
              <a:r>
                <a:rPr sz="1400">
                  <a:cs typeface="+mn-ea"/>
                  <a:sym typeface="+mn-lt"/>
                </a:rPr>
                <a:t>Idea 2</a:t>
              </a:r>
            </a:p>
          </p:txBody>
        </p:sp>
        <p:sp>
          <p:nvSpPr>
            <p:cNvPr id="22" name="Shape 4639"/>
            <p:cNvSpPr/>
            <p:nvPr/>
          </p:nvSpPr>
          <p:spPr>
            <a:xfrm>
              <a:off x="0" y="232387"/>
              <a:ext cx="2756001" cy="57028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nSpc>
                  <a:spcPct val="150000"/>
                </a:lnSpc>
                <a:defRPr sz="1100">
                  <a:solidFill>
                    <a:srgbClr val="3A3838"/>
                  </a:solidFill>
                  <a:latin typeface="Open Sans Light"/>
                  <a:ea typeface="Open Sans Light"/>
                  <a:cs typeface="Open Sans Light"/>
                  <a:sym typeface="Open Sans Light"/>
                </a:defRPr>
              </a:lvl1pPr>
            </a:lstStyle>
            <a:p>
              <a:pPr>
                <a:defRPr sz="1800">
                  <a:solidFill>
                    <a:srgbClr val="000000"/>
                  </a:solidFill>
                  <a:latin typeface="+mn-lt"/>
                  <a:ea typeface="+mn-ea"/>
                  <a:cs typeface="+mn-cs"/>
                  <a:sym typeface="Helvetica"/>
                </a:defRPr>
              </a:pPr>
              <a:r>
                <a:rPr sz="1100">
                  <a:solidFill>
                    <a:srgbClr val="3A3838"/>
                  </a:solidFill>
                  <a:latin typeface="+mn-lt"/>
                  <a:ea typeface="+mn-ea"/>
                  <a:cs typeface="+mn-ea"/>
                  <a:sym typeface="+mn-lt"/>
                </a:rPr>
                <a:t>Suitable for all categories business and personal presentation</a:t>
              </a:r>
            </a:p>
          </p:txBody>
        </p:sp>
      </p:grpSp>
      <p:grpSp>
        <p:nvGrpSpPr>
          <p:cNvPr id="23" name="Group 4643"/>
          <p:cNvGrpSpPr/>
          <p:nvPr/>
        </p:nvGrpSpPr>
        <p:grpSpPr>
          <a:xfrm>
            <a:off x="7386235" y="4586656"/>
            <a:ext cx="2756002" cy="802669"/>
            <a:chOff x="0" y="0"/>
            <a:chExt cx="2756001" cy="802668"/>
          </a:xfrm>
        </p:grpSpPr>
        <p:sp>
          <p:nvSpPr>
            <p:cNvPr id="24" name="Shape 4641"/>
            <p:cNvSpPr/>
            <p:nvPr/>
          </p:nvSpPr>
          <p:spPr>
            <a:xfrm>
              <a:off x="0" y="0"/>
              <a:ext cx="621322" cy="30777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1400"/>
              </a:lvl1pPr>
            </a:lstStyle>
            <a:p>
              <a:pPr>
                <a:defRPr sz="1800"/>
              </a:pPr>
              <a:r>
                <a:rPr sz="1400">
                  <a:cs typeface="+mn-ea"/>
                  <a:sym typeface="+mn-lt"/>
                </a:rPr>
                <a:t>Idea 3</a:t>
              </a:r>
            </a:p>
          </p:txBody>
        </p:sp>
        <p:sp>
          <p:nvSpPr>
            <p:cNvPr id="25" name="Shape 4642"/>
            <p:cNvSpPr/>
            <p:nvPr/>
          </p:nvSpPr>
          <p:spPr>
            <a:xfrm>
              <a:off x="0" y="232387"/>
              <a:ext cx="2756001" cy="57028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nSpc>
                  <a:spcPct val="150000"/>
                </a:lnSpc>
                <a:defRPr sz="1100">
                  <a:solidFill>
                    <a:srgbClr val="3A3838"/>
                  </a:solidFill>
                  <a:latin typeface="Open Sans Light"/>
                  <a:ea typeface="Open Sans Light"/>
                  <a:cs typeface="Open Sans Light"/>
                  <a:sym typeface="Open Sans Light"/>
                </a:defRPr>
              </a:lvl1pPr>
            </a:lstStyle>
            <a:p>
              <a:pPr>
                <a:defRPr sz="1800">
                  <a:solidFill>
                    <a:srgbClr val="000000"/>
                  </a:solidFill>
                  <a:latin typeface="+mn-lt"/>
                  <a:ea typeface="+mn-ea"/>
                  <a:cs typeface="+mn-cs"/>
                  <a:sym typeface="Helvetica"/>
                </a:defRPr>
              </a:pPr>
              <a:r>
                <a:rPr sz="1100">
                  <a:solidFill>
                    <a:srgbClr val="3A3838"/>
                  </a:solidFill>
                  <a:latin typeface="+mn-lt"/>
                  <a:ea typeface="+mn-ea"/>
                  <a:cs typeface="+mn-ea"/>
                  <a:sym typeface="+mn-lt"/>
                </a:rPr>
                <a:t>Suitable for all categories business and personal presentation</a:t>
              </a:r>
            </a:p>
          </p:txBody>
        </p:sp>
      </p:grpSp>
      <p:grpSp>
        <p:nvGrpSpPr>
          <p:cNvPr id="26" name="Group 4646"/>
          <p:cNvGrpSpPr/>
          <p:nvPr/>
        </p:nvGrpSpPr>
        <p:grpSpPr>
          <a:xfrm>
            <a:off x="7386235" y="5395796"/>
            <a:ext cx="2756002" cy="802670"/>
            <a:chOff x="0" y="0"/>
            <a:chExt cx="2756001" cy="802668"/>
          </a:xfrm>
        </p:grpSpPr>
        <p:sp>
          <p:nvSpPr>
            <p:cNvPr id="27" name="Shape 4644"/>
            <p:cNvSpPr/>
            <p:nvPr/>
          </p:nvSpPr>
          <p:spPr>
            <a:xfrm>
              <a:off x="0" y="0"/>
              <a:ext cx="621322" cy="30777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p>
              <a:r>
                <a:rPr sz="1400">
                  <a:cs typeface="+mn-ea"/>
                  <a:sym typeface="+mn-lt"/>
                </a:rPr>
                <a:t>Idea 4</a:t>
              </a:r>
            </a:p>
          </p:txBody>
        </p:sp>
        <p:sp>
          <p:nvSpPr>
            <p:cNvPr id="28" name="Shape 4645"/>
            <p:cNvSpPr/>
            <p:nvPr/>
          </p:nvSpPr>
          <p:spPr>
            <a:xfrm>
              <a:off x="0" y="232387"/>
              <a:ext cx="2756001" cy="57028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nSpc>
                  <a:spcPct val="150000"/>
                </a:lnSpc>
                <a:defRPr sz="1100">
                  <a:solidFill>
                    <a:srgbClr val="3A3838"/>
                  </a:solidFill>
                  <a:latin typeface="Open Sans Light"/>
                  <a:ea typeface="Open Sans Light"/>
                  <a:cs typeface="Open Sans Light"/>
                  <a:sym typeface="Open Sans Light"/>
                </a:defRPr>
              </a:lvl1pPr>
            </a:lstStyle>
            <a:p>
              <a:pPr>
                <a:defRPr sz="1800">
                  <a:solidFill>
                    <a:srgbClr val="000000"/>
                  </a:solidFill>
                  <a:latin typeface="+mn-lt"/>
                  <a:ea typeface="+mn-ea"/>
                  <a:cs typeface="+mn-cs"/>
                  <a:sym typeface="Helvetica"/>
                </a:defRPr>
              </a:pPr>
              <a:r>
                <a:rPr sz="1100">
                  <a:solidFill>
                    <a:srgbClr val="3A3838"/>
                  </a:solidFill>
                  <a:latin typeface="+mn-lt"/>
                  <a:ea typeface="+mn-ea"/>
                  <a:cs typeface="+mn-ea"/>
                  <a:sym typeface="+mn-lt"/>
                </a:rPr>
                <a:t>Suitable for all categories business and personal presentation</a:t>
              </a:r>
            </a:p>
          </p:txBody>
        </p:sp>
      </p:grpSp>
      <p:sp>
        <p:nvSpPr>
          <p:cNvPr id="29" name="Shape 4647"/>
          <p:cNvSpPr/>
          <p:nvPr/>
        </p:nvSpPr>
        <p:spPr>
          <a:xfrm flipH="1" flipV="1">
            <a:off x="2977171" y="1847294"/>
            <a:ext cx="1441113" cy="2890111"/>
          </a:xfrm>
          <a:custGeom>
            <a:avLst/>
            <a:gdLst/>
            <a:ahLst/>
            <a:cxnLst>
              <a:cxn ang="0">
                <a:pos x="wd2" y="hd2"/>
              </a:cxn>
              <a:cxn ang="5400000">
                <a:pos x="wd2" y="hd2"/>
              </a:cxn>
              <a:cxn ang="10800000">
                <a:pos x="wd2" y="hd2"/>
              </a:cxn>
              <a:cxn ang="16200000">
                <a:pos x="wd2" y="hd2"/>
              </a:cxn>
            </a:cxnLst>
            <a:rect l="0" t="0" r="r" b="b"/>
            <a:pathLst>
              <a:path w="21600" h="21600" extrusionOk="0">
                <a:moveTo>
                  <a:pt x="4404" y="0"/>
                </a:moveTo>
                <a:cubicBezTo>
                  <a:pt x="1887" y="1691"/>
                  <a:pt x="315" y="3748"/>
                  <a:pt x="35" y="5997"/>
                </a:cubicBezTo>
                <a:cubicBezTo>
                  <a:pt x="35" y="6154"/>
                  <a:pt x="0" y="6328"/>
                  <a:pt x="0" y="6503"/>
                </a:cubicBezTo>
                <a:cubicBezTo>
                  <a:pt x="0" y="6607"/>
                  <a:pt x="0" y="6712"/>
                  <a:pt x="0" y="6816"/>
                </a:cubicBezTo>
                <a:cubicBezTo>
                  <a:pt x="0" y="10303"/>
                  <a:pt x="0" y="19996"/>
                  <a:pt x="0" y="19996"/>
                </a:cubicBezTo>
                <a:cubicBezTo>
                  <a:pt x="4544" y="21600"/>
                  <a:pt x="4544" y="21600"/>
                  <a:pt x="4544" y="21600"/>
                </a:cubicBezTo>
                <a:cubicBezTo>
                  <a:pt x="9122" y="19996"/>
                  <a:pt x="9122" y="19996"/>
                  <a:pt x="9122" y="19996"/>
                </a:cubicBezTo>
                <a:cubicBezTo>
                  <a:pt x="9122" y="19996"/>
                  <a:pt x="9122" y="18113"/>
                  <a:pt x="9122" y="15673"/>
                </a:cubicBezTo>
                <a:cubicBezTo>
                  <a:pt x="9122" y="12866"/>
                  <a:pt x="9122" y="9327"/>
                  <a:pt x="9122" y="7095"/>
                </a:cubicBezTo>
                <a:cubicBezTo>
                  <a:pt x="9087" y="6956"/>
                  <a:pt x="9087" y="6816"/>
                  <a:pt x="9087" y="6660"/>
                </a:cubicBezTo>
                <a:cubicBezTo>
                  <a:pt x="9087" y="6520"/>
                  <a:pt x="9087" y="6363"/>
                  <a:pt x="9122" y="6224"/>
                </a:cubicBezTo>
                <a:cubicBezTo>
                  <a:pt x="9542" y="2877"/>
                  <a:pt x="14924" y="209"/>
                  <a:pt x="21600" y="0"/>
                </a:cubicBezTo>
                <a:cubicBezTo>
                  <a:pt x="17161" y="0"/>
                  <a:pt x="10031" y="0"/>
                  <a:pt x="4404" y="0"/>
                </a:cubicBezTo>
                <a:close/>
              </a:path>
            </a:pathLst>
          </a:custGeom>
          <a:solidFill>
            <a:schemeClr val="accent2"/>
          </a:solidFill>
          <a:ln w="12700">
            <a:miter lim="400000"/>
          </a:ln>
        </p:spPr>
        <p:txBody>
          <a:bodyPr lIns="45719" rIns="45719"/>
          <a:lstStyle/>
          <a:p>
            <a:endParaRPr>
              <a:cs typeface="+mn-ea"/>
              <a:sym typeface="+mn-lt"/>
            </a:endParaRPr>
          </a:p>
        </p:txBody>
      </p:sp>
      <p:sp>
        <p:nvSpPr>
          <p:cNvPr id="30" name="Shape 4648"/>
          <p:cNvSpPr/>
          <p:nvPr/>
        </p:nvSpPr>
        <p:spPr>
          <a:xfrm rot="16200000">
            <a:off x="3262765" y="3126653"/>
            <a:ext cx="1660352" cy="50744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nSpc>
                <a:spcPts val="1700"/>
              </a:lnSpc>
              <a:defRPr sz="1100">
                <a:solidFill>
                  <a:srgbClr val="FFFFFF"/>
                </a:solidFill>
                <a:latin typeface="Open Sans Light"/>
                <a:ea typeface="Open Sans Light"/>
                <a:cs typeface="Open Sans Light"/>
                <a:sym typeface="Open Sans Light"/>
              </a:defRPr>
            </a:lvl1pPr>
          </a:lstStyle>
          <a:p>
            <a:pPr>
              <a:defRPr sz="1800">
                <a:solidFill>
                  <a:srgbClr val="000000"/>
                </a:solidFill>
                <a:latin typeface="+mn-lt"/>
                <a:ea typeface="+mn-ea"/>
                <a:cs typeface="+mn-cs"/>
                <a:sym typeface="Helvetica"/>
              </a:defRPr>
            </a:pPr>
            <a:r>
              <a:rPr sz="1100">
                <a:solidFill>
                  <a:srgbClr val="FFFFFF"/>
                </a:solidFill>
                <a:latin typeface="+mn-lt"/>
                <a:ea typeface="+mn-ea"/>
                <a:cs typeface="+mn-ea"/>
                <a:sym typeface="+mn-lt"/>
              </a:rPr>
              <a:t>Lorem ipsum dolor sit amet, consectetu</a:t>
            </a:r>
          </a:p>
        </p:txBody>
      </p:sp>
      <p:sp>
        <p:nvSpPr>
          <p:cNvPr id="31" name="Shape 4649"/>
          <p:cNvSpPr/>
          <p:nvPr/>
        </p:nvSpPr>
        <p:spPr>
          <a:xfrm>
            <a:off x="1126102" y="2478357"/>
            <a:ext cx="318397" cy="340820"/>
          </a:xfrm>
          <a:custGeom>
            <a:avLst/>
            <a:gdLst/>
            <a:ahLst/>
            <a:cxnLst>
              <a:cxn ang="0">
                <a:pos x="wd2" y="hd2"/>
              </a:cxn>
              <a:cxn ang="5400000">
                <a:pos x="wd2" y="hd2"/>
              </a:cxn>
              <a:cxn ang="10800000">
                <a:pos x="wd2" y="hd2"/>
              </a:cxn>
              <a:cxn ang="16200000">
                <a:pos x="wd2" y="hd2"/>
              </a:cxn>
            </a:cxnLst>
            <a:rect l="0" t="0" r="r" b="b"/>
            <a:pathLst>
              <a:path w="21600" h="21600" extrusionOk="0">
                <a:moveTo>
                  <a:pt x="20160" y="0"/>
                </a:moveTo>
                <a:cubicBezTo>
                  <a:pt x="2880" y="0"/>
                  <a:pt x="2880" y="0"/>
                  <a:pt x="2880" y="0"/>
                </a:cubicBezTo>
                <a:cubicBezTo>
                  <a:pt x="2160" y="0"/>
                  <a:pt x="1440" y="675"/>
                  <a:pt x="1440" y="1350"/>
                </a:cubicBezTo>
                <a:cubicBezTo>
                  <a:pt x="1440" y="4050"/>
                  <a:pt x="1440" y="4050"/>
                  <a:pt x="1440" y="4050"/>
                </a:cubicBezTo>
                <a:cubicBezTo>
                  <a:pt x="3600" y="4050"/>
                  <a:pt x="3600" y="4050"/>
                  <a:pt x="3600" y="4050"/>
                </a:cubicBezTo>
                <a:cubicBezTo>
                  <a:pt x="3960" y="4050"/>
                  <a:pt x="4320" y="4388"/>
                  <a:pt x="4320" y="4725"/>
                </a:cubicBezTo>
                <a:cubicBezTo>
                  <a:pt x="4320" y="5063"/>
                  <a:pt x="3960" y="5400"/>
                  <a:pt x="3600" y="5400"/>
                </a:cubicBezTo>
                <a:cubicBezTo>
                  <a:pt x="720" y="5400"/>
                  <a:pt x="720" y="5400"/>
                  <a:pt x="720" y="5400"/>
                </a:cubicBezTo>
                <a:cubicBezTo>
                  <a:pt x="360" y="5400"/>
                  <a:pt x="0" y="5738"/>
                  <a:pt x="0" y="6075"/>
                </a:cubicBezTo>
                <a:cubicBezTo>
                  <a:pt x="0" y="6412"/>
                  <a:pt x="360" y="6750"/>
                  <a:pt x="720" y="6750"/>
                </a:cubicBezTo>
                <a:cubicBezTo>
                  <a:pt x="1440" y="6750"/>
                  <a:pt x="1440" y="6750"/>
                  <a:pt x="1440" y="6750"/>
                </a:cubicBezTo>
                <a:cubicBezTo>
                  <a:pt x="1440" y="9450"/>
                  <a:pt x="1440" y="9450"/>
                  <a:pt x="1440" y="9450"/>
                </a:cubicBezTo>
                <a:cubicBezTo>
                  <a:pt x="3600" y="9450"/>
                  <a:pt x="3600" y="9450"/>
                  <a:pt x="3600" y="9450"/>
                </a:cubicBezTo>
                <a:cubicBezTo>
                  <a:pt x="3960" y="9450"/>
                  <a:pt x="4320" y="9788"/>
                  <a:pt x="4320" y="10125"/>
                </a:cubicBezTo>
                <a:cubicBezTo>
                  <a:pt x="4320" y="10463"/>
                  <a:pt x="3960" y="10800"/>
                  <a:pt x="3600" y="10800"/>
                </a:cubicBezTo>
                <a:cubicBezTo>
                  <a:pt x="720" y="10800"/>
                  <a:pt x="720" y="10800"/>
                  <a:pt x="720" y="10800"/>
                </a:cubicBezTo>
                <a:cubicBezTo>
                  <a:pt x="360" y="10800"/>
                  <a:pt x="0" y="11138"/>
                  <a:pt x="0" y="11475"/>
                </a:cubicBezTo>
                <a:cubicBezTo>
                  <a:pt x="0" y="11812"/>
                  <a:pt x="360" y="12150"/>
                  <a:pt x="720" y="12150"/>
                </a:cubicBezTo>
                <a:cubicBezTo>
                  <a:pt x="1440" y="12150"/>
                  <a:pt x="1440" y="12150"/>
                  <a:pt x="1440" y="12150"/>
                </a:cubicBezTo>
                <a:cubicBezTo>
                  <a:pt x="1440" y="14850"/>
                  <a:pt x="1440" y="14850"/>
                  <a:pt x="1440" y="14850"/>
                </a:cubicBezTo>
                <a:cubicBezTo>
                  <a:pt x="3600" y="14850"/>
                  <a:pt x="3600" y="14850"/>
                  <a:pt x="3600" y="14850"/>
                </a:cubicBezTo>
                <a:cubicBezTo>
                  <a:pt x="3960" y="14850"/>
                  <a:pt x="4320" y="15187"/>
                  <a:pt x="4320" y="15525"/>
                </a:cubicBezTo>
                <a:cubicBezTo>
                  <a:pt x="4320" y="15863"/>
                  <a:pt x="3960" y="16200"/>
                  <a:pt x="3600" y="16200"/>
                </a:cubicBezTo>
                <a:cubicBezTo>
                  <a:pt x="720" y="16200"/>
                  <a:pt x="720" y="16200"/>
                  <a:pt x="720" y="16200"/>
                </a:cubicBezTo>
                <a:cubicBezTo>
                  <a:pt x="360" y="16200"/>
                  <a:pt x="0" y="16538"/>
                  <a:pt x="0" y="16875"/>
                </a:cubicBezTo>
                <a:cubicBezTo>
                  <a:pt x="0" y="17212"/>
                  <a:pt x="360" y="17550"/>
                  <a:pt x="720" y="17550"/>
                </a:cubicBezTo>
                <a:cubicBezTo>
                  <a:pt x="1440" y="17550"/>
                  <a:pt x="1440" y="17550"/>
                  <a:pt x="1440" y="17550"/>
                </a:cubicBezTo>
                <a:cubicBezTo>
                  <a:pt x="1440" y="20250"/>
                  <a:pt x="1440" y="20250"/>
                  <a:pt x="1440" y="20250"/>
                </a:cubicBezTo>
                <a:cubicBezTo>
                  <a:pt x="1440" y="20925"/>
                  <a:pt x="2160" y="21600"/>
                  <a:pt x="2880" y="21600"/>
                </a:cubicBezTo>
                <a:cubicBezTo>
                  <a:pt x="20160" y="21600"/>
                  <a:pt x="20160" y="21600"/>
                  <a:pt x="20160" y="21600"/>
                </a:cubicBezTo>
                <a:cubicBezTo>
                  <a:pt x="20880" y="21600"/>
                  <a:pt x="21600" y="20925"/>
                  <a:pt x="21600" y="20250"/>
                </a:cubicBezTo>
                <a:cubicBezTo>
                  <a:pt x="21600" y="1350"/>
                  <a:pt x="21600" y="1350"/>
                  <a:pt x="21600" y="1350"/>
                </a:cubicBezTo>
                <a:cubicBezTo>
                  <a:pt x="21600" y="675"/>
                  <a:pt x="20880" y="0"/>
                  <a:pt x="20160" y="0"/>
                </a:cubicBezTo>
                <a:close/>
                <a:moveTo>
                  <a:pt x="17280" y="9450"/>
                </a:moveTo>
                <a:cubicBezTo>
                  <a:pt x="8640" y="9450"/>
                  <a:pt x="8640" y="9450"/>
                  <a:pt x="8640" y="9450"/>
                </a:cubicBezTo>
                <a:cubicBezTo>
                  <a:pt x="8640" y="4050"/>
                  <a:pt x="8640" y="4050"/>
                  <a:pt x="8640" y="4050"/>
                </a:cubicBezTo>
                <a:cubicBezTo>
                  <a:pt x="17280" y="4050"/>
                  <a:pt x="17280" y="4050"/>
                  <a:pt x="17280" y="4050"/>
                </a:cubicBezTo>
                <a:lnTo>
                  <a:pt x="17280" y="9450"/>
                </a:lnTo>
                <a:close/>
              </a:path>
            </a:pathLst>
          </a:custGeom>
          <a:solidFill>
            <a:srgbClr val="FFFFFF"/>
          </a:solidFill>
          <a:ln w="12700">
            <a:miter lim="400000"/>
          </a:ln>
        </p:spPr>
        <p:txBody>
          <a:bodyPr lIns="45719" rIns="45719"/>
          <a:lstStyle/>
          <a:p>
            <a:endParaRPr>
              <a:cs typeface="+mn-ea"/>
              <a:sym typeface="+mn-lt"/>
            </a:endParaRPr>
          </a:p>
        </p:txBody>
      </p:sp>
      <p:sp>
        <p:nvSpPr>
          <p:cNvPr id="32" name="Shape 4650"/>
          <p:cNvSpPr/>
          <p:nvPr/>
        </p:nvSpPr>
        <p:spPr>
          <a:xfrm>
            <a:off x="3962894" y="2086355"/>
            <a:ext cx="299714" cy="224786"/>
          </a:xfrm>
          <a:custGeom>
            <a:avLst/>
            <a:gdLst/>
            <a:ahLst/>
            <a:cxnLst>
              <a:cxn ang="0">
                <a:pos x="wd2" y="hd2"/>
              </a:cxn>
              <a:cxn ang="5400000">
                <a:pos x="wd2" y="hd2"/>
              </a:cxn>
              <a:cxn ang="10800000">
                <a:pos x="wd2" y="hd2"/>
              </a:cxn>
              <a:cxn ang="16200000">
                <a:pos x="wd2" y="hd2"/>
              </a:cxn>
            </a:cxnLst>
            <a:rect l="0" t="0" r="r" b="b"/>
            <a:pathLst>
              <a:path w="21600" h="21600" extrusionOk="0">
                <a:moveTo>
                  <a:pt x="9521" y="3600"/>
                </a:moveTo>
                <a:lnTo>
                  <a:pt x="7105" y="0"/>
                </a:lnTo>
                <a:lnTo>
                  <a:pt x="0" y="0"/>
                </a:lnTo>
                <a:lnTo>
                  <a:pt x="0" y="21600"/>
                </a:lnTo>
                <a:lnTo>
                  <a:pt x="21600" y="21600"/>
                </a:lnTo>
                <a:lnTo>
                  <a:pt x="21600" y="3600"/>
                </a:lnTo>
                <a:lnTo>
                  <a:pt x="9521" y="3600"/>
                </a:lnTo>
                <a:close/>
              </a:path>
            </a:pathLst>
          </a:custGeom>
          <a:solidFill>
            <a:srgbClr val="FFFFFF"/>
          </a:solidFill>
          <a:ln w="12700">
            <a:miter lim="400000"/>
          </a:ln>
        </p:spPr>
        <p:txBody>
          <a:bodyPr lIns="45719" rIns="45719"/>
          <a:lstStyle/>
          <a:p>
            <a:endParaRPr>
              <a:cs typeface="+mn-ea"/>
              <a:sym typeface="+mn-lt"/>
            </a:endParaRPr>
          </a:p>
        </p:txBody>
      </p:sp>
      <p:grpSp>
        <p:nvGrpSpPr>
          <p:cNvPr id="33" name="Group 4654"/>
          <p:cNvGrpSpPr/>
          <p:nvPr/>
        </p:nvGrpSpPr>
        <p:grpSpPr>
          <a:xfrm>
            <a:off x="4370127" y="4838096"/>
            <a:ext cx="355005" cy="377505"/>
            <a:chOff x="0" y="0"/>
            <a:chExt cx="355003" cy="377504"/>
          </a:xfrm>
        </p:grpSpPr>
        <p:sp>
          <p:nvSpPr>
            <p:cNvPr id="34" name="Shape 4651"/>
            <p:cNvSpPr/>
            <p:nvPr/>
          </p:nvSpPr>
          <p:spPr>
            <a:xfrm>
              <a:off x="22501" y="235002"/>
              <a:ext cx="142503" cy="142503"/>
            </a:xfrm>
            <a:prstGeom prst="rect">
              <a:avLst/>
            </a:prstGeom>
            <a:solidFill>
              <a:srgbClr val="FFFFF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5" name="Shape 4652"/>
            <p:cNvSpPr/>
            <p:nvPr/>
          </p:nvSpPr>
          <p:spPr>
            <a:xfrm>
              <a:off x="190002" y="235002"/>
              <a:ext cx="140002" cy="142503"/>
            </a:xfrm>
            <a:prstGeom prst="rect">
              <a:avLst/>
            </a:prstGeom>
            <a:solidFill>
              <a:srgbClr val="FFFFF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6" name="Shape 4653"/>
            <p:cNvSpPr/>
            <p:nvPr/>
          </p:nvSpPr>
          <p:spPr>
            <a:xfrm>
              <a:off x="0" y="-1"/>
              <a:ext cx="355004" cy="212505"/>
            </a:xfrm>
            <a:custGeom>
              <a:avLst/>
              <a:gdLst/>
              <a:ahLst/>
              <a:cxnLst>
                <a:cxn ang="0">
                  <a:pos x="wd2" y="hd2"/>
                </a:cxn>
                <a:cxn ang="5400000">
                  <a:pos x="wd2" y="hd2"/>
                </a:cxn>
                <a:cxn ang="10800000">
                  <a:pos x="wd2" y="hd2"/>
                </a:cxn>
                <a:cxn ang="16200000">
                  <a:pos x="wd2" y="hd2"/>
                </a:cxn>
              </a:cxnLst>
              <a:rect l="0" t="0" r="r" b="b"/>
              <a:pathLst>
                <a:path w="21600" h="21600" extrusionOk="0">
                  <a:moveTo>
                    <a:pt x="12960" y="12000"/>
                  </a:moveTo>
                  <a:cubicBezTo>
                    <a:pt x="12960" y="12000"/>
                    <a:pt x="12960" y="12000"/>
                    <a:pt x="12960" y="12000"/>
                  </a:cubicBezTo>
                  <a:cubicBezTo>
                    <a:pt x="15120" y="11400"/>
                    <a:pt x="18720" y="10200"/>
                    <a:pt x="18720" y="6000"/>
                  </a:cubicBezTo>
                  <a:cubicBezTo>
                    <a:pt x="18720" y="3000"/>
                    <a:pt x="16920" y="0"/>
                    <a:pt x="15120" y="0"/>
                  </a:cubicBezTo>
                  <a:cubicBezTo>
                    <a:pt x="13320" y="0"/>
                    <a:pt x="11880" y="2400"/>
                    <a:pt x="11520" y="9600"/>
                  </a:cubicBezTo>
                  <a:cubicBezTo>
                    <a:pt x="11520" y="9600"/>
                    <a:pt x="11520" y="9600"/>
                    <a:pt x="11520" y="9600"/>
                  </a:cubicBezTo>
                  <a:cubicBezTo>
                    <a:pt x="10080" y="9600"/>
                    <a:pt x="10080" y="9600"/>
                    <a:pt x="10080" y="9600"/>
                  </a:cubicBezTo>
                  <a:cubicBezTo>
                    <a:pt x="10080" y="9600"/>
                    <a:pt x="10080" y="9600"/>
                    <a:pt x="10080" y="9600"/>
                  </a:cubicBezTo>
                  <a:cubicBezTo>
                    <a:pt x="9720" y="2400"/>
                    <a:pt x="8280" y="0"/>
                    <a:pt x="6480" y="0"/>
                  </a:cubicBezTo>
                  <a:cubicBezTo>
                    <a:pt x="4680" y="0"/>
                    <a:pt x="2880" y="3000"/>
                    <a:pt x="2880" y="6000"/>
                  </a:cubicBezTo>
                  <a:cubicBezTo>
                    <a:pt x="2880" y="10200"/>
                    <a:pt x="6480" y="11400"/>
                    <a:pt x="8640" y="12000"/>
                  </a:cubicBezTo>
                  <a:cubicBezTo>
                    <a:pt x="8640" y="12000"/>
                    <a:pt x="8640" y="12000"/>
                    <a:pt x="8640" y="12000"/>
                  </a:cubicBezTo>
                  <a:cubicBezTo>
                    <a:pt x="0" y="12000"/>
                    <a:pt x="0" y="12000"/>
                    <a:pt x="0" y="12000"/>
                  </a:cubicBezTo>
                  <a:cubicBezTo>
                    <a:pt x="0" y="21600"/>
                    <a:pt x="0" y="21600"/>
                    <a:pt x="0" y="21600"/>
                  </a:cubicBezTo>
                  <a:cubicBezTo>
                    <a:pt x="10080" y="21600"/>
                    <a:pt x="10080" y="21600"/>
                    <a:pt x="10080" y="21600"/>
                  </a:cubicBezTo>
                  <a:cubicBezTo>
                    <a:pt x="10080" y="12000"/>
                    <a:pt x="10080" y="12000"/>
                    <a:pt x="10080" y="12000"/>
                  </a:cubicBezTo>
                  <a:cubicBezTo>
                    <a:pt x="11520" y="12000"/>
                    <a:pt x="11520" y="12000"/>
                    <a:pt x="11520" y="12000"/>
                  </a:cubicBezTo>
                  <a:cubicBezTo>
                    <a:pt x="11520" y="21600"/>
                    <a:pt x="11520" y="21600"/>
                    <a:pt x="11520" y="21600"/>
                  </a:cubicBezTo>
                  <a:cubicBezTo>
                    <a:pt x="21600" y="21600"/>
                    <a:pt x="21600" y="21600"/>
                    <a:pt x="21600" y="21600"/>
                  </a:cubicBezTo>
                  <a:cubicBezTo>
                    <a:pt x="21600" y="12000"/>
                    <a:pt x="21600" y="12000"/>
                    <a:pt x="21600" y="12000"/>
                  </a:cubicBezTo>
                  <a:lnTo>
                    <a:pt x="12960" y="12000"/>
                  </a:lnTo>
                  <a:close/>
                  <a:moveTo>
                    <a:pt x="4320" y="6000"/>
                  </a:moveTo>
                  <a:cubicBezTo>
                    <a:pt x="4320" y="4200"/>
                    <a:pt x="5400" y="2400"/>
                    <a:pt x="6480" y="2400"/>
                  </a:cubicBezTo>
                  <a:cubicBezTo>
                    <a:pt x="7560" y="2400"/>
                    <a:pt x="8280" y="4800"/>
                    <a:pt x="8640" y="9600"/>
                  </a:cubicBezTo>
                  <a:cubicBezTo>
                    <a:pt x="6480" y="9000"/>
                    <a:pt x="4320" y="7800"/>
                    <a:pt x="4320" y="6000"/>
                  </a:cubicBezTo>
                  <a:close/>
                  <a:moveTo>
                    <a:pt x="15120" y="2400"/>
                  </a:moveTo>
                  <a:cubicBezTo>
                    <a:pt x="16200" y="2400"/>
                    <a:pt x="17280" y="4200"/>
                    <a:pt x="17280" y="6000"/>
                  </a:cubicBezTo>
                  <a:cubicBezTo>
                    <a:pt x="17280" y="7800"/>
                    <a:pt x="15120" y="9000"/>
                    <a:pt x="12960" y="9600"/>
                  </a:cubicBezTo>
                  <a:cubicBezTo>
                    <a:pt x="13320" y="4800"/>
                    <a:pt x="14040" y="2400"/>
                    <a:pt x="15120" y="2400"/>
                  </a:cubicBezTo>
                  <a:close/>
                </a:path>
              </a:pathLst>
            </a:custGeom>
            <a:solidFill>
              <a:srgbClr val="FFFFFF"/>
            </a:solidFill>
            <a:ln w="12700" cap="flat">
              <a:noFill/>
              <a:miter lim="400000"/>
            </a:ln>
            <a:effectLst/>
          </p:spPr>
          <p:txBody>
            <a:bodyPr wrap="square" lIns="45719" tIns="45719" rIns="45719" bIns="45719" numCol="1" anchor="t">
              <a:noAutofit/>
            </a:bodyPr>
            <a:lstStyle/>
            <a:p>
              <a:endParaRPr>
                <a:cs typeface="+mn-ea"/>
                <a:sym typeface="+mn-lt"/>
              </a:endParaRPr>
            </a:p>
          </p:txBody>
        </p:sp>
      </p:grpSp>
      <p:grpSp>
        <p:nvGrpSpPr>
          <p:cNvPr id="37" name="Group 4664"/>
          <p:cNvGrpSpPr/>
          <p:nvPr/>
        </p:nvGrpSpPr>
        <p:grpSpPr>
          <a:xfrm>
            <a:off x="1559161" y="5276798"/>
            <a:ext cx="336600" cy="367080"/>
            <a:chOff x="0" y="0"/>
            <a:chExt cx="336599" cy="367078"/>
          </a:xfrm>
        </p:grpSpPr>
        <p:sp>
          <p:nvSpPr>
            <p:cNvPr id="38" name="Shape 4655"/>
            <p:cNvSpPr/>
            <p:nvPr/>
          </p:nvSpPr>
          <p:spPr>
            <a:xfrm>
              <a:off x="51682" y="148421"/>
              <a:ext cx="38432" cy="38432"/>
            </a:xfrm>
            <a:prstGeom prst="rect">
              <a:avLst/>
            </a:prstGeom>
            <a:solidFill>
              <a:srgbClr val="FFFFF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9" name="Shape 4656"/>
            <p:cNvSpPr/>
            <p:nvPr/>
          </p:nvSpPr>
          <p:spPr>
            <a:xfrm>
              <a:off x="51682" y="212030"/>
              <a:ext cx="38432" cy="38432"/>
            </a:xfrm>
            <a:prstGeom prst="rect">
              <a:avLst/>
            </a:prstGeom>
            <a:solidFill>
              <a:srgbClr val="FFFFF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0" name="Shape 4657"/>
            <p:cNvSpPr/>
            <p:nvPr/>
          </p:nvSpPr>
          <p:spPr>
            <a:xfrm>
              <a:off x="51682" y="276965"/>
              <a:ext cx="38432" cy="38432"/>
            </a:xfrm>
            <a:prstGeom prst="rect">
              <a:avLst/>
            </a:prstGeom>
            <a:solidFill>
              <a:srgbClr val="FFFFF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1" name="Shape 4658"/>
            <p:cNvSpPr/>
            <p:nvPr/>
          </p:nvSpPr>
          <p:spPr>
            <a:xfrm>
              <a:off x="116616" y="173600"/>
              <a:ext cx="168300" cy="13252"/>
            </a:xfrm>
            <a:prstGeom prst="rect">
              <a:avLst/>
            </a:prstGeom>
            <a:solidFill>
              <a:srgbClr val="FFFFF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2" name="Shape 4659"/>
            <p:cNvSpPr/>
            <p:nvPr/>
          </p:nvSpPr>
          <p:spPr>
            <a:xfrm>
              <a:off x="116616" y="238534"/>
              <a:ext cx="168300" cy="11928"/>
            </a:xfrm>
            <a:prstGeom prst="rect">
              <a:avLst/>
            </a:prstGeom>
            <a:solidFill>
              <a:srgbClr val="FFFFF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3" name="Shape 4660"/>
            <p:cNvSpPr/>
            <p:nvPr/>
          </p:nvSpPr>
          <p:spPr>
            <a:xfrm>
              <a:off x="116616" y="302144"/>
              <a:ext cx="168300" cy="13252"/>
            </a:xfrm>
            <a:prstGeom prst="rect">
              <a:avLst/>
            </a:prstGeom>
            <a:solidFill>
              <a:srgbClr val="FFFFF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4" name="Shape 4661"/>
            <p:cNvSpPr/>
            <p:nvPr/>
          </p:nvSpPr>
          <p:spPr>
            <a:xfrm>
              <a:off x="-1" y="38431"/>
              <a:ext cx="336600" cy="328648"/>
            </a:xfrm>
            <a:custGeom>
              <a:avLst/>
              <a:gdLst/>
              <a:ahLst/>
              <a:cxnLst>
                <a:cxn ang="0">
                  <a:pos x="wd2" y="hd2"/>
                </a:cxn>
                <a:cxn ang="5400000">
                  <a:pos x="wd2" y="hd2"/>
                </a:cxn>
                <a:cxn ang="10800000">
                  <a:pos x="wd2" y="hd2"/>
                </a:cxn>
                <a:cxn ang="16200000">
                  <a:pos x="wd2" y="hd2"/>
                </a:cxn>
              </a:cxnLst>
              <a:rect l="0" t="0" r="r" b="b"/>
              <a:pathLst>
                <a:path w="21600" h="21600" extrusionOk="0">
                  <a:moveTo>
                    <a:pt x="19108" y="0"/>
                  </a:moveTo>
                  <a:cubicBezTo>
                    <a:pt x="17446" y="0"/>
                    <a:pt x="17446" y="0"/>
                    <a:pt x="17446" y="0"/>
                  </a:cubicBezTo>
                  <a:cubicBezTo>
                    <a:pt x="17446" y="3388"/>
                    <a:pt x="17446" y="3388"/>
                    <a:pt x="17446" y="3388"/>
                  </a:cubicBezTo>
                  <a:cubicBezTo>
                    <a:pt x="17446" y="3812"/>
                    <a:pt x="17031" y="4235"/>
                    <a:pt x="16615" y="4235"/>
                  </a:cubicBezTo>
                  <a:cubicBezTo>
                    <a:pt x="14954" y="4235"/>
                    <a:pt x="14954" y="4235"/>
                    <a:pt x="14954" y="4235"/>
                  </a:cubicBezTo>
                  <a:cubicBezTo>
                    <a:pt x="14538" y="4235"/>
                    <a:pt x="14123" y="3812"/>
                    <a:pt x="14123" y="3388"/>
                  </a:cubicBezTo>
                  <a:cubicBezTo>
                    <a:pt x="14123" y="0"/>
                    <a:pt x="14123" y="0"/>
                    <a:pt x="14123" y="0"/>
                  </a:cubicBezTo>
                  <a:cubicBezTo>
                    <a:pt x="7477" y="0"/>
                    <a:pt x="7477" y="0"/>
                    <a:pt x="7477" y="0"/>
                  </a:cubicBezTo>
                  <a:cubicBezTo>
                    <a:pt x="7477" y="3388"/>
                    <a:pt x="7477" y="3388"/>
                    <a:pt x="7477" y="3388"/>
                  </a:cubicBezTo>
                  <a:cubicBezTo>
                    <a:pt x="7477" y="3812"/>
                    <a:pt x="7062" y="4235"/>
                    <a:pt x="6646" y="4235"/>
                  </a:cubicBezTo>
                  <a:cubicBezTo>
                    <a:pt x="4985" y="4235"/>
                    <a:pt x="4985" y="4235"/>
                    <a:pt x="4985" y="4235"/>
                  </a:cubicBezTo>
                  <a:cubicBezTo>
                    <a:pt x="4569" y="4235"/>
                    <a:pt x="4154" y="3812"/>
                    <a:pt x="4154" y="3388"/>
                  </a:cubicBezTo>
                  <a:cubicBezTo>
                    <a:pt x="4154" y="0"/>
                    <a:pt x="4154" y="0"/>
                    <a:pt x="4154" y="0"/>
                  </a:cubicBezTo>
                  <a:cubicBezTo>
                    <a:pt x="2492" y="0"/>
                    <a:pt x="2492" y="0"/>
                    <a:pt x="2492" y="0"/>
                  </a:cubicBezTo>
                  <a:cubicBezTo>
                    <a:pt x="1038" y="0"/>
                    <a:pt x="0" y="1059"/>
                    <a:pt x="0" y="2541"/>
                  </a:cubicBezTo>
                  <a:cubicBezTo>
                    <a:pt x="0" y="4235"/>
                    <a:pt x="0" y="4235"/>
                    <a:pt x="0" y="4235"/>
                  </a:cubicBezTo>
                  <a:cubicBezTo>
                    <a:pt x="0" y="5082"/>
                    <a:pt x="0" y="5082"/>
                    <a:pt x="0" y="5082"/>
                  </a:cubicBezTo>
                  <a:cubicBezTo>
                    <a:pt x="0" y="5929"/>
                    <a:pt x="0" y="5929"/>
                    <a:pt x="0" y="5929"/>
                  </a:cubicBezTo>
                  <a:cubicBezTo>
                    <a:pt x="0" y="19271"/>
                    <a:pt x="0" y="19271"/>
                    <a:pt x="0" y="19271"/>
                  </a:cubicBezTo>
                  <a:cubicBezTo>
                    <a:pt x="0" y="20541"/>
                    <a:pt x="1038" y="21600"/>
                    <a:pt x="2492" y="21600"/>
                  </a:cubicBezTo>
                  <a:cubicBezTo>
                    <a:pt x="19108" y="21600"/>
                    <a:pt x="19108" y="21600"/>
                    <a:pt x="19108" y="21600"/>
                  </a:cubicBezTo>
                  <a:cubicBezTo>
                    <a:pt x="20562" y="21600"/>
                    <a:pt x="21600" y="20541"/>
                    <a:pt x="21600" y="19271"/>
                  </a:cubicBezTo>
                  <a:cubicBezTo>
                    <a:pt x="21600" y="5929"/>
                    <a:pt x="21600" y="5929"/>
                    <a:pt x="21600" y="5929"/>
                  </a:cubicBezTo>
                  <a:cubicBezTo>
                    <a:pt x="21600" y="5082"/>
                    <a:pt x="21600" y="5082"/>
                    <a:pt x="21600" y="5082"/>
                  </a:cubicBezTo>
                  <a:cubicBezTo>
                    <a:pt x="21600" y="4235"/>
                    <a:pt x="21600" y="4235"/>
                    <a:pt x="21600" y="4235"/>
                  </a:cubicBezTo>
                  <a:cubicBezTo>
                    <a:pt x="21600" y="2541"/>
                    <a:pt x="21600" y="2541"/>
                    <a:pt x="21600" y="2541"/>
                  </a:cubicBezTo>
                  <a:cubicBezTo>
                    <a:pt x="21600" y="1059"/>
                    <a:pt x="20562" y="0"/>
                    <a:pt x="19108" y="0"/>
                  </a:cubicBezTo>
                  <a:close/>
                  <a:moveTo>
                    <a:pt x="19938" y="19271"/>
                  </a:moveTo>
                  <a:cubicBezTo>
                    <a:pt x="19938" y="19482"/>
                    <a:pt x="19523" y="19906"/>
                    <a:pt x="19108" y="19906"/>
                  </a:cubicBezTo>
                  <a:cubicBezTo>
                    <a:pt x="2492" y="19906"/>
                    <a:pt x="2492" y="19906"/>
                    <a:pt x="2492" y="19906"/>
                  </a:cubicBezTo>
                  <a:cubicBezTo>
                    <a:pt x="2077" y="19906"/>
                    <a:pt x="1662" y="19482"/>
                    <a:pt x="1662" y="19271"/>
                  </a:cubicBezTo>
                  <a:cubicBezTo>
                    <a:pt x="1662" y="5929"/>
                    <a:pt x="1662" y="5929"/>
                    <a:pt x="1662" y="5929"/>
                  </a:cubicBezTo>
                  <a:cubicBezTo>
                    <a:pt x="19938" y="5929"/>
                    <a:pt x="19938" y="5929"/>
                    <a:pt x="19938" y="5929"/>
                  </a:cubicBezTo>
                  <a:lnTo>
                    <a:pt x="19938" y="19271"/>
                  </a:lnTo>
                  <a:close/>
                </a:path>
              </a:pathLst>
            </a:custGeom>
            <a:solidFill>
              <a:srgbClr val="FFFFF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5" name="Shape 4662"/>
            <p:cNvSpPr/>
            <p:nvPr/>
          </p:nvSpPr>
          <p:spPr>
            <a:xfrm>
              <a:off x="78186" y="-1"/>
              <a:ext cx="25180" cy="90115"/>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200" y="21600"/>
                    <a:pt x="21600" y="20057"/>
                    <a:pt x="21600" y="18514"/>
                  </a:cubicBezTo>
                  <a:cubicBezTo>
                    <a:pt x="21600" y="3086"/>
                    <a:pt x="21600" y="3086"/>
                    <a:pt x="21600" y="3086"/>
                  </a:cubicBezTo>
                  <a:cubicBezTo>
                    <a:pt x="21600" y="1543"/>
                    <a:pt x="16200" y="0"/>
                    <a:pt x="10800" y="0"/>
                  </a:cubicBezTo>
                  <a:cubicBezTo>
                    <a:pt x="5400" y="0"/>
                    <a:pt x="0" y="1543"/>
                    <a:pt x="0" y="3086"/>
                  </a:cubicBezTo>
                  <a:cubicBezTo>
                    <a:pt x="0" y="18514"/>
                    <a:pt x="0" y="18514"/>
                    <a:pt x="0" y="18514"/>
                  </a:cubicBezTo>
                  <a:cubicBezTo>
                    <a:pt x="0" y="20057"/>
                    <a:pt x="5400" y="21600"/>
                    <a:pt x="10800" y="21600"/>
                  </a:cubicBezTo>
                  <a:close/>
                </a:path>
              </a:pathLst>
            </a:custGeom>
            <a:solidFill>
              <a:srgbClr val="FFFFF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6" name="Shape 4663"/>
            <p:cNvSpPr/>
            <p:nvPr/>
          </p:nvSpPr>
          <p:spPr>
            <a:xfrm>
              <a:off x="233233" y="-1"/>
              <a:ext cx="25181" cy="90115"/>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200" y="21600"/>
                    <a:pt x="21600" y="20057"/>
                    <a:pt x="21600" y="18514"/>
                  </a:cubicBezTo>
                  <a:cubicBezTo>
                    <a:pt x="21600" y="3086"/>
                    <a:pt x="21600" y="3086"/>
                    <a:pt x="21600" y="3086"/>
                  </a:cubicBezTo>
                  <a:cubicBezTo>
                    <a:pt x="21600" y="1543"/>
                    <a:pt x="16200" y="0"/>
                    <a:pt x="10800" y="0"/>
                  </a:cubicBezTo>
                  <a:cubicBezTo>
                    <a:pt x="5400" y="0"/>
                    <a:pt x="0" y="1543"/>
                    <a:pt x="0" y="3086"/>
                  </a:cubicBezTo>
                  <a:cubicBezTo>
                    <a:pt x="0" y="18514"/>
                    <a:pt x="0" y="18514"/>
                    <a:pt x="0" y="18514"/>
                  </a:cubicBezTo>
                  <a:cubicBezTo>
                    <a:pt x="0" y="20057"/>
                    <a:pt x="5400" y="21600"/>
                    <a:pt x="10800" y="21600"/>
                  </a:cubicBezTo>
                  <a:close/>
                </a:path>
              </a:pathLst>
            </a:custGeom>
            <a:solidFill>
              <a:srgbClr val="FFFFFF"/>
            </a:solidFill>
            <a:ln w="12700" cap="flat">
              <a:noFill/>
              <a:miter lim="400000"/>
            </a:ln>
            <a:effectLst/>
          </p:spPr>
          <p:txBody>
            <a:bodyPr wrap="square" lIns="45719" tIns="45719" rIns="45719" bIns="45719" numCol="1" anchor="t">
              <a:noAutofit/>
            </a:bodyPr>
            <a:lstStyle/>
            <a:p>
              <a:endParaRPr>
                <a:cs typeface="+mn-ea"/>
                <a:sym typeface="+mn-lt"/>
              </a:endParaRPr>
            </a:p>
          </p:txBody>
        </p:sp>
      </p:grpSp>
      <p:sp>
        <p:nvSpPr>
          <p:cNvPr id="47" name="Shape 4665"/>
          <p:cNvSpPr/>
          <p:nvPr/>
        </p:nvSpPr>
        <p:spPr>
          <a:xfrm>
            <a:off x="6780248" y="3246976"/>
            <a:ext cx="413556" cy="442678"/>
          </a:xfrm>
          <a:custGeom>
            <a:avLst/>
            <a:gdLst/>
            <a:ahLst/>
            <a:cxnLst>
              <a:cxn ang="0">
                <a:pos x="wd2" y="hd2"/>
              </a:cxn>
              <a:cxn ang="5400000">
                <a:pos x="wd2" y="hd2"/>
              </a:cxn>
              <a:cxn ang="10800000">
                <a:pos x="wd2" y="hd2"/>
              </a:cxn>
              <a:cxn ang="16200000">
                <a:pos x="wd2" y="hd2"/>
              </a:cxn>
            </a:cxnLst>
            <a:rect l="0" t="0" r="r" b="b"/>
            <a:pathLst>
              <a:path w="21600" h="21600" extrusionOk="0">
                <a:moveTo>
                  <a:pt x="20160" y="0"/>
                </a:moveTo>
                <a:cubicBezTo>
                  <a:pt x="2880" y="0"/>
                  <a:pt x="2880" y="0"/>
                  <a:pt x="2880" y="0"/>
                </a:cubicBezTo>
                <a:cubicBezTo>
                  <a:pt x="2160" y="0"/>
                  <a:pt x="1440" y="675"/>
                  <a:pt x="1440" y="1350"/>
                </a:cubicBezTo>
                <a:cubicBezTo>
                  <a:pt x="1440" y="4050"/>
                  <a:pt x="1440" y="4050"/>
                  <a:pt x="1440" y="4050"/>
                </a:cubicBezTo>
                <a:cubicBezTo>
                  <a:pt x="3600" y="4050"/>
                  <a:pt x="3600" y="4050"/>
                  <a:pt x="3600" y="4050"/>
                </a:cubicBezTo>
                <a:cubicBezTo>
                  <a:pt x="3960" y="4050"/>
                  <a:pt x="4320" y="4388"/>
                  <a:pt x="4320" y="4725"/>
                </a:cubicBezTo>
                <a:cubicBezTo>
                  <a:pt x="4320" y="5063"/>
                  <a:pt x="3960" y="5400"/>
                  <a:pt x="3600" y="5400"/>
                </a:cubicBezTo>
                <a:cubicBezTo>
                  <a:pt x="720" y="5400"/>
                  <a:pt x="720" y="5400"/>
                  <a:pt x="720" y="5400"/>
                </a:cubicBezTo>
                <a:cubicBezTo>
                  <a:pt x="360" y="5400"/>
                  <a:pt x="0" y="5737"/>
                  <a:pt x="0" y="6075"/>
                </a:cubicBezTo>
                <a:cubicBezTo>
                  <a:pt x="0" y="6413"/>
                  <a:pt x="360" y="6750"/>
                  <a:pt x="720" y="6750"/>
                </a:cubicBezTo>
                <a:cubicBezTo>
                  <a:pt x="1440" y="6750"/>
                  <a:pt x="1440" y="6750"/>
                  <a:pt x="1440" y="6750"/>
                </a:cubicBezTo>
                <a:cubicBezTo>
                  <a:pt x="1440" y="9450"/>
                  <a:pt x="1440" y="9450"/>
                  <a:pt x="1440" y="9450"/>
                </a:cubicBezTo>
                <a:cubicBezTo>
                  <a:pt x="3600" y="9450"/>
                  <a:pt x="3600" y="9450"/>
                  <a:pt x="3600" y="9450"/>
                </a:cubicBezTo>
                <a:cubicBezTo>
                  <a:pt x="3960" y="9450"/>
                  <a:pt x="4320" y="9788"/>
                  <a:pt x="4320" y="10125"/>
                </a:cubicBezTo>
                <a:cubicBezTo>
                  <a:pt x="4320" y="10463"/>
                  <a:pt x="3960" y="10800"/>
                  <a:pt x="3600" y="10800"/>
                </a:cubicBezTo>
                <a:cubicBezTo>
                  <a:pt x="720" y="10800"/>
                  <a:pt x="720" y="10800"/>
                  <a:pt x="720" y="10800"/>
                </a:cubicBezTo>
                <a:cubicBezTo>
                  <a:pt x="360" y="10800"/>
                  <a:pt x="0" y="11137"/>
                  <a:pt x="0" y="11475"/>
                </a:cubicBezTo>
                <a:cubicBezTo>
                  <a:pt x="0" y="11812"/>
                  <a:pt x="360" y="12150"/>
                  <a:pt x="720" y="12150"/>
                </a:cubicBezTo>
                <a:cubicBezTo>
                  <a:pt x="1440" y="12150"/>
                  <a:pt x="1440" y="12150"/>
                  <a:pt x="1440" y="12150"/>
                </a:cubicBezTo>
                <a:cubicBezTo>
                  <a:pt x="1440" y="14850"/>
                  <a:pt x="1440" y="14850"/>
                  <a:pt x="1440" y="14850"/>
                </a:cubicBezTo>
                <a:cubicBezTo>
                  <a:pt x="3600" y="14850"/>
                  <a:pt x="3600" y="14850"/>
                  <a:pt x="3600" y="14850"/>
                </a:cubicBezTo>
                <a:cubicBezTo>
                  <a:pt x="3960" y="14850"/>
                  <a:pt x="4320" y="15187"/>
                  <a:pt x="4320" y="15525"/>
                </a:cubicBezTo>
                <a:cubicBezTo>
                  <a:pt x="4320" y="15863"/>
                  <a:pt x="3960" y="16200"/>
                  <a:pt x="3600" y="16200"/>
                </a:cubicBezTo>
                <a:cubicBezTo>
                  <a:pt x="720" y="16200"/>
                  <a:pt x="720" y="16200"/>
                  <a:pt x="720" y="16200"/>
                </a:cubicBezTo>
                <a:cubicBezTo>
                  <a:pt x="360" y="16200"/>
                  <a:pt x="0" y="16538"/>
                  <a:pt x="0" y="16875"/>
                </a:cubicBezTo>
                <a:cubicBezTo>
                  <a:pt x="0" y="17213"/>
                  <a:pt x="360" y="17550"/>
                  <a:pt x="720" y="17550"/>
                </a:cubicBezTo>
                <a:cubicBezTo>
                  <a:pt x="1440" y="17550"/>
                  <a:pt x="1440" y="17550"/>
                  <a:pt x="1440" y="17550"/>
                </a:cubicBezTo>
                <a:cubicBezTo>
                  <a:pt x="1440" y="20250"/>
                  <a:pt x="1440" y="20250"/>
                  <a:pt x="1440" y="20250"/>
                </a:cubicBezTo>
                <a:cubicBezTo>
                  <a:pt x="1440" y="20925"/>
                  <a:pt x="2160" y="21600"/>
                  <a:pt x="2880" y="21600"/>
                </a:cubicBezTo>
                <a:cubicBezTo>
                  <a:pt x="20160" y="21600"/>
                  <a:pt x="20160" y="21600"/>
                  <a:pt x="20160" y="21600"/>
                </a:cubicBezTo>
                <a:cubicBezTo>
                  <a:pt x="20880" y="21600"/>
                  <a:pt x="21600" y="20925"/>
                  <a:pt x="21600" y="20250"/>
                </a:cubicBezTo>
                <a:cubicBezTo>
                  <a:pt x="21600" y="1350"/>
                  <a:pt x="21600" y="1350"/>
                  <a:pt x="21600" y="1350"/>
                </a:cubicBezTo>
                <a:cubicBezTo>
                  <a:pt x="21600" y="675"/>
                  <a:pt x="20880" y="0"/>
                  <a:pt x="20160" y="0"/>
                </a:cubicBezTo>
                <a:close/>
                <a:moveTo>
                  <a:pt x="17280" y="9450"/>
                </a:moveTo>
                <a:cubicBezTo>
                  <a:pt x="8640" y="9450"/>
                  <a:pt x="8640" y="9450"/>
                  <a:pt x="8640" y="9450"/>
                </a:cubicBezTo>
                <a:cubicBezTo>
                  <a:pt x="8640" y="4050"/>
                  <a:pt x="8640" y="4050"/>
                  <a:pt x="8640" y="4050"/>
                </a:cubicBezTo>
                <a:cubicBezTo>
                  <a:pt x="17280" y="4050"/>
                  <a:pt x="17280" y="4050"/>
                  <a:pt x="17280" y="4050"/>
                </a:cubicBezTo>
                <a:lnTo>
                  <a:pt x="17280" y="9450"/>
                </a:lnTo>
                <a:close/>
              </a:path>
            </a:pathLst>
          </a:custGeom>
          <a:solidFill>
            <a:schemeClr val="accent1"/>
          </a:solidFill>
          <a:ln w="12700">
            <a:miter lim="400000"/>
          </a:ln>
        </p:spPr>
        <p:txBody>
          <a:bodyPr lIns="45719" rIns="45719"/>
          <a:lstStyle/>
          <a:p>
            <a:endParaRPr>
              <a:cs typeface="+mn-ea"/>
              <a:sym typeface="+mn-lt"/>
            </a:endParaRPr>
          </a:p>
        </p:txBody>
      </p:sp>
      <p:sp>
        <p:nvSpPr>
          <p:cNvPr id="48" name="Shape 4666"/>
          <p:cNvSpPr/>
          <p:nvPr/>
        </p:nvSpPr>
        <p:spPr>
          <a:xfrm>
            <a:off x="6804514" y="4084401"/>
            <a:ext cx="389289" cy="291968"/>
          </a:xfrm>
          <a:custGeom>
            <a:avLst/>
            <a:gdLst/>
            <a:ahLst/>
            <a:cxnLst>
              <a:cxn ang="0">
                <a:pos x="wd2" y="hd2"/>
              </a:cxn>
              <a:cxn ang="5400000">
                <a:pos x="wd2" y="hd2"/>
              </a:cxn>
              <a:cxn ang="10800000">
                <a:pos x="wd2" y="hd2"/>
              </a:cxn>
              <a:cxn ang="16200000">
                <a:pos x="wd2" y="hd2"/>
              </a:cxn>
            </a:cxnLst>
            <a:rect l="0" t="0" r="r" b="b"/>
            <a:pathLst>
              <a:path w="21600" h="21600" extrusionOk="0">
                <a:moveTo>
                  <a:pt x="9521" y="3600"/>
                </a:moveTo>
                <a:lnTo>
                  <a:pt x="7105" y="0"/>
                </a:lnTo>
                <a:lnTo>
                  <a:pt x="0" y="0"/>
                </a:lnTo>
                <a:lnTo>
                  <a:pt x="0" y="21600"/>
                </a:lnTo>
                <a:lnTo>
                  <a:pt x="21600" y="21600"/>
                </a:lnTo>
                <a:lnTo>
                  <a:pt x="21600" y="3600"/>
                </a:lnTo>
                <a:lnTo>
                  <a:pt x="9521" y="3600"/>
                </a:lnTo>
                <a:close/>
              </a:path>
            </a:pathLst>
          </a:custGeom>
          <a:solidFill>
            <a:schemeClr val="accent2"/>
          </a:solidFill>
          <a:ln w="12700">
            <a:miter lim="400000"/>
          </a:ln>
        </p:spPr>
        <p:txBody>
          <a:bodyPr lIns="45719" rIns="45719"/>
          <a:lstStyle/>
          <a:p>
            <a:endParaRPr>
              <a:cs typeface="+mn-ea"/>
              <a:sym typeface="+mn-lt"/>
            </a:endParaRPr>
          </a:p>
        </p:txBody>
      </p:sp>
      <p:grpSp>
        <p:nvGrpSpPr>
          <p:cNvPr id="49" name="Group 4670"/>
          <p:cNvGrpSpPr/>
          <p:nvPr/>
        </p:nvGrpSpPr>
        <p:grpSpPr>
          <a:xfrm>
            <a:off x="6756475" y="4757768"/>
            <a:ext cx="461104" cy="490328"/>
            <a:chOff x="0" y="0"/>
            <a:chExt cx="461103" cy="490327"/>
          </a:xfrm>
        </p:grpSpPr>
        <p:sp>
          <p:nvSpPr>
            <p:cNvPr id="50" name="Shape 4667"/>
            <p:cNvSpPr/>
            <p:nvPr/>
          </p:nvSpPr>
          <p:spPr>
            <a:xfrm>
              <a:off x="29225" y="305236"/>
              <a:ext cx="185092" cy="185092"/>
            </a:xfrm>
            <a:prstGeom prst="rect">
              <a:avLst/>
            </a:prstGeom>
            <a:solidFill>
              <a:schemeClr val="accent3"/>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1" name="Shape 4668"/>
            <p:cNvSpPr/>
            <p:nvPr/>
          </p:nvSpPr>
          <p:spPr>
            <a:xfrm>
              <a:off x="246787" y="305236"/>
              <a:ext cx="181844" cy="185092"/>
            </a:xfrm>
            <a:prstGeom prst="rect">
              <a:avLst/>
            </a:prstGeom>
            <a:solidFill>
              <a:schemeClr val="accent3"/>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2" name="Shape 4669"/>
            <p:cNvSpPr/>
            <p:nvPr/>
          </p:nvSpPr>
          <p:spPr>
            <a:xfrm>
              <a:off x="-1" y="0"/>
              <a:ext cx="461104" cy="276013"/>
            </a:xfrm>
            <a:custGeom>
              <a:avLst/>
              <a:gdLst/>
              <a:ahLst/>
              <a:cxnLst>
                <a:cxn ang="0">
                  <a:pos x="wd2" y="hd2"/>
                </a:cxn>
                <a:cxn ang="5400000">
                  <a:pos x="wd2" y="hd2"/>
                </a:cxn>
                <a:cxn ang="10800000">
                  <a:pos x="wd2" y="hd2"/>
                </a:cxn>
                <a:cxn ang="16200000">
                  <a:pos x="wd2" y="hd2"/>
                </a:cxn>
              </a:cxnLst>
              <a:rect l="0" t="0" r="r" b="b"/>
              <a:pathLst>
                <a:path w="21600" h="21600" extrusionOk="0">
                  <a:moveTo>
                    <a:pt x="12960" y="12000"/>
                  </a:moveTo>
                  <a:cubicBezTo>
                    <a:pt x="12960" y="12000"/>
                    <a:pt x="12960" y="12000"/>
                    <a:pt x="12960" y="12000"/>
                  </a:cubicBezTo>
                  <a:cubicBezTo>
                    <a:pt x="15120" y="11400"/>
                    <a:pt x="18720" y="10200"/>
                    <a:pt x="18720" y="6000"/>
                  </a:cubicBezTo>
                  <a:cubicBezTo>
                    <a:pt x="18720" y="3000"/>
                    <a:pt x="16920" y="0"/>
                    <a:pt x="15120" y="0"/>
                  </a:cubicBezTo>
                  <a:cubicBezTo>
                    <a:pt x="13320" y="0"/>
                    <a:pt x="11880" y="2400"/>
                    <a:pt x="11520" y="9600"/>
                  </a:cubicBezTo>
                  <a:cubicBezTo>
                    <a:pt x="11520" y="9600"/>
                    <a:pt x="11520" y="9600"/>
                    <a:pt x="11520" y="9600"/>
                  </a:cubicBezTo>
                  <a:cubicBezTo>
                    <a:pt x="10080" y="9600"/>
                    <a:pt x="10080" y="9600"/>
                    <a:pt x="10080" y="9600"/>
                  </a:cubicBezTo>
                  <a:cubicBezTo>
                    <a:pt x="10080" y="9600"/>
                    <a:pt x="10080" y="9600"/>
                    <a:pt x="10080" y="9600"/>
                  </a:cubicBezTo>
                  <a:cubicBezTo>
                    <a:pt x="9720" y="2400"/>
                    <a:pt x="8280" y="0"/>
                    <a:pt x="6480" y="0"/>
                  </a:cubicBezTo>
                  <a:cubicBezTo>
                    <a:pt x="4680" y="0"/>
                    <a:pt x="2880" y="3000"/>
                    <a:pt x="2880" y="6000"/>
                  </a:cubicBezTo>
                  <a:cubicBezTo>
                    <a:pt x="2880" y="10200"/>
                    <a:pt x="6480" y="11400"/>
                    <a:pt x="8640" y="12000"/>
                  </a:cubicBezTo>
                  <a:cubicBezTo>
                    <a:pt x="8640" y="12000"/>
                    <a:pt x="8640" y="12000"/>
                    <a:pt x="8640" y="12000"/>
                  </a:cubicBezTo>
                  <a:cubicBezTo>
                    <a:pt x="0" y="12000"/>
                    <a:pt x="0" y="12000"/>
                    <a:pt x="0" y="12000"/>
                  </a:cubicBezTo>
                  <a:cubicBezTo>
                    <a:pt x="0" y="21600"/>
                    <a:pt x="0" y="21600"/>
                    <a:pt x="0" y="21600"/>
                  </a:cubicBezTo>
                  <a:cubicBezTo>
                    <a:pt x="10080" y="21600"/>
                    <a:pt x="10080" y="21600"/>
                    <a:pt x="10080" y="21600"/>
                  </a:cubicBezTo>
                  <a:cubicBezTo>
                    <a:pt x="10080" y="12000"/>
                    <a:pt x="10080" y="12000"/>
                    <a:pt x="10080" y="12000"/>
                  </a:cubicBezTo>
                  <a:cubicBezTo>
                    <a:pt x="11520" y="12000"/>
                    <a:pt x="11520" y="12000"/>
                    <a:pt x="11520" y="12000"/>
                  </a:cubicBezTo>
                  <a:cubicBezTo>
                    <a:pt x="11520" y="21600"/>
                    <a:pt x="11520" y="21600"/>
                    <a:pt x="11520" y="21600"/>
                  </a:cubicBezTo>
                  <a:cubicBezTo>
                    <a:pt x="21600" y="21600"/>
                    <a:pt x="21600" y="21600"/>
                    <a:pt x="21600" y="21600"/>
                  </a:cubicBezTo>
                  <a:cubicBezTo>
                    <a:pt x="21600" y="12000"/>
                    <a:pt x="21600" y="12000"/>
                    <a:pt x="21600" y="12000"/>
                  </a:cubicBezTo>
                  <a:lnTo>
                    <a:pt x="12960" y="12000"/>
                  </a:lnTo>
                  <a:close/>
                  <a:moveTo>
                    <a:pt x="4320" y="6000"/>
                  </a:moveTo>
                  <a:cubicBezTo>
                    <a:pt x="4320" y="4200"/>
                    <a:pt x="5400" y="2400"/>
                    <a:pt x="6480" y="2400"/>
                  </a:cubicBezTo>
                  <a:cubicBezTo>
                    <a:pt x="7560" y="2400"/>
                    <a:pt x="8280" y="4800"/>
                    <a:pt x="8640" y="9600"/>
                  </a:cubicBezTo>
                  <a:cubicBezTo>
                    <a:pt x="6480" y="9000"/>
                    <a:pt x="4320" y="7800"/>
                    <a:pt x="4320" y="6000"/>
                  </a:cubicBezTo>
                  <a:close/>
                  <a:moveTo>
                    <a:pt x="15120" y="2400"/>
                  </a:moveTo>
                  <a:cubicBezTo>
                    <a:pt x="16200" y="2400"/>
                    <a:pt x="17280" y="4200"/>
                    <a:pt x="17280" y="6000"/>
                  </a:cubicBezTo>
                  <a:cubicBezTo>
                    <a:pt x="17280" y="7800"/>
                    <a:pt x="15120" y="9000"/>
                    <a:pt x="12960" y="9600"/>
                  </a:cubicBezTo>
                  <a:cubicBezTo>
                    <a:pt x="13320" y="4800"/>
                    <a:pt x="14040" y="2400"/>
                    <a:pt x="15120" y="2400"/>
                  </a:cubicBezTo>
                  <a:close/>
                </a:path>
              </a:pathLst>
            </a:custGeom>
            <a:solidFill>
              <a:schemeClr val="accent3"/>
            </a:solidFill>
            <a:ln w="12700" cap="flat">
              <a:noFill/>
              <a:miter lim="400000"/>
            </a:ln>
            <a:effectLst/>
          </p:spPr>
          <p:txBody>
            <a:bodyPr wrap="square" lIns="45719" tIns="45719" rIns="45719" bIns="45719" numCol="1" anchor="t">
              <a:noAutofit/>
            </a:bodyPr>
            <a:lstStyle/>
            <a:p>
              <a:endParaRPr>
                <a:cs typeface="+mn-ea"/>
                <a:sym typeface="+mn-lt"/>
              </a:endParaRPr>
            </a:p>
          </p:txBody>
        </p:sp>
      </p:grpSp>
      <p:grpSp>
        <p:nvGrpSpPr>
          <p:cNvPr id="53" name="Group 4680"/>
          <p:cNvGrpSpPr/>
          <p:nvPr/>
        </p:nvGrpSpPr>
        <p:grpSpPr>
          <a:xfrm>
            <a:off x="6768428" y="5573681"/>
            <a:ext cx="437197" cy="476786"/>
            <a:chOff x="0" y="0"/>
            <a:chExt cx="437195" cy="476785"/>
          </a:xfrm>
        </p:grpSpPr>
        <p:sp>
          <p:nvSpPr>
            <p:cNvPr id="54" name="Shape 4671"/>
            <p:cNvSpPr/>
            <p:nvPr/>
          </p:nvSpPr>
          <p:spPr>
            <a:xfrm>
              <a:off x="67129" y="192779"/>
              <a:ext cx="49917" cy="49917"/>
            </a:xfrm>
            <a:prstGeom prst="rect">
              <a:avLst/>
            </a:prstGeom>
            <a:solidFill>
              <a:schemeClr val="accent4"/>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5" name="Shape 4672"/>
            <p:cNvSpPr/>
            <p:nvPr/>
          </p:nvSpPr>
          <p:spPr>
            <a:xfrm>
              <a:off x="67129" y="275398"/>
              <a:ext cx="49917" cy="49917"/>
            </a:xfrm>
            <a:prstGeom prst="rect">
              <a:avLst/>
            </a:prstGeom>
            <a:solidFill>
              <a:schemeClr val="accent4"/>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6" name="Shape 4673"/>
            <p:cNvSpPr/>
            <p:nvPr/>
          </p:nvSpPr>
          <p:spPr>
            <a:xfrm>
              <a:off x="67129" y="359740"/>
              <a:ext cx="49917" cy="49917"/>
            </a:xfrm>
            <a:prstGeom prst="rect">
              <a:avLst/>
            </a:prstGeom>
            <a:solidFill>
              <a:schemeClr val="accent4"/>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7" name="Shape 4674"/>
            <p:cNvSpPr/>
            <p:nvPr/>
          </p:nvSpPr>
          <p:spPr>
            <a:xfrm>
              <a:off x="151469" y="225483"/>
              <a:ext cx="218599" cy="17213"/>
            </a:xfrm>
            <a:prstGeom prst="rect">
              <a:avLst/>
            </a:prstGeom>
            <a:solidFill>
              <a:schemeClr val="accent4"/>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8" name="Shape 4675"/>
            <p:cNvSpPr/>
            <p:nvPr/>
          </p:nvSpPr>
          <p:spPr>
            <a:xfrm>
              <a:off x="151469" y="309823"/>
              <a:ext cx="218599" cy="15492"/>
            </a:xfrm>
            <a:prstGeom prst="rect">
              <a:avLst/>
            </a:prstGeom>
            <a:solidFill>
              <a:schemeClr val="accent4"/>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9" name="Shape 4676"/>
            <p:cNvSpPr/>
            <p:nvPr/>
          </p:nvSpPr>
          <p:spPr>
            <a:xfrm>
              <a:off x="151469" y="392443"/>
              <a:ext cx="218599" cy="17213"/>
            </a:xfrm>
            <a:prstGeom prst="rect">
              <a:avLst/>
            </a:prstGeom>
            <a:solidFill>
              <a:schemeClr val="accent4"/>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0" name="Shape 4677"/>
            <p:cNvSpPr/>
            <p:nvPr/>
          </p:nvSpPr>
          <p:spPr>
            <a:xfrm>
              <a:off x="0" y="49916"/>
              <a:ext cx="437196" cy="426870"/>
            </a:xfrm>
            <a:custGeom>
              <a:avLst/>
              <a:gdLst/>
              <a:ahLst/>
              <a:cxnLst>
                <a:cxn ang="0">
                  <a:pos x="wd2" y="hd2"/>
                </a:cxn>
                <a:cxn ang="5400000">
                  <a:pos x="wd2" y="hd2"/>
                </a:cxn>
                <a:cxn ang="10800000">
                  <a:pos x="wd2" y="hd2"/>
                </a:cxn>
                <a:cxn ang="16200000">
                  <a:pos x="wd2" y="hd2"/>
                </a:cxn>
              </a:cxnLst>
              <a:rect l="0" t="0" r="r" b="b"/>
              <a:pathLst>
                <a:path w="21600" h="21600" extrusionOk="0">
                  <a:moveTo>
                    <a:pt x="19108" y="0"/>
                  </a:moveTo>
                  <a:cubicBezTo>
                    <a:pt x="17446" y="0"/>
                    <a:pt x="17446" y="0"/>
                    <a:pt x="17446" y="0"/>
                  </a:cubicBezTo>
                  <a:cubicBezTo>
                    <a:pt x="17446" y="3388"/>
                    <a:pt x="17446" y="3388"/>
                    <a:pt x="17446" y="3388"/>
                  </a:cubicBezTo>
                  <a:cubicBezTo>
                    <a:pt x="17446" y="3812"/>
                    <a:pt x="17031" y="4235"/>
                    <a:pt x="16615" y="4235"/>
                  </a:cubicBezTo>
                  <a:cubicBezTo>
                    <a:pt x="14954" y="4235"/>
                    <a:pt x="14954" y="4235"/>
                    <a:pt x="14954" y="4235"/>
                  </a:cubicBezTo>
                  <a:cubicBezTo>
                    <a:pt x="14538" y="4235"/>
                    <a:pt x="14123" y="3812"/>
                    <a:pt x="14123" y="3388"/>
                  </a:cubicBezTo>
                  <a:cubicBezTo>
                    <a:pt x="14123" y="0"/>
                    <a:pt x="14123" y="0"/>
                    <a:pt x="14123" y="0"/>
                  </a:cubicBezTo>
                  <a:cubicBezTo>
                    <a:pt x="7477" y="0"/>
                    <a:pt x="7477" y="0"/>
                    <a:pt x="7477" y="0"/>
                  </a:cubicBezTo>
                  <a:cubicBezTo>
                    <a:pt x="7477" y="3388"/>
                    <a:pt x="7477" y="3388"/>
                    <a:pt x="7477" y="3388"/>
                  </a:cubicBezTo>
                  <a:cubicBezTo>
                    <a:pt x="7477" y="3812"/>
                    <a:pt x="7062" y="4235"/>
                    <a:pt x="6646" y="4235"/>
                  </a:cubicBezTo>
                  <a:cubicBezTo>
                    <a:pt x="4985" y="4235"/>
                    <a:pt x="4985" y="4235"/>
                    <a:pt x="4985" y="4235"/>
                  </a:cubicBezTo>
                  <a:cubicBezTo>
                    <a:pt x="4569" y="4235"/>
                    <a:pt x="4154" y="3812"/>
                    <a:pt x="4154" y="3388"/>
                  </a:cubicBezTo>
                  <a:cubicBezTo>
                    <a:pt x="4154" y="0"/>
                    <a:pt x="4154" y="0"/>
                    <a:pt x="4154" y="0"/>
                  </a:cubicBezTo>
                  <a:cubicBezTo>
                    <a:pt x="2492" y="0"/>
                    <a:pt x="2492" y="0"/>
                    <a:pt x="2492" y="0"/>
                  </a:cubicBezTo>
                  <a:cubicBezTo>
                    <a:pt x="1038" y="0"/>
                    <a:pt x="0" y="1059"/>
                    <a:pt x="0" y="2541"/>
                  </a:cubicBezTo>
                  <a:cubicBezTo>
                    <a:pt x="0" y="4235"/>
                    <a:pt x="0" y="4235"/>
                    <a:pt x="0" y="4235"/>
                  </a:cubicBezTo>
                  <a:cubicBezTo>
                    <a:pt x="0" y="5082"/>
                    <a:pt x="0" y="5082"/>
                    <a:pt x="0" y="5082"/>
                  </a:cubicBezTo>
                  <a:cubicBezTo>
                    <a:pt x="0" y="5929"/>
                    <a:pt x="0" y="5929"/>
                    <a:pt x="0" y="5929"/>
                  </a:cubicBezTo>
                  <a:cubicBezTo>
                    <a:pt x="0" y="19271"/>
                    <a:pt x="0" y="19271"/>
                    <a:pt x="0" y="19271"/>
                  </a:cubicBezTo>
                  <a:cubicBezTo>
                    <a:pt x="0" y="20541"/>
                    <a:pt x="1038" y="21600"/>
                    <a:pt x="2492" y="21600"/>
                  </a:cubicBezTo>
                  <a:cubicBezTo>
                    <a:pt x="19108" y="21600"/>
                    <a:pt x="19108" y="21600"/>
                    <a:pt x="19108" y="21600"/>
                  </a:cubicBezTo>
                  <a:cubicBezTo>
                    <a:pt x="20562" y="21600"/>
                    <a:pt x="21600" y="20541"/>
                    <a:pt x="21600" y="19271"/>
                  </a:cubicBezTo>
                  <a:cubicBezTo>
                    <a:pt x="21600" y="5929"/>
                    <a:pt x="21600" y="5929"/>
                    <a:pt x="21600" y="5929"/>
                  </a:cubicBezTo>
                  <a:cubicBezTo>
                    <a:pt x="21600" y="5082"/>
                    <a:pt x="21600" y="5082"/>
                    <a:pt x="21600" y="5082"/>
                  </a:cubicBezTo>
                  <a:cubicBezTo>
                    <a:pt x="21600" y="4235"/>
                    <a:pt x="21600" y="4235"/>
                    <a:pt x="21600" y="4235"/>
                  </a:cubicBezTo>
                  <a:cubicBezTo>
                    <a:pt x="21600" y="2541"/>
                    <a:pt x="21600" y="2541"/>
                    <a:pt x="21600" y="2541"/>
                  </a:cubicBezTo>
                  <a:cubicBezTo>
                    <a:pt x="21600" y="1059"/>
                    <a:pt x="20562" y="0"/>
                    <a:pt x="19108" y="0"/>
                  </a:cubicBezTo>
                  <a:close/>
                  <a:moveTo>
                    <a:pt x="19938" y="19271"/>
                  </a:moveTo>
                  <a:cubicBezTo>
                    <a:pt x="19938" y="19482"/>
                    <a:pt x="19523" y="19906"/>
                    <a:pt x="19108" y="19906"/>
                  </a:cubicBezTo>
                  <a:cubicBezTo>
                    <a:pt x="2492" y="19906"/>
                    <a:pt x="2492" y="19906"/>
                    <a:pt x="2492" y="19906"/>
                  </a:cubicBezTo>
                  <a:cubicBezTo>
                    <a:pt x="2077" y="19906"/>
                    <a:pt x="1662" y="19482"/>
                    <a:pt x="1662" y="19271"/>
                  </a:cubicBezTo>
                  <a:cubicBezTo>
                    <a:pt x="1662" y="5929"/>
                    <a:pt x="1662" y="5929"/>
                    <a:pt x="1662" y="5929"/>
                  </a:cubicBezTo>
                  <a:cubicBezTo>
                    <a:pt x="19938" y="5929"/>
                    <a:pt x="19938" y="5929"/>
                    <a:pt x="19938" y="5929"/>
                  </a:cubicBezTo>
                  <a:lnTo>
                    <a:pt x="19938" y="19271"/>
                  </a:lnTo>
                  <a:close/>
                </a:path>
              </a:pathLst>
            </a:custGeom>
            <a:solidFill>
              <a:schemeClr val="accent4"/>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1" name="Shape 4678"/>
            <p:cNvSpPr/>
            <p:nvPr/>
          </p:nvSpPr>
          <p:spPr>
            <a:xfrm>
              <a:off x="101553" y="0"/>
              <a:ext cx="32706" cy="117045"/>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200" y="21600"/>
                    <a:pt x="21600" y="20057"/>
                    <a:pt x="21600" y="18514"/>
                  </a:cubicBezTo>
                  <a:cubicBezTo>
                    <a:pt x="21600" y="3086"/>
                    <a:pt x="21600" y="3086"/>
                    <a:pt x="21600" y="3086"/>
                  </a:cubicBezTo>
                  <a:cubicBezTo>
                    <a:pt x="21600" y="1543"/>
                    <a:pt x="16200" y="0"/>
                    <a:pt x="10800" y="0"/>
                  </a:cubicBezTo>
                  <a:cubicBezTo>
                    <a:pt x="5400" y="0"/>
                    <a:pt x="0" y="1543"/>
                    <a:pt x="0" y="3086"/>
                  </a:cubicBezTo>
                  <a:cubicBezTo>
                    <a:pt x="0" y="18514"/>
                    <a:pt x="0" y="18514"/>
                    <a:pt x="0" y="18514"/>
                  </a:cubicBezTo>
                  <a:cubicBezTo>
                    <a:pt x="0" y="20057"/>
                    <a:pt x="5400" y="21600"/>
                    <a:pt x="10800" y="21600"/>
                  </a:cubicBezTo>
                  <a:close/>
                </a:path>
              </a:pathLst>
            </a:custGeom>
            <a:solidFill>
              <a:schemeClr val="accent4"/>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2" name="Shape 4679"/>
            <p:cNvSpPr/>
            <p:nvPr/>
          </p:nvSpPr>
          <p:spPr>
            <a:xfrm>
              <a:off x="302938" y="0"/>
              <a:ext cx="32706" cy="117045"/>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200" y="21600"/>
                    <a:pt x="21600" y="20057"/>
                    <a:pt x="21600" y="18514"/>
                  </a:cubicBezTo>
                  <a:cubicBezTo>
                    <a:pt x="21600" y="3086"/>
                    <a:pt x="21600" y="3086"/>
                    <a:pt x="21600" y="3086"/>
                  </a:cubicBezTo>
                  <a:cubicBezTo>
                    <a:pt x="21600" y="1543"/>
                    <a:pt x="16200" y="0"/>
                    <a:pt x="10800" y="0"/>
                  </a:cubicBezTo>
                  <a:cubicBezTo>
                    <a:pt x="5400" y="0"/>
                    <a:pt x="0" y="1543"/>
                    <a:pt x="0" y="3086"/>
                  </a:cubicBezTo>
                  <a:cubicBezTo>
                    <a:pt x="0" y="18514"/>
                    <a:pt x="0" y="18514"/>
                    <a:pt x="0" y="18514"/>
                  </a:cubicBezTo>
                  <a:cubicBezTo>
                    <a:pt x="0" y="20057"/>
                    <a:pt x="5400" y="21600"/>
                    <a:pt x="10800" y="21600"/>
                  </a:cubicBezTo>
                  <a:close/>
                </a:path>
              </a:pathLst>
            </a:custGeom>
            <a:solidFill>
              <a:schemeClr val="accent4"/>
            </a:solidFill>
            <a:ln w="12700" cap="flat">
              <a:noFill/>
              <a:miter lim="400000"/>
            </a:ln>
            <a:effectLst/>
          </p:spPr>
          <p:txBody>
            <a:bodyPr wrap="square" lIns="45719" tIns="45719" rIns="45719" bIns="45719" numCol="1" anchor="t">
              <a:noAutofit/>
            </a:bodyPr>
            <a:lstStyle/>
            <a:p>
              <a:endParaRPr>
                <a:cs typeface="+mn-ea"/>
                <a:sym typeface="+mn-lt"/>
              </a:endParaRPr>
            </a:p>
          </p:txBody>
        </p:sp>
      </p:grpSp>
      <p:sp>
        <p:nvSpPr>
          <p:cNvPr id="63" name="文本框 9"/>
          <p:cNvSpPr txBox="1"/>
          <p:nvPr/>
        </p:nvSpPr>
        <p:spPr>
          <a:xfrm>
            <a:off x="1149646" y="591619"/>
            <a:ext cx="2955059" cy="453952"/>
          </a:xfrm>
          <a:prstGeom prst="rect">
            <a:avLst/>
          </a:prstGeom>
          <a:noFill/>
        </p:spPr>
        <p:txBody>
          <a:bodyPr wrap="square" lIns="68563" tIns="34281" rIns="68563" bIns="34281" rtlCol="0">
            <a:spAutoFit/>
          </a:bodyPr>
          <a:lstStyle/>
          <a:p>
            <a:pPr marL="0" lvl="1"/>
            <a:r>
              <a:rPr lang="en-US" altLang="zh-CN" sz="2500" b="1" dirty="0">
                <a:solidFill>
                  <a:srgbClr val="50637C"/>
                </a:solidFill>
                <a:cs typeface="+mn-ea"/>
                <a:sym typeface="+mn-lt"/>
              </a:rPr>
              <a:t>Add title text</a:t>
            </a:r>
            <a:endParaRPr lang="zh-CN" altLang="en-US" sz="2500" b="1" dirty="0">
              <a:solidFill>
                <a:srgbClr val="50637C"/>
              </a:solidFill>
              <a:cs typeface="+mn-ea"/>
              <a:sym typeface="+mn-lt"/>
            </a:endParaRPr>
          </a:p>
        </p:txBody>
      </p:sp>
      <p:grpSp>
        <p:nvGrpSpPr>
          <p:cNvPr id="64" name="Group 10"/>
          <p:cNvGrpSpPr/>
          <p:nvPr/>
        </p:nvGrpSpPr>
        <p:grpSpPr>
          <a:xfrm>
            <a:off x="554735" y="543513"/>
            <a:ext cx="550165" cy="550164"/>
            <a:chOff x="10018441" y="1261759"/>
            <a:chExt cx="4340769" cy="4340764"/>
          </a:xfrm>
        </p:grpSpPr>
        <p:sp>
          <p:nvSpPr>
            <p:cNvPr id="65" name="Shape 78"/>
            <p:cNvSpPr/>
            <p:nvPr/>
          </p:nvSpPr>
          <p:spPr>
            <a:xfrm>
              <a:off x="10018441" y="1261759"/>
              <a:ext cx="4340769" cy="434076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55019" tIns="55019" rIns="55019" bIns="55019" numCol="1" anchor="ctr">
              <a:noAutofit/>
            </a:bodyPr>
            <a:lstStyle/>
            <a:p>
              <a:pPr lvl="0">
                <a:defRPr sz="3200">
                  <a:latin typeface="+mn-lt"/>
                  <a:ea typeface="+mn-ea"/>
                  <a:cs typeface="+mn-cs"/>
                  <a:sym typeface="Helvetica Light"/>
                </a:defRPr>
              </a:pPr>
              <a:endParaRPr sz="3465"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6" name="Group 9"/>
            <p:cNvGrpSpPr/>
            <p:nvPr/>
          </p:nvGrpSpPr>
          <p:grpSpPr>
            <a:xfrm>
              <a:off x="10909313" y="1802668"/>
              <a:ext cx="3449733" cy="3799690"/>
              <a:chOff x="10909313" y="1802668"/>
              <a:chExt cx="3449733" cy="3799690"/>
            </a:xfrm>
          </p:grpSpPr>
          <p:sp>
            <p:nvSpPr>
              <p:cNvPr id="67" name="Freeform 45"/>
              <p:cNvSpPr/>
              <p:nvPr/>
            </p:nvSpPr>
            <p:spPr>
              <a:xfrm>
                <a:off x="11069407" y="1802668"/>
                <a:ext cx="3289639" cy="3799690"/>
              </a:xfrm>
              <a:custGeom>
                <a:avLst/>
                <a:gdLst>
                  <a:gd name="connsiteX0" fmla="*/ 1812772 w 3189805"/>
                  <a:gd name="connsiteY0" fmla="*/ 0 h 3342052"/>
                  <a:gd name="connsiteX1" fmla="*/ 3151935 w 3189805"/>
                  <a:gd name="connsiteY1" fmla="*/ 770136 h 3342052"/>
                  <a:gd name="connsiteX2" fmla="*/ 3179872 w 3189805"/>
                  <a:gd name="connsiteY2" fmla="*/ 963701 h 3342052"/>
                  <a:gd name="connsiteX3" fmla="*/ 2554043 w 3189805"/>
                  <a:gd name="connsiteY3" fmla="*/ 2706289 h 3342052"/>
                  <a:gd name="connsiteX4" fmla="*/ 1019476 w 3189805"/>
                  <a:gd name="connsiteY4" fmla="*/ 3342052 h 3342052"/>
                  <a:gd name="connsiteX5" fmla="*/ 875516 w 3189805"/>
                  <a:gd name="connsiteY5" fmla="*/ 3335177 h 3342052"/>
                  <a:gd name="connsiteX6" fmla="*/ 0 w 3189805"/>
                  <a:gd name="connsiteY6" fmla="*/ 1812772 h 3342052"/>
                  <a:gd name="connsiteX0" fmla="*/ 1812772 w 3189805"/>
                  <a:gd name="connsiteY0" fmla="*/ 0 h 3342052"/>
                  <a:gd name="connsiteX1" fmla="*/ 3151935 w 3189805"/>
                  <a:gd name="connsiteY1" fmla="*/ 770136 h 3342052"/>
                  <a:gd name="connsiteX2" fmla="*/ 3179872 w 3189805"/>
                  <a:gd name="connsiteY2" fmla="*/ 963701 h 3342052"/>
                  <a:gd name="connsiteX3" fmla="*/ 2554043 w 3189805"/>
                  <a:gd name="connsiteY3" fmla="*/ 2706289 h 3342052"/>
                  <a:gd name="connsiteX4" fmla="*/ 1019476 w 3189805"/>
                  <a:gd name="connsiteY4" fmla="*/ 3342052 h 3342052"/>
                  <a:gd name="connsiteX5" fmla="*/ 875516 w 3189805"/>
                  <a:gd name="connsiteY5" fmla="*/ 3335177 h 3342052"/>
                  <a:gd name="connsiteX6" fmla="*/ 0 w 3189805"/>
                  <a:gd name="connsiteY6" fmla="*/ 1812772 h 3342052"/>
                  <a:gd name="connsiteX7" fmla="*/ 2201321 w 3189805"/>
                  <a:gd name="connsiteY7" fmla="*/ 1031534 h 3342052"/>
                  <a:gd name="connsiteX8" fmla="*/ 1812772 w 3189805"/>
                  <a:gd name="connsiteY8" fmla="*/ 0 h 3342052"/>
                  <a:gd name="connsiteX0" fmla="*/ 1812772 w 3189805"/>
                  <a:gd name="connsiteY0" fmla="*/ 0 h 3342052"/>
                  <a:gd name="connsiteX1" fmla="*/ 3151935 w 3189805"/>
                  <a:gd name="connsiteY1" fmla="*/ 770136 h 3342052"/>
                  <a:gd name="connsiteX2" fmla="*/ 3179872 w 3189805"/>
                  <a:gd name="connsiteY2" fmla="*/ 963701 h 3342052"/>
                  <a:gd name="connsiteX3" fmla="*/ 2554043 w 3189805"/>
                  <a:gd name="connsiteY3" fmla="*/ 2706289 h 3342052"/>
                  <a:gd name="connsiteX4" fmla="*/ 1019476 w 3189805"/>
                  <a:gd name="connsiteY4" fmla="*/ 3342052 h 3342052"/>
                  <a:gd name="connsiteX5" fmla="*/ 875516 w 3189805"/>
                  <a:gd name="connsiteY5" fmla="*/ 3335177 h 3342052"/>
                  <a:gd name="connsiteX6" fmla="*/ 0 w 3189805"/>
                  <a:gd name="connsiteY6" fmla="*/ 1812772 h 3342052"/>
                  <a:gd name="connsiteX7" fmla="*/ 2221641 w 3189805"/>
                  <a:gd name="connsiteY7" fmla="*/ 767374 h 3342052"/>
                  <a:gd name="connsiteX8" fmla="*/ 1812772 w 3189805"/>
                  <a:gd name="connsiteY8" fmla="*/ 0 h 3342052"/>
                  <a:gd name="connsiteX0" fmla="*/ 1831236 w 3208269"/>
                  <a:gd name="connsiteY0" fmla="*/ 0 h 3342052"/>
                  <a:gd name="connsiteX1" fmla="*/ 3170399 w 3208269"/>
                  <a:gd name="connsiteY1" fmla="*/ 770136 h 3342052"/>
                  <a:gd name="connsiteX2" fmla="*/ 3198336 w 3208269"/>
                  <a:gd name="connsiteY2" fmla="*/ 963701 h 3342052"/>
                  <a:gd name="connsiteX3" fmla="*/ 2572507 w 3208269"/>
                  <a:gd name="connsiteY3" fmla="*/ 2706289 h 3342052"/>
                  <a:gd name="connsiteX4" fmla="*/ 1037940 w 3208269"/>
                  <a:gd name="connsiteY4" fmla="*/ 3342052 h 3342052"/>
                  <a:gd name="connsiteX5" fmla="*/ 893980 w 3208269"/>
                  <a:gd name="connsiteY5" fmla="*/ 3335177 h 3342052"/>
                  <a:gd name="connsiteX6" fmla="*/ 18464 w 3208269"/>
                  <a:gd name="connsiteY6" fmla="*/ 1812772 h 3342052"/>
                  <a:gd name="connsiteX7" fmla="*/ 512905 w 3208269"/>
                  <a:gd name="connsiteY7" fmla="*/ 1661454 h 3342052"/>
                  <a:gd name="connsiteX8" fmla="*/ 2240105 w 3208269"/>
                  <a:gd name="connsiteY8" fmla="*/ 767374 h 3342052"/>
                  <a:gd name="connsiteX9" fmla="*/ 1831236 w 3208269"/>
                  <a:gd name="connsiteY9" fmla="*/ 0 h 3342052"/>
                  <a:gd name="connsiteX0" fmla="*/ 1831236 w 3208269"/>
                  <a:gd name="connsiteY0" fmla="*/ 0 h 3342052"/>
                  <a:gd name="connsiteX1" fmla="*/ 3170399 w 3208269"/>
                  <a:gd name="connsiteY1" fmla="*/ 770136 h 3342052"/>
                  <a:gd name="connsiteX2" fmla="*/ 3198336 w 3208269"/>
                  <a:gd name="connsiteY2" fmla="*/ 963701 h 3342052"/>
                  <a:gd name="connsiteX3" fmla="*/ 2572507 w 3208269"/>
                  <a:gd name="connsiteY3" fmla="*/ 2706289 h 3342052"/>
                  <a:gd name="connsiteX4" fmla="*/ 1037940 w 3208269"/>
                  <a:gd name="connsiteY4" fmla="*/ 3342052 h 3342052"/>
                  <a:gd name="connsiteX5" fmla="*/ 893980 w 3208269"/>
                  <a:gd name="connsiteY5" fmla="*/ 3335177 h 3342052"/>
                  <a:gd name="connsiteX6" fmla="*/ 18464 w 3208269"/>
                  <a:gd name="connsiteY6" fmla="*/ 1812772 h 3342052"/>
                  <a:gd name="connsiteX7" fmla="*/ 512905 w 3208269"/>
                  <a:gd name="connsiteY7" fmla="*/ 1661454 h 3342052"/>
                  <a:gd name="connsiteX8" fmla="*/ 2486685 w 3208269"/>
                  <a:gd name="connsiteY8" fmla="*/ 1250259 h 3342052"/>
                  <a:gd name="connsiteX9" fmla="*/ 1831236 w 3208269"/>
                  <a:gd name="connsiteY9" fmla="*/ 0 h 3342052"/>
                  <a:gd name="connsiteX0" fmla="*/ 1818455 w 3195488"/>
                  <a:gd name="connsiteY0" fmla="*/ 0 h 3342052"/>
                  <a:gd name="connsiteX1" fmla="*/ 3157618 w 3195488"/>
                  <a:gd name="connsiteY1" fmla="*/ 770136 h 3342052"/>
                  <a:gd name="connsiteX2" fmla="*/ 3185555 w 3195488"/>
                  <a:gd name="connsiteY2" fmla="*/ 963701 h 3342052"/>
                  <a:gd name="connsiteX3" fmla="*/ 2559726 w 3195488"/>
                  <a:gd name="connsiteY3" fmla="*/ 2706289 h 3342052"/>
                  <a:gd name="connsiteX4" fmla="*/ 1025159 w 3195488"/>
                  <a:gd name="connsiteY4" fmla="*/ 3342052 h 3342052"/>
                  <a:gd name="connsiteX5" fmla="*/ 881199 w 3195488"/>
                  <a:gd name="connsiteY5" fmla="*/ 3335177 h 3342052"/>
                  <a:gd name="connsiteX6" fmla="*/ 5683 w 3195488"/>
                  <a:gd name="connsiteY6" fmla="*/ 1812772 h 3342052"/>
                  <a:gd name="connsiteX7" fmla="*/ 1157670 w 3195488"/>
                  <a:gd name="connsiteY7" fmla="*/ 1353229 h 3342052"/>
                  <a:gd name="connsiteX8" fmla="*/ 2473904 w 3195488"/>
                  <a:gd name="connsiteY8" fmla="*/ 1250259 h 3342052"/>
                  <a:gd name="connsiteX9" fmla="*/ 1818455 w 3195488"/>
                  <a:gd name="connsiteY9" fmla="*/ 0 h 3342052"/>
                  <a:gd name="connsiteX0" fmla="*/ 1813018 w 3190051"/>
                  <a:gd name="connsiteY0" fmla="*/ 0 h 3342052"/>
                  <a:gd name="connsiteX1" fmla="*/ 3152181 w 3190051"/>
                  <a:gd name="connsiteY1" fmla="*/ 770136 h 3342052"/>
                  <a:gd name="connsiteX2" fmla="*/ 3180118 w 3190051"/>
                  <a:gd name="connsiteY2" fmla="*/ 963701 h 3342052"/>
                  <a:gd name="connsiteX3" fmla="*/ 2554289 w 3190051"/>
                  <a:gd name="connsiteY3" fmla="*/ 2706289 h 3342052"/>
                  <a:gd name="connsiteX4" fmla="*/ 1019722 w 3190051"/>
                  <a:gd name="connsiteY4" fmla="*/ 3342052 h 3342052"/>
                  <a:gd name="connsiteX5" fmla="*/ 875762 w 3190051"/>
                  <a:gd name="connsiteY5" fmla="*/ 3335177 h 3342052"/>
                  <a:gd name="connsiteX6" fmla="*/ 246 w 3190051"/>
                  <a:gd name="connsiteY6" fmla="*/ 1812772 h 3342052"/>
                  <a:gd name="connsiteX7" fmla="*/ 790125 w 3190051"/>
                  <a:gd name="connsiteY7" fmla="*/ 1428116 h 3342052"/>
                  <a:gd name="connsiteX8" fmla="*/ 1152233 w 3190051"/>
                  <a:gd name="connsiteY8" fmla="*/ 1353229 h 3342052"/>
                  <a:gd name="connsiteX9" fmla="*/ 2468467 w 3190051"/>
                  <a:gd name="connsiteY9" fmla="*/ 1250259 h 3342052"/>
                  <a:gd name="connsiteX10" fmla="*/ 1813018 w 3190051"/>
                  <a:gd name="connsiteY10" fmla="*/ 0 h 3342052"/>
                  <a:gd name="connsiteX0" fmla="*/ 1813018 w 3190051"/>
                  <a:gd name="connsiteY0" fmla="*/ 0 h 3342052"/>
                  <a:gd name="connsiteX1" fmla="*/ 3152181 w 3190051"/>
                  <a:gd name="connsiteY1" fmla="*/ 770136 h 3342052"/>
                  <a:gd name="connsiteX2" fmla="*/ 3180118 w 3190051"/>
                  <a:gd name="connsiteY2" fmla="*/ 963701 h 3342052"/>
                  <a:gd name="connsiteX3" fmla="*/ 2554289 w 3190051"/>
                  <a:gd name="connsiteY3" fmla="*/ 2706289 h 3342052"/>
                  <a:gd name="connsiteX4" fmla="*/ 1019722 w 3190051"/>
                  <a:gd name="connsiteY4" fmla="*/ 3342052 h 3342052"/>
                  <a:gd name="connsiteX5" fmla="*/ 875762 w 3190051"/>
                  <a:gd name="connsiteY5" fmla="*/ 3335177 h 3342052"/>
                  <a:gd name="connsiteX6" fmla="*/ 246 w 3190051"/>
                  <a:gd name="connsiteY6" fmla="*/ 1812772 h 3342052"/>
                  <a:gd name="connsiteX7" fmla="*/ 790125 w 3190051"/>
                  <a:gd name="connsiteY7" fmla="*/ 1510310 h 3342052"/>
                  <a:gd name="connsiteX8" fmla="*/ 1152233 w 3190051"/>
                  <a:gd name="connsiteY8" fmla="*/ 1353229 h 3342052"/>
                  <a:gd name="connsiteX9" fmla="*/ 2468467 w 3190051"/>
                  <a:gd name="connsiteY9" fmla="*/ 1250259 h 3342052"/>
                  <a:gd name="connsiteX10" fmla="*/ 1813018 w 3190051"/>
                  <a:gd name="connsiteY10" fmla="*/ 0 h 3342052"/>
                  <a:gd name="connsiteX0" fmla="*/ 1839522 w 3216555"/>
                  <a:gd name="connsiteY0" fmla="*/ 0 h 3342052"/>
                  <a:gd name="connsiteX1" fmla="*/ 3178685 w 3216555"/>
                  <a:gd name="connsiteY1" fmla="*/ 770136 h 3342052"/>
                  <a:gd name="connsiteX2" fmla="*/ 3206622 w 3216555"/>
                  <a:gd name="connsiteY2" fmla="*/ 963701 h 3342052"/>
                  <a:gd name="connsiteX3" fmla="*/ 2580793 w 3216555"/>
                  <a:gd name="connsiteY3" fmla="*/ 2706289 h 3342052"/>
                  <a:gd name="connsiteX4" fmla="*/ 1046226 w 3216555"/>
                  <a:gd name="connsiteY4" fmla="*/ 3342052 h 3342052"/>
                  <a:gd name="connsiteX5" fmla="*/ 902266 w 3216555"/>
                  <a:gd name="connsiteY5" fmla="*/ 3335177 h 3342052"/>
                  <a:gd name="connsiteX6" fmla="*/ 26750 w 3216555"/>
                  <a:gd name="connsiteY6" fmla="*/ 1812772 h 3342052"/>
                  <a:gd name="connsiteX7" fmla="*/ 364566 w 3216555"/>
                  <a:gd name="connsiteY7" fmla="*/ 1746615 h 3342052"/>
                  <a:gd name="connsiteX8" fmla="*/ 816629 w 3216555"/>
                  <a:gd name="connsiteY8" fmla="*/ 1510310 h 3342052"/>
                  <a:gd name="connsiteX9" fmla="*/ 1178737 w 3216555"/>
                  <a:gd name="connsiteY9" fmla="*/ 1353229 h 3342052"/>
                  <a:gd name="connsiteX10" fmla="*/ 2494971 w 3216555"/>
                  <a:gd name="connsiteY10" fmla="*/ 1250259 h 3342052"/>
                  <a:gd name="connsiteX11" fmla="*/ 1839522 w 3216555"/>
                  <a:gd name="connsiteY11" fmla="*/ 0 h 3342052"/>
                  <a:gd name="connsiteX0" fmla="*/ 1861014 w 3238047"/>
                  <a:gd name="connsiteY0" fmla="*/ 0 h 3342052"/>
                  <a:gd name="connsiteX1" fmla="*/ 3200177 w 3238047"/>
                  <a:gd name="connsiteY1" fmla="*/ 770136 h 3342052"/>
                  <a:gd name="connsiteX2" fmla="*/ 3228114 w 3238047"/>
                  <a:gd name="connsiteY2" fmla="*/ 963701 h 3342052"/>
                  <a:gd name="connsiteX3" fmla="*/ 2602285 w 3238047"/>
                  <a:gd name="connsiteY3" fmla="*/ 2706289 h 3342052"/>
                  <a:gd name="connsiteX4" fmla="*/ 1067718 w 3238047"/>
                  <a:gd name="connsiteY4" fmla="*/ 3342052 h 3342052"/>
                  <a:gd name="connsiteX5" fmla="*/ 923758 w 3238047"/>
                  <a:gd name="connsiteY5" fmla="*/ 3335177 h 3342052"/>
                  <a:gd name="connsiteX6" fmla="*/ 48242 w 3238047"/>
                  <a:gd name="connsiteY6" fmla="*/ 1812772 h 3342052"/>
                  <a:gd name="connsiteX7" fmla="*/ 180575 w 3238047"/>
                  <a:gd name="connsiteY7" fmla="*/ 1828809 h 3342052"/>
                  <a:gd name="connsiteX8" fmla="*/ 386058 w 3238047"/>
                  <a:gd name="connsiteY8" fmla="*/ 1746615 h 3342052"/>
                  <a:gd name="connsiteX9" fmla="*/ 838121 w 3238047"/>
                  <a:gd name="connsiteY9" fmla="*/ 1510310 h 3342052"/>
                  <a:gd name="connsiteX10" fmla="*/ 1200229 w 3238047"/>
                  <a:gd name="connsiteY10" fmla="*/ 1353229 h 3342052"/>
                  <a:gd name="connsiteX11" fmla="*/ 2516463 w 3238047"/>
                  <a:gd name="connsiteY11" fmla="*/ 1250259 h 3342052"/>
                  <a:gd name="connsiteX12" fmla="*/ 1861014 w 3238047"/>
                  <a:gd name="connsiteY12" fmla="*/ 0 h 3342052"/>
                  <a:gd name="connsiteX0" fmla="*/ 1861014 w 3238047"/>
                  <a:gd name="connsiteY0" fmla="*/ 349684 h 3691736"/>
                  <a:gd name="connsiteX1" fmla="*/ 3200177 w 3238047"/>
                  <a:gd name="connsiteY1" fmla="*/ 1119820 h 3691736"/>
                  <a:gd name="connsiteX2" fmla="*/ 3228114 w 3238047"/>
                  <a:gd name="connsiteY2" fmla="*/ 1313385 h 3691736"/>
                  <a:gd name="connsiteX3" fmla="*/ 2602285 w 3238047"/>
                  <a:gd name="connsiteY3" fmla="*/ 3055973 h 3691736"/>
                  <a:gd name="connsiteX4" fmla="*/ 1067718 w 3238047"/>
                  <a:gd name="connsiteY4" fmla="*/ 3691736 h 3691736"/>
                  <a:gd name="connsiteX5" fmla="*/ 923758 w 3238047"/>
                  <a:gd name="connsiteY5" fmla="*/ 3684861 h 3691736"/>
                  <a:gd name="connsiteX6" fmla="*/ 48242 w 3238047"/>
                  <a:gd name="connsiteY6" fmla="*/ 2162456 h 3691736"/>
                  <a:gd name="connsiteX7" fmla="*/ 180575 w 3238047"/>
                  <a:gd name="connsiteY7" fmla="*/ 2178493 h 3691736"/>
                  <a:gd name="connsiteX8" fmla="*/ 386058 w 3238047"/>
                  <a:gd name="connsiteY8" fmla="*/ 2096299 h 3691736"/>
                  <a:gd name="connsiteX9" fmla="*/ 838121 w 3238047"/>
                  <a:gd name="connsiteY9" fmla="*/ 1859994 h 3691736"/>
                  <a:gd name="connsiteX10" fmla="*/ 1200229 w 3238047"/>
                  <a:gd name="connsiteY10" fmla="*/ 1702913 h 3691736"/>
                  <a:gd name="connsiteX11" fmla="*/ 1602063 w 3238047"/>
                  <a:gd name="connsiteY11" fmla="*/ 7449 h 3691736"/>
                  <a:gd name="connsiteX12" fmla="*/ 1861014 w 3238047"/>
                  <a:gd name="connsiteY12" fmla="*/ 349684 h 3691736"/>
                  <a:gd name="connsiteX0" fmla="*/ 1861014 w 3238047"/>
                  <a:gd name="connsiteY0" fmla="*/ 0 h 3342052"/>
                  <a:gd name="connsiteX1" fmla="*/ 3200177 w 3238047"/>
                  <a:gd name="connsiteY1" fmla="*/ 770136 h 3342052"/>
                  <a:gd name="connsiteX2" fmla="*/ 3228114 w 3238047"/>
                  <a:gd name="connsiteY2" fmla="*/ 963701 h 3342052"/>
                  <a:gd name="connsiteX3" fmla="*/ 2602285 w 3238047"/>
                  <a:gd name="connsiteY3" fmla="*/ 2706289 h 3342052"/>
                  <a:gd name="connsiteX4" fmla="*/ 1067718 w 3238047"/>
                  <a:gd name="connsiteY4" fmla="*/ 3342052 h 3342052"/>
                  <a:gd name="connsiteX5" fmla="*/ 923758 w 3238047"/>
                  <a:gd name="connsiteY5" fmla="*/ 3335177 h 3342052"/>
                  <a:gd name="connsiteX6" fmla="*/ 48242 w 3238047"/>
                  <a:gd name="connsiteY6" fmla="*/ 1812772 h 3342052"/>
                  <a:gd name="connsiteX7" fmla="*/ 180575 w 3238047"/>
                  <a:gd name="connsiteY7" fmla="*/ 1828809 h 3342052"/>
                  <a:gd name="connsiteX8" fmla="*/ 386058 w 3238047"/>
                  <a:gd name="connsiteY8" fmla="*/ 1746615 h 3342052"/>
                  <a:gd name="connsiteX9" fmla="*/ 838121 w 3238047"/>
                  <a:gd name="connsiteY9" fmla="*/ 1510310 h 3342052"/>
                  <a:gd name="connsiteX10" fmla="*/ 1200229 w 3238047"/>
                  <a:gd name="connsiteY10" fmla="*/ 1353229 h 3342052"/>
                  <a:gd name="connsiteX11" fmla="*/ 1861014 w 3238047"/>
                  <a:gd name="connsiteY11" fmla="*/ 0 h 3342052"/>
                  <a:gd name="connsiteX0" fmla="*/ 1573338 w 3238047"/>
                  <a:gd name="connsiteY0" fmla="*/ 0 h 3773566"/>
                  <a:gd name="connsiteX1" fmla="*/ 3200177 w 3238047"/>
                  <a:gd name="connsiteY1" fmla="*/ 1201650 h 3773566"/>
                  <a:gd name="connsiteX2" fmla="*/ 3228114 w 3238047"/>
                  <a:gd name="connsiteY2" fmla="*/ 1395215 h 3773566"/>
                  <a:gd name="connsiteX3" fmla="*/ 2602285 w 3238047"/>
                  <a:gd name="connsiteY3" fmla="*/ 3137803 h 3773566"/>
                  <a:gd name="connsiteX4" fmla="*/ 1067718 w 3238047"/>
                  <a:gd name="connsiteY4" fmla="*/ 3773566 h 3773566"/>
                  <a:gd name="connsiteX5" fmla="*/ 923758 w 3238047"/>
                  <a:gd name="connsiteY5" fmla="*/ 3766691 h 3773566"/>
                  <a:gd name="connsiteX6" fmla="*/ 48242 w 3238047"/>
                  <a:gd name="connsiteY6" fmla="*/ 2244286 h 3773566"/>
                  <a:gd name="connsiteX7" fmla="*/ 180575 w 3238047"/>
                  <a:gd name="connsiteY7" fmla="*/ 2260323 h 3773566"/>
                  <a:gd name="connsiteX8" fmla="*/ 386058 w 3238047"/>
                  <a:gd name="connsiteY8" fmla="*/ 2178129 h 3773566"/>
                  <a:gd name="connsiteX9" fmla="*/ 838121 w 3238047"/>
                  <a:gd name="connsiteY9" fmla="*/ 1941824 h 3773566"/>
                  <a:gd name="connsiteX10" fmla="*/ 1200229 w 3238047"/>
                  <a:gd name="connsiteY10" fmla="*/ 1784743 h 3773566"/>
                  <a:gd name="connsiteX11" fmla="*/ 1573338 w 3238047"/>
                  <a:gd name="connsiteY11" fmla="*/ 0 h 3773566"/>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838121 w 3238047"/>
                  <a:gd name="connsiteY9" fmla="*/ 1967950 h 3799692"/>
                  <a:gd name="connsiteX10" fmla="*/ 1200229 w 3238047"/>
                  <a:gd name="connsiteY10" fmla="*/ 1810869 h 3799692"/>
                  <a:gd name="connsiteX11" fmla="*/ 1606928 w 3238047"/>
                  <a:gd name="connsiteY11"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838121 w 3238047"/>
                  <a:gd name="connsiteY9" fmla="*/ 1967950 h 3799692"/>
                  <a:gd name="connsiteX10" fmla="*/ 965098 w 3238047"/>
                  <a:gd name="connsiteY10" fmla="*/ 1900443 h 3799692"/>
                  <a:gd name="connsiteX11" fmla="*/ 1606928 w 3238047"/>
                  <a:gd name="connsiteY11"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965098 w 3238047"/>
                  <a:gd name="connsiteY9" fmla="*/ 1900443 h 3799692"/>
                  <a:gd name="connsiteX10" fmla="*/ 1606928 w 3238047"/>
                  <a:gd name="connsiteY10"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1162907 w 3238047"/>
                  <a:gd name="connsiteY9" fmla="*/ 1810869 h 3799692"/>
                  <a:gd name="connsiteX10" fmla="*/ 1606928 w 3238047"/>
                  <a:gd name="connsiteY10"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1162907 w 3238047"/>
                  <a:gd name="connsiteY9" fmla="*/ 1810869 h 3799692"/>
                  <a:gd name="connsiteX10" fmla="*/ 1606928 w 3238047"/>
                  <a:gd name="connsiteY10" fmla="*/ 0 h 3799692"/>
                  <a:gd name="connsiteX0" fmla="*/ 1659287 w 3290406"/>
                  <a:gd name="connsiteY0" fmla="*/ 0 h 3799692"/>
                  <a:gd name="connsiteX1" fmla="*/ 3252536 w 3290406"/>
                  <a:gd name="connsiteY1" fmla="*/ 1227776 h 3799692"/>
                  <a:gd name="connsiteX2" fmla="*/ 3280473 w 3290406"/>
                  <a:gd name="connsiteY2" fmla="*/ 1421341 h 3799692"/>
                  <a:gd name="connsiteX3" fmla="*/ 2654644 w 3290406"/>
                  <a:gd name="connsiteY3" fmla="*/ 3163929 h 3799692"/>
                  <a:gd name="connsiteX4" fmla="*/ 1120077 w 3290406"/>
                  <a:gd name="connsiteY4" fmla="*/ 3799692 h 3799692"/>
                  <a:gd name="connsiteX5" fmla="*/ 976117 w 3290406"/>
                  <a:gd name="connsiteY5" fmla="*/ 3792817 h 3799692"/>
                  <a:gd name="connsiteX6" fmla="*/ 40886 w 3290406"/>
                  <a:gd name="connsiteY6" fmla="*/ 2322663 h 3799692"/>
                  <a:gd name="connsiteX7" fmla="*/ 232934 w 3290406"/>
                  <a:gd name="connsiteY7" fmla="*/ 2286449 h 3799692"/>
                  <a:gd name="connsiteX8" fmla="*/ 438417 w 3290406"/>
                  <a:gd name="connsiteY8" fmla="*/ 2204255 h 3799692"/>
                  <a:gd name="connsiteX9" fmla="*/ 1215266 w 3290406"/>
                  <a:gd name="connsiteY9" fmla="*/ 1810869 h 3799692"/>
                  <a:gd name="connsiteX10" fmla="*/ 1659287 w 3290406"/>
                  <a:gd name="connsiteY10" fmla="*/ 0 h 3799692"/>
                  <a:gd name="connsiteX0" fmla="*/ 1658520 w 3289639"/>
                  <a:gd name="connsiteY0" fmla="*/ 0 h 3799692"/>
                  <a:gd name="connsiteX1" fmla="*/ 3251769 w 3289639"/>
                  <a:gd name="connsiteY1" fmla="*/ 1227776 h 3799692"/>
                  <a:gd name="connsiteX2" fmla="*/ 3279706 w 3289639"/>
                  <a:gd name="connsiteY2" fmla="*/ 1421341 h 3799692"/>
                  <a:gd name="connsiteX3" fmla="*/ 2653877 w 3289639"/>
                  <a:gd name="connsiteY3" fmla="*/ 3163929 h 3799692"/>
                  <a:gd name="connsiteX4" fmla="*/ 1119310 w 3289639"/>
                  <a:gd name="connsiteY4" fmla="*/ 3799692 h 3799692"/>
                  <a:gd name="connsiteX5" fmla="*/ 975350 w 3289639"/>
                  <a:gd name="connsiteY5" fmla="*/ 3792817 h 3799692"/>
                  <a:gd name="connsiteX6" fmla="*/ 40119 w 3289639"/>
                  <a:gd name="connsiteY6" fmla="*/ 2322663 h 3799692"/>
                  <a:gd name="connsiteX7" fmla="*/ 239631 w 3289639"/>
                  <a:gd name="connsiteY7" fmla="*/ 2320039 h 3799692"/>
                  <a:gd name="connsiteX8" fmla="*/ 437650 w 3289639"/>
                  <a:gd name="connsiteY8" fmla="*/ 2204255 h 3799692"/>
                  <a:gd name="connsiteX9" fmla="*/ 1214499 w 3289639"/>
                  <a:gd name="connsiteY9" fmla="*/ 1810869 h 3799692"/>
                  <a:gd name="connsiteX10" fmla="*/ 1658520 w 3289639"/>
                  <a:gd name="connsiteY10" fmla="*/ 0 h 3799692"/>
                  <a:gd name="connsiteX0" fmla="*/ 1658520 w 3289639"/>
                  <a:gd name="connsiteY0" fmla="*/ 0 h 3799692"/>
                  <a:gd name="connsiteX1" fmla="*/ 3251769 w 3289639"/>
                  <a:gd name="connsiteY1" fmla="*/ 1227776 h 3799692"/>
                  <a:gd name="connsiteX2" fmla="*/ 3279706 w 3289639"/>
                  <a:gd name="connsiteY2" fmla="*/ 1421341 h 3799692"/>
                  <a:gd name="connsiteX3" fmla="*/ 2653877 w 3289639"/>
                  <a:gd name="connsiteY3" fmla="*/ 3163929 h 3799692"/>
                  <a:gd name="connsiteX4" fmla="*/ 1119310 w 3289639"/>
                  <a:gd name="connsiteY4" fmla="*/ 3799692 h 3799692"/>
                  <a:gd name="connsiteX5" fmla="*/ 975350 w 3289639"/>
                  <a:gd name="connsiteY5" fmla="*/ 3792817 h 3799692"/>
                  <a:gd name="connsiteX6" fmla="*/ 40119 w 3289639"/>
                  <a:gd name="connsiteY6" fmla="*/ 2322663 h 3799692"/>
                  <a:gd name="connsiteX7" fmla="*/ 239631 w 3289639"/>
                  <a:gd name="connsiteY7" fmla="*/ 2320039 h 3799692"/>
                  <a:gd name="connsiteX8" fmla="*/ 437650 w 3289639"/>
                  <a:gd name="connsiteY8" fmla="*/ 2204255 h 3799692"/>
                  <a:gd name="connsiteX9" fmla="*/ 1214499 w 3289639"/>
                  <a:gd name="connsiteY9" fmla="*/ 1810869 h 3799692"/>
                  <a:gd name="connsiteX10" fmla="*/ 1658520 w 3289639"/>
                  <a:gd name="connsiteY10" fmla="*/ 0 h 379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89639" h="3799692">
                    <a:moveTo>
                      <a:pt x="1658520" y="0"/>
                    </a:moveTo>
                    <a:lnTo>
                      <a:pt x="3251769" y="1227776"/>
                    </a:lnTo>
                    <a:lnTo>
                      <a:pt x="3279706" y="1421341"/>
                    </a:lnTo>
                    <a:cubicBezTo>
                      <a:pt x="3339309" y="2043870"/>
                      <a:pt x="3130699" y="2687232"/>
                      <a:pt x="2653877" y="3163929"/>
                    </a:cubicBezTo>
                    <a:cubicBezTo>
                      <a:pt x="2230145" y="3587771"/>
                      <a:pt x="1674728" y="3799692"/>
                      <a:pt x="1119310" y="3799692"/>
                    </a:cubicBezTo>
                    <a:lnTo>
                      <a:pt x="975350" y="3792817"/>
                    </a:lnTo>
                    <a:lnTo>
                      <a:pt x="40119" y="2322663"/>
                    </a:lnTo>
                    <a:cubicBezTo>
                      <a:pt x="-104293" y="2049341"/>
                      <a:pt x="183328" y="2331065"/>
                      <a:pt x="239631" y="2320039"/>
                    </a:cubicBezTo>
                    <a:cubicBezTo>
                      <a:pt x="247415" y="2316478"/>
                      <a:pt x="306896" y="2268589"/>
                      <a:pt x="437650" y="2204255"/>
                    </a:cubicBezTo>
                    <a:cubicBezTo>
                      <a:pt x="568404" y="2139921"/>
                      <a:pt x="708709" y="2096136"/>
                      <a:pt x="1214499" y="1810869"/>
                    </a:cubicBezTo>
                    <a:cubicBezTo>
                      <a:pt x="1384981" y="1559151"/>
                      <a:pt x="1325195" y="97182"/>
                      <a:pt x="1658520" y="0"/>
                    </a:cubicBezTo>
                    <a:close/>
                  </a:path>
                </a:pathLst>
              </a:custGeom>
              <a:gradFill flip="none" rotWithShape="1">
                <a:gsLst>
                  <a:gs pos="30000">
                    <a:schemeClr val="bg2">
                      <a:lumMod val="10000"/>
                      <a:alpha val="42000"/>
                    </a:schemeClr>
                  </a:gs>
                  <a:gs pos="100000">
                    <a:schemeClr val="bg1">
                      <a:alpha val="31000"/>
                    </a:schemeClr>
                  </a:gs>
                </a:gsLst>
                <a:lin ang="2700000" scaled="1"/>
                <a:tileRect/>
              </a:gradFill>
              <a:ln w="12700" cap="flat">
                <a:noFill/>
                <a:miter lim="400000"/>
              </a:ln>
              <a:effectLst/>
            </p:spPr>
            <p:txBody>
              <a:bodyPr wrap="square" lIns="55019" tIns="55019" rIns="55019" bIns="55019" numCol="1" anchor="ctr">
                <a:noAutofit/>
              </a:bodyPr>
              <a:lstStyle/>
              <a:p>
                <a:pPr lvl="0">
                  <a:defRPr sz="3200">
                    <a:latin typeface="+mn-lt"/>
                    <a:ea typeface="+mn-ea"/>
                    <a:cs typeface="+mn-cs"/>
                    <a:sym typeface="Helvetica Light"/>
                  </a:defRPr>
                </a:pPr>
                <a:endParaRPr sz="346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 name="Freeform 43"/>
              <p:cNvSpPr>
                <a:spLocks noEditPoints="1"/>
              </p:cNvSpPr>
              <p:nvPr/>
            </p:nvSpPr>
            <p:spPr bwMode="auto">
              <a:xfrm rot="19800000">
                <a:off x="10909313" y="2286963"/>
                <a:ext cx="2559024" cy="2290359"/>
              </a:xfrm>
              <a:custGeom>
                <a:avLst/>
                <a:gdLst>
                  <a:gd name="T0" fmla="*/ 24 w 161"/>
                  <a:gd name="T1" fmla="*/ 91 h 144"/>
                  <a:gd name="T2" fmla="*/ 65 w 161"/>
                  <a:gd name="T3" fmla="*/ 91 h 144"/>
                  <a:gd name="T4" fmla="*/ 65 w 161"/>
                  <a:gd name="T5" fmla="*/ 105 h 144"/>
                  <a:gd name="T6" fmla="*/ 61 w 161"/>
                  <a:gd name="T7" fmla="*/ 105 h 144"/>
                  <a:gd name="T8" fmla="*/ 60 w 161"/>
                  <a:gd name="T9" fmla="*/ 110 h 144"/>
                  <a:gd name="T10" fmla="*/ 59 w 161"/>
                  <a:gd name="T11" fmla="*/ 112 h 144"/>
                  <a:gd name="T12" fmla="*/ 60 w 161"/>
                  <a:gd name="T13" fmla="*/ 114 h 144"/>
                  <a:gd name="T14" fmla="*/ 61 w 161"/>
                  <a:gd name="T15" fmla="*/ 118 h 144"/>
                  <a:gd name="T16" fmla="*/ 60 w 161"/>
                  <a:gd name="T17" fmla="*/ 123 h 144"/>
                  <a:gd name="T18" fmla="*/ 59 w 161"/>
                  <a:gd name="T19" fmla="*/ 125 h 144"/>
                  <a:gd name="T20" fmla="*/ 60 w 161"/>
                  <a:gd name="T21" fmla="*/ 127 h 144"/>
                  <a:gd name="T22" fmla="*/ 61 w 161"/>
                  <a:gd name="T23" fmla="*/ 131 h 144"/>
                  <a:gd name="T24" fmla="*/ 60 w 161"/>
                  <a:gd name="T25" fmla="*/ 136 h 144"/>
                  <a:gd name="T26" fmla="*/ 59 w 161"/>
                  <a:gd name="T27" fmla="*/ 138 h 144"/>
                  <a:gd name="T28" fmla="*/ 60 w 161"/>
                  <a:gd name="T29" fmla="*/ 140 h 144"/>
                  <a:gd name="T30" fmla="*/ 61 w 161"/>
                  <a:gd name="T31" fmla="*/ 144 h 144"/>
                  <a:gd name="T32" fmla="*/ 31 w 161"/>
                  <a:gd name="T33" fmla="*/ 144 h 144"/>
                  <a:gd name="T34" fmla="*/ 31 w 161"/>
                  <a:gd name="T35" fmla="*/ 105 h 144"/>
                  <a:gd name="T36" fmla="*/ 24 w 161"/>
                  <a:gd name="T37" fmla="*/ 105 h 144"/>
                  <a:gd name="T38" fmla="*/ 24 w 161"/>
                  <a:gd name="T39" fmla="*/ 91 h 144"/>
                  <a:gd name="T40" fmla="*/ 7 w 161"/>
                  <a:gd name="T41" fmla="*/ 39 h 144"/>
                  <a:gd name="T42" fmla="*/ 0 w 161"/>
                  <a:gd name="T43" fmla="*/ 46 h 144"/>
                  <a:gd name="T44" fmla="*/ 0 w 161"/>
                  <a:gd name="T45" fmla="*/ 76 h 144"/>
                  <a:gd name="T46" fmla="*/ 7 w 161"/>
                  <a:gd name="T47" fmla="*/ 82 h 144"/>
                  <a:gd name="T48" fmla="*/ 15 w 161"/>
                  <a:gd name="T49" fmla="*/ 82 h 144"/>
                  <a:gd name="T50" fmla="*/ 15 w 161"/>
                  <a:gd name="T51" fmla="*/ 39 h 144"/>
                  <a:gd name="T52" fmla="*/ 7 w 161"/>
                  <a:gd name="T53" fmla="*/ 39 h 144"/>
                  <a:gd name="T54" fmla="*/ 75 w 161"/>
                  <a:gd name="T55" fmla="*/ 37 h 144"/>
                  <a:gd name="T56" fmla="*/ 75 w 161"/>
                  <a:gd name="T57" fmla="*/ 85 h 144"/>
                  <a:gd name="T58" fmla="*/ 20 w 161"/>
                  <a:gd name="T59" fmla="*/ 85 h 144"/>
                  <a:gd name="T60" fmla="*/ 20 w 161"/>
                  <a:gd name="T61" fmla="*/ 37 h 144"/>
                  <a:gd name="T62" fmla="*/ 75 w 161"/>
                  <a:gd name="T63" fmla="*/ 37 h 144"/>
                  <a:gd name="T64" fmla="*/ 55 w 161"/>
                  <a:gd name="T65" fmla="*/ 44 h 144"/>
                  <a:gd name="T66" fmla="*/ 33 w 161"/>
                  <a:gd name="T67" fmla="*/ 44 h 144"/>
                  <a:gd name="T68" fmla="*/ 33 w 161"/>
                  <a:gd name="T69" fmla="*/ 51 h 144"/>
                  <a:gd name="T70" fmla="*/ 55 w 161"/>
                  <a:gd name="T71" fmla="*/ 51 h 144"/>
                  <a:gd name="T72" fmla="*/ 55 w 161"/>
                  <a:gd name="T73" fmla="*/ 44 h 144"/>
                  <a:gd name="T74" fmla="*/ 152 w 161"/>
                  <a:gd name="T75" fmla="*/ 0 h 144"/>
                  <a:gd name="T76" fmla="*/ 152 w 161"/>
                  <a:gd name="T77" fmla="*/ 122 h 144"/>
                  <a:gd name="T78" fmla="*/ 161 w 161"/>
                  <a:gd name="T79" fmla="*/ 122 h 144"/>
                  <a:gd name="T80" fmla="*/ 161 w 161"/>
                  <a:gd name="T81" fmla="*/ 0 h 144"/>
                  <a:gd name="T82" fmla="*/ 152 w 161"/>
                  <a:gd name="T83" fmla="*/ 0 h 144"/>
                  <a:gd name="T84" fmla="*/ 79 w 161"/>
                  <a:gd name="T85" fmla="*/ 37 h 144"/>
                  <a:gd name="T86" fmla="*/ 79 w 161"/>
                  <a:gd name="T87" fmla="*/ 85 h 144"/>
                  <a:gd name="T88" fmla="*/ 145 w 161"/>
                  <a:gd name="T89" fmla="*/ 122 h 144"/>
                  <a:gd name="T90" fmla="*/ 145 w 161"/>
                  <a:gd name="T91" fmla="*/ 0 h 144"/>
                  <a:gd name="T92" fmla="*/ 79 w 161"/>
                  <a:gd name="T93" fmla="*/ 3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1" h="144">
                    <a:moveTo>
                      <a:pt x="24" y="91"/>
                    </a:moveTo>
                    <a:cubicBezTo>
                      <a:pt x="65" y="91"/>
                      <a:pt x="65" y="91"/>
                      <a:pt x="65" y="91"/>
                    </a:cubicBezTo>
                    <a:cubicBezTo>
                      <a:pt x="65" y="105"/>
                      <a:pt x="65" y="105"/>
                      <a:pt x="65" y="105"/>
                    </a:cubicBezTo>
                    <a:cubicBezTo>
                      <a:pt x="61" y="105"/>
                      <a:pt x="61" y="105"/>
                      <a:pt x="61" y="105"/>
                    </a:cubicBezTo>
                    <a:cubicBezTo>
                      <a:pt x="61" y="108"/>
                      <a:pt x="60" y="109"/>
                      <a:pt x="60" y="110"/>
                    </a:cubicBezTo>
                    <a:cubicBezTo>
                      <a:pt x="59" y="110"/>
                      <a:pt x="59" y="111"/>
                      <a:pt x="59" y="112"/>
                    </a:cubicBezTo>
                    <a:cubicBezTo>
                      <a:pt x="59" y="113"/>
                      <a:pt x="59" y="113"/>
                      <a:pt x="60" y="114"/>
                    </a:cubicBezTo>
                    <a:cubicBezTo>
                      <a:pt x="60" y="115"/>
                      <a:pt x="61" y="116"/>
                      <a:pt x="61" y="118"/>
                    </a:cubicBezTo>
                    <a:cubicBezTo>
                      <a:pt x="61" y="121"/>
                      <a:pt x="60" y="122"/>
                      <a:pt x="60" y="123"/>
                    </a:cubicBezTo>
                    <a:cubicBezTo>
                      <a:pt x="59" y="123"/>
                      <a:pt x="59" y="124"/>
                      <a:pt x="59" y="125"/>
                    </a:cubicBezTo>
                    <a:cubicBezTo>
                      <a:pt x="59" y="126"/>
                      <a:pt x="59" y="126"/>
                      <a:pt x="60" y="127"/>
                    </a:cubicBezTo>
                    <a:cubicBezTo>
                      <a:pt x="60" y="128"/>
                      <a:pt x="61" y="129"/>
                      <a:pt x="61" y="131"/>
                    </a:cubicBezTo>
                    <a:cubicBezTo>
                      <a:pt x="61" y="134"/>
                      <a:pt x="60" y="135"/>
                      <a:pt x="60" y="136"/>
                    </a:cubicBezTo>
                    <a:cubicBezTo>
                      <a:pt x="59" y="136"/>
                      <a:pt x="59" y="137"/>
                      <a:pt x="59" y="138"/>
                    </a:cubicBezTo>
                    <a:cubicBezTo>
                      <a:pt x="59" y="139"/>
                      <a:pt x="59" y="139"/>
                      <a:pt x="60" y="140"/>
                    </a:cubicBezTo>
                    <a:cubicBezTo>
                      <a:pt x="60" y="141"/>
                      <a:pt x="61" y="142"/>
                      <a:pt x="61" y="144"/>
                    </a:cubicBezTo>
                    <a:cubicBezTo>
                      <a:pt x="31" y="144"/>
                      <a:pt x="31" y="144"/>
                      <a:pt x="31" y="144"/>
                    </a:cubicBezTo>
                    <a:cubicBezTo>
                      <a:pt x="31" y="105"/>
                      <a:pt x="31" y="105"/>
                      <a:pt x="31" y="105"/>
                    </a:cubicBezTo>
                    <a:cubicBezTo>
                      <a:pt x="24" y="105"/>
                      <a:pt x="24" y="105"/>
                      <a:pt x="24" y="105"/>
                    </a:cubicBezTo>
                    <a:lnTo>
                      <a:pt x="24" y="91"/>
                    </a:lnTo>
                    <a:close/>
                    <a:moveTo>
                      <a:pt x="7" y="39"/>
                    </a:moveTo>
                    <a:cubicBezTo>
                      <a:pt x="3" y="39"/>
                      <a:pt x="0" y="43"/>
                      <a:pt x="0" y="46"/>
                    </a:cubicBezTo>
                    <a:cubicBezTo>
                      <a:pt x="0" y="76"/>
                      <a:pt x="0" y="76"/>
                      <a:pt x="0" y="76"/>
                    </a:cubicBezTo>
                    <a:cubicBezTo>
                      <a:pt x="0" y="79"/>
                      <a:pt x="3" y="82"/>
                      <a:pt x="7" y="82"/>
                    </a:cubicBezTo>
                    <a:cubicBezTo>
                      <a:pt x="15" y="82"/>
                      <a:pt x="15" y="82"/>
                      <a:pt x="15" y="82"/>
                    </a:cubicBezTo>
                    <a:cubicBezTo>
                      <a:pt x="15" y="39"/>
                      <a:pt x="15" y="39"/>
                      <a:pt x="15" y="39"/>
                    </a:cubicBezTo>
                    <a:lnTo>
                      <a:pt x="7" y="39"/>
                    </a:lnTo>
                    <a:close/>
                    <a:moveTo>
                      <a:pt x="75" y="37"/>
                    </a:moveTo>
                    <a:cubicBezTo>
                      <a:pt x="75" y="85"/>
                      <a:pt x="75" y="85"/>
                      <a:pt x="75" y="85"/>
                    </a:cubicBezTo>
                    <a:cubicBezTo>
                      <a:pt x="20" y="85"/>
                      <a:pt x="20" y="85"/>
                      <a:pt x="20" y="85"/>
                    </a:cubicBezTo>
                    <a:cubicBezTo>
                      <a:pt x="20" y="37"/>
                      <a:pt x="20" y="37"/>
                      <a:pt x="20" y="37"/>
                    </a:cubicBezTo>
                    <a:lnTo>
                      <a:pt x="75" y="37"/>
                    </a:lnTo>
                    <a:close/>
                    <a:moveTo>
                      <a:pt x="55" y="44"/>
                    </a:moveTo>
                    <a:cubicBezTo>
                      <a:pt x="33" y="44"/>
                      <a:pt x="33" y="44"/>
                      <a:pt x="33" y="44"/>
                    </a:cubicBezTo>
                    <a:cubicBezTo>
                      <a:pt x="33" y="51"/>
                      <a:pt x="33" y="51"/>
                      <a:pt x="33" y="51"/>
                    </a:cubicBezTo>
                    <a:cubicBezTo>
                      <a:pt x="55" y="51"/>
                      <a:pt x="55" y="51"/>
                      <a:pt x="55" y="51"/>
                    </a:cubicBezTo>
                    <a:lnTo>
                      <a:pt x="55" y="44"/>
                    </a:lnTo>
                    <a:close/>
                    <a:moveTo>
                      <a:pt x="152" y="0"/>
                    </a:moveTo>
                    <a:cubicBezTo>
                      <a:pt x="152" y="122"/>
                      <a:pt x="152" y="122"/>
                      <a:pt x="152" y="122"/>
                    </a:cubicBezTo>
                    <a:cubicBezTo>
                      <a:pt x="161" y="122"/>
                      <a:pt x="161" y="122"/>
                      <a:pt x="161" y="122"/>
                    </a:cubicBezTo>
                    <a:cubicBezTo>
                      <a:pt x="161" y="0"/>
                      <a:pt x="161" y="0"/>
                      <a:pt x="161" y="0"/>
                    </a:cubicBezTo>
                    <a:lnTo>
                      <a:pt x="152" y="0"/>
                    </a:lnTo>
                    <a:close/>
                    <a:moveTo>
                      <a:pt x="79" y="37"/>
                    </a:moveTo>
                    <a:cubicBezTo>
                      <a:pt x="79" y="85"/>
                      <a:pt x="79" y="85"/>
                      <a:pt x="79" y="85"/>
                    </a:cubicBezTo>
                    <a:cubicBezTo>
                      <a:pt x="145" y="122"/>
                      <a:pt x="145" y="122"/>
                      <a:pt x="145" y="122"/>
                    </a:cubicBezTo>
                    <a:cubicBezTo>
                      <a:pt x="145" y="0"/>
                      <a:pt x="145" y="0"/>
                      <a:pt x="145" y="0"/>
                    </a:cubicBezTo>
                    <a:lnTo>
                      <a:pt x="79" y="37"/>
                    </a:lnTo>
                    <a:close/>
                  </a:path>
                </a:pathLst>
              </a:custGeom>
              <a:solidFill>
                <a:schemeClr val="bg1"/>
              </a:solidFill>
              <a:ln>
                <a:noFill/>
              </a:ln>
            </p:spPr>
            <p:txBody>
              <a:bodyPr vert="horz" wrap="square" lIns="49531" tIns="24765" rIns="49531" bIns="24765" numCol="1" anchor="t" anchorCtr="0" compatLnSpc="1">
                <a:prstTxWarp prst="textNoShape">
                  <a:avLst/>
                </a:prstTxWarp>
              </a:bodyPr>
              <a:lstStyle/>
              <a:p>
                <a:endParaRPr lang="en-US" sz="975">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Tree>
    <p:extLst>
      <p:ext uri="{BB962C8B-B14F-4D97-AF65-F5344CB8AC3E}">
        <p14:creationId xmlns:p14="http://schemas.microsoft.com/office/powerpoint/2010/main" val="338467421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0-#ppt_w/2"/>
                                          </p:val>
                                        </p:tav>
                                        <p:tav tm="100000">
                                          <p:val>
                                            <p:strVal val="#ppt_x"/>
                                          </p:val>
                                        </p:tav>
                                      </p:tavLst>
                                    </p:anim>
                                    <p:anim calcmode="lin" valueType="num">
                                      <p:cBhvr additive="base">
                                        <p:cTn id="8" dur="500" fill="hold"/>
                                        <p:tgtEl>
                                          <p:spTgt spid="64"/>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40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500"/>
                                        <p:tgtEl>
                                          <p:spTgt spid="63"/>
                                        </p:tgtEl>
                                      </p:cBhvr>
                                    </p:animEffect>
                                  </p:childTnLst>
                                </p:cTn>
                              </p:par>
                            </p:childTnLst>
                          </p:cTn>
                        </p:par>
                        <p:par>
                          <p:cTn id="12" fill="hold">
                            <p:stCondLst>
                              <p:cond delay="900"/>
                            </p:stCondLst>
                            <p:childTnLst>
                              <p:par>
                                <p:cTn id="13" presetID="22" presetClass="entr" presetSubtype="2" fill="hold" grpId="0" nodeType="afterEffect">
                                  <p:stCondLst>
                                    <p:cond delay="0"/>
                                  </p:stCondLst>
                                  <p:iterate>
                                    <p:tmAbs val="0"/>
                                  </p:iterate>
                                  <p:childTnLst>
                                    <p:set>
                                      <p:cBhvr>
                                        <p:cTn id="14" fill="hold"/>
                                        <p:tgtEl>
                                          <p:spTgt spid="9"/>
                                        </p:tgtEl>
                                        <p:attrNameLst>
                                          <p:attrName>style.visibility</p:attrName>
                                        </p:attrNameLst>
                                      </p:cBhvr>
                                      <p:to>
                                        <p:strVal val="visible"/>
                                      </p:to>
                                    </p:set>
                                    <p:animEffect transition="in" filter="wipe(right)">
                                      <p:cBhvr>
                                        <p:cTn id="15" dur="500"/>
                                        <p:tgtEl>
                                          <p:spTgt spid="9"/>
                                        </p:tgtEl>
                                      </p:cBhvr>
                                    </p:animEffect>
                                  </p:childTnLst>
                                </p:cTn>
                              </p:par>
                            </p:childTnLst>
                          </p:cTn>
                        </p:par>
                        <p:par>
                          <p:cTn id="16" fill="hold">
                            <p:stCondLst>
                              <p:cond delay="1400"/>
                            </p:stCondLst>
                            <p:childTnLst>
                              <p:par>
                                <p:cTn id="17" presetID="22" presetClass="entr" presetSubtype="4" fill="hold" grpId="0" nodeType="afterEffect">
                                  <p:stCondLst>
                                    <p:cond delay="0"/>
                                  </p:stCondLst>
                                  <p:iterate>
                                    <p:tmAbs val="0"/>
                                  </p:iterate>
                                  <p:childTnLst>
                                    <p:set>
                                      <p:cBhvr>
                                        <p:cTn id="18" fill="hold"/>
                                        <p:tgtEl>
                                          <p:spTgt spid="29"/>
                                        </p:tgtEl>
                                        <p:attrNameLst>
                                          <p:attrName>style.visibility</p:attrName>
                                        </p:attrNameLst>
                                      </p:cBhvr>
                                      <p:to>
                                        <p:strVal val="visible"/>
                                      </p:to>
                                    </p:set>
                                    <p:animEffect transition="in" filter="wipe(down)">
                                      <p:cBhvr>
                                        <p:cTn id="19" dur="500"/>
                                        <p:tgtEl>
                                          <p:spTgt spid="29"/>
                                        </p:tgtEl>
                                      </p:cBhvr>
                                    </p:animEffect>
                                  </p:childTnLst>
                                </p:cTn>
                              </p:par>
                            </p:childTnLst>
                          </p:cTn>
                        </p:par>
                        <p:par>
                          <p:cTn id="20" fill="hold">
                            <p:stCondLst>
                              <p:cond delay="1900"/>
                            </p:stCondLst>
                            <p:childTnLst>
                              <p:par>
                                <p:cTn id="21" presetID="22" presetClass="entr" presetSubtype="8" fill="hold" grpId="0" nodeType="afterEffect">
                                  <p:stCondLst>
                                    <p:cond delay="0"/>
                                  </p:stCondLst>
                                  <p:iterate>
                                    <p:tmAbs val="0"/>
                                  </p:iterate>
                                  <p:childTnLst>
                                    <p:set>
                                      <p:cBhvr>
                                        <p:cTn id="22" fill="hold"/>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400"/>
                            </p:stCondLst>
                            <p:childTnLst>
                              <p:par>
                                <p:cTn id="25" presetID="22" presetClass="entr" presetSubtype="1" fill="hold" grpId="0" nodeType="afterEffect">
                                  <p:stCondLst>
                                    <p:cond delay="0"/>
                                  </p:stCondLst>
                                  <p:iterate>
                                    <p:tmAbs val="0"/>
                                  </p:iterate>
                                  <p:childTnLst>
                                    <p:set>
                                      <p:cBhvr>
                                        <p:cTn id="26" fill="hold"/>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par>
                          <p:cTn id="28" fill="hold">
                            <p:stCondLst>
                              <p:cond delay="2900"/>
                            </p:stCondLst>
                            <p:childTnLst>
                              <p:par>
                                <p:cTn id="29" presetID="2" presetClass="entr" presetSubtype="8" fill="hold" grpId="0" nodeType="afterEffect">
                                  <p:stCondLst>
                                    <p:cond delay="0"/>
                                  </p:stCondLst>
                                  <p:iterate>
                                    <p:tmAbs val="0"/>
                                  </p:iterate>
                                  <p:childTnLst>
                                    <p:set>
                                      <p:cBhvr>
                                        <p:cTn id="30" fill="hold"/>
                                        <p:tgtEl>
                                          <p:spTgt spid="15"/>
                                        </p:tgtEl>
                                        <p:attrNameLst>
                                          <p:attrName>style.visibility</p:attrName>
                                        </p:attrNameLst>
                                      </p:cBhvr>
                                      <p:to>
                                        <p:strVal val="visible"/>
                                      </p:to>
                                    </p:set>
                                    <p:anim calcmode="lin" valueType="num">
                                      <p:cBhvr>
                                        <p:cTn id="31" dur="1000" fill="hold"/>
                                        <p:tgtEl>
                                          <p:spTgt spid="15"/>
                                        </p:tgtEl>
                                        <p:attrNameLst>
                                          <p:attrName>ppt_x</p:attrName>
                                        </p:attrNameLst>
                                      </p:cBhvr>
                                      <p:tavLst>
                                        <p:tav tm="0">
                                          <p:val>
                                            <p:strVal val="0-#ppt_w/2"/>
                                          </p:val>
                                        </p:tav>
                                        <p:tav tm="100000">
                                          <p:val>
                                            <p:strVal val="#ppt_x"/>
                                          </p:val>
                                        </p:tav>
                                      </p:tavLst>
                                    </p:anim>
                                    <p:anim calcmode="lin" valueType="num">
                                      <p:cBhvr>
                                        <p:cTn id="32" dur="1000" fill="hold"/>
                                        <p:tgtEl>
                                          <p:spTgt spid="15"/>
                                        </p:tgtEl>
                                        <p:attrNameLst>
                                          <p:attrName>ppt_y</p:attrName>
                                        </p:attrNameLst>
                                      </p:cBhvr>
                                      <p:tavLst>
                                        <p:tav tm="0">
                                          <p:val>
                                            <p:strVal val="#ppt_y"/>
                                          </p:val>
                                        </p:tav>
                                        <p:tav tm="100000">
                                          <p:val>
                                            <p:strVal val="#ppt_y"/>
                                          </p:val>
                                        </p:tav>
                                      </p:tavLst>
                                    </p:anim>
                                  </p:childTnLst>
                                </p:cTn>
                              </p:par>
                            </p:childTnLst>
                          </p:cTn>
                        </p:par>
                        <p:par>
                          <p:cTn id="33" fill="hold">
                            <p:stCondLst>
                              <p:cond delay="3900"/>
                            </p:stCondLst>
                            <p:childTnLst>
                              <p:par>
                                <p:cTn id="34" presetID="2" presetClass="entr" presetSubtype="8" fill="hold" grpId="0" nodeType="afterEffect">
                                  <p:stCondLst>
                                    <p:cond delay="0"/>
                                  </p:stCondLst>
                                  <p:iterate>
                                    <p:tmAbs val="0"/>
                                  </p:iterate>
                                  <p:childTnLst>
                                    <p:set>
                                      <p:cBhvr>
                                        <p:cTn id="35" fill="hold"/>
                                        <p:tgtEl>
                                          <p:spTgt spid="16"/>
                                        </p:tgtEl>
                                        <p:attrNameLst>
                                          <p:attrName>style.visibility</p:attrName>
                                        </p:attrNameLst>
                                      </p:cBhvr>
                                      <p:to>
                                        <p:strVal val="visible"/>
                                      </p:to>
                                    </p:set>
                                    <p:anim calcmode="lin" valueType="num">
                                      <p:cBhvr>
                                        <p:cTn id="36" dur="1000" fill="hold"/>
                                        <p:tgtEl>
                                          <p:spTgt spid="16"/>
                                        </p:tgtEl>
                                        <p:attrNameLst>
                                          <p:attrName>ppt_x</p:attrName>
                                        </p:attrNameLst>
                                      </p:cBhvr>
                                      <p:tavLst>
                                        <p:tav tm="0">
                                          <p:val>
                                            <p:strVal val="0-#ppt_w/2"/>
                                          </p:val>
                                        </p:tav>
                                        <p:tav tm="100000">
                                          <p:val>
                                            <p:strVal val="#ppt_x"/>
                                          </p:val>
                                        </p:tav>
                                      </p:tavLst>
                                    </p:anim>
                                    <p:anim calcmode="lin" valueType="num">
                                      <p:cBhvr>
                                        <p:cTn id="37" dur="10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900"/>
                            </p:stCondLst>
                            <p:childTnLst>
                              <p:par>
                                <p:cTn id="39" presetID="23" presetClass="entr" presetSubtype="16" fill="hold" grpId="0" nodeType="afterEffect">
                                  <p:stCondLst>
                                    <p:cond delay="0"/>
                                  </p:stCondLst>
                                  <p:iterate>
                                    <p:tmAbs val="0"/>
                                  </p:iterate>
                                  <p:childTnLst>
                                    <p:set>
                                      <p:cBhvr>
                                        <p:cTn id="40" fill="hold"/>
                                        <p:tgtEl>
                                          <p:spTgt spid="47"/>
                                        </p:tgtEl>
                                        <p:attrNameLst>
                                          <p:attrName>style.visibility</p:attrName>
                                        </p:attrNameLst>
                                      </p:cBhvr>
                                      <p:to>
                                        <p:strVal val="visible"/>
                                      </p:to>
                                    </p:set>
                                    <p:anim calcmode="lin" valueType="num">
                                      <p:cBhvr>
                                        <p:cTn id="41" dur="500" fill="hold"/>
                                        <p:tgtEl>
                                          <p:spTgt spid="47"/>
                                        </p:tgtEl>
                                        <p:attrNameLst>
                                          <p:attrName>ppt_w</p:attrName>
                                        </p:attrNameLst>
                                      </p:cBhvr>
                                      <p:tavLst>
                                        <p:tav tm="0">
                                          <p:val>
                                            <p:fltVal val="0"/>
                                          </p:val>
                                        </p:tav>
                                        <p:tav tm="100000">
                                          <p:val>
                                            <p:strVal val="#ppt_w"/>
                                          </p:val>
                                        </p:tav>
                                      </p:tavLst>
                                    </p:anim>
                                    <p:anim calcmode="lin" valueType="num">
                                      <p:cBhvr>
                                        <p:cTn id="42" dur="500" fill="hold"/>
                                        <p:tgtEl>
                                          <p:spTgt spid="47"/>
                                        </p:tgtEl>
                                        <p:attrNameLst>
                                          <p:attrName>ppt_h</p:attrName>
                                        </p:attrNameLst>
                                      </p:cBhvr>
                                      <p:tavLst>
                                        <p:tav tm="0">
                                          <p:val>
                                            <p:fltVal val="0"/>
                                          </p:val>
                                        </p:tav>
                                        <p:tav tm="100000">
                                          <p:val>
                                            <p:strVal val="#ppt_h"/>
                                          </p:val>
                                        </p:tav>
                                      </p:tavLst>
                                    </p:anim>
                                  </p:childTnLst>
                                </p:cTn>
                              </p:par>
                            </p:childTnLst>
                          </p:cTn>
                        </p:par>
                        <p:par>
                          <p:cTn id="43" fill="hold">
                            <p:stCondLst>
                              <p:cond delay="5400"/>
                            </p:stCondLst>
                            <p:childTnLst>
                              <p:par>
                                <p:cTn id="44" presetID="23" presetClass="entr" presetSubtype="16" fill="hold" grpId="0" nodeType="afterEffect">
                                  <p:stCondLst>
                                    <p:cond delay="0"/>
                                  </p:stCondLst>
                                  <p:iterate>
                                    <p:tmAbs val="0"/>
                                  </p:iterate>
                                  <p:childTnLst>
                                    <p:set>
                                      <p:cBhvr>
                                        <p:cTn id="45" fill="hold"/>
                                        <p:tgtEl>
                                          <p:spTgt spid="48"/>
                                        </p:tgtEl>
                                        <p:attrNameLst>
                                          <p:attrName>style.visibility</p:attrName>
                                        </p:attrNameLst>
                                      </p:cBhvr>
                                      <p:to>
                                        <p:strVal val="visible"/>
                                      </p:to>
                                    </p:set>
                                    <p:anim calcmode="lin" valueType="num">
                                      <p:cBhvr>
                                        <p:cTn id="46" dur="500" fill="hold"/>
                                        <p:tgtEl>
                                          <p:spTgt spid="48"/>
                                        </p:tgtEl>
                                        <p:attrNameLst>
                                          <p:attrName>ppt_w</p:attrName>
                                        </p:attrNameLst>
                                      </p:cBhvr>
                                      <p:tavLst>
                                        <p:tav tm="0">
                                          <p:val>
                                            <p:fltVal val="0"/>
                                          </p:val>
                                        </p:tav>
                                        <p:tav tm="100000">
                                          <p:val>
                                            <p:strVal val="#ppt_w"/>
                                          </p:val>
                                        </p:tav>
                                      </p:tavLst>
                                    </p:anim>
                                    <p:anim calcmode="lin" valueType="num">
                                      <p:cBhvr>
                                        <p:cTn id="47" dur="500" fill="hold"/>
                                        <p:tgtEl>
                                          <p:spTgt spid="48"/>
                                        </p:tgtEl>
                                        <p:attrNameLst>
                                          <p:attrName>ppt_h</p:attrName>
                                        </p:attrNameLst>
                                      </p:cBhvr>
                                      <p:tavLst>
                                        <p:tav tm="0">
                                          <p:val>
                                            <p:fltVal val="0"/>
                                          </p:val>
                                        </p:tav>
                                        <p:tav tm="100000">
                                          <p:val>
                                            <p:strVal val="#ppt_h"/>
                                          </p:val>
                                        </p:tav>
                                      </p:tavLst>
                                    </p:anim>
                                  </p:childTnLst>
                                </p:cTn>
                              </p:par>
                            </p:childTnLst>
                          </p:cTn>
                        </p:par>
                        <p:par>
                          <p:cTn id="48" fill="hold">
                            <p:stCondLst>
                              <p:cond delay="5900"/>
                            </p:stCondLst>
                            <p:childTnLst>
                              <p:par>
                                <p:cTn id="49" presetID="23" presetClass="entr" presetSubtype="16" fill="hold" grpId="0" nodeType="afterEffect">
                                  <p:stCondLst>
                                    <p:cond delay="0"/>
                                  </p:stCondLst>
                                  <p:iterate>
                                    <p:tmAbs val="0"/>
                                  </p:iterate>
                                  <p:childTnLst>
                                    <p:set>
                                      <p:cBhvr>
                                        <p:cTn id="50" fill="hold"/>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childTnLst>
                                </p:cTn>
                              </p:par>
                            </p:childTnLst>
                          </p:cTn>
                        </p:par>
                        <p:par>
                          <p:cTn id="53" fill="hold">
                            <p:stCondLst>
                              <p:cond delay="6400"/>
                            </p:stCondLst>
                            <p:childTnLst>
                              <p:par>
                                <p:cTn id="54" presetID="23" presetClass="entr" presetSubtype="16" fill="hold" grpId="0" nodeType="afterEffect">
                                  <p:stCondLst>
                                    <p:cond delay="0"/>
                                  </p:stCondLst>
                                  <p:iterate>
                                    <p:tmAbs val="0"/>
                                  </p:iterate>
                                  <p:childTnLst>
                                    <p:set>
                                      <p:cBhvr>
                                        <p:cTn id="55" fill="hold"/>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childTnLst>
                                </p:cTn>
                              </p:par>
                            </p:childTnLst>
                          </p:cTn>
                        </p:par>
                        <p:par>
                          <p:cTn id="58" fill="hold">
                            <p:stCondLst>
                              <p:cond delay="6900"/>
                            </p:stCondLst>
                            <p:childTnLst>
                              <p:par>
                                <p:cTn id="59" presetID="22" presetClass="entr" presetSubtype="8" fill="hold" grpId="0" nodeType="afterEffect">
                                  <p:stCondLst>
                                    <p:cond delay="0"/>
                                  </p:stCondLst>
                                  <p:iterate>
                                    <p:tmAbs val="0"/>
                                  </p:iterate>
                                  <p:childTnLst>
                                    <p:set>
                                      <p:cBhvr>
                                        <p:cTn id="60" fill="hold"/>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par>
                          <p:cTn id="62" fill="hold">
                            <p:stCondLst>
                              <p:cond delay="7400"/>
                            </p:stCondLst>
                            <p:childTnLst>
                              <p:par>
                                <p:cTn id="63" presetID="22" presetClass="entr" presetSubtype="8" fill="hold" grpId="0" nodeType="afterEffect">
                                  <p:stCondLst>
                                    <p:cond delay="0"/>
                                  </p:stCondLst>
                                  <p:iterate>
                                    <p:tmAbs val="0"/>
                                  </p:iterate>
                                  <p:childTnLst>
                                    <p:set>
                                      <p:cBhvr>
                                        <p:cTn id="64" fill="hold"/>
                                        <p:tgtEl>
                                          <p:spTgt spid="20"/>
                                        </p:tgtEl>
                                        <p:attrNameLst>
                                          <p:attrName>style.visibility</p:attrName>
                                        </p:attrNameLst>
                                      </p:cBhvr>
                                      <p:to>
                                        <p:strVal val="visible"/>
                                      </p:to>
                                    </p:set>
                                    <p:animEffect transition="in" filter="wipe(left)">
                                      <p:cBhvr>
                                        <p:cTn id="65" dur="500"/>
                                        <p:tgtEl>
                                          <p:spTgt spid="20"/>
                                        </p:tgtEl>
                                      </p:cBhvr>
                                    </p:animEffect>
                                  </p:childTnLst>
                                </p:cTn>
                              </p:par>
                            </p:childTnLst>
                          </p:cTn>
                        </p:par>
                        <p:par>
                          <p:cTn id="66" fill="hold">
                            <p:stCondLst>
                              <p:cond delay="7900"/>
                            </p:stCondLst>
                            <p:childTnLst>
                              <p:par>
                                <p:cTn id="67" presetID="22" presetClass="entr" presetSubtype="8" fill="hold" grpId="0" nodeType="afterEffect">
                                  <p:stCondLst>
                                    <p:cond delay="0"/>
                                  </p:stCondLst>
                                  <p:iterate>
                                    <p:tmAbs val="0"/>
                                  </p:iterate>
                                  <p:childTnLst>
                                    <p:set>
                                      <p:cBhvr>
                                        <p:cTn id="68" fill="hold"/>
                                        <p:tgtEl>
                                          <p:spTgt spid="23"/>
                                        </p:tgtEl>
                                        <p:attrNameLst>
                                          <p:attrName>style.visibility</p:attrName>
                                        </p:attrNameLst>
                                      </p:cBhvr>
                                      <p:to>
                                        <p:strVal val="visible"/>
                                      </p:to>
                                    </p:set>
                                    <p:animEffect transition="in" filter="wipe(left)">
                                      <p:cBhvr>
                                        <p:cTn id="69" dur="500"/>
                                        <p:tgtEl>
                                          <p:spTgt spid="23"/>
                                        </p:tgtEl>
                                      </p:cBhvr>
                                    </p:animEffect>
                                  </p:childTnLst>
                                </p:cTn>
                              </p:par>
                            </p:childTnLst>
                          </p:cTn>
                        </p:par>
                        <p:par>
                          <p:cTn id="70" fill="hold">
                            <p:stCondLst>
                              <p:cond delay="8400"/>
                            </p:stCondLst>
                            <p:childTnLst>
                              <p:par>
                                <p:cTn id="71" presetID="22" presetClass="entr" presetSubtype="8" fill="hold" grpId="0" nodeType="afterEffect">
                                  <p:stCondLst>
                                    <p:cond delay="0"/>
                                  </p:stCondLst>
                                  <p:iterate>
                                    <p:tmAbs val="0"/>
                                  </p:iterate>
                                  <p:childTnLst>
                                    <p:set>
                                      <p:cBhvr>
                                        <p:cTn id="72" fill="hold"/>
                                        <p:tgtEl>
                                          <p:spTgt spid="26"/>
                                        </p:tgtEl>
                                        <p:attrNameLst>
                                          <p:attrName>style.visibility</p:attrName>
                                        </p:attrNameLst>
                                      </p:cBhvr>
                                      <p:to>
                                        <p:strVal val="visible"/>
                                      </p:to>
                                    </p:set>
                                    <p:animEffect transition="in" filter="wipe(left)">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dvAuto="0"/>
      <p:bldP spid="10" grpId="0" animBg="1" advAuto="0"/>
      <p:bldP spid="11" grpId="0" animBg="1" advAuto="0"/>
      <p:bldP spid="15" grpId="0" animBg="1" advAuto="0"/>
      <p:bldP spid="16" grpId="0" animBg="1" advAuto="0"/>
      <p:bldP spid="17" grpId="0" animBg="1" advAuto="0"/>
      <p:bldP spid="20" grpId="0" animBg="1" advAuto="0"/>
      <p:bldP spid="23" grpId="0" animBg="1" advAuto="0"/>
      <p:bldP spid="26" grpId="0" animBg="1" advAuto="0"/>
      <p:bldP spid="29" grpId="0" animBg="1" advAuto="0"/>
      <p:bldP spid="47" grpId="0" animBg="1" advAuto="0"/>
      <p:bldP spid="48" grpId="0" animBg="1" advAuto="0"/>
      <p:bldP spid="49" grpId="0" animBg="1" advAuto="0"/>
      <p:bldP spid="53" grpId="0" animBg="1" advAuto="0"/>
      <p:bldP spid="6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6"/>
          <p:cNvGrpSpPr>
            <a:grpSpLocks/>
          </p:cNvGrpSpPr>
          <p:nvPr/>
        </p:nvGrpSpPr>
        <p:grpSpPr bwMode="auto">
          <a:xfrm>
            <a:off x="5172075" y="2589213"/>
            <a:ext cx="2154238" cy="2368550"/>
            <a:chOff x="5172192" y="2588687"/>
            <a:chExt cx="2153468" cy="2369296"/>
          </a:xfrm>
        </p:grpSpPr>
        <p:sp>
          <p:nvSpPr>
            <p:cNvPr id="9" name="Rectangle 37"/>
            <p:cNvSpPr/>
            <p:nvPr/>
          </p:nvSpPr>
          <p:spPr>
            <a:xfrm>
              <a:off x="5172192" y="2588687"/>
              <a:ext cx="2153468" cy="236929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cs typeface="+mn-ea"/>
                <a:sym typeface="+mn-lt"/>
              </a:endParaRPr>
            </a:p>
          </p:txBody>
        </p:sp>
        <p:sp>
          <p:nvSpPr>
            <p:cNvPr id="10" name="Freeform 19"/>
            <p:cNvSpPr>
              <a:spLocks noEditPoints="1"/>
            </p:cNvSpPr>
            <p:nvPr/>
          </p:nvSpPr>
          <p:spPr bwMode="auto">
            <a:xfrm>
              <a:off x="6052727" y="2960826"/>
              <a:ext cx="385828" cy="628282"/>
            </a:xfrm>
            <a:custGeom>
              <a:avLst/>
              <a:gdLst>
                <a:gd name="T0" fmla="*/ 45463 w 1273"/>
                <a:gd name="T1" fmla="*/ 316715 h 2075"/>
                <a:gd name="T2" fmla="*/ 88501 w 1273"/>
                <a:gd name="T3" fmla="*/ 393320 h 2075"/>
                <a:gd name="T4" fmla="*/ 85470 w 1273"/>
                <a:gd name="T5" fmla="*/ 393320 h 2075"/>
                <a:gd name="T6" fmla="*/ 77893 w 1273"/>
                <a:gd name="T7" fmla="*/ 394834 h 2075"/>
                <a:gd name="T8" fmla="*/ 45160 w 1273"/>
                <a:gd name="T9" fmla="*/ 440252 h 2075"/>
                <a:gd name="T10" fmla="*/ 45160 w 1273"/>
                <a:gd name="T11" fmla="*/ 529876 h 2075"/>
                <a:gd name="T12" fmla="*/ 71831 w 1273"/>
                <a:gd name="T13" fmla="*/ 577414 h 2075"/>
                <a:gd name="T14" fmla="*/ 135782 w 1273"/>
                <a:gd name="T15" fmla="*/ 617079 h 2075"/>
                <a:gd name="T16" fmla="*/ 174880 w 1273"/>
                <a:gd name="T17" fmla="*/ 628282 h 2075"/>
                <a:gd name="T18" fmla="*/ 210948 w 1273"/>
                <a:gd name="T19" fmla="*/ 628282 h 2075"/>
                <a:gd name="T20" fmla="*/ 250349 w 1273"/>
                <a:gd name="T21" fmla="*/ 617079 h 2075"/>
                <a:gd name="T22" fmla="*/ 313997 w 1273"/>
                <a:gd name="T23" fmla="*/ 577414 h 2075"/>
                <a:gd name="T24" fmla="*/ 340971 w 1273"/>
                <a:gd name="T25" fmla="*/ 529876 h 2075"/>
                <a:gd name="T26" fmla="*/ 340971 w 1273"/>
                <a:gd name="T27" fmla="*/ 440252 h 2075"/>
                <a:gd name="T28" fmla="*/ 305813 w 1273"/>
                <a:gd name="T29" fmla="*/ 394228 h 2075"/>
                <a:gd name="T30" fmla="*/ 297327 w 1273"/>
                <a:gd name="T31" fmla="*/ 393320 h 2075"/>
                <a:gd name="T32" fmla="*/ 340365 w 1273"/>
                <a:gd name="T33" fmla="*/ 317017 h 2075"/>
                <a:gd name="T34" fmla="*/ 344002 w 1273"/>
                <a:gd name="T35" fmla="*/ 312476 h 2075"/>
                <a:gd name="T36" fmla="*/ 385828 w 1273"/>
                <a:gd name="T37" fmla="*/ 192875 h 2075"/>
                <a:gd name="T38" fmla="*/ 193066 w 1273"/>
                <a:gd name="T39" fmla="*/ 0 h 2075"/>
                <a:gd name="T40" fmla="*/ 303 w 1273"/>
                <a:gd name="T41" fmla="*/ 192875 h 2075"/>
                <a:gd name="T42" fmla="*/ 41826 w 1273"/>
                <a:gd name="T43" fmla="*/ 312476 h 2075"/>
                <a:gd name="T44" fmla="*/ 45463 w 1273"/>
                <a:gd name="T45" fmla="*/ 316715 h 2075"/>
                <a:gd name="T46" fmla="*/ 80621 w 1273"/>
                <a:gd name="T47" fmla="*/ 514131 h 2075"/>
                <a:gd name="T48" fmla="*/ 80621 w 1273"/>
                <a:gd name="T49" fmla="*/ 499598 h 2075"/>
                <a:gd name="T50" fmla="*/ 305510 w 1273"/>
                <a:gd name="T51" fmla="*/ 527454 h 2075"/>
                <a:gd name="T52" fmla="*/ 305510 w 1273"/>
                <a:gd name="T53" fmla="*/ 529876 h 2075"/>
                <a:gd name="T54" fmla="*/ 301267 w 1273"/>
                <a:gd name="T55" fmla="*/ 541382 h 2075"/>
                <a:gd name="T56" fmla="*/ 80621 w 1273"/>
                <a:gd name="T57" fmla="*/ 514131 h 2075"/>
                <a:gd name="T58" fmla="*/ 305510 w 1273"/>
                <a:gd name="T59" fmla="*/ 509590 h 2075"/>
                <a:gd name="T60" fmla="*/ 80621 w 1273"/>
                <a:gd name="T61" fmla="*/ 481733 h 2075"/>
                <a:gd name="T62" fmla="*/ 80621 w 1273"/>
                <a:gd name="T63" fmla="*/ 465383 h 2075"/>
                <a:gd name="T64" fmla="*/ 305510 w 1273"/>
                <a:gd name="T65" fmla="*/ 493239 h 2075"/>
                <a:gd name="T66" fmla="*/ 305510 w 1273"/>
                <a:gd name="T67" fmla="*/ 509590 h 2075"/>
                <a:gd name="T68" fmla="*/ 231557 w 1273"/>
                <a:gd name="T69" fmla="*/ 587103 h 2075"/>
                <a:gd name="T70" fmla="*/ 210948 w 1273"/>
                <a:gd name="T71" fmla="*/ 592856 h 2075"/>
                <a:gd name="T72" fmla="*/ 174880 w 1273"/>
                <a:gd name="T73" fmla="*/ 592856 h 2075"/>
                <a:gd name="T74" fmla="*/ 154271 w 1273"/>
                <a:gd name="T75" fmla="*/ 587103 h 2075"/>
                <a:gd name="T76" fmla="*/ 90623 w 1273"/>
                <a:gd name="T77" fmla="*/ 547438 h 2075"/>
                <a:gd name="T78" fmla="*/ 80924 w 1273"/>
                <a:gd name="T79" fmla="*/ 531996 h 2075"/>
                <a:gd name="T80" fmla="*/ 280354 w 1273"/>
                <a:gd name="T81" fmla="*/ 556824 h 2075"/>
                <a:gd name="T82" fmla="*/ 231557 w 1273"/>
                <a:gd name="T83" fmla="*/ 587103 h 2075"/>
                <a:gd name="T84" fmla="*/ 305510 w 1273"/>
                <a:gd name="T85" fmla="*/ 440252 h 2075"/>
                <a:gd name="T86" fmla="*/ 305510 w 1273"/>
                <a:gd name="T87" fmla="*/ 475375 h 2075"/>
                <a:gd name="T88" fmla="*/ 80621 w 1273"/>
                <a:gd name="T89" fmla="*/ 447518 h 2075"/>
                <a:gd name="T90" fmla="*/ 80621 w 1273"/>
                <a:gd name="T91" fmla="*/ 440252 h 2075"/>
                <a:gd name="T92" fmla="*/ 88804 w 1273"/>
                <a:gd name="T93" fmla="*/ 428746 h 2075"/>
                <a:gd name="T94" fmla="*/ 92441 w 1273"/>
                <a:gd name="T95" fmla="*/ 428746 h 2075"/>
                <a:gd name="T96" fmla="*/ 297630 w 1273"/>
                <a:gd name="T97" fmla="*/ 428746 h 2075"/>
                <a:gd name="T98" fmla="*/ 305510 w 1273"/>
                <a:gd name="T99" fmla="*/ 440252 h 2075"/>
                <a:gd name="T100" fmla="*/ 193066 w 1273"/>
                <a:gd name="T101" fmla="*/ 32398 h 2075"/>
                <a:gd name="T102" fmla="*/ 353398 w 1273"/>
                <a:gd name="T103" fmla="*/ 192875 h 2075"/>
                <a:gd name="T104" fmla="*/ 318543 w 1273"/>
                <a:gd name="T105" fmla="*/ 292189 h 2075"/>
                <a:gd name="T106" fmla="*/ 314906 w 1273"/>
                <a:gd name="T107" fmla="*/ 297034 h 2075"/>
                <a:gd name="T108" fmla="*/ 264594 w 1273"/>
                <a:gd name="T109" fmla="*/ 393320 h 2075"/>
                <a:gd name="T110" fmla="*/ 210645 w 1273"/>
                <a:gd name="T111" fmla="*/ 393320 h 2075"/>
                <a:gd name="T112" fmla="*/ 121234 w 1273"/>
                <a:gd name="T113" fmla="*/ 393320 h 2075"/>
                <a:gd name="T114" fmla="*/ 70619 w 1273"/>
                <a:gd name="T115" fmla="*/ 296731 h 2075"/>
                <a:gd name="T116" fmla="*/ 67285 w 1273"/>
                <a:gd name="T117" fmla="*/ 292189 h 2075"/>
                <a:gd name="T118" fmla="*/ 32733 w 1273"/>
                <a:gd name="T119" fmla="*/ 192875 h 2075"/>
                <a:gd name="T120" fmla="*/ 193066 w 1273"/>
                <a:gd name="T121" fmla="*/ 32398 h 20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73" h="2075">
                  <a:moveTo>
                    <a:pt x="150" y="1046"/>
                  </a:moveTo>
                  <a:cubicBezTo>
                    <a:pt x="229" y="1145"/>
                    <a:pt x="275" y="1204"/>
                    <a:pt x="292" y="1299"/>
                  </a:cubicBezTo>
                  <a:cubicBezTo>
                    <a:pt x="282" y="1299"/>
                    <a:pt x="282" y="1299"/>
                    <a:pt x="282" y="1299"/>
                  </a:cubicBezTo>
                  <a:cubicBezTo>
                    <a:pt x="273" y="1299"/>
                    <a:pt x="265" y="1301"/>
                    <a:pt x="257" y="1304"/>
                  </a:cubicBezTo>
                  <a:cubicBezTo>
                    <a:pt x="193" y="1327"/>
                    <a:pt x="149" y="1387"/>
                    <a:pt x="149" y="1454"/>
                  </a:cubicBezTo>
                  <a:cubicBezTo>
                    <a:pt x="149" y="1750"/>
                    <a:pt x="149" y="1750"/>
                    <a:pt x="149" y="1750"/>
                  </a:cubicBezTo>
                  <a:cubicBezTo>
                    <a:pt x="149" y="1811"/>
                    <a:pt x="184" y="1874"/>
                    <a:pt x="237" y="1907"/>
                  </a:cubicBezTo>
                  <a:cubicBezTo>
                    <a:pt x="448" y="2038"/>
                    <a:pt x="448" y="2038"/>
                    <a:pt x="448" y="2038"/>
                  </a:cubicBezTo>
                  <a:cubicBezTo>
                    <a:pt x="483" y="2060"/>
                    <a:pt x="534" y="2075"/>
                    <a:pt x="577" y="2075"/>
                  </a:cubicBezTo>
                  <a:cubicBezTo>
                    <a:pt x="696" y="2075"/>
                    <a:pt x="696" y="2075"/>
                    <a:pt x="696" y="2075"/>
                  </a:cubicBezTo>
                  <a:cubicBezTo>
                    <a:pt x="739" y="2075"/>
                    <a:pt x="790" y="2060"/>
                    <a:pt x="826" y="2038"/>
                  </a:cubicBezTo>
                  <a:cubicBezTo>
                    <a:pt x="1036" y="1907"/>
                    <a:pt x="1036" y="1907"/>
                    <a:pt x="1036" y="1907"/>
                  </a:cubicBezTo>
                  <a:cubicBezTo>
                    <a:pt x="1089" y="1874"/>
                    <a:pt x="1125" y="1811"/>
                    <a:pt x="1125" y="1750"/>
                  </a:cubicBezTo>
                  <a:cubicBezTo>
                    <a:pt x="1125" y="1454"/>
                    <a:pt x="1125" y="1454"/>
                    <a:pt x="1125" y="1454"/>
                  </a:cubicBezTo>
                  <a:cubicBezTo>
                    <a:pt x="1125" y="1384"/>
                    <a:pt x="1077" y="1322"/>
                    <a:pt x="1009" y="1302"/>
                  </a:cubicBezTo>
                  <a:cubicBezTo>
                    <a:pt x="1003" y="1300"/>
                    <a:pt x="1001" y="1299"/>
                    <a:pt x="981" y="1299"/>
                  </a:cubicBezTo>
                  <a:cubicBezTo>
                    <a:pt x="997" y="1205"/>
                    <a:pt x="1044" y="1147"/>
                    <a:pt x="1123" y="1047"/>
                  </a:cubicBezTo>
                  <a:cubicBezTo>
                    <a:pt x="1135" y="1032"/>
                    <a:pt x="1135" y="1032"/>
                    <a:pt x="1135" y="1032"/>
                  </a:cubicBezTo>
                  <a:cubicBezTo>
                    <a:pt x="1225" y="919"/>
                    <a:pt x="1273" y="782"/>
                    <a:pt x="1273" y="637"/>
                  </a:cubicBezTo>
                  <a:cubicBezTo>
                    <a:pt x="1273" y="286"/>
                    <a:pt x="988" y="0"/>
                    <a:pt x="637" y="0"/>
                  </a:cubicBezTo>
                  <a:cubicBezTo>
                    <a:pt x="286" y="0"/>
                    <a:pt x="1" y="286"/>
                    <a:pt x="1" y="637"/>
                  </a:cubicBezTo>
                  <a:cubicBezTo>
                    <a:pt x="0" y="782"/>
                    <a:pt x="48" y="918"/>
                    <a:pt x="138" y="1032"/>
                  </a:cubicBezTo>
                  <a:lnTo>
                    <a:pt x="150" y="1046"/>
                  </a:lnTo>
                  <a:close/>
                  <a:moveTo>
                    <a:pt x="266" y="1698"/>
                  </a:moveTo>
                  <a:cubicBezTo>
                    <a:pt x="266" y="1650"/>
                    <a:pt x="266" y="1650"/>
                    <a:pt x="266" y="1650"/>
                  </a:cubicBezTo>
                  <a:cubicBezTo>
                    <a:pt x="1008" y="1742"/>
                    <a:pt x="1008" y="1742"/>
                    <a:pt x="1008" y="1742"/>
                  </a:cubicBezTo>
                  <a:cubicBezTo>
                    <a:pt x="1008" y="1750"/>
                    <a:pt x="1008" y="1750"/>
                    <a:pt x="1008" y="1750"/>
                  </a:cubicBezTo>
                  <a:cubicBezTo>
                    <a:pt x="1008" y="1762"/>
                    <a:pt x="1002" y="1776"/>
                    <a:pt x="994" y="1788"/>
                  </a:cubicBezTo>
                  <a:lnTo>
                    <a:pt x="266" y="1698"/>
                  </a:lnTo>
                  <a:close/>
                  <a:moveTo>
                    <a:pt x="1008" y="1683"/>
                  </a:moveTo>
                  <a:cubicBezTo>
                    <a:pt x="266" y="1591"/>
                    <a:pt x="266" y="1591"/>
                    <a:pt x="266" y="1591"/>
                  </a:cubicBezTo>
                  <a:cubicBezTo>
                    <a:pt x="266" y="1537"/>
                    <a:pt x="266" y="1537"/>
                    <a:pt x="266" y="1537"/>
                  </a:cubicBezTo>
                  <a:cubicBezTo>
                    <a:pt x="1008" y="1629"/>
                    <a:pt x="1008" y="1629"/>
                    <a:pt x="1008" y="1629"/>
                  </a:cubicBezTo>
                  <a:lnTo>
                    <a:pt x="1008" y="1683"/>
                  </a:lnTo>
                  <a:close/>
                  <a:moveTo>
                    <a:pt x="764" y="1939"/>
                  </a:moveTo>
                  <a:cubicBezTo>
                    <a:pt x="747" y="1949"/>
                    <a:pt x="717" y="1958"/>
                    <a:pt x="696" y="1958"/>
                  </a:cubicBezTo>
                  <a:cubicBezTo>
                    <a:pt x="577" y="1958"/>
                    <a:pt x="577" y="1958"/>
                    <a:pt x="577" y="1958"/>
                  </a:cubicBezTo>
                  <a:cubicBezTo>
                    <a:pt x="557" y="1958"/>
                    <a:pt x="527" y="1949"/>
                    <a:pt x="509" y="1939"/>
                  </a:cubicBezTo>
                  <a:cubicBezTo>
                    <a:pt x="299" y="1808"/>
                    <a:pt x="299" y="1808"/>
                    <a:pt x="299" y="1808"/>
                  </a:cubicBezTo>
                  <a:cubicBezTo>
                    <a:pt x="283" y="1797"/>
                    <a:pt x="269" y="1776"/>
                    <a:pt x="267" y="1757"/>
                  </a:cubicBezTo>
                  <a:cubicBezTo>
                    <a:pt x="925" y="1839"/>
                    <a:pt x="925" y="1839"/>
                    <a:pt x="925" y="1839"/>
                  </a:cubicBezTo>
                  <a:lnTo>
                    <a:pt x="764" y="1939"/>
                  </a:lnTo>
                  <a:close/>
                  <a:moveTo>
                    <a:pt x="1008" y="1454"/>
                  </a:moveTo>
                  <a:cubicBezTo>
                    <a:pt x="1008" y="1570"/>
                    <a:pt x="1008" y="1570"/>
                    <a:pt x="1008" y="1570"/>
                  </a:cubicBezTo>
                  <a:cubicBezTo>
                    <a:pt x="266" y="1478"/>
                    <a:pt x="266" y="1478"/>
                    <a:pt x="266" y="1478"/>
                  </a:cubicBezTo>
                  <a:cubicBezTo>
                    <a:pt x="266" y="1454"/>
                    <a:pt x="266" y="1454"/>
                    <a:pt x="266" y="1454"/>
                  </a:cubicBezTo>
                  <a:cubicBezTo>
                    <a:pt x="266" y="1437"/>
                    <a:pt x="277" y="1422"/>
                    <a:pt x="293" y="1416"/>
                  </a:cubicBezTo>
                  <a:cubicBezTo>
                    <a:pt x="305" y="1416"/>
                    <a:pt x="305" y="1416"/>
                    <a:pt x="305" y="1416"/>
                  </a:cubicBezTo>
                  <a:cubicBezTo>
                    <a:pt x="806" y="1416"/>
                    <a:pt x="948" y="1416"/>
                    <a:pt x="982" y="1416"/>
                  </a:cubicBezTo>
                  <a:cubicBezTo>
                    <a:pt x="997" y="1423"/>
                    <a:pt x="1008" y="1438"/>
                    <a:pt x="1008" y="1454"/>
                  </a:cubicBezTo>
                  <a:close/>
                  <a:moveTo>
                    <a:pt x="637" y="107"/>
                  </a:moveTo>
                  <a:cubicBezTo>
                    <a:pt x="929" y="107"/>
                    <a:pt x="1166" y="345"/>
                    <a:pt x="1166" y="637"/>
                  </a:cubicBezTo>
                  <a:cubicBezTo>
                    <a:pt x="1166" y="757"/>
                    <a:pt x="1126" y="871"/>
                    <a:pt x="1051" y="965"/>
                  </a:cubicBezTo>
                  <a:cubicBezTo>
                    <a:pt x="1039" y="981"/>
                    <a:pt x="1039" y="981"/>
                    <a:pt x="1039" y="981"/>
                  </a:cubicBezTo>
                  <a:cubicBezTo>
                    <a:pt x="951" y="1091"/>
                    <a:pt x="891" y="1167"/>
                    <a:pt x="873" y="1299"/>
                  </a:cubicBezTo>
                  <a:cubicBezTo>
                    <a:pt x="822" y="1299"/>
                    <a:pt x="760" y="1299"/>
                    <a:pt x="695" y="1299"/>
                  </a:cubicBezTo>
                  <a:cubicBezTo>
                    <a:pt x="592" y="1299"/>
                    <a:pt x="481" y="1299"/>
                    <a:pt x="400" y="1299"/>
                  </a:cubicBezTo>
                  <a:cubicBezTo>
                    <a:pt x="382" y="1166"/>
                    <a:pt x="322" y="1090"/>
                    <a:pt x="233" y="980"/>
                  </a:cubicBezTo>
                  <a:cubicBezTo>
                    <a:pt x="222" y="965"/>
                    <a:pt x="222" y="965"/>
                    <a:pt x="222" y="965"/>
                  </a:cubicBezTo>
                  <a:cubicBezTo>
                    <a:pt x="147" y="871"/>
                    <a:pt x="108" y="757"/>
                    <a:pt x="108" y="637"/>
                  </a:cubicBezTo>
                  <a:cubicBezTo>
                    <a:pt x="108" y="345"/>
                    <a:pt x="345" y="107"/>
                    <a:pt x="637" y="10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sp>
          <p:nvSpPr>
            <p:cNvPr id="11" name="TextBox 42"/>
            <p:cNvSpPr txBox="1">
              <a:spLocks noChangeArrowheads="1"/>
            </p:cNvSpPr>
            <p:nvPr/>
          </p:nvSpPr>
          <p:spPr bwMode="auto">
            <a:xfrm>
              <a:off x="5282919" y="3738035"/>
              <a:ext cx="1899970" cy="338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id-ID" altLang="zh-CN" sz="1600" b="1">
                  <a:solidFill>
                    <a:schemeClr val="bg1"/>
                  </a:solidFill>
                  <a:latin typeface="+mn-lt"/>
                  <a:cs typeface="+mn-ea"/>
                  <a:sym typeface="+mn-lt"/>
                </a:rPr>
                <a:t>Company  Name</a:t>
              </a:r>
            </a:p>
          </p:txBody>
        </p:sp>
        <p:sp>
          <p:nvSpPr>
            <p:cNvPr id="12" name="Rectangle 43"/>
            <p:cNvSpPr>
              <a:spLocks noChangeArrowheads="1"/>
            </p:cNvSpPr>
            <p:nvPr/>
          </p:nvSpPr>
          <p:spPr bwMode="auto">
            <a:xfrm>
              <a:off x="5326896" y="3993465"/>
              <a:ext cx="1812018" cy="831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id-ID" altLang="zh-CN" sz="1200" dirty="0">
                  <a:solidFill>
                    <a:schemeClr val="bg1"/>
                  </a:solidFill>
                  <a:latin typeface="+mn-lt"/>
                  <a:cs typeface="+mn-ea"/>
                  <a:sym typeface="+mn-lt"/>
                </a:rPr>
                <a:t>Suitable for all categories business and personal presentation</a:t>
              </a:r>
            </a:p>
          </p:txBody>
        </p:sp>
      </p:grpSp>
      <p:grpSp>
        <p:nvGrpSpPr>
          <p:cNvPr id="13" name="Group 63"/>
          <p:cNvGrpSpPr>
            <a:grpSpLocks/>
          </p:cNvGrpSpPr>
          <p:nvPr/>
        </p:nvGrpSpPr>
        <p:grpSpPr bwMode="auto">
          <a:xfrm>
            <a:off x="1133475" y="1766888"/>
            <a:ext cx="2214563" cy="4452937"/>
            <a:chOff x="610369" y="1851671"/>
            <a:chExt cx="2214718" cy="4451974"/>
          </a:xfrm>
        </p:grpSpPr>
        <p:pic>
          <p:nvPicPr>
            <p:cNvPr id="14"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0369" y="1851671"/>
              <a:ext cx="2214718" cy="445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62"/>
            <p:cNvSpPr/>
            <p:nvPr/>
          </p:nvSpPr>
          <p:spPr>
            <a:xfrm>
              <a:off x="803541" y="2577318"/>
              <a:ext cx="1831612" cy="2718581"/>
            </a:xfrm>
            <a:prstGeom prst="rect">
              <a:avLst/>
            </a:prstGeom>
            <a:blipFill>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cs typeface="+mn-ea"/>
                <a:sym typeface="+mn-lt"/>
              </a:endParaRPr>
            </a:p>
          </p:txBody>
        </p:sp>
      </p:grpSp>
      <p:grpSp>
        <p:nvGrpSpPr>
          <p:cNvPr id="16" name="Group 26"/>
          <p:cNvGrpSpPr>
            <a:grpSpLocks/>
          </p:cNvGrpSpPr>
          <p:nvPr/>
        </p:nvGrpSpPr>
        <p:grpSpPr bwMode="auto">
          <a:xfrm>
            <a:off x="2584450" y="2027238"/>
            <a:ext cx="2214563" cy="4452937"/>
            <a:chOff x="610369" y="1851671"/>
            <a:chExt cx="2214718" cy="4451974"/>
          </a:xfrm>
        </p:grpSpPr>
        <p:pic>
          <p:nvPicPr>
            <p:cNvPr id="17" name="Picture 2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0369" y="1851671"/>
              <a:ext cx="2214718" cy="445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8"/>
            <p:cNvSpPr/>
            <p:nvPr/>
          </p:nvSpPr>
          <p:spPr>
            <a:xfrm>
              <a:off x="803541" y="2577318"/>
              <a:ext cx="1831612" cy="2718581"/>
            </a:xfrm>
            <a:prstGeom prst="rect">
              <a:avLst/>
            </a:prstGeom>
            <a:blipFill>
              <a:blip r:embed="rId5" cstate="screen">
                <a:extLst>
                  <a:ext uri="{28A0092B-C50C-407E-A947-70E740481C1C}">
                    <a14:useLocalDpi xmlns:a14="http://schemas.microsoft.com/office/drawing/2010/main"/>
                  </a:ext>
                </a:extLst>
              </a:blip>
              <a:srcRect/>
              <a:stretch>
                <a:fillRect l="-61515" r="-615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cs typeface="+mn-ea"/>
                <a:sym typeface="+mn-lt"/>
              </a:endParaRPr>
            </a:p>
          </p:txBody>
        </p:sp>
      </p:grpSp>
      <p:grpSp>
        <p:nvGrpSpPr>
          <p:cNvPr id="19" name="Group 5"/>
          <p:cNvGrpSpPr>
            <a:grpSpLocks/>
          </p:cNvGrpSpPr>
          <p:nvPr/>
        </p:nvGrpSpPr>
        <p:grpSpPr bwMode="auto">
          <a:xfrm>
            <a:off x="5172075" y="2593658"/>
            <a:ext cx="6297612" cy="3335060"/>
            <a:chOff x="5172192" y="2592939"/>
            <a:chExt cx="6297557" cy="3335522"/>
          </a:xfrm>
        </p:grpSpPr>
        <p:sp>
          <p:nvSpPr>
            <p:cNvPr id="20" name="Rectangle 29"/>
            <p:cNvSpPr/>
            <p:nvPr/>
          </p:nvSpPr>
          <p:spPr>
            <a:xfrm>
              <a:off x="7699470" y="2967804"/>
              <a:ext cx="3770279" cy="1444891"/>
            </a:xfrm>
            <a:prstGeom prst="rect">
              <a:avLst/>
            </a:prstGeom>
          </p:spPr>
          <p:txBody>
            <a:bodyPr wrap="square">
              <a:spAutoFit/>
            </a:bodyPr>
            <a:lstStyle/>
            <a:p>
              <a:pPr eaLnBrk="1" fontAlgn="auto" hangingPunct="1">
                <a:lnSpc>
                  <a:spcPct val="150000"/>
                </a:lnSpc>
                <a:spcBef>
                  <a:spcPts val="0"/>
                </a:spcBef>
                <a:spcAft>
                  <a:spcPts val="0"/>
                </a:spcAft>
                <a:defRPr/>
              </a:pPr>
              <a:r>
                <a:rPr lang="en-US" sz="1200" dirty="0">
                  <a:solidFill>
                    <a:srgbClr val="44546A"/>
                  </a:solidFill>
                  <a:cs typeface="+mn-ea"/>
                  <a:sym typeface="+mn-lt"/>
                </a:rPr>
                <a:t>Click here to add text content, such as keywords, some brief introductions, etc.</a:t>
              </a:r>
              <a:r>
                <a:rPr lang="id-ID" sz="1200" dirty="0">
                  <a:solidFill>
                    <a:srgbClr val="44546A"/>
                  </a:solidFill>
                  <a:cs typeface="+mn-ea"/>
                  <a:sym typeface="+mn-lt"/>
                </a:rPr>
                <a:t> </a:t>
              </a:r>
              <a:r>
                <a:rPr lang="en-US" sz="1200" dirty="0">
                  <a:solidFill>
                    <a:srgbClr val="44546A"/>
                  </a:solidFill>
                  <a:cs typeface="+mn-ea"/>
                  <a:sym typeface="+mn-lt"/>
                </a:rPr>
                <a:t>Click here to add text content, such as keywords, some brief introductions, </a:t>
              </a:r>
              <a:r>
                <a:rPr lang="en-US" sz="1200" dirty="0" err="1">
                  <a:solidFill>
                    <a:srgbClr val="44546A"/>
                  </a:solidFill>
                  <a:cs typeface="+mn-ea"/>
                  <a:sym typeface="+mn-lt"/>
                </a:rPr>
                <a:t>etc.Click</a:t>
              </a:r>
              <a:r>
                <a:rPr lang="en-US" sz="1200" dirty="0">
                  <a:solidFill>
                    <a:srgbClr val="44546A"/>
                  </a:solidFill>
                  <a:cs typeface="+mn-ea"/>
                  <a:sym typeface="+mn-lt"/>
                </a:rPr>
                <a:t> here to add text content, such as keywords, some brief introductions, etc.</a:t>
              </a:r>
              <a:endParaRPr lang="id-ID" sz="1200" dirty="0">
                <a:solidFill>
                  <a:srgbClr val="44546A"/>
                </a:solidFill>
                <a:cs typeface="+mn-ea"/>
                <a:sym typeface="+mn-lt"/>
              </a:endParaRPr>
            </a:p>
          </p:txBody>
        </p:sp>
        <p:sp>
          <p:nvSpPr>
            <p:cNvPr id="21" name="TextBox 30"/>
            <p:cNvSpPr txBox="1"/>
            <p:nvPr/>
          </p:nvSpPr>
          <p:spPr>
            <a:xfrm>
              <a:off x="7699470" y="2592939"/>
              <a:ext cx="3363855" cy="369383"/>
            </a:xfrm>
            <a:prstGeom prst="rect">
              <a:avLst/>
            </a:prstGeom>
            <a:noFill/>
          </p:spPr>
          <p:txBody>
            <a:bodyPr wrap="square">
              <a:spAutoFit/>
            </a:bodyPr>
            <a:lstStyle/>
            <a:p>
              <a:pPr eaLnBrk="1" fontAlgn="auto" hangingPunct="1">
                <a:spcBef>
                  <a:spcPts val="0"/>
                </a:spcBef>
                <a:spcAft>
                  <a:spcPts val="0"/>
                </a:spcAft>
                <a:defRPr/>
              </a:pPr>
              <a:r>
                <a:rPr lang="id-ID" b="1" dirty="0">
                  <a:solidFill>
                    <a:schemeClr val="tx1">
                      <a:lumMod val="65000"/>
                      <a:lumOff val="35000"/>
                    </a:schemeClr>
                  </a:solidFill>
                  <a:cs typeface="+mn-ea"/>
                  <a:sym typeface="+mn-lt"/>
                </a:rPr>
                <a:t>Master Of Status Update</a:t>
              </a:r>
            </a:p>
          </p:txBody>
        </p:sp>
        <p:sp>
          <p:nvSpPr>
            <p:cNvPr id="22" name="Rectangle 31"/>
            <p:cNvSpPr/>
            <p:nvPr/>
          </p:nvSpPr>
          <p:spPr>
            <a:xfrm>
              <a:off x="5172192" y="5005003"/>
              <a:ext cx="6297557" cy="923458"/>
            </a:xfrm>
            <a:prstGeom prst="rect">
              <a:avLst/>
            </a:prstGeom>
          </p:spPr>
          <p:txBody>
            <a:bodyPr wrap="square">
              <a:spAutoFit/>
            </a:bodyPr>
            <a:lstStyle/>
            <a:p>
              <a:pPr eaLnBrk="1" fontAlgn="auto" hangingPunct="1">
                <a:lnSpc>
                  <a:spcPct val="150000"/>
                </a:lnSpc>
                <a:spcBef>
                  <a:spcPts val="0"/>
                </a:spcBef>
                <a:spcAft>
                  <a:spcPts val="0"/>
                </a:spcAft>
                <a:defRPr/>
              </a:pPr>
              <a:r>
                <a:rPr lang="id-ID" sz="1200" dirty="0">
                  <a:solidFill>
                    <a:srgbClr val="44546A"/>
                  </a:solidFill>
                  <a:cs typeface="+mn-ea"/>
                  <a:sym typeface="+mn-lt"/>
                </a:rPr>
                <a:t>Lorem ipsum dolor sit amet, consectetur adipiscing elit. Curabitur non massa in turpis placerat fermentum. Nullam sit amet neque lorem.tempus Lorem ipsum dolor sit amet, consectetur adipiscing elit. Curabitur non massa in turpis placerat</a:t>
              </a:r>
            </a:p>
          </p:txBody>
        </p:sp>
      </p:grpSp>
      <p:sp>
        <p:nvSpPr>
          <p:cNvPr id="23" name="文本框 9"/>
          <p:cNvSpPr txBox="1"/>
          <p:nvPr/>
        </p:nvSpPr>
        <p:spPr>
          <a:xfrm>
            <a:off x="1149646" y="281225"/>
            <a:ext cx="2955059" cy="453952"/>
          </a:xfrm>
          <a:prstGeom prst="rect">
            <a:avLst/>
          </a:prstGeom>
          <a:noFill/>
        </p:spPr>
        <p:txBody>
          <a:bodyPr wrap="square" lIns="68563" tIns="34281" rIns="68563" bIns="34281" rtlCol="0">
            <a:spAutoFit/>
          </a:bodyPr>
          <a:lstStyle/>
          <a:p>
            <a:pPr marL="0" lvl="1"/>
            <a:r>
              <a:rPr lang="en-US" altLang="zh-CN" sz="2500" b="1" dirty="0">
                <a:solidFill>
                  <a:srgbClr val="50637C"/>
                </a:solidFill>
                <a:cs typeface="+mn-ea"/>
                <a:sym typeface="+mn-lt"/>
              </a:rPr>
              <a:t>Add title text</a:t>
            </a:r>
            <a:endParaRPr lang="zh-CN" altLang="en-US" sz="2500" b="1" dirty="0">
              <a:solidFill>
                <a:srgbClr val="50637C"/>
              </a:solidFill>
              <a:cs typeface="+mn-ea"/>
              <a:sym typeface="+mn-lt"/>
            </a:endParaRPr>
          </a:p>
        </p:txBody>
      </p:sp>
      <p:grpSp>
        <p:nvGrpSpPr>
          <p:cNvPr id="24" name="Group 10"/>
          <p:cNvGrpSpPr/>
          <p:nvPr/>
        </p:nvGrpSpPr>
        <p:grpSpPr>
          <a:xfrm>
            <a:off x="554735" y="233119"/>
            <a:ext cx="550165" cy="550164"/>
            <a:chOff x="10018441" y="1261759"/>
            <a:chExt cx="4340769" cy="4340764"/>
          </a:xfrm>
        </p:grpSpPr>
        <p:sp>
          <p:nvSpPr>
            <p:cNvPr id="25" name="Shape 78"/>
            <p:cNvSpPr/>
            <p:nvPr/>
          </p:nvSpPr>
          <p:spPr>
            <a:xfrm>
              <a:off x="10018441" y="1261759"/>
              <a:ext cx="4340769" cy="434076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55019" tIns="55019" rIns="55019" bIns="55019" numCol="1" anchor="ctr">
              <a:noAutofit/>
            </a:bodyPr>
            <a:lstStyle/>
            <a:p>
              <a:pPr lvl="0">
                <a:defRPr sz="3200">
                  <a:latin typeface="+mn-lt"/>
                  <a:ea typeface="+mn-ea"/>
                  <a:cs typeface="+mn-cs"/>
                  <a:sym typeface="Helvetica Light"/>
                </a:defRPr>
              </a:pPr>
              <a:endParaRPr sz="3465"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6" name="Group 9"/>
            <p:cNvGrpSpPr/>
            <p:nvPr/>
          </p:nvGrpSpPr>
          <p:grpSpPr>
            <a:xfrm>
              <a:off x="10909313" y="1802668"/>
              <a:ext cx="3449733" cy="3799690"/>
              <a:chOff x="10909313" y="1802668"/>
              <a:chExt cx="3449733" cy="3799690"/>
            </a:xfrm>
          </p:grpSpPr>
          <p:sp>
            <p:nvSpPr>
              <p:cNvPr id="27" name="Freeform 45"/>
              <p:cNvSpPr/>
              <p:nvPr/>
            </p:nvSpPr>
            <p:spPr>
              <a:xfrm>
                <a:off x="11069407" y="1802668"/>
                <a:ext cx="3289639" cy="3799690"/>
              </a:xfrm>
              <a:custGeom>
                <a:avLst/>
                <a:gdLst>
                  <a:gd name="connsiteX0" fmla="*/ 1812772 w 3189805"/>
                  <a:gd name="connsiteY0" fmla="*/ 0 h 3342052"/>
                  <a:gd name="connsiteX1" fmla="*/ 3151935 w 3189805"/>
                  <a:gd name="connsiteY1" fmla="*/ 770136 h 3342052"/>
                  <a:gd name="connsiteX2" fmla="*/ 3179872 w 3189805"/>
                  <a:gd name="connsiteY2" fmla="*/ 963701 h 3342052"/>
                  <a:gd name="connsiteX3" fmla="*/ 2554043 w 3189805"/>
                  <a:gd name="connsiteY3" fmla="*/ 2706289 h 3342052"/>
                  <a:gd name="connsiteX4" fmla="*/ 1019476 w 3189805"/>
                  <a:gd name="connsiteY4" fmla="*/ 3342052 h 3342052"/>
                  <a:gd name="connsiteX5" fmla="*/ 875516 w 3189805"/>
                  <a:gd name="connsiteY5" fmla="*/ 3335177 h 3342052"/>
                  <a:gd name="connsiteX6" fmla="*/ 0 w 3189805"/>
                  <a:gd name="connsiteY6" fmla="*/ 1812772 h 3342052"/>
                  <a:gd name="connsiteX0" fmla="*/ 1812772 w 3189805"/>
                  <a:gd name="connsiteY0" fmla="*/ 0 h 3342052"/>
                  <a:gd name="connsiteX1" fmla="*/ 3151935 w 3189805"/>
                  <a:gd name="connsiteY1" fmla="*/ 770136 h 3342052"/>
                  <a:gd name="connsiteX2" fmla="*/ 3179872 w 3189805"/>
                  <a:gd name="connsiteY2" fmla="*/ 963701 h 3342052"/>
                  <a:gd name="connsiteX3" fmla="*/ 2554043 w 3189805"/>
                  <a:gd name="connsiteY3" fmla="*/ 2706289 h 3342052"/>
                  <a:gd name="connsiteX4" fmla="*/ 1019476 w 3189805"/>
                  <a:gd name="connsiteY4" fmla="*/ 3342052 h 3342052"/>
                  <a:gd name="connsiteX5" fmla="*/ 875516 w 3189805"/>
                  <a:gd name="connsiteY5" fmla="*/ 3335177 h 3342052"/>
                  <a:gd name="connsiteX6" fmla="*/ 0 w 3189805"/>
                  <a:gd name="connsiteY6" fmla="*/ 1812772 h 3342052"/>
                  <a:gd name="connsiteX7" fmla="*/ 2201321 w 3189805"/>
                  <a:gd name="connsiteY7" fmla="*/ 1031534 h 3342052"/>
                  <a:gd name="connsiteX8" fmla="*/ 1812772 w 3189805"/>
                  <a:gd name="connsiteY8" fmla="*/ 0 h 3342052"/>
                  <a:gd name="connsiteX0" fmla="*/ 1812772 w 3189805"/>
                  <a:gd name="connsiteY0" fmla="*/ 0 h 3342052"/>
                  <a:gd name="connsiteX1" fmla="*/ 3151935 w 3189805"/>
                  <a:gd name="connsiteY1" fmla="*/ 770136 h 3342052"/>
                  <a:gd name="connsiteX2" fmla="*/ 3179872 w 3189805"/>
                  <a:gd name="connsiteY2" fmla="*/ 963701 h 3342052"/>
                  <a:gd name="connsiteX3" fmla="*/ 2554043 w 3189805"/>
                  <a:gd name="connsiteY3" fmla="*/ 2706289 h 3342052"/>
                  <a:gd name="connsiteX4" fmla="*/ 1019476 w 3189805"/>
                  <a:gd name="connsiteY4" fmla="*/ 3342052 h 3342052"/>
                  <a:gd name="connsiteX5" fmla="*/ 875516 w 3189805"/>
                  <a:gd name="connsiteY5" fmla="*/ 3335177 h 3342052"/>
                  <a:gd name="connsiteX6" fmla="*/ 0 w 3189805"/>
                  <a:gd name="connsiteY6" fmla="*/ 1812772 h 3342052"/>
                  <a:gd name="connsiteX7" fmla="*/ 2221641 w 3189805"/>
                  <a:gd name="connsiteY7" fmla="*/ 767374 h 3342052"/>
                  <a:gd name="connsiteX8" fmla="*/ 1812772 w 3189805"/>
                  <a:gd name="connsiteY8" fmla="*/ 0 h 3342052"/>
                  <a:gd name="connsiteX0" fmla="*/ 1831236 w 3208269"/>
                  <a:gd name="connsiteY0" fmla="*/ 0 h 3342052"/>
                  <a:gd name="connsiteX1" fmla="*/ 3170399 w 3208269"/>
                  <a:gd name="connsiteY1" fmla="*/ 770136 h 3342052"/>
                  <a:gd name="connsiteX2" fmla="*/ 3198336 w 3208269"/>
                  <a:gd name="connsiteY2" fmla="*/ 963701 h 3342052"/>
                  <a:gd name="connsiteX3" fmla="*/ 2572507 w 3208269"/>
                  <a:gd name="connsiteY3" fmla="*/ 2706289 h 3342052"/>
                  <a:gd name="connsiteX4" fmla="*/ 1037940 w 3208269"/>
                  <a:gd name="connsiteY4" fmla="*/ 3342052 h 3342052"/>
                  <a:gd name="connsiteX5" fmla="*/ 893980 w 3208269"/>
                  <a:gd name="connsiteY5" fmla="*/ 3335177 h 3342052"/>
                  <a:gd name="connsiteX6" fmla="*/ 18464 w 3208269"/>
                  <a:gd name="connsiteY6" fmla="*/ 1812772 h 3342052"/>
                  <a:gd name="connsiteX7" fmla="*/ 512905 w 3208269"/>
                  <a:gd name="connsiteY7" fmla="*/ 1661454 h 3342052"/>
                  <a:gd name="connsiteX8" fmla="*/ 2240105 w 3208269"/>
                  <a:gd name="connsiteY8" fmla="*/ 767374 h 3342052"/>
                  <a:gd name="connsiteX9" fmla="*/ 1831236 w 3208269"/>
                  <a:gd name="connsiteY9" fmla="*/ 0 h 3342052"/>
                  <a:gd name="connsiteX0" fmla="*/ 1831236 w 3208269"/>
                  <a:gd name="connsiteY0" fmla="*/ 0 h 3342052"/>
                  <a:gd name="connsiteX1" fmla="*/ 3170399 w 3208269"/>
                  <a:gd name="connsiteY1" fmla="*/ 770136 h 3342052"/>
                  <a:gd name="connsiteX2" fmla="*/ 3198336 w 3208269"/>
                  <a:gd name="connsiteY2" fmla="*/ 963701 h 3342052"/>
                  <a:gd name="connsiteX3" fmla="*/ 2572507 w 3208269"/>
                  <a:gd name="connsiteY3" fmla="*/ 2706289 h 3342052"/>
                  <a:gd name="connsiteX4" fmla="*/ 1037940 w 3208269"/>
                  <a:gd name="connsiteY4" fmla="*/ 3342052 h 3342052"/>
                  <a:gd name="connsiteX5" fmla="*/ 893980 w 3208269"/>
                  <a:gd name="connsiteY5" fmla="*/ 3335177 h 3342052"/>
                  <a:gd name="connsiteX6" fmla="*/ 18464 w 3208269"/>
                  <a:gd name="connsiteY6" fmla="*/ 1812772 h 3342052"/>
                  <a:gd name="connsiteX7" fmla="*/ 512905 w 3208269"/>
                  <a:gd name="connsiteY7" fmla="*/ 1661454 h 3342052"/>
                  <a:gd name="connsiteX8" fmla="*/ 2486685 w 3208269"/>
                  <a:gd name="connsiteY8" fmla="*/ 1250259 h 3342052"/>
                  <a:gd name="connsiteX9" fmla="*/ 1831236 w 3208269"/>
                  <a:gd name="connsiteY9" fmla="*/ 0 h 3342052"/>
                  <a:gd name="connsiteX0" fmla="*/ 1818455 w 3195488"/>
                  <a:gd name="connsiteY0" fmla="*/ 0 h 3342052"/>
                  <a:gd name="connsiteX1" fmla="*/ 3157618 w 3195488"/>
                  <a:gd name="connsiteY1" fmla="*/ 770136 h 3342052"/>
                  <a:gd name="connsiteX2" fmla="*/ 3185555 w 3195488"/>
                  <a:gd name="connsiteY2" fmla="*/ 963701 h 3342052"/>
                  <a:gd name="connsiteX3" fmla="*/ 2559726 w 3195488"/>
                  <a:gd name="connsiteY3" fmla="*/ 2706289 h 3342052"/>
                  <a:gd name="connsiteX4" fmla="*/ 1025159 w 3195488"/>
                  <a:gd name="connsiteY4" fmla="*/ 3342052 h 3342052"/>
                  <a:gd name="connsiteX5" fmla="*/ 881199 w 3195488"/>
                  <a:gd name="connsiteY5" fmla="*/ 3335177 h 3342052"/>
                  <a:gd name="connsiteX6" fmla="*/ 5683 w 3195488"/>
                  <a:gd name="connsiteY6" fmla="*/ 1812772 h 3342052"/>
                  <a:gd name="connsiteX7" fmla="*/ 1157670 w 3195488"/>
                  <a:gd name="connsiteY7" fmla="*/ 1353229 h 3342052"/>
                  <a:gd name="connsiteX8" fmla="*/ 2473904 w 3195488"/>
                  <a:gd name="connsiteY8" fmla="*/ 1250259 h 3342052"/>
                  <a:gd name="connsiteX9" fmla="*/ 1818455 w 3195488"/>
                  <a:gd name="connsiteY9" fmla="*/ 0 h 3342052"/>
                  <a:gd name="connsiteX0" fmla="*/ 1813018 w 3190051"/>
                  <a:gd name="connsiteY0" fmla="*/ 0 h 3342052"/>
                  <a:gd name="connsiteX1" fmla="*/ 3152181 w 3190051"/>
                  <a:gd name="connsiteY1" fmla="*/ 770136 h 3342052"/>
                  <a:gd name="connsiteX2" fmla="*/ 3180118 w 3190051"/>
                  <a:gd name="connsiteY2" fmla="*/ 963701 h 3342052"/>
                  <a:gd name="connsiteX3" fmla="*/ 2554289 w 3190051"/>
                  <a:gd name="connsiteY3" fmla="*/ 2706289 h 3342052"/>
                  <a:gd name="connsiteX4" fmla="*/ 1019722 w 3190051"/>
                  <a:gd name="connsiteY4" fmla="*/ 3342052 h 3342052"/>
                  <a:gd name="connsiteX5" fmla="*/ 875762 w 3190051"/>
                  <a:gd name="connsiteY5" fmla="*/ 3335177 h 3342052"/>
                  <a:gd name="connsiteX6" fmla="*/ 246 w 3190051"/>
                  <a:gd name="connsiteY6" fmla="*/ 1812772 h 3342052"/>
                  <a:gd name="connsiteX7" fmla="*/ 790125 w 3190051"/>
                  <a:gd name="connsiteY7" fmla="*/ 1428116 h 3342052"/>
                  <a:gd name="connsiteX8" fmla="*/ 1152233 w 3190051"/>
                  <a:gd name="connsiteY8" fmla="*/ 1353229 h 3342052"/>
                  <a:gd name="connsiteX9" fmla="*/ 2468467 w 3190051"/>
                  <a:gd name="connsiteY9" fmla="*/ 1250259 h 3342052"/>
                  <a:gd name="connsiteX10" fmla="*/ 1813018 w 3190051"/>
                  <a:gd name="connsiteY10" fmla="*/ 0 h 3342052"/>
                  <a:gd name="connsiteX0" fmla="*/ 1813018 w 3190051"/>
                  <a:gd name="connsiteY0" fmla="*/ 0 h 3342052"/>
                  <a:gd name="connsiteX1" fmla="*/ 3152181 w 3190051"/>
                  <a:gd name="connsiteY1" fmla="*/ 770136 h 3342052"/>
                  <a:gd name="connsiteX2" fmla="*/ 3180118 w 3190051"/>
                  <a:gd name="connsiteY2" fmla="*/ 963701 h 3342052"/>
                  <a:gd name="connsiteX3" fmla="*/ 2554289 w 3190051"/>
                  <a:gd name="connsiteY3" fmla="*/ 2706289 h 3342052"/>
                  <a:gd name="connsiteX4" fmla="*/ 1019722 w 3190051"/>
                  <a:gd name="connsiteY4" fmla="*/ 3342052 h 3342052"/>
                  <a:gd name="connsiteX5" fmla="*/ 875762 w 3190051"/>
                  <a:gd name="connsiteY5" fmla="*/ 3335177 h 3342052"/>
                  <a:gd name="connsiteX6" fmla="*/ 246 w 3190051"/>
                  <a:gd name="connsiteY6" fmla="*/ 1812772 h 3342052"/>
                  <a:gd name="connsiteX7" fmla="*/ 790125 w 3190051"/>
                  <a:gd name="connsiteY7" fmla="*/ 1510310 h 3342052"/>
                  <a:gd name="connsiteX8" fmla="*/ 1152233 w 3190051"/>
                  <a:gd name="connsiteY8" fmla="*/ 1353229 h 3342052"/>
                  <a:gd name="connsiteX9" fmla="*/ 2468467 w 3190051"/>
                  <a:gd name="connsiteY9" fmla="*/ 1250259 h 3342052"/>
                  <a:gd name="connsiteX10" fmla="*/ 1813018 w 3190051"/>
                  <a:gd name="connsiteY10" fmla="*/ 0 h 3342052"/>
                  <a:gd name="connsiteX0" fmla="*/ 1839522 w 3216555"/>
                  <a:gd name="connsiteY0" fmla="*/ 0 h 3342052"/>
                  <a:gd name="connsiteX1" fmla="*/ 3178685 w 3216555"/>
                  <a:gd name="connsiteY1" fmla="*/ 770136 h 3342052"/>
                  <a:gd name="connsiteX2" fmla="*/ 3206622 w 3216555"/>
                  <a:gd name="connsiteY2" fmla="*/ 963701 h 3342052"/>
                  <a:gd name="connsiteX3" fmla="*/ 2580793 w 3216555"/>
                  <a:gd name="connsiteY3" fmla="*/ 2706289 h 3342052"/>
                  <a:gd name="connsiteX4" fmla="*/ 1046226 w 3216555"/>
                  <a:gd name="connsiteY4" fmla="*/ 3342052 h 3342052"/>
                  <a:gd name="connsiteX5" fmla="*/ 902266 w 3216555"/>
                  <a:gd name="connsiteY5" fmla="*/ 3335177 h 3342052"/>
                  <a:gd name="connsiteX6" fmla="*/ 26750 w 3216555"/>
                  <a:gd name="connsiteY6" fmla="*/ 1812772 h 3342052"/>
                  <a:gd name="connsiteX7" fmla="*/ 364566 w 3216555"/>
                  <a:gd name="connsiteY7" fmla="*/ 1746615 h 3342052"/>
                  <a:gd name="connsiteX8" fmla="*/ 816629 w 3216555"/>
                  <a:gd name="connsiteY8" fmla="*/ 1510310 h 3342052"/>
                  <a:gd name="connsiteX9" fmla="*/ 1178737 w 3216555"/>
                  <a:gd name="connsiteY9" fmla="*/ 1353229 h 3342052"/>
                  <a:gd name="connsiteX10" fmla="*/ 2494971 w 3216555"/>
                  <a:gd name="connsiteY10" fmla="*/ 1250259 h 3342052"/>
                  <a:gd name="connsiteX11" fmla="*/ 1839522 w 3216555"/>
                  <a:gd name="connsiteY11" fmla="*/ 0 h 3342052"/>
                  <a:gd name="connsiteX0" fmla="*/ 1861014 w 3238047"/>
                  <a:gd name="connsiteY0" fmla="*/ 0 h 3342052"/>
                  <a:gd name="connsiteX1" fmla="*/ 3200177 w 3238047"/>
                  <a:gd name="connsiteY1" fmla="*/ 770136 h 3342052"/>
                  <a:gd name="connsiteX2" fmla="*/ 3228114 w 3238047"/>
                  <a:gd name="connsiteY2" fmla="*/ 963701 h 3342052"/>
                  <a:gd name="connsiteX3" fmla="*/ 2602285 w 3238047"/>
                  <a:gd name="connsiteY3" fmla="*/ 2706289 h 3342052"/>
                  <a:gd name="connsiteX4" fmla="*/ 1067718 w 3238047"/>
                  <a:gd name="connsiteY4" fmla="*/ 3342052 h 3342052"/>
                  <a:gd name="connsiteX5" fmla="*/ 923758 w 3238047"/>
                  <a:gd name="connsiteY5" fmla="*/ 3335177 h 3342052"/>
                  <a:gd name="connsiteX6" fmla="*/ 48242 w 3238047"/>
                  <a:gd name="connsiteY6" fmla="*/ 1812772 h 3342052"/>
                  <a:gd name="connsiteX7" fmla="*/ 180575 w 3238047"/>
                  <a:gd name="connsiteY7" fmla="*/ 1828809 h 3342052"/>
                  <a:gd name="connsiteX8" fmla="*/ 386058 w 3238047"/>
                  <a:gd name="connsiteY8" fmla="*/ 1746615 h 3342052"/>
                  <a:gd name="connsiteX9" fmla="*/ 838121 w 3238047"/>
                  <a:gd name="connsiteY9" fmla="*/ 1510310 h 3342052"/>
                  <a:gd name="connsiteX10" fmla="*/ 1200229 w 3238047"/>
                  <a:gd name="connsiteY10" fmla="*/ 1353229 h 3342052"/>
                  <a:gd name="connsiteX11" fmla="*/ 2516463 w 3238047"/>
                  <a:gd name="connsiteY11" fmla="*/ 1250259 h 3342052"/>
                  <a:gd name="connsiteX12" fmla="*/ 1861014 w 3238047"/>
                  <a:gd name="connsiteY12" fmla="*/ 0 h 3342052"/>
                  <a:gd name="connsiteX0" fmla="*/ 1861014 w 3238047"/>
                  <a:gd name="connsiteY0" fmla="*/ 349684 h 3691736"/>
                  <a:gd name="connsiteX1" fmla="*/ 3200177 w 3238047"/>
                  <a:gd name="connsiteY1" fmla="*/ 1119820 h 3691736"/>
                  <a:gd name="connsiteX2" fmla="*/ 3228114 w 3238047"/>
                  <a:gd name="connsiteY2" fmla="*/ 1313385 h 3691736"/>
                  <a:gd name="connsiteX3" fmla="*/ 2602285 w 3238047"/>
                  <a:gd name="connsiteY3" fmla="*/ 3055973 h 3691736"/>
                  <a:gd name="connsiteX4" fmla="*/ 1067718 w 3238047"/>
                  <a:gd name="connsiteY4" fmla="*/ 3691736 h 3691736"/>
                  <a:gd name="connsiteX5" fmla="*/ 923758 w 3238047"/>
                  <a:gd name="connsiteY5" fmla="*/ 3684861 h 3691736"/>
                  <a:gd name="connsiteX6" fmla="*/ 48242 w 3238047"/>
                  <a:gd name="connsiteY6" fmla="*/ 2162456 h 3691736"/>
                  <a:gd name="connsiteX7" fmla="*/ 180575 w 3238047"/>
                  <a:gd name="connsiteY7" fmla="*/ 2178493 h 3691736"/>
                  <a:gd name="connsiteX8" fmla="*/ 386058 w 3238047"/>
                  <a:gd name="connsiteY8" fmla="*/ 2096299 h 3691736"/>
                  <a:gd name="connsiteX9" fmla="*/ 838121 w 3238047"/>
                  <a:gd name="connsiteY9" fmla="*/ 1859994 h 3691736"/>
                  <a:gd name="connsiteX10" fmla="*/ 1200229 w 3238047"/>
                  <a:gd name="connsiteY10" fmla="*/ 1702913 h 3691736"/>
                  <a:gd name="connsiteX11" fmla="*/ 1602063 w 3238047"/>
                  <a:gd name="connsiteY11" fmla="*/ 7449 h 3691736"/>
                  <a:gd name="connsiteX12" fmla="*/ 1861014 w 3238047"/>
                  <a:gd name="connsiteY12" fmla="*/ 349684 h 3691736"/>
                  <a:gd name="connsiteX0" fmla="*/ 1861014 w 3238047"/>
                  <a:gd name="connsiteY0" fmla="*/ 0 h 3342052"/>
                  <a:gd name="connsiteX1" fmla="*/ 3200177 w 3238047"/>
                  <a:gd name="connsiteY1" fmla="*/ 770136 h 3342052"/>
                  <a:gd name="connsiteX2" fmla="*/ 3228114 w 3238047"/>
                  <a:gd name="connsiteY2" fmla="*/ 963701 h 3342052"/>
                  <a:gd name="connsiteX3" fmla="*/ 2602285 w 3238047"/>
                  <a:gd name="connsiteY3" fmla="*/ 2706289 h 3342052"/>
                  <a:gd name="connsiteX4" fmla="*/ 1067718 w 3238047"/>
                  <a:gd name="connsiteY4" fmla="*/ 3342052 h 3342052"/>
                  <a:gd name="connsiteX5" fmla="*/ 923758 w 3238047"/>
                  <a:gd name="connsiteY5" fmla="*/ 3335177 h 3342052"/>
                  <a:gd name="connsiteX6" fmla="*/ 48242 w 3238047"/>
                  <a:gd name="connsiteY6" fmla="*/ 1812772 h 3342052"/>
                  <a:gd name="connsiteX7" fmla="*/ 180575 w 3238047"/>
                  <a:gd name="connsiteY7" fmla="*/ 1828809 h 3342052"/>
                  <a:gd name="connsiteX8" fmla="*/ 386058 w 3238047"/>
                  <a:gd name="connsiteY8" fmla="*/ 1746615 h 3342052"/>
                  <a:gd name="connsiteX9" fmla="*/ 838121 w 3238047"/>
                  <a:gd name="connsiteY9" fmla="*/ 1510310 h 3342052"/>
                  <a:gd name="connsiteX10" fmla="*/ 1200229 w 3238047"/>
                  <a:gd name="connsiteY10" fmla="*/ 1353229 h 3342052"/>
                  <a:gd name="connsiteX11" fmla="*/ 1861014 w 3238047"/>
                  <a:gd name="connsiteY11" fmla="*/ 0 h 3342052"/>
                  <a:gd name="connsiteX0" fmla="*/ 1573338 w 3238047"/>
                  <a:gd name="connsiteY0" fmla="*/ 0 h 3773566"/>
                  <a:gd name="connsiteX1" fmla="*/ 3200177 w 3238047"/>
                  <a:gd name="connsiteY1" fmla="*/ 1201650 h 3773566"/>
                  <a:gd name="connsiteX2" fmla="*/ 3228114 w 3238047"/>
                  <a:gd name="connsiteY2" fmla="*/ 1395215 h 3773566"/>
                  <a:gd name="connsiteX3" fmla="*/ 2602285 w 3238047"/>
                  <a:gd name="connsiteY3" fmla="*/ 3137803 h 3773566"/>
                  <a:gd name="connsiteX4" fmla="*/ 1067718 w 3238047"/>
                  <a:gd name="connsiteY4" fmla="*/ 3773566 h 3773566"/>
                  <a:gd name="connsiteX5" fmla="*/ 923758 w 3238047"/>
                  <a:gd name="connsiteY5" fmla="*/ 3766691 h 3773566"/>
                  <a:gd name="connsiteX6" fmla="*/ 48242 w 3238047"/>
                  <a:gd name="connsiteY6" fmla="*/ 2244286 h 3773566"/>
                  <a:gd name="connsiteX7" fmla="*/ 180575 w 3238047"/>
                  <a:gd name="connsiteY7" fmla="*/ 2260323 h 3773566"/>
                  <a:gd name="connsiteX8" fmla="*/ 386058 w 3238047"/>
                  <a:gd name="connsiteY8" fmla="*/ 2178129 h 3773566"/>
                  <a:gd name="connsiteX9" fmla="*/ 838121 w 3238047"/>
                  <a:gd name="connsiteY9" fmla="*/ 1941824 h 3773566"/>
                  <a:gd name="connsiteX10" fmla="*/ 1200229 w 3238047"/>
                  <a:gd name="connsiteY10" fmla="*/ 1784743 h 3773566"/>
                  <a:gd name="connsiteX11" fmla="*/ 1573338 w 3238047"/>
                  <a:gd name="connsiteY11" fmla="*/ 0 h 3773566"/>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838121 w 3238047"/>
                  <a:gd name="connsiteY9" fmla="*/ 1967950 h 3799692"/>
                  <a:gd name="connsiteX10" fmla="*/ 1200229 w 3238047"/>
                  <a:gd name="connsiteY10" fmla="*/ 1810869 h 3799692"/>
                  <a:gd name="connsiteX11" fmla="*/ 1606928 w 3238047"/>
                  <a:gd name="connsiteY11"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838121 w 3238047"/>
                  <a:gd name="connsiteY9" fmla="*/ 1967950 h 3799692"/>
                  <a:gd name="connsiteX10" fmla="*/ 965098 w 3238047"/>
                  <a:gd name="connsiteY10" fmla="*/ 1900443 h 3799692"/>
                  <a:gd name="connsiteX11" fmla="*/ 1606928 w 3238047"/>
                  <a:gd name="connsiteY11"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965098 w 3238047"/>
                  <a:gd name="connsiteY9" fmla="*/ 1900443 h 3799692"/>
                  <a:gd name="connsiteX10" fmla="*/ 1606928 w 3238047"/>
                  <a:gd name="connsiteY10"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1162907 w 3238047"/>
                  <a:gd name="connsiteY9" fmla="*/ 1810869 h 3799692"/>
                  <a:gd name="connsiteX10" fmla="*/ 1606928 w 3238047"/>
                  <a:gd name="connsiteY10"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1162907 w 3238047"/>
                  <a:gd name="connsiteY9" fmla="*/ 1810869 h 3799692"/>
                  <a:gd name="connsiteX10" fmla="*/ 1606928 w 3238047"/>
                  <a:gd name="connsiteY10" fmla="*/ 0 h 3799692"/>
                  <a:gd name="connsiteX0" fmla="*/ 1659287 w 3290406"/>
                  <a:gd name="connsiteY0" fmla="*/ 0 h 3799692"/>
                  <a:gd name="connsiteX1" fmla="*/ 3252536 w 3290406"/>
                  <a:gd name="connsiteY1" fmla="*/ 1227776 h 3799692"/>
                  <a:gd name="connsiteX2" fmla="*/ 3280473 w 3290406"/>
                  <a:gd name="connsiteY2" fmla="*/ 1421341 h 3799692"/>
                  <a:gd name="connsiteX3" fmla="*/ 2654644 w 3290406"/>
                  <a:gd name="connsiteY3" fmla="*/ 3163929 h 3799692"/>
                  <a:gd name="connsiteX4" fmla="*/ 1120077 w 3290406"/>
                  <a:gd name="connsiteY4" fmla="*/ 3799692 h 3799692"/>
                  <a:gd name="connsiteX5" fmla="*/ 976117 w 3290406"/>
                  <a:gd name="connsiteY5" fmla="*/ 3792817 h 3799692"/>
                  <a:gd name="connsiteX6" fmla="*/ 40886 w 3290406"/>
                  <a:gd name="connsiteY6" fmla="*/ 2322663 h 3799692"/>
                  <a:gd name="connsiteX7" fmla="*/ 232934 w 3290406"/>
                  <a:gd name="connsiteY7" fmla="*/ 2286449 h 3799692"/>
                  <a:gd name="connsiteX8" fmla="*/ 438417 w 3290406"/>
                  <a:gd name="connsiteY8" fmla="*/ 2204255 h 3799692"/>
                  <a:gd name="connsiteX9" fmla="*/ 1215266 w 3290406"/>
                  <a:gd name="connsiteY9" fmla="*/ 1810869 h 3799692"/>
                  <a:gd name="connsiteX10" fmla="*/ 1659287 w 3290406"/>
                  <a:gd name="connsiteY10" fmla="*/ 0 h 3799692"/>
                  <a:gd name="connsiteX0" fmla="*/ 1658520 w 3289639"/>
                  <a:gd name="connsiteY0" fmla="*/ 0 h 3799692"/>
                  <a:gd name="connsiteX1" fmla="*/ 3251769 w 3289639"/>
                  <a:gd name="connsiteY1" fmla="*/ 1227776 h 3799692"/>
                  <a:gd name="connsiteX2" fmla="*/ 3279706 w 3289639"/>
                  <a:gd name="connsiteY2" fmla="*/ 1421341 h 3799692"/>
                  <a:gd name="connsiteX3" fmla="*/ 2653877 w 3289639"/>
                  <a:gd name="connsiteY3" fmla="*/ 3163929 h 3799692"/>
                  <a:gd name="connsiteX4" fmla="*/ 1119310 w 3289639"/>
                  <a:gd name="connsiteY4" fmla="*/ 3799692 h 3799692"/>
                  <a:gd name="connsiteX5" fmla="*/ 975350 w 3289639"/>
                  <a:gd name="connsiteY5" fmla="*/ 3792817 h 3799692"/>
                  <a:gd name="connsiteX6" fmla="*/ 40119 w 3289639"/>
                  <a:gd name="connsiteY6" fmla="*/ 2322663 h 3799692"/>
                  <a:gd name="connsiteX7" fmla="*/ 239631 w 3289639"/>
                  <a:gd name="connsiteY7" fmla="*/ 2320039 h 3799692"/>
                  <a:gd name="connsiteX8" fmla="*/ 437650 w 3289639"/>
                  <a:gd name="connsiteY8" fmla="*/ 2204255 h 3799692"/>
                  <a:gd name="connsiteX9" fmla="*/ 1214499 w 3289639"/>
                  <a:gd name="connsiteY9" fmla="*/ 1810869 h 3799692"/>
                  <a:gd name="connsiteX10" fmla="*/ 1658520 w 3289639"/>
                  <a:gd name="connsiteY10" fmla="*/ 0 h 3799692"/>
                  <a:gd name="connsiteX0" fmla="*/ 1658520 w 3289639"/>
                  <a:gd name="connsiteY0" fmla="*/ 0 h 3799692"/>
                  <a:gd name="connsiteX1" fmla="*/ 3251769 w 3289639"/>
                  <a:gd name="connsiteY1" fmla="*/ 1227776 h 3799692"/>
                  <a:gd name="connsiteX2" fmla="*/ 3279706 w 3289639"/>
                  <a:gd name="connsiteY2" fmla="*/ 1421341 h 3799692"/>
                  <a:gd name="connsiteX3" fmla="*/ 2653877 w 3289639"/>
                  <a:gd name="connsiteY3" fmla="*/ 3163929 h 3799692"/>
                  <a:gd name="connsiteX4" fmla="*/ 1119310 w 3289639"/>
                  <a:gd name="connsiteY4" fmla="*/ 3799692 h 3799692"/>
                  <a:gd name="connsiteX5" fmla="*/ 975350 w 3289639"/>
                  <a:gd name="connsiteY5" fmla="*/ 3792817 h 3799692"/>
                  <a:gd name="connsiteX6" fmla="*/ 40119 w 3289639"/>
                  <a:gd name="connsiteY6" fmla="*/ 2322663 h 3799692"/>
                  <a:gd name="connsiteX7" fmla="*/ 239631 w 3289639"/>
                  <a:gd name="connsiteY7" fmla="*/ 2320039 h 3799692"/>
                  <a:gd name="connsiteX8" fmla="*/ 437650 w 3289639"/>
                  <a:gd name="connsiteY8" fmla="*/ 2204255 h 3799692"/>
                  <a:gd name="connsiteX9" fmla="*/ 1214499 w 3289639"/>
                  <a:gd name="connsiteY9" fmla="*/ 1810869 h 3799692"/>
                  <a:gd name="connsiteX10" fmla="*/ 1658520 w 3289639"/>
                  <a:gd name="connsiteY10" fmla="*/ 0 h 379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89639" h="3799692">
                    <a:moveTo>
                      <a:pt x="1658520" y="0"/>
                    </a:moveTo>
                    <a:lnTo>
                      <a:pt x="3251769" y="1227776"/>
                    </a:lnTo>
                    <a:lnTo>
                      <a:pt x="3279706" y="1421341"/>
                    </a:lnTo>
                    <a:cubicBezTo>
                      <a:pt x="3339309" y="2043870"/>
                      <a:pt x="3130699" y="2687232"/>
                      <a:pt x="2653877" y="3163929"/>
                    </a:cubicBezTo>
                    <a:cubicBezTo>
                      <a:pt x="2230145" y="3587771"/>
                      <a:pt x="1674728" y="3799692"/>
                      <a:pt x="1119310" y="3799692"/>
                    </a:cubicBezTo>
                    <a:lnTo>
                      <a:pt x="975350" y="3792817"/>
                    </a:lnTo>
                    <a:lnTo>
                      <a:pt x="40119" y="2322663"/>
                    </a:lnTo>
                    <a:cubicBezTo>
                      <a:pt x="-104293" y="2049341"/>
                      <a:pt x="183328" y="2331065"/>
                      <a:pt x="239631" y="2320039"/>
                    </a:cubicBezTo>
                    <a:cubicBezTo>
                      <a:pt x="247415" y="2316478"/>
                      <a:pt x="306896" y="2268589"/>
                      <a:pt x="437650" y="2204255"/>
                    </a:cubicBezTo>
                    <a:cubicBezTo>
                      <a:pt x="568404" y="2139921"/>
                      <a:pt x="708709" y="2096136"/>
                      <a:pt x="1214499" y="1810869"/>
                    </a:cubicBezTo>
                    <a:cubicBezTo>
                      <a:pt x="1384981" y="1559151"/>
                      <a:pt x="1325195" y="97182"/>
                      <a:pt x="1658520" y="0"/>
                    </a:cubicBezTo>
                    <a:close/>
                  </a:path>
                </a:pathLst>
              </a:custGeom>
              <a:gradFill flip="none" rotWithShape="1">
                <a:gsLst>
                  <a:gs pos="30000">
                    <a:schemeClr val="bg2">
                      <a:lumMod val="10000"/>
                      <a:alpha val="42000"/>
                    </a:schemeClr>
                  </a:gs>
                  <a:gs pos="100000">
                    <a:schemeClr val="bg1">
                      <a:alpha val="31000"/>
                    </a:schemeClr>
                  </a:gs>
                </a:gsLst>
                <a:lin ang="2700000" scaled="1"/>
                <a:tileRect/>
              </a:gradFill>
              <a:ln w="12700" cap="flat">
                <a:noFill/>
                <a:miter lim="400000"/>
              </a:ln>
              <a:effectLst/>
            </p:spPr>
            <p:txBody>
              <a:bodyPr wrap="square" lIns="55019" tIns="55019" rIns="55019" bIns="55019" numCol="1" anchor="ctr">
                <a:noAutofit/>
              </a:bodyPr>
              <a:lstStyle/>
              <a:p>
                <a:pPr lvl="0">
                  <a:defRPr sz="3200">
                    <a:latin typeface="+mn-lt"/>
                    <a:ea typeface="+mn-ea"/>
                    <a:cs typeface="+mn-cs"/>
                    <a:sym typeface="Helvetica Light"/>
                  </a:defRPr>
                </a:pPr>
                <a:endParaRPr sz="346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Freeform 43"/>
              <p:cNvSpPr>
                <a:spLocks noEditPoints="1"/>
              </p:cNvSpPr>
              <p:nvPr/>
            </p:nvSpPr>
            <p:spPr bwMode="auto">
              <a:xfrm rot="19800000">
                <a:off x="10909313" y="2286963"/>
                <a:ext cx="2559024" cy="2290359"/>
              </a:xfrm>
              <a:custGeom>
                <a:avLst/>
                <a:gdLst>
                  <a:gd name="T0" fmla="*/ 24 w 161"/>
                  <a:gd name="T1" fmla="*/ 91 h 144"/>
                  <a:gd name="T2" fmla="*/ 65 w 161"/>
                  <a:gd name="T3" fmla="*/ 91 h 144"/>
                  <a:gd name="T4" fmla="*/ 65 w 161"/>
                  <a:gd name="T5" fmla="*/ 105 h 144"/>
                  <a:gd name="T6" fmla="*/ 61 w 161"/>
                  <a:gd name="T7" fmla="*/ 105 h 144"/>
                  <a:gd name="T8" fmla="*/ 60 w 161"/>
                  <a:gd name="T9" fmla="*/ 110 h 144"/>
                  <a:gd name="T10" fmla="*/ 59 w 161"/>
                  <a:gd name="T11" fmla="*/ 112 h 144"/>
                  <a:gd name="T12" fmla="*/ 60 w 161"/>
                  <a:gd name="T13" fmla="*/ 114 h 144"/>
                  <a:gd name="T14" fmla="*/ 61 w 161"/>
                  <a:gd name="T15" fmla="*/ 118 h 144"/>
                  <a:gd name="T16" fmla="*/ 60 w 161"/>
                  <a:gd name="T17" fmla="*/ 123 h 144"/>
                  <a:gd name="T18" fmla="*/ 59 w 161"/>
                  <a:gd name="T19" fmla="*/ 125 h 144"/>
                  <a:gd name="T20" fmla="*/ 60 w 161"/>
                  <a:gd name="T21" fmla="*/ 127 h 144"/>
                  <a:gd name="T22" fmla="*/ 61 w 161"/>
                  <a:gd name="T23" fmla="*/ 131 h 144"/>
                  <a:gd name="T24" fmla="*/ 60 w 161"/>
                  <a:gd name="T25" fmla="*/ 136 h 144"/>
                  <a:gd name="T26" fmla="*/ 59 w 161"/>
                  <a:gd name="T27" fmla="*/ 138 h 144"/>
                  <a:gd name="T28" fmla="*/ 60 w 161"/>
                  <a:gd name="T29" fmla="*/ 140 h 144"/>
                  <a:gd name="T30" fmla="*/ 61 w 161"/>
                  <a:gd name="T31" fmla="*/ 144 h 144"/>
                  <a:gd name="T32" fmla="*/ 31 w 161"/>
                  <a:gd name="T33" fmla="*/ 144 h 144"/>
                  <a:gd name="T34" fmla="*/ 31 w 161"/>
                  <a:gd name="T35" fmla="*/ 105 h 144"/>
                  <a:gd name="T36" fmla="*/ 24 w 161"/>
                  <a:gd name="T37" fmla="*/ 105 h 144"/>
                  <a:gd name="T38" fmla="*/ 24 w 161"/>
                  <a:gd name="T39" fmla="*/ 91 h 144"/>
                  <a:gd name="T40" fmla="*/ 7 w 161"/>
                  <a:gd name="T41" fmla="*/ 39 h 144"/>
                  <a:gd name="T42" fmla="*/ 0 w 161"/>
                  <a:gd name="T43" fmla="*/ 46 h 144"/>
                  <a:gd name="T44" fmla="*/ 0 w 161"/>
                  <a:gd name="T45" fmla="*/ 76 h 144"/>
                  <a:gd name="T46" fmla="*/ 7 w 161"/>
                  <a:gd name="T47" fmla="*/ 82 h 144"/>
                  <a:gd name="T48" fmla="*/ 15 w 161"/>
                  <a:gd name="T49" fmla="*/ 82 h 144"/>
                  <a:gd name="T50" fmla="*/ 15 w 161"/>
                  <a:gd name="T51" fmla="*/ 39 h 144"/>
                  <a:gd name="T52" fmla="*/ 7 w 161"/>
                  <a:gd name="T53" fmla="*/ 39 h 144"/>
                  <a:gd name="T54" fmla="*/ 75 w 161"/>
                  <a:gd name="T55" fmla="*/ 37 h 144"/>
                  <a:gd name="T56" fmla="*/ 75 w 161"/>
                  <a:gd name="T57" fmla="*/ 85 h 144"/>
                  <a:gd name="T58" fmla="*/ 20 w 161"/>
                  <a:gd name="T59" fmla="*/ 85 h 144"/>
                  <a:gd name="T60" fmla="*/ 20 w 161"/>
                  <a:gd name="T61" fmla="*/ 37 h 144"/>
                  <a:gd name="T62" fmla="*/ 75 w 161"/>
                  <a:gd name="T63" fmla="*/ 37 h 144"/>
                  <a:gd name="T64" fmla="*/ 55 w 161"/>
                  <a:gd name="T65" fmla="*/ 44 h 144"/>
                  <a:gd name="T66" fmla="*/ 33 w 161"/>
                  <a:gd name="T67" fmla="*/ 44 h 144"/>
                  <a:gd name="T68" fmla="*/ 33 w 161"/>
                  <a:gd name="T69" fmla="*/ 51 h 144"/>
                  <a:gd name="T70" fmla="*/ 55 w 161"/>
                  <a:gd name="T71" fmla="*/ 51 h 144"/>
                  <a:gd name="T72" fmla="*/ 55 w 161"/>
                  <a:gd name="T73" fmla="*/ 44 h 144"/>
                  <a:gd name="T74" fmla="*/ 152 w 161"/>
                  <a:gd name="T75" fmla="*/ 0 h 144"/>
                  <a:gd name="T76" fmla="*/ 152 w 161"/>
                  <a:gd name="T77" fmla="*/ 122 h 144"/>
                  <a:gd name="T78" fmla="*/ 161 w 161"/>
                  <a:gd name="T79" fmla="*/ 122 h 144"/>
                  <a:gd name="T80" fmla="*/ 161 w 161"/>
                  <a:gd name="T81" fmla="*/ 0 h 144"/>
                  <a:gd name="T82" fmla="*/ 152 w 161"/>
                  <a:gd name="T83" fmla="*/ 0 h 144"/>
                  <a:gd name="T84" fmla="*/ 79 w 161"/>
                  <a:gd name="T85" fmla="*/ 37 h 144"/>
                  <a:gd name="T86" fmla="*/ 79 w 161"/>
                  <a:gd name="T87" fmla="*/ 85 h 144"/>
                  <a:gd name="T88" fmla="*/ 145 w 161"/>
                  <a:gd name="T89" fmla="*/ 122 h 144"/>
                  <a:gd name="T90" fmla="*/ 145 w 161"/>
                  <a:gd name="T91" fmla="*/ 0 h 144"/>
                  <a:gd name="T92" fmla="*/ 79 w 161"/>
                  <a:gd name="T93" fmla="*/ 3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1" h="144">
                    <a:moveTo>
                      <a:pt x="24" y="91"/>
                    </a:moveTo>
                    <a:cubicBezTo>
                      <a:pt x="65" y="91"/>
                      <a:pt x="65" y="91"/>
                      <a:pt x="65" y="91"/>
                    </a:cubicBezTo>
                    <a:cubicBezTo>
                      <a:pt x="65" y="105"/>
                      <a:pt x="65" y="105"/>
                      <a:pt x="65" y="105"/>
                    </a:cubicBezTo>
                    <a:cubicBezTo>
                      <a:pt x="61" y="105"/>
                      <a:pt x="61" y="105"/>
                      <a:pt x="61" y="105"/>
                    </a:cubicBezTo>
                    <a:cubicBezTo>
                      <a:pt x="61" y="108"/>
                      <a:pt x="60" y="109"/>
                      <a:pt x="60" y="110"/>
                    </a:cubicBezTo>
                    <a:cubicBezTo>
                      <a:pt x="59" y="110"/>
                      <a:pt x="59" y="111"/>
                      <a:pt x="59" y="112"/>
                    </a:cubicBezTo>
                    <a:cubicBezTo>
                      <a:pt x="59" y="113"/>
                      <a:pt x="59" y="113"/>
                      <a:pt x="60" y="114"/>
                    </a:cubicBezTo>
                    <a:cubicBezTo>
                      <a:pt x="60" y="115"/>
                      <a:pt x="61" y="116"/>
                      <a:pt x="61" y="118"/>
                    </a:cubicBezTo>
                    <a:cubicBezTo>
                      <a:pt x="61" y="121"/>
                      <a:pt x="60" y="122"/>
                      <a:pt x="60" y="123"/>
                    </a:cubicBezTo>
                    <a:cubicBezTo>
                      <a:pt x="59" y="123"/>
                      <a:pt x="59" y="124"/>
                      <a:pt x="59" y="125"/>
                    </a:cubicBezTo>
                    <a:cubicBezTo>
                      <a:pt x="59" y="126"/>
                      <a:pt x="59" y="126"/>
                      <a:pt x="60" y="127"/>
                    </a:cubicBezTo>
                    <a:cubicBezTo>
                      <a:pt x="60" y="128"/>
                      <a:pt x="61" y="129"/>
                      <a:pt x="61" y="131"/>
                    </a:cubicBezTo>
                    <a:cubicBezTo>
                      <a:pt x="61" y="134"/>
                      <a:pt x="60" y="135"/>
                      <a:pt x="60" y="136"/>
                    </a:cubicBezTo>
                    <a:cubicBezTo>
                      <a:pt x="59" y="136"/>
                      <a:pt x="59" y="137"/>
                      <a:pt x="59" y="138"/>
                    </a:cubicBezTo>
                    <a:cubicBezTo>
                      <a:pt x="59" y="139"/>
                      <a:pt x="59" y="139"/>
                      <a:pt x="60" y="140"/>
                    </a:cubicBezTo>
                    <a:cubicBezTo>
                      <a:pt x="60" y="141"/>
                      <a:pt x="61" y="142"/>
                      <a:pt x="61" y="144"/>
                    </a:cubicBezTo>
                    <a:cubicBezTo>
                      <a:pt x="31" y="144"/>
                      <a:pt x="31" y="144"/>
                      <a:pt x="31" y="144"/>
                    </a:cubicBezTo>
                    <a:cubicBezTo>
                      <a:pt x="31" y="105"/>
                      <a:pt x="31" y="105"/>
                      <a:pt x="31" y="105"/>
                    </a:cubicBezTo>
                    <a:cubicBezTo>
                      <a:pt x="24" y="105"/>
                      <a:pt x="24" y="105"/>
                      <a:pt x="24" y="105"/>
                    </a:cubicBezTo>
                    <a:lnTo>
                      <a:pt x="24" y="91"/>
                    </a:lnTo>
                    <a:close/>
                    <a:moveTo>
                      <a:pt x="7" y="39"/>
                    </a:moveTo>
                    <a:cubicBezTo>
                      <a:pt x="3" y="39"/>
                      <a:pt x="0" y="43"/>
                      <a:pt x="0" y="46"/>
                    </a:cubicBezTo>
                    <a:cubicBezTo>
                      <a:pt x="0" y="76"/>
                      <a:pt x="0" y="76"/>
                      <a:pt x="0" y="76"/>
                    </a:cubicBezTo>
                    <a:cubicBezTo>
                      <a:pt x="0" y="79"/>
                      <a:pt x="3" y="82"/>
                      <a:pt x="7" y="82"/>
                    </a:cubicBezTo>
                    <a:cubicBezTo>
                      <a:pt x="15" y="82"/>
                      <a:pt x="15" y="82"/>
                      <a:pt x="15" y="82"/>
                    </a:cubicBezTo>
                    <a:cubicBezTo>
                      <a:pt x="15" y="39"/>
                      <a:pt x="15" y="39"/>
                      <a:pt x="15" y="39"/>
                    </a:cubicBezTo>
                    <a:lnTo>
                      <a:pt x="7" y="39"/>
                    </a:lnTo>
                    <a:close/>
                    <a:moveTo>
                      <a:pt x="75" y="37"/>
                    </a:moveTo>
                    <a:cubicBezTo>
                      <a:pt x="75" y="85"/>
                      <a:pt x="75" y="85"/>
                      <a:pt x="75" y="85"/>
                    </a:cubicBezTo>
                    <a:cubicBezTo>
                      <a:pt x="20" y="85"/>
                      <a:pt x="20" y="85"/>
                      <a:pt x="20" y="85"/>
                    </a:cubicBezTo>
                    <a:cubicBezTo>
                      <a:pt x="20" y="37"/>
                      <a:pt x="20" y="37"/>
                      <a:pt x="20" y="37"/>
                    </a:cubicBezTo>
                    <a:lnTo>
                      <a:pt x="75" y="37"/>
                    </a:lnTo>
                    <a:close/>
                    <a:moveTo>
                      <a:pt x="55" y="44"/>
                    </a:moveTo>
                    <a:cubicBezTo>
                      <a:pt x="33" y="44"/>
                      <a:pt x="33" y="44"/>
                      <a:pt x="33" y="44"/>
                    </a:cubicBezTo>
                    <a:cubicBezTo>
                      <a:pt x="33" y="51"/>
                      <a:pt x="33" y="51"/>
                      <a:pt x="33" y="51"/>
                    </a:cubicBezTo>
                    <a:cubicBezTo>
                      <a:pt x="55" y="51"/>
                      <a:pt x="55" y="51"/>
                      <a:pt x="55" y="51"/>
                    </a:cubicBezTo>
                    <a:lnTo>
                      <a:pt x="55" y="44"/>
                    </a:lnTo>
                    <a:close/>
                    <a:moveTo>
                      <a:pt x="152" y="0"/>
                    </a:moveTo>
                    <a:cubicBezTo>
                      <a:pt x="152" y="122"/>
                      <a:pt x="152" y="122"/>
                      <a:pt x="152" y="122"/>
                    </a:cubicBezTo>
                    <a:cubicBezTo>
                      <a:pt x="161" y="122"/>
                      <a:pt x="161" y="122"/>
                      <a:pt x="161" y="122"/>
                    </a:cubicBezTo>
                    <a:cubicBezTo>
                      <a:pt x="161" y="0"/>
                      <a:pt x="161" y="0"/>
                      <a:pt x="161" y="0"/>
                    </a:cubicBezTo>
                    <a:lnTo>
                      <a:pt x="152" y="0"/>
                    </a:lnTo>
                    <a:close/>
                    <a:moveTo>
                      <a:pt x="79" y="37"/>
                    </a:moveTo>
                    <a:cubicBezTo>
                      <a:pt x="79" y="85"/>
                      <a:pt x="79" y="85"/>
                      <a:pt x="79" y="85"/>
                    </a:cubicBezTo>
                    <a:cubicBezTo>
                      <a:pt x="145" y="122"/>
                      <a:pt x="145" y="122"/>
                      <a:pt x="145" y="122"/>
                    </a:cubicBezTo>
                    <a:cubicBezTo>
                      <a:pt x="145" y="0"/>
                      <a:pt x="145" y="0"/>
                      <a:pt x="145" y="0"/>
                    </a:cubicBezTo>
                    <a:lnTo>
                      <a:pt x="79" y="37"/>
                    </a:lnTo>
                    <a:close/>
                  </a:path>
                </a:pathLst>
              </a:custGeom>
              <a:solidFill>
                <a:schemeClr val="bg1"/>
              </a:solidFill>
              <a:ln>
                <a:noFill/>
              </a:ln>
            </p:spPr>
            <p:txBody>
              <a:bodyPr vert="horz" wrap="square" lIns="49531" tIns="24765" rIns="49531" bIns="24765" numCol="1" anchor="t" anchorCtr="0" compatLnSpc="1">
                <a:prstTxWarp prst="textNoShape">
                  <a:avLst/>
                </a:prstTxWarp>
              </a:bodyPr>
              <a:lstStyle/>
              <a:p>
                <a:endParaRPr lang="en-US" sz="975">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Tree>
    <p:extLst>
      <p:ext uri="{BB962C8B-B14F-4D97-AF65-F5344CB8AC3E}">
        <p14:creationId xmlns:p14="http://schemas.microsoft.com/office/powerpoint/2010/main" val="210399598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40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900"/>
                            </p:stCondLst>
                            <p:childTnLst>
                              <p:par>
                                <p:cTn id="13" presetID="2" presetClass="entr" presetSubtype="8"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400"/>
                            </p:stCondLst>
                            <p:childTnLst>
                              <p:par>
                                <p:cTn id="18" presetID="2" presetClass="entr" presetSubtype="8"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0-#ppt_w/2"/>
                                          </p:val>
                                        </p:tav>
                                        <p:tav tm="100000">
                                          <p:val>
                                            <p:strVal val="#ppt_x"/>
                                          </p:val>
                                        </p:tav>
                                      </p:tavLst>
                                    </p:anim>
                                    <p:anim calcmode="lin" valueType="num">
                                      <p:cBhvr additive="base">
                                        <p:cTn id="21" dur="500" fill="hold"/>
                                        <p:tgtEl>
                                          <p:spTgt spid="13"/>
                                        </p:tgtEl>
                                        <p:attrNameLst>
                                          <p:attrName>ppt_y</p:attrName>
                                        </p:attrNameLst>
                                      </p:cBhvr>
                                      <p:tavLst>
                                        <p:tav tm="0">
                                          <p:val>
                                            <p:strVal val="#ppt_y"/>
                                          </p:val>
                                        </p:tav>
                                        <p:tav tm="100000">
                                          <p:val>
                                            <p:strVal val="#ppt_y"/>
                                          </p:val>
                                        </p:tav>
                                      </p:tavLst>
                                    </p:anim>
                                  </p:childTnLst>
                                </p:cTn>
                              </p:par>
                            </p:childTnLst>
                          </p:cTn>
                        </p:par>
                        <p:par>
                          <p:cTn id="22" fill="hold">
                            <p:stCondLst>
                              <p:cond delay="1900"/>
                            </p:stCondLst>
                            <p:childTnLst>
                              <p:par>
                                <p:cTn id="23" presetID="2" presetClass="entr" presetSubtype="4"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par>
                          <p:cTn id="27" fill="hold">
                            <p:stCondLst>
                              <p:cond delay="2400"/>
                            </p:stCondLst>
                            <p:childTnLst>
                              <p:par>
                                <p:cTn id="28" presetID="2" presetClass="entr" presetSubtype="4"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ppt_x"/>
                                          </p:val>
                                        </p:tav>
                                        <p:tav tm="100000">
                                          <p:val>
                                            <p:strVal val="#ppt_x"/>
                                          </p:val>
                                        </p:tav>
                                      </p:tavLst>
                                    </p:anim>
                                    <p:anim calcmode="lin" valueType="num">
                                      <p:cBhvr additive="base">
                                        <p:cTn id="3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圆角矩形 28"/>
          <p:cNvSpPr/>
          <p:nvPr/>
        </p:nvSpPr>
        <p:spPr>
          <a:xfrm>
            <a:off x="6359211" y="2162347"/>
            <a:ext cx="4635008" cy="609497"/>
          </a:xfrm>
          <a:prstGeom prst="roundRect">
            <a:avLst>
              <a:gd name="adj" fmla="val 50000"/>
            </a:avLst>
          </a:prstGeom>
          <a:solidFill>
            <a:schemeClr val="accent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9">
              <a:cs typeface="+mn-ea"/>
              <a:sym typeface="+mn-lt"/>
            </a:endParaRPr>
          </a:p>
        </p:txBody>
      </p:sp>
      <p:sp>
        <p:nvSpPr>
          <p:cNvPr id="47" name="圆角矩形 28"/>
          <p:cNvSpPr/>
          <p:nvPr/>
        </p:nvSpPr>
        <p:spPr>
          <a:xfrm>
            <a:off x="6740361" y="3470241"/>
            <a:ext cx="4635008" cy="609497"/>
          </a:xfrm>
          <a:prstGeom prst="roundRect">
            <a:avLst>
              <a:gd name="adj" fmla="val 50000"/>
            </a:avLst>
          </a:prstGeom>
          <a:solidFill>
            <a:schemeClr val="accent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9">
              <a:cs typeface="+mn-ea"/>
              <a:sym typeface="+mn-lt"/>
            </a:endParaRPr>
          </a:p>
        </p:txBody>
      </p:sp>
      <p:sp>
        <p:nvSpPr>
          <p:cNvPr id="48" name="圆角矩形 28"/>
          <p:cNvSpPr/>
          <p:nvPr/>
        </p:nvSpPr>
        <p:spPr>
          <a:xfrm>
            <a:off x="6467494" y="4719351"/>
            <a:ext cx="4635008" cy="609497"/>
          </a:xfrm>
          <a:prstGeom prst="roundRect">
            <a:avLst>
              <a:gd name="adj" fmla="val 50000"/>
            </a:avLst>
          </a:prstGeom>
          <a:solidFill>
            <a:schemeClr val="accent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9">
              <a:cs typeface="+mn-ea"/>
              <a:sym typeface="+mn-lt"/>
            </a:endParaRPr>
          </a:p>
        </p:txBody>
      </p:sp>
      <p:sp>
        <p:nvSpPr>
          <p:cNvPr id="49" name="圆角矩形 28"/>
          <p:cNvSpPr/>
          <p:nvPr/>
        </p:nvSpPr>
        <p:spPr>
          <a:xfrm>
            <a:off x="5614232" y="5793715"/>
            <a:ext cx="4635008" cy="609497"/>
          </a:xfrm>
          <a:prstGeom prst="roundRect">
            <a:avLst>
              <a:gd name="adj" fmla="val 50000"/>
            </a:avLst>
          </a:prstGeom>
          <a:solidFill>
            <a:schemeClr val="accent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9">
              <a:cs typeface="+mn-ea"/>
              <a:sym typeface="+mn-lt"/>
            </a:endParaRPr>
          </a:p>
        </p:txBody>
      </p:sp>
      <p:sp>
        <p:nvSpPr>
          <p:cNvPr id="45" name="圆角矩形 28"/>
          <p:cNvSpPr/>
          <p:nvPr/>
        </p:nvSpPr>
        <p:spPr>
          <a:xfrm>
            <a:off x="5467842" y="1027191"/>
            <a:ext cx="4635008" cy="609497"/>
          </a:xfrm>
          <a:prstGeom prst="roundRect">
            <a:avLst>
              <a:gd name="adj" fmla="val 50000"/>
            </a:avLst>
          </a:prstGeom>
          <a:solidFill>
            <a:srgbClr val="FECE5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9">
              <a:cs typeface="+mn-ea"/>
              <a:sym typeface="+mn-lt"/>
            </a:endParaRPr>
          </a:p>
        </p:txBody>
      </p:sp>
      <p:sp>
        <p:nvSpPr>
          <p:cNvPr id="78" name="文本框 9"/>
          <p:cNvSpPr txBox="1"/>
          <p:nvPr/>
        </p:nvSpPr>
        <p:spPr>
          <a:xfrm>
            <a:off x="6467494" y="1084824"/>
            <a:ext cx="2618449" cy="479665"/>
          </a:xfrm>
          <a:prstGeom prst="rect">
            <a:avLst/>
          </a:prstGeom>
          <a:noFill/>
        </p:spPr>
        <p:txBody>
          <a:bodyPr wrap="square" lIns="68563" tIns="34281" rIns="68563" bIns="34281" rtlCol="0">
            <a:spAutoFit/>
          </a:bodyPr>
          <a:lstStyle/>
          <a:p>
            <a:pPr marL="0" lvl="1"/>
            <a:r>
              <a:rPr lang="en-US" altLang="zh-CN" sz="2667" b="1" dirty="0">
                <a:solidFill>
                  <a:schemeClr val="bg1"/>
                </a:solidFill>
                <a:cs typeface="+mn-ea"/>
                <a:sym typeface="+mn-lt"/>
              </a:rPr>
              <a:t>Add title text</a:t>
            </a:r>
            <a:endParaRPr lang="zh-CN" altLang="en-US" sz="2667" b="1" dirty="0">
              <a:solidFill>
                <a:schemeClr val="bg1"/>
              </a:solidFill>
              <a:cs typeface="+mn-ea"/>
              <a:sym typeface="+mn-lt"/>
            </a:endParaRPr>
          </a:p>
        </p:txBody>
      </p:sp>
      <p:grpSp>
        <p:nvGrpSpPr>
          <p:cNvPr id="2" name="组合 1"/>
          <p:cNvGrpSpPr/>
          <p:nvPr/>
        </p:nvGrpSpPr>
        <p:grpSpPr>
          <a:xfrm>
            <a:off x="4928374" y="729929"/>
            <a:ext cx="1418789" cy="1769075"/>
            <a:chOff x="3777868" y="527050"/>
            <a:chExt cx="1285795" cy="1603245"/>
          </a:xfrm>
        </p:grpSpPr>
        <p:grpSp>
          <p:nvGrpSpPr>
            <p:cNvPr id="53" name="组合 52"/>
            <p:cNvGrpSpPr/>
            <p:nvPr/>
          </p:nvGrpSpPr>
          <p:grpSpPr>
            <a:xfrm>
              <a:off x="3777868" y="527050"/>
              <a:ext cx="1285795" cy="1603245"/>
              <a:chOff x="3295850" y="1908877"/>
              <a:chExt cx="3738030" cy="4660916"/>
            </a:xfrm>
          </p:grpSpPr>
          <p:sp>
            <p:nvSpPr>
              <p:cNvPr id="54" name="圆角矩形 53"/>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9">
                  <a:solidFill>
                    <a:prstClr val="white"/>
                  </a:solidFill>
                  <a:cs typeface="+mn-ea"/>
                  <a:sym typeface="+mn-lt"/>
                </a:endParaRPr>
              </a:p>
            </p:txBody>
          </p:sp>
          <p:sp>
            <p:nvSpPr>
              <p:cNvPr id="55"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16" tIns="45708" rIns="91416" bIns="45708" numCol="1" anchor="t" anchorCtr="0" compatLnSpc="1"/>
              <a:lstStyle/>
              <a:p>
                <a:endParaRPr lang="zh-CN" altLang="en-US" sz="1349">
                  <a:solidFill>
                    <a:prstClr val="black"/>
                  </a:solidFill>
                  <a:cs typeface="+mn-ea"/>
                  <a:sym typeface="+mn-lt"/>
                </a:endParaRPr>
              </a:p>
            </p:txBody>
          </p:sp>
          <p:sp>
            <p:nvSpPr>
              <p:cNvPr id="56" name="圆角矩形 55"/>
              <p:cNvSpPr/>
              <p:nvPr/>
            </p:nvSpPr>
            <p:spPr>
              <a:xfrm rot="2760000">
                <a:off x="3358628" y="2852802"/>
                <a:ext cx="3953506" cy="2592561"/>
              </a:xfrm>
              <a:prstGeom prst="roundRect">
                <a:avLst>
                  <a:gd name="adj" fmla="val 50000"/>
                </a:avLst>
              </a:prstGeom>
              <a:gradFill>
                <a:gsLst>
                  <a:gs pos="37000">
                    <a:srgbClr val="6C6C6C">
                      <a:alpha val="35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9">
                  <a:solidFill>
                    <a:prstClr val="white"/>
                  </a:solidFill>
                  <a:cs typeface="+mn-ea"/>
                  <a:sym typeface="+mn-lt"/>
                </a:endParaRPr>
              </a:p>
            </p:txBody>
          </p:sp>
          <p:sp>
            <p:nvSpPr>
              <p:cNvPr id="57" name="Freeform 5"/>
              <p:cNvSpPr/>
              <p:nvPr/>
            </p:nvSpPr>
            <p:spPr bwMode="auto">
              <a:xfrm rot="10800000">
                <a:off x="3548875" y="2523401"/>
                <a:ext cx="2056649" cy="182279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4"/>
              </a:solidFill>
              <a:ln w="25400">
                <a:noFill/>
              </a:ln>
              <a:effectLst>
                <a:outerShdw blurRad="254000" dist="114300" dir="2700000" algn="tl" rotWithShape="0">
                  <a:prstClr val="black">
                    <a:alpha val="25000"/>
                  </a:prstClr>
                </a:outerShdw>
              </a:effectLst>
            </p:spPr>
            <p:txBody>
              <a:bodyPr vert="horz" wrap="square" lIns="91416" tIns="45708" rIns="91416" bIns="45708" numCol="1" anchor="t" anchorCtr="0" compatLnSpc="1"/>
              <a:lstStyle/>
              <a:p>
                <a:endParaRPr lang="zh-CN" altLang="en-US" sz="1349" dirty="0">
                  <a:solidFill>
                    <a:prstClr val="black"/>
                  </a:solidFill>
                  <a:cs typeface="+mn-ea"/>
                  <a:sym typeface="+mn-lt"/>
                </a:endParaRPr>
              </a:p>
            </p:txBody>
          </p:sp>
        </p:grpSp>
        <p:sp>
          <p:nvSpPr>
            <p:cNvPr id="83" name="KSO_Shape"/>
            <p:cNvSpPr/>
            <p:nvPr/>
          </p:nvSpPr>
          <p:spPr bwMode="auto">
            <a:xfrm>
              <a:off x="4001037" y="884471"/>
              <a:ext cx="487743" cy="334918"/>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349">
                <a:solidFill>
                  <a:schemeClr val="bg1"/>
                </a:solidFill>
                <a:cs typeface="+mn-ea"/>
                <a:sym typeface="+mn-lt"/>
              </a:endParaRPr>
            </a:p>
          </p:txBody>
        </p:sp>
      </p:grpSp>
      <p:grpSp>
        <p:nvGrpSpPr>
          <p:cNvPr id="3" name="组合 2"/>
          <p:cNvGrpSpPr/>
          <p:nvPr/>
        </p:nvGrpSpPr>
        <p:grpSpPr>
          <a:xfrm>
            <a:off x="5856955" y="1869616"/>
            <a:ext cx="1466296" cy="1828309"/>
            <a:chOff x="2732484" y="2693039"/>
            <a:chExt cx="1461573" cy="1822421"/>
          </a:xfrm>
        </p:grpSpPr>
        <p:grpSp>
          <p:nvGrpSpPr>
            <p:cNvPr id="58" name="组合 57"/>
            <p:cNvGrpSpPr/>
            <p:nvPr/>
          </p:nvGrpSpPr>
          <p:grpSpPr>
            <a:xfrm>
              <a:off x="2732484" y="2693039"/>
              <a:ext cx="1461573" cy="1822421"/>
              <a:chOff x="3295850" y="1908877"/>
              <a:chExt cx="3738030" cy="4660916"/>
            </a:xfrm>
          </p:grpSpPr>
          <p:sp>
            <p:nvSpPr>
              <p:cNvPr id="59" name="圆角矩形 58"/>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9">
                  <a:solidFill>
                    <a:prstClr val="white"/>
                  </a:solidFill>
                  <a:cs typeface="+mn-ea"/>
                  <a:sym typeface="+mn-lt"/>
                </a:endParaRPr>
              </a:p>
            </p:txBody>
          </p:sp>
          <p:sp>
            <p:nvSpPr>
              <p:cNvPr id="60"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16" tIns="45708" rIns="91416" bIns="45708" numCol="1" anchor="t" anchorCtr="0" compatLnSpc="1"/>
              <a:lstStyle/>
              <a:p>
                <a:endParaRPr lang="zh-CN" altLang="en-US" sz="1349">
                  <a:solidFill>
                    <a:prstClr val="black"/>
                  </a:solidFill>
                  <a:cs typeface="+mn-ea"/>
                  <a:sym typeface="+mn-lt"/>
                </a:endParaRPr>
              </a:p>
            </p:txBody>
          </p:sp>
          <p:sp>
            <p:nvSpPr>
              <p:cNvPr id="61" name="圆角矩形 60"/>
              <p:cNvSpPr/>
              <p:nvPr/>
            </p:nvSpPr>
            <p:spPr>
              <a:xfrm rot="2760000">
                <a:off x="3358628" y="2852802"/>
                <a:ext cx="3953506" cy="2592561"/>
              </a:xfrm>
              <a:prstGeom prst="roundRect">
                <a:avLst>
                  <a:gd name="adj" fmla="val 50000"/>
                </a:avLst>
              </a:prstGeom>
              <a:gradFill>
                <a:gsLst>
                  <a:gs pos="37000">
                    <a:srgbClr val="6C6C6C">
                      <a:alpha val="35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9">
                  <a:solidFill>
                    <a:prstClr val="white"/>
                  </a:solidFill>
                  <a:cs typeface="+mn-ea"/>
                  <a:sym typeface="+mn-lt"/>
                </a:endParaRPr>
              </a:p>
            </p:txBody>
          </p:sp>
          <p:sp>
            <p:nvSpPr>
              <p:cNvPr id="62" name="Freeform 5"/>
              <p:cNvSpPr/>
              <p:nvPr/>
            </p:nvSpPr>
            <p:spPr bwMode="auto">
              <a:xfrm rot="10800000">
                <a:off x="3548875" y="2523401"/>
                <a:ext cx="2056649" cy="182279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solidFill>
              <a:ln w="25400">
                <a:noFill/>
              </a:ln>
              <a:effectLst>
                <a:outerShdw blurRad="254000" dist="114300" dir="2700000" algn="tl" rotWithShape="0">
                  <a:prstClr val="black">
                    <a:alpha val="25000"/>
                  </a:prstClr>
                </a:outerShdw>
              </a:effectLst>
            </p:spPr>
            <p:txBody>
              <a:bodyPr vert="horz" wrap="square" lIns="91416" tIns="45708" rIns="91416" bIns="45708" numCol="1" anchor="t" anchorCtr="0" compatLnSpc="1"/>
              <a:lstStyle/>
              <a:p>
                <a:endParaRPr lang="zh-CN" altLang="en-US" sz="1349">
                  <a:solidFill>
                    <a:prstClr val="black"/>
                  </a:solidFill>
                  <a:cs typeface="+mn-ea"/>
                  <a:sym typeface="+mn-lt"/>
                </a:endParaRPr>
              </a:p>
            </p:txBody>
          </p:sp>
        </p:grpSp>
        <p:sp>
          <p:nvSpPr>
            <p:cNvPr id="84" name="KSO_Shape"/>
            <p:cNvSpPr/>
            <p:nvPr/>
          </p:nvSpPr>
          <p:spPr bwMode="auto">
            <a:xfrm>
              <a:off x="2969695" y="3111669"/>
              <a:ext cx="470412" cy="400634"/>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349">
                <a:solidFill>
                  <a:schemeClr val="bg1"/>
                </a:solidFill>
                <a:cs typeface="+mn-ea"/>
                <a:sym typeface="+mn-lt"/>
              </a:endParaRPr>
            </a:p>
          </p:txBody>
        </p:sp>
      </p:grpSp>
      <p:grpSp>
        <p:nvGrpSpPr>
          <p:cNvPr id="88" name="组合 87"/>
          <p:cNvGrpSpPr/>
          <p:nvPr/>
        </p:nvGrpSpPr>
        <p:grpSpPr>
          <a:xfrm>
            <a:off x="6196348" y="3178664"/>
            <a:ext cx="1452147" cy="1810667"/>
            <a:chOff x="2805021" y="2859804"/>
            <a:chExt cx="1461573" cy="1822421"/>
          </a:xfrm>
        </p:grpSpPr>
        <p:grpSp>
          <p:nvGrpSpPr>
            <p:cNvPr id="63" name="组合 62"/>
            <p:cNvGrpSpPr/>
            <p:nvPr/>
          </p:nvGrpSpPr>
          <p:grpSpPr>
            <a:xfrm>
              <a:off x="2805021" y="2859804"/>
              <a:ext cx="1461573" cy="1822421"/>
              <a:chOff x="3295850" y="1908877"/>
              <a:chExt cx="3738030" cy="4660916"/>
            </a:xfrm>
          </p:grpSpPr>
          <p:sp>
            <p:nvSpPr>
              <p:cNvPr id="64" name="圆角矩形 63"/>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9">
                  <a:solidFill>
                    <a:prstClr val="white"/>
                  </a:solidFill>
                  <a:cs typeface="+mn-ea"/>
                  <a:sym typeface="+mn-lt"/>
                </a:endParaRPr>
              </a:p>
            </p:txBody>
          </p:sp>
          <p:sp>
            <p:nvSpPr>
              <p:cNvPr id="65"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16" tIns="45708" rIns="91416" bIns="45708" numCol="1" anchor="t" anchorCtr="0" compatLnSpc="1"/>
              <a:lstStyle/>
              <a:p>
                <a:endParaRPr lang="zh-CN" altLang="en-US" sz="1349">
                  <a:solidFill>
                    <a:prstClr val="black"/>
                  </a:solidFill>
                  <a:cs typeface="+mn-ea"/>
                  <a:sym typeface="+mn-lt"/>
                </a:endParaRPr>
              </a:p>
            </p:txBody>
          </p:sp>
          <p:sp>
            <p:nvSpPr>
              <p:cNvPr id="66" name="圆角矩形 65"/>
              <p:cNvSpPr/>
              <p:nvPr/>
            </p:nvSpPr>
            <p:spPr>
              <a:xfrm rot="2760000">
                <a:off x="3358628" y="2852802"/>
                <a:ext cx="3953506" cy="2592561"/>
              </a:xfrm>
              <a:prstGeom prst="roundRect">
                <a:avLst>
                  <a:gd name="adj" fmla="val 50000"/>
                </a:avLst>
              </a:prstGeom>
              <a:gradFill>
                <a:gsLst>
                  <a:gs pos="37000">
                    <a:srgbClr val="6C6C6C">
                      <a:alpha val="35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9">
                  <a:solidFill>
                    <a:prstClr val="white"/>
                  </a:solidFill>
                  <a:cs typeface="+mn-ea"/>
                  <a:sym typeface="+mn-lt"/>
                </a:endParaRPr>
              </a:p>
            </p:txBody>
          </p:sp>
          <p:sp>
            <p:nvSpPr>
              <p:cNvPr id="67" name="Freeform 5"/>
              <p:cNvSpPr/>
              <p:nvPr/>
            </p:nvSpPr>
            <p:spPr bwMode="auto">
              <a:xfrm rot="10800000">
                <a:off x="3548875" y="2523401"/>
                <a:ext cx="2056649" cy="182279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6"/>
              </a:solidFill>
              <a:ln w="25400">
                <a:noFill/>
              </a:ln>
              <a:effectLst>
                <a:outerShdw blurRad="254000" dist="114300" dir="2700000" algn="tl" rotWithShape="0">
                  <a:prstClr val="black">
                    <a:alpha val="25000"/>
                  </a:prstClr>
                </a:outerShdw>
              </a:effectLst>
            </p:spPr>
            <p:txBody>
              <a:bodyPr vert="horz" wrap="square" lIns="91416" tIns="45708" rIns="91416" bIns="45708" numCol="1" anchor="t" anchorCtr="0" compatLnSpc="1"/>
              <a:lstStyle/>
              <a:p>
                <a:endParaRPr lang="zh-CN" altLang="en-US" sz="1349" dirty="0">
                  <a:solidFill>
                    <a:prstClr val="black"/>
                  </a:solidFill>
                  <a:cs typeface="+mn-ea"/>
                  <a:sym typeface="+mn-lt"/>
                </a:endParaRPr>
              </a:p>
            </p:txBody>
          </p:sp>
        </p:grpSp>
        <p:sp>
          <p:nvSpPr>
            <p:cNvPr id="85" name="KSO_Shape"/>
            <p:cNvSpPr/>
            <p:nvPr/>
          </p:nvSpPr>
          <p:spPr bwMode="auto">
            <a:xfrm>
              <a:off x="3077927" y="3181086"/>
              <a:ext cx="498406" cy="493423"/>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349">
                <a:solidFill>
                  <a:schemeClr val="bg1"/>
                </a:solidFill>
                <a:cs typeface="+mn-ea"/>
                <a:sym typeface="+mn-lt"/>
              </a:endParaRPr>
            </a:p>
          </p:txBody>
        </p:sp>
      </p:grpSp>
      <p:grpSp>
        <p:nvGrpSpPr>
          <p:cNvPr id="89" name="组合 88"/>
          <p:cNvGrpSpPr/>
          <p:nvPr/>
        </p:nvGrpSpPr>
        <p:grpSpPr>
          <a:xfrm>
            <a:off x="5804020" y="4387158"/>
            <a:ext cx="1502080" cy="1872929"/>
            <a:chOff x="5486073" y="2679734"/>
            <a:chExt cx="1461573" cy="1822421"/>
          </a:xfrm>
        </p:grpSpPr>
        <p:grpSp>
          <p:nvGrpSpPr>
            <p:cNvPr id="68" name="组合 67"/>
            <p:cNvGrpSpPr/>
            <p:nvPr/>
          </p:nvGrpSpPr>
          <p:grpSpPr>
            <a:xfrm>
              <a:off x="5486073" y="2679734"/>
              <a:ext cx="1461573" cy="1822421"/>
              <a:chOff x="3295850" y="1908877"/>
              <a:chExt cx="3738030" cy="4660916"/>
            </a:xfrm>
          </p:grpSpPr>
          <p:sp>
            <p:nvSpPr>
              <p:cNvPr id="69" name="圆角矩形 68"/>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9">
                  <a:solidFill>
                    <a:prstClr val="white"/>
                  </a:solidFill>
                  <a:cs typeface="+mn-ea"/>
                  <a:sym typeface="+mn-lt"/>
                </a:endParaRPr>
              </a:p>
            </p:txBody>
          </p:sp>
          <p:sp>
            <p:nvSpPr>
              <p:cNvPr id="70"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16" tIns="45708" rIns="91416" bIns="45708" numCol="1" anchor="t" anchorCtr="0" compatLnSpc="1"/>
              <a:lstStyle/>
              <a:p>
                <a:endParaRPr lang="zh-CN" altLang="en-US" sz="1349">
                  <a:solidFill>
                    <a:prstClr val="black"/>
                  </a:solidFill>
                  <a:cs typeface="+mn-ea"/>
                  <a:sym typeface="+mn-lt"/>
                </a:endParaRPr>
              </a:p>
            </p:txBody>
          </p:sp>
          <p:sp>
            <p:nvSpPr>
              <p:cNvPr id="71" name="圆角矩形 70"/>
              <p:cNvSpPr/>
              <p:nvPr/>
            </p:nvSpPr>
            <p:spPr>
              <a:xfrm rot="2760000">
                <a:off x="3358628" y="2852802"/>
                <a:ext cx="3953506" cy="2592561"/>
              </a:xfrm>
              <a:prstGeom prst="roundRect">
                <a:avLst>
                  <a:gd name="adj" fmla="val 50000"/>
                </a:avLst>
              </a:prstGeom>
              <a:gradFill>
                <a:gsLst>
                  <a:gs pos="37000">
                    <a:srgbClr val="6C6C6C">
                      <a:alpha val="35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9">
                  <a:solidFill>
                    <a:prstClr val="white"/>
                  </a:solidFill>
                  <a:cs typeface="+mn-ea"/>
                  <a:sym typeface="+mn-lt"/>
                </a:endParaRPr>
              </a:p>
            </p:txBody>
          </p:sp>
          <p:sp>
            <p:nvSpPr>
              <p:cNvPr id="72" name="Freeform 5"/>
              <p:cNvSpPr/>
              <p:nvPr/>
            </p:nvSpPr>
            <p:spPr bwMode="auto">
              <a:xfrm rot="10800000">
                <a:off x="3548875" y="2523401"/>
                <a:ext cx="2056649" cy="182279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25400">
                <a:noFill/>
              </a:ln>
              <a:effectLst>
                <a:outerShdw blurRad="254000" dist="114300" dir="2700000" algn="tl" rotWithShape="0">
                  <a:prstClr val="black">
                    <a:alpha val="25000"/>
                  </a:prstClr>
                </a:outerShdw>
              </a:effectLst>
            </p:spPr>
            <p:txBody>
              <a:bodyPr vert="horz" wrap="square" lIns="91416" tIns="45708" rIns="91416" bIns="45708" numCol="1" anchor="t" anchorCtr="0" compatLnSpc="1"/>
              <a:lstStyle/>
              <a:p>
                <a:endParaRPr lang="zh-CN" altLang="en-US" sz="1349">
                  <a:solidFill>
                    <a:prstClr val="black"/>
                  </a:solidFill>
                  <a:cs typeface="+mn-ea"/>
                  <a:sym typeface="+mn-lt"/>
                </a:endParaRPr>
              </a:p>
            </p:txBody>
          </p:sp>
        </p:grpSp>
        <p:sp>
          <p:nvSpPr>
            <p:cNvPr id="86" name="KSO_Shape"/>
            <p:cNvSpPr/>
            <p:nvPr/>
          </p:nvSpPr>
          <p:spPr bwMode="auto">
            <a:xfrm>
              <a:off x="5759823" y="3076577"/>
              <a:ext cx="485927" cy="413037"/>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349">
                <a:solidFill>
                  <a:schemeClr val="bg1"/>
                </a:solidFill>
                <a:cs typeface="+mn-ea"/>
                <a:sym typeface="+mn-lt"/>
              </a:endParaRPr>
            </a:p>
          </p:txBody>
        </p:sp>
      </p:grpSp>
      <p:grpSp>
        <p:nvGrpSpPr>
          <p:cNvPr id="90" name="组合 89"/>
          <p:cNvGrpSpPr/>
          <p:nvPr/>
        </p:nvGrpSpPr>
        <p:grpSpPr>
          <a:xfrm>
            <a:off x="4997072" y="5499590"/>
            <a:ext cx="1385853" cy="1728007"/>
            <a:chOff x="6847310" y="2721517"/>
            <a:chExt cx="1461573" cy="1822421"/>
          </a:xfrm>
        </p:grpSpPr>
        <p:grpSp>
          <p:nvGrpSpPr>
            <p:cNvPr id="73" name="组合 72"/>
            <p:cNvGrpSpPr/>
            <p:nvPr/>
          </p:nvGrpSpPr>
          <p:grpSpPr>
            <a:xfrm>
              <a:off x="6847310" y="2721517"/>
              <a:ext cx="1461573" cy="1822421"/>
              <a:chOff x="3295850" y="1908877"/>
              <a:chExt cx="3738030" cy="4660916"/>
            </a:xfrm>
          </p:grpSpPr>
          <p:sp>
            <p:nvSpPr>
              <p:cNvPr id="74" name="圆角矩形 73"/>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9">
                  <a:solidFill>
                    <a:prstClr val="white"/>
                  </a:solidFill>
                  <a:cs typeface="+mn-ea"/>
                  <a:sym typeface="+mn-lt"/>
                </a:endParaRPr>
              </a:p>
            </p:txBody>
          </p:sp>
          <p:sp>
            <p:nvSpPr>
              <p:cNvPr id="75"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16" tIns="45708" rIns="91416" bIns="45708" numCol="1" anchor="t" anchorCtr="0" compatLnSpc="1"/>
              <a:lstStyle/>
              <a:p>
                <a:endParaRPr lang="zh-CN" altLang="en-US" sz="1349">
                  <a:solidFill>
                    <a:prstClr val="black"/>
                  </a:solidFill>
                  <a:cs typeface="+mn-ea"/>
                  <a:sym typeface="+mn-lt"/>
                </a:endParaRPr>
              </a:p>
            </p:txBody>
          </p:sp>
          <p:sp>
            <p:nvSpPr>
              <p:cNvPr id="76" name="圆角矩形 75"/>
              <p:cNvSpPr/>
              <p:nvPr/>
            </p:nvSpPr>
            <p:spPr>
              <a:xfrm rot="2760000">
                <a:off x="3358628" y="2852802"/>
                <a:ext cx="3953506" cy="2592561"/>
              </a:xfrm>
              <a:prstGeom prst="roundRect">
                <a:avLst>
                  <a:gd name="adj" fmla="val 50000"/>
                </a:avLst>
              </a:prstGeom>
              <a:gradFill>
                <a:gsLst>
                  <a:gs pos="37000">
                    <a:srgbClr val="6C6C6C">
                      <a:alpha val="35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9">
                  <a:solidFill>
                    <a:prstClr val="white"/>
                  </a:solidFill>
                  <a:cs typeface="+mn-ea"/>
                  <a:sym typeface="+mn-lt"/>
                </a:endParaRPr>
              </a:p>
            </p:txBody>
          </p:sp>
          <p:sp>
            <p:nvSpPr>
              <p:cNvPr id="77" name="Freeform 5"/>
              <p:cNvSpPr/>
              <p:nvPr/>
            </p:nvSpPr>
            <p:spPr bwMode="auto">
              <a:xfrm rot="10800000">
                <a:off x="3548875" y="2523401"/>
                <a:ext cx="2056649" cy="182279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noFill/>
              </a:ln>
              <a:effectLst>
                <a:outerShdw blurRad="254000" dist="114300" dir="2700000" algn="tl" rotWithShape="0">
                  <a:prstClr val="black">
                    <a:alpha val="25000"/>
                  </a:prstClr>
                </a:outerShdw>
              </a:effectLst>
            </p:spPr>
            <p:txBody>
              <a:bodyPr vert="horz" wrap="square" lIns="91416" tIns="45708" rIns="91416" bIns="45708" numCol="1" anchor="t" anchorCtr="0" compatLnSpc="1"/>
              <a:lstStyle/>
              <a:p>
                <a:endParaRPr lang="zh-CN" altLang="en-US" sz="1349" dirty="0">
                  <a:solidFill>
                    <a:prstClr val="black"/>
                  </a:solidFill>
                  <a:cs typeface="+mn-ea"/>
                  <a:sym typeface="+mn-lt"/>
                </a:endParaRPr>
              </a:p>
            </p:txBody>
          </p:sp>
        </p:grpSp>
        <p:sp>
          <p:nvSpPr>
            <p:cNvPr id="87" name="KSO_Shape"/>
            <p:cNvSpPr/>
            <p:nvPr/>
          </p:nvSpPr>
          <p:spPr bwMode="auto">
            <a:xfrm>
              <a:off x="7147508" y="3076248"/>
              <a:ext cx="430589" cy="413365"/>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349">
                <a:solidFill>
                  <a:schemeClr val="bg1"/>
                </a:solidFill>
                <a:cs typeface="+mn-ea"/>
                <a:sym typeface="+mn-lt"/>
              </a:endParaRPr>
            </a:p>
          </p:txBody>
        </p:sp>
      </p:grpSp>
      <p:grpSp>
        <p:nvGrpSpPr>
          <p:cNvPr id="4" name="组合 3"/>
          <p:cNvGrpSpPr/>
          <p:nvPr/>
        </p:nvGrpSpPr>
        <p:grpSpPr>
          <a:xfrm>
            <a:off x="1132390" y="1902411"/>
            <a:ext cx="3240261" cy="3513925"/>
            <a:chOff x="1132390" y="1902411"/>
            <a:chExt cx="3240261" cy="3513925"/>
          </a:xfrm>
        </p:grpSpPr>
        <p:sp>
          <p:nvSpPr>
            <p:cNvPr id="91" name="Freeform 5"/>
            <p:cNvSpPr/>
            <p:nvPr/>
          </p:nvSpPr>
          <p:spPr bwMode="auto">
            <a:xfrm rot="5400000">
              <a:off x="1015686" y="2102188"/>
              <a:ext cx="3513925" cy="311437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accent2"/>
                </a:gs>
                <a:gs pos="0">
                  <a:schemeClr val="accent2">
                    <a:lumMod val="75000"/>
                  </a:schemeClr>
                </a:gs>
              </a:gsLst>
              <a:lin ang="18900000" scaled="0"/>
              <a:tileRect/>
            </a:gradFill>
            <a:ln w="25400">
              <a:gradFill flip="none" rotWithShape="1">
                <a:gsLst>
                  <a:gs pos="0">
                    <a:srgbClr val="01ACBE"/>
                  </a:gs>
                  <a:gs pos="100000">
                    <a:schemeClr val="accent2">
                      <a:lumMod val="75000"/>
                    </a:schemeClr>
                  </a:gs>
                </a:gsLst>
                <a:lin ang="18900000" scaled="0"/>
                <a:tileRect/>
              </a:gradFill>
            </a:ln>
            <a:effectLst>
              <a:outerShdw blurRad="444500" dist="152400" dir="2700000" algn="tl" rotWithShape="0">
                <a:prstClr val="black">
                  <a:alpha val="30000"/>
                </a:prstClr>
              </a:outerShdw>
            </a:effectLst>
          </p:spPr>
          <p:txBody>
            <a:bodyPr vert="horz" wrap="square" lIns="91416" tIns="45708" rIns="91416" bIns="45708" numCol="1" anchor="t" anchorCtr="0" compatLnSpc="1"/>
            <a:lstStyle/>
            <a:p>
              <a:endParaRPr lang="zh-CN" altLang="en-US" sz="1349" dirty="0">
                <a:cs typeface="+mn-ea"/>
                <a:sym typeface="+mn-lt"/>
              </a:endParaRPr>
            </a:p>
          </p:txBody>
        </p:sp>
        <p:sp>
          <p:nvSpPr>
            <p:cNvPr id="52" name="TextBox 59"/>
            <p:cNvSpPr>
              <a:spLocks noChangeArrowheads="1"/>
            </p:cNvSpPr>
            <p:nvPr/>
          </p:nvSpPr>
          <p:spPr bwMode="auto">
            <a:xfrm flipH="1">
              <a:off x="1132390" y="3381450"/>
              <a:ext cx="3240261"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3733" b="1" dirty="0">
                  <a:solidFill>
                    <a:schemeClr val="bg1"/>
                  </a:solidFill>
                  <a:latin typeface="+mn-lt"/>
                  <a:ea typeface="+mn-ea"/>
                  <a:cs typeface="+mn-ea"/>
                  <a:sym typeface="+mn-lt"/>
                </a:rPr>
                <a:t>CONTENTS</a:t>
              </a:r>
            </a:p>
          </p:txBody>
        </p:sp>
      </p:grpSp>
      <p:sp>
        <p:nvSpPr>
          <p:cNvPr id="92" name="文本框 9"/>
          <p:cNvSpPr txBox="1"/>
          <p:nvPr/>
        </p:nvSpPr>
        <p:spPr>
          <a:xfrm>
            <a:off x="6196352" y="5884942"/>
            <a:ext cx="2723274" cy="479665"/>
          </a:xfrm>
          <a:prstGeom prst="rect">
            <a:avLst/>
          </a:prstGeom>
          <a:noFill/>
        </p:spPr>
        <p:txBody>
          <a:bodyPr wrap="square" lIns="68563" tIns="34281" rIns="68563" bIns="34281" rtlCol="0">
            <a:spAutoFit/>
          </a:bodyPr>
          <a:lstStyle/>
          <a:p>
            <a:pPr marL="0" lvl="1"/>
            <a:r>
              <a:rPr lang="en-US" altLang="zh-CN" sz="2667" b="1" dirty="0">
                <a:solidFill>
                  <a:schemeClr val="bg1"/>
                </a:solidFill>
                <a:cs typeface="+mn-ea"/>
                <a:sym typeface="+mn-lt"/>
              </a:rPr>
              <a:t>Add title text</a:t>
            </a:r>
            <a:endParaRPr lang="zh-CN" altLang="en-US" sz="2667" b="1" dirty="0">
              <a:solidFill>
                <a:schemeClr val="bg1"/>
              </a:solidFill>
              <a:cs typeface="+mn-ea"/>
              <a:sym typeface="+mn-lt"/>
            </a:endParaRPr>
          </a:p>
        </p:txBody>
      </p:sp>
      <p:sp>
        <p:nvSpPr>
          <p:cNvPr id="93" name="文本框 9"/>
          <p:cNvSpPr txBox="1"/>
          <p:nvPr/>
        </p:nvSpPr>
        <p:spPr>
          <a:xfrm>
            <a:off x="7208929" y="4802540"/>
            <a:ext cx="2759373" cy="479665"/>
          </a:xfrm>
          <a:prstGeom prst="rect">
            <a:avLst/>
          </a:prstGeom>
          <a:noFill/>
        </p:spPr>
        <p:txBody>
          <a:bodyPr wrap="square" lIns="68563" tIns="34281" rIns="68563" bIns="34281" rtlCol="0">
            <a:spAutoFit/>
          </a:bodyPr>
          <a:lstStyle/>
          <a:p>
            <a:pPr marL="0" lvl="1"/>
            <a:r>
              <a:rPr lang="en-US" altLang="zh-CN" sz="2667" b="1" dirty="0">
                <a:solidFill>
                  <a:schemeClr val="bg1"/>
                </a:solidFill>
                <a:cs typeface="+mn-ea"/>
                <a:sym typeface="+mn-lt"/>
              </a:rPr>
              <a:t>Add title text</a:t>
            </a:r>
            <a:endParaRPr lang="zh-CN" altLang="en-US" sz="2667" b="1" dirty="0">
              <a:solidFill>
                <a:schemeClr val="bg1"/>
              </a:solidFill>
              <a:cs typeface="+mn-ea"/>
              <a:sym typeface="+mn-lt"/>
            </a:endParaRPr>
          </a:p>
        </p:txBody>
      </p:sp>
      <p:sp>
        <p:nvSpPr>
          <p:cNvPr id="94" name="文本框 9"/>
          <p:cNvSpPr txBox="1"/>
          <p:nvPr/>
        </p:nvSpPr>
        <p:spPr>
          <a:xfrm>
            <a:off x="7208929" y="2241760"/>
            <a:ext cx="2530157" cy="479665"/>
          </a:xfrm>
          <a:prstGeom prst="rect">
            <a:avLst/>
          </a:prstGeom>
          <a:noFill/>
        </p:spPr>
        <p:txBody>
          <a:bodyPr wrap="square" lIns="68563" tIns="34281" rIns="68563" bIns="34281" rtlCol="0">
            <a:spAutoFit/>
          </a:bodyPr>
          <a:lstStyle/>
          <a:p>
            <a:pPr marL="0" lvl="1"/>
            <a:r>
              <a:rPr lang="en-US" altLang="zh-CN" sz="2667" b="1" dirty="0">
                <a:solidFill>
                  <a:schemeClr val="bg1"/>
                </a:solidFill>
                <a:cs typeface="+mn-ea"/>
                <a:sym typeface="+mn-lt"/>
              </a:rPr>
              <a:t>Add title text</a:t>
            </a:r>
            <a:endParaRPr lang="zh-CN" altLang="en-US" sz="2667" b="1" dirty="0">
              <a:solidFill>
                <a:schemeClr val="bg1"/>
              </a:solidFill>
              <a:cs typeface="+mn-ea"/>
              <a:sym typeface="+mn-lt"/>
            </a:endParaRPr>
          </a:p>
        </p:txBody>
      </p:sp>
      <p:sp>
        <p:nvSpPr>
          <p:cNvPr id="95" name="文本框 9"/>
          <p:cNvSpPr txBox="1"/>
          <p:nvPr/>
        </p:nvSpPr>
        <p:spPr>
          <a:xfrm>
            <a:off x="7550073" y="3528011"/>
            <a:ext cx="2418229" cy="479665"/>
          </a:xfrm>
          <a:prstGeom prst="rect">
            <a:avLst/>
          </a:prstGeom>
          <a:noFill/>
        </p:spPr>
        <p:txBody>
          <a:bodyPr wrap="square" lIns="68563" tIns="34281" rIns="68563" bIns="34281" rtlCol="0">
            <a:spAutoFit/>
          </a:bodyPr>
          <a:lstStyle/>
          <a:p>
            <a:pPr marL="0" lvl="1"/>
            <a:r>
              <a:rPr lang="en-US" altLang="zh-CN" sz="2667" b="1" dirty="0">
                <a:solidFill>
                  <a:schemeClr val="bg1"/>
                </a:solidFill>
                <a:cs typeface="+mn-ea"/>
                <a:sym typeface="+mn-lt"/>
              </a:rPr>
              <a:t>Add title text</a:t>
            </a:r>
            <a:endParaRPr lang="zh-CN" altLang="en-US" sz="2667" b="1" dirty="0">
              <a:solidFill>
                <a:schemeClr val="bg1"/>
              </a:solidFill>
              <a:cs typeface="+mn-ea"/>
              <a:sym typeface="+mn-lt"/>
            </a:endParaRPr>
          </a:p>
        </p:txBody>
      </p:sp>
      <p:sp>
        <p:nvSpPr>
          <p:cNvPr id="96" name="圆角矩形 28"/>
          <p:cNvSpPr/>
          <p:nvPr/>
        </p:nvSpPr>
        <p:spPr>
          <a:xfrm rot="5400000">
            <a:off x="-2283516" y="3321856"/>
            <a:ext cx="4635008" cy="609497"/>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9">
              <a:cs typeface="+mn-ea"/>
              <a:sym typeface="+mn-lt"/>
            </a:endParaRPr>
          </a:p>
        </p:txBody>
      </p:sp>
      <p:sp>
        <p:nvSpPr>
          <p:cNvPr id="51" name="圆角矩形 28"/>
          <p:cNvSpPr/>
          <p:nvPr/>
        </p:nvSpPr>
        <p:spPr>
          <a:xfrm rot="5400000">
            <a:off x="9874496" y="3321857"/>
            <a:ext cx="4635008" cy="609497"/>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9">
              <a:cs typeface="+mn-ea"/>
              <a:sym typeface="+mn-lt"/>
            </a:endParaRPr>
          </a:p>
        </p:txBody>
      </p:sp>
    </p:spTree>
    <p:extLst>
      <p:ext uri="{BB962C8B-B14F-4D97-AF65-F5344CB8AC3E}">
        <p14:creationId xmlns:p14="http://schemas.microsoft.com/office/powerpoint/2010/main" val="350235574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par>
                                <p:cTn id="8" presetID="53" presetClass="entr" presetSubtype="16" fill="hold" nodeType="withEffect">
                                  <p:stCondLst>
                                    <p:cond delay="50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par>
                                <p:cTn id="13" presetID="53" presetClass="entr" presetSubtype="16" fill="hold" nodeType="withEffect">
                                  <p:stCondLst>
                                    <p:cond delay="100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22" presetClass="entr" presetSubtype="8" fill="hold" grpId="0" nodeType="withEffect">
                                  <p:stCondLst>
                                    <p:cond delay="130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par>
                                <p:cTn id="21" presetID="53" presetClass="entr" presetSubtype="16" fill="hold" grpId="0" nodeType="withEffect">
                                  <p:stCondLst>
                                    <p:cond delay="1600"/>
                                  </p:stCondLst>
                                  <p:iterate type="lt">
                                    <p:tmPct val="10000"/>
                                  </p:iterate>
                                  <p:childTnLst>
                                    <p:set>
                                      <p:cBhvr>
                                        <p:cTn id="22" dur="1" fill="hold">
                                          <p:stCondLst>
                                            <p:cond delay="0"/>
                                          </p:stCondLst>
                                        </p:cTn>
                                        <p:tgtEl>
                                          <p:spTgt spid="78"/>
                                        </p:tgtEl>
                                        <p:attrNameLst>
                                          <p:attrName>style.visibility</p:attrName>
                                        </p:attrNameLst>
                                      </p:cBhvr>
                                      <p:to>
                                        <p:strVal val="visible"/>
                                      </p:to>
                                    </p:set>
                                    <p:anim calcmode="lin" valueType="num">
                                      <p:cBhvr>
                                        <p:cTn id="23" dur="500" fill="hold"/>
                                        <p:tgtEl>
                                          <p:spTgt spid="78"/>
                                        </p:tgtEl>
                                        <p:attrNameLst>
                                          <p:attrName>ppt_w</p:attrName>
                                        </p:attrNameLst>
                                      </p:cBhvr>
                                      <p:tavLst>
                                        <p:tav tm="0">
                                          <p:val>
                                            <p:fltVal val="0"/>
                                          </p:val>
                                        </p:tav>
                                        <p:tav tm="100000">
                                          <p:val>
                                            <p:strVal val="#ppt_w"/>
                                          </p:val>
                                        </p:tav>
                                      </p:tavLst>
                                    </p:anim>
                                    <p:anim calcmode="lin" valueType="num">
                                      <p:cBhvr>
                                        <p:cTn id="24" dur="500" fill="hold"/>
                                        <p:tgtEl>
                                          <p:spTgt spid="78"/>
                                        </p:tgtEl>
                                        <p:attrNameLst>
                                          <p:attrName>ppt_h</p:attrName>
                                        </p:attrNameLst>
                                      </p:cBhvr>
                                      <p:tavLst>
                                        <p:tav tm="0">
                                          <p:val>
                                            <p:fltVal val="0"/>
                                          </p:val>
                                        </p:tav>
                                        <p:tav tm="100000">
                                          <p:val>
                                            <p:strVal val="#ppt_h"/>
                                          </p:val>
                                        </p:tav>
                                      </p:tavLst>
                                    </p:anim>
                                    <p:animEffect transition="in" filter="fade">
                                      <p:cBhvr>
                                        <p:cTn id="25" dur="500"/>
                                        <p:tgtEl>
                                          <p:spTgt spid="78"/>
                                        </p:tgtEl>
                                      </p:cBhvr>
                                    </p:animEffect>
                                  </p:childTnLst>
                                </p:cTn>
                              </p:par>
                              <p:par>
                                <p:cTn id="26" presetID="53" presetClass="entr" presetSubtype="16" fill="hold" nodeType="withEffect">
                                  <p:stCondLst>
                                    <p:cond delay="230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22" presetClass="entr" presetSubtype="8" fill="hold" grpId="0" nodeType="withEffect">
                                  <p:stCondLst>
                                    <p:cond delay="27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500"/>
                                        <p:tgtEl>
                                          <p:spTgt spid="46"/>
                                        </p:tgtEl>
                                      </p:cBhvr>
                                    </p:animEffect>
                                  </p:childTnLst>
                                </p:cTn>
                              </p:par>
                              <p:par>
                                <p:cTn id="34" presetID="53" presetClass="entr" presetSubtype="16" fill="hold" grpId="0" nodeType="withEffect">
                                  <p:stCondLst>
                                    <p:cond delay="3100"/>
                                  </p:stCondLst>
                                  <p:iterate type="lt">
                                    <p:tmPct val="10000"/>
                                  </p:iterate>
                                  <p:childTnLst>
                                    <p:set>
                                      <p:cBhvr>
                                        <p:cTn id="35" dur="1" fill="hold">
                                          <p:stCondLst>
                                            <p:cond delay="0"/>
                                          </p:stCondLst>
                                        </p:cTn>
                                        <p:tgtEl>
                                          <p:spTgt spid="94"/>
                                        </p:tgtEl>
                                        <p:attrNameLst>
                                          <p:attrName>style.visibility</p:attrName>
                                        </p:attrNameLst>
                                      </p:cBhvr>
                                      <p:to>
                                        <p:strVal val="visible"/>
                                      </p:to>
                                    </p:set>
                                    <p:anim calcmode="lin" valueType="num">
                                      <p:cBhvr>
                                        <p:cTn id="36" dur="500" fill="hold"/>
                                        <p:tgtEl>
                                          <p:spTgt spid="94"/>
                                        </p:tgtEl>
                                        <p:attrNameLst>
                                          <p:attrName>ppt_w</p:attrName>
                                        </p:attrNameLst>
                                      </p:cBhvr>
                                      <p:tavLst>
                                        <p:tav tm="0">
                                          <p:val>
                                            <p:fltVal val="0"/>
                                          </p:val>
                                        </p:tav>
                                        <p:tav tm="100000">
                                          <p:val>
                                            <p:strVal val="#ppt_w"/>
                                          </p:val>
                                        </p:tav>
                                      </p:tavLst>
                                    </p:anim>
                                    <p:anim calcmode="lin" valueType="num">
                                      <p:cBhvr>
                                        <p:cTn id="37" dur="500" fill="hold"/>
                                        <p:tgtEl>
                                          <p:spTgt spid="94"/>
                                        </p:tgtEl>
                                        <p:attrNameLst>
                                          <p:attrName>ppt_h</p:attrName>
                                        </p:attrNameLst>
                                      </p:cBhvr>
                                      <p:tavLst>
                                        <p:tav tm="0">
                                          <p:val>
                                            <p:fltVal val="0"/>
                                          </p:val>
                                        </p:tav>
                                        <p:tav tm="100000">
                                          <p:val>
                                            <p:strVal val="#ppt_h"/>
                                          </p:val>
                                        </p:tav>
                                      </p:tavLst>
                                    </p:anim>
                                    <p:animEffect transition="in" filter="fade">
                                      <p:cBhvr>
                                        <p:cTn id="38" dur="500"/>
                                        <p:tgtEl>
                                          <p:spTgt spid="94"/>
                                        </p:tgtEl>
                                      </p:cBhvr>
                                    </p:animEffect>
                                  </p:childTnLst>
                                </p:cTn>
                              </p:par>
                              <p:par>
                                <p:cTn id="39" presetID="53" presetClass="entr" presetSubtype="16" fill="hold" nodeType="withEffect">
                                  <p:stCondLst>
                                    <p:cond delay="3800"/>
                                  </p:stCondLst>
                                  <p:childTnLst>
                                    <p:set>
                                      <p:cBhvr>
                                        <p:cTn id="40" dur="1" fill="hold">
                                          <p:stCondLst>
                                            <p:cond delay="0"/>
                                          </p:stCondLst>
                                        </p:cTn>
                                        <p:tgtEl>
                                          <p:spTgt spid="88"/>
                                        </p:tgtEl>
                                        <p:attrNameLst>
                                          <p:attrName>style.visibility</p:attrName>
                                        </p:attrNameLst>
                                      </p:cBhvr>
                                      <p:to>
                                        <p:strVal val="visible"/>
                                      </p:to>
                                    </p:set>
                                    <p:anim calcmode="lin" valueType="num">
                                      <p:cBhvr>
                                        <p:cTn id="41" dur="500" fill="hold"/>
                                        <p:tgtEl>
                                          <p:spTgt spid="88"/>
                                        </p:tgtEl>
                                        <p:attrNameLst>
                                          <p:attrName>ppt_w</p:attrName>
                                        </p:attrNameLst>
                                      </p:cBhvr>
                                      <p:tavLst>
                                        <p:tav tm="0">
                                          <p:val>
                                            <p:fltVal val="0"/>
                                          </p:val>
                                        </p:tav>
                                        <p:tav tm="100000">
                                          <p:val>
                                            <p:strVal val="#ppt_w"/>
                                          </p:val>
                                        </p:tav>
                                      </p:tavLst>
                                    </p:anim>
                                    <p:anim calcmode="lin" valueType="num">
                                      <p:cBhvr>
                                        <p:cTn id="42" dur="500" fill="hold"/>
                                        <p:tgtEl>
                                          <p:spTgt spid="88"/>
                                        </p:tgtEl>
                                        <p:attrNameLst>
                                          <p:attrName>ppt_h</p:attrName>
                                        </p:attrNameLst>
                                      </p:cBhvr>
                                      <p:tavLst>
                                        <p:tav tm="0">
                                          <p:val>
                                            <p:fltVal val="0"/>
                                          </p:val>
                                        </p:tav>
                                        <p:tav tm="100000">
                                          <p:val>
                                            <p:strVal val="#ppt_h"/>
                                          </p:val>
                                        </p:tav>
                                      </p:tavLst>
                                    </p:anim>
                                    <p:animEffect transition="in" filter="fade">
                                      <p:cBhvr>
                                        <p:cTn id="43" dur="500"/>
                                        <p:tgtEl>
                                          <p:spTgt spid="88"/>
                                        </p:tgtEl>
                                      </p:cBhvr>
                                    </p:animEffect>
                                  </p:childTnLst>
                                </p:cTn>
                              </p:par>
                              <p:par>
                                <p:cTn id="44" presetID="22" presetClass="entr" presetSubtype="8" fill="hold" grpId="0" nodeType="withEffect">
                                  <p:stCondLst>
                                    <p:cond delay="4200"/>
                                  </p:stCondLst>
                                  <p:childTnLst>
                                    <p:set>
                                      <p:cBhvr>
                                        <p:cTn id="45" dur="1" fill="hold">
                                          <p:stCondLst>
                                            <p:cond delay="0"/>
                                          </p:stCondLst>
                                        </p:cTn>
                                        <p:tgtEl>
                                          <p:spTgt spid="47"/>
                                        </p:tgtEl>
                                        <p:attrNameLst>
                                          <p:attrName>style.visibility</p:attrName>
                                        </p:attrNameLst>
                                      </p:cBhvr>
                                      <p:to>
                                        <p:strVal val="visible"/>
                                      </p:to>
                                    </p:set>
                                    <p:animEffect transition="in" filter="wipe(left)">
                                      <p:cBhvr>
                                        <p:cTn id="46" dur="500"/>
                                        <p:tgtEl>
                                          <p:spTgt spid="47"/>
                                        </p:tgtEl>
                                      </p:cBhvr>
                                    </p:animEffect>
                                  </p:childTnLst>
                                </p:cTn>
                              </p:par>
                              <p:par>
                                <p:cTn id="47" presetID="53" presetClass="entr" presetSubtype="16" fill="hold" grpId="0" nodeType="withEffect">
                                  <p:stCondLst>
                                    <p:cond delay="4700"/>
                                  </p:stCondLst>
                                  <p:iterate type="lt">
                                    <p:tmPct val="10000"/>
                                  </p:iterate>
                                  <p:childTnLst>
                                    <p:set>
                                      <p:cBhvr>
                                        <p:cTn id="48" dur="1" fill="hold">
                                          <p:stCondLst>
                                            <p:cond delay="0"/>
                                          </p:stCondLst>
                                        </p:cTn>
                                        <p:tgtEl>
                                          <p:spTgt spid="95"/>
                                        </p:tgtEl>
                                        <p:attrNameLst>
                                          <p:attrName>style.visibility</p:attrName>
                                        </p:attrNameLst>
                                      </p:cBhvr>
                                      <p:to>
                                        <p:strVal val="visible"/>
                                      </p:to>
                                    </p:set>
                                    <p:anim calcmode="lin" valueType="num">
                                      <p:cBhvr>
                                        <p:cTn id="49" dur="500" fill="hold"/>
                                        <p:tgtEl>
                                          <p:spTgt spid="95"/>
                                        </p:tgtEl>
                                        <p:attrNameLst>
                                          <p:attrName>ppt_w</p:attrName>
                                        </p:attrNameLst>
                                      </p:cBhvr>
                                      <p:tavLst>
                                        <p:tav tm="0">
                                          <p:val>
                                            <p:fltVal val="0"/>
                                          </p:val>
                                        </p:tav>
                                        <p:tav tm="100000">
                                          <p:val>
                                            <p:strVal val="#ppt_w"/>
                                          </p:val>
                                        </p:tav>
                                      </p:tavLst>
                                    </p:anim>
                                    <p:anim calcmode="lin" valueType="num">
                                      <p:cBhvr>
                                        <p:cTn id="50" dur="500" fill="hold"/>
                                        <p:tgtEl>
                                          <p:spTgt spid="95"/>
                                        </p:tgtEl>
                                        <p:attrNameLst>
                                          <p:attrName>ppt_h</p:attrName>
                                        </p:attrNameLst>
                                      </p:cBhvr>
                                      <p:tavLst>
                                        <p:tav tm="0">
                                          <p:val>
                                            <p:fltVal val="0"/>
                                          </p:val>
                                        </p:tav>
                                        <p:tav tm="100000">
                                          <p:val>
                                            <p:strVal val="#ppt_h"/>
                                          </p:val>
                                        </p:tav>
                                      </p:tavLst>
                                    </p:anim>
                                    <p:animEffect transition="in" filter="fade">
                                      <p:cBhvr>
                                        <p:cTn id="51" dur="500"/>
                                        <p:tgtEl>
                                          <p:spTgt spid="95"/>
                                        </p:tgtEl>
                                      </p:cBhvr>
                                    </p:animEffect>
                                  </p:childTnLst>
                                </p:cTn>
                              </p:par>
                              <p:par>
                                <p:cTn id="52" presetID="53" presetClass="entr" presetSubtype="16" fill="hold" nodeType="withEffect">
                                  <p:stCondLst>
                                    <p:cond delay="5400"/>
                                  </p:stCondLst>
                                  <p:childTnLst>
                                    <p:set>
                                      <p:cBhvr>
                                        <p:cTn id="53" dur="1" fill="hold">
                                          <p:stCondLst>
                                            <p:cond delay="0"/>
                                          </p:stCondLst>
                                        </p:cTn>
                                        <p:tgtEl>
                                          <p:spTgt spid="89"/>
                                        </p:tgtEl>
                                        <p:attrNameLst>
                                          <p:attrName>style.visibility</p:attrName>
                                        </p:attrNameLst>
                                      </p:cBhvr>
                                      <p:to>
                                        <p:strVal val="visible"/>
                                      </p:to>
                                    </p:set>
                                    <p:anim calcmode="lin" valueType="num">
                                      <p:cBhvr>
                                        <p:cTn id="54" dur="500" fill="hold"/>
                                        <p:tgtEl>
                                          <p:spTgt spid="89"/>
                                        </p:tgtEl>
                                        <p:attrNameLst>
                                          <p:attrName>ppt_w</p:attrName>
                                        </p:attrNameLst>
                                      </p:cBhvr>
                                      <p:tavLst>
                                        <p:tav tm="0">
                                          <p:val>
                                            <p:fltVal val="0"/>
                                          </p:val>
                                        </p:tav>
                                        <p:tav tm="100000">
                                          <p:val>
                                            <p:strVal val="#ppt_w"/>
                                          </p:val>
                                        </p:tav>
                                      </p:tavLst>
                                    </p:anim>
                                    <p:anim calcmode="lin" valueType="num">
                                      <p:cBhvr>
                                        <p:cTn id="55" dur="500" fill="hold"/>
                                        <p:tgtEl>
                                          <p:spTgt spid="89"/>
                                        </p:tgtEl>
                                        <p:attrNameLst>
                                          <p:attrName>ppt_h</p:attrName>
                                        </p:attrNameLst>
                                      </p:cBhvr>
                                      <p:tavLst>
                                        <p:tav tm="0">
                                          <p:val>
                                            <p:fltVal val="0"/>
                                          </p:val>
                                        </p:tav>
                                        <p:tav tm="100000">
                                          <p:val>
                                            <p:strVal val="#ppt_h"/>
                                          </p:val>
                                        </p:tav>
                                      </p:tavLst>
                                    </p:anim>
                                    <p:animEffect transition="in" filter="fade">
                                      <p:cBhvr>
                                        <p:cTn id="56" dur="500"/>
                                        <p:tgtEl>
                                          <p:spTgt spid="89"/>
                                        </p:tgtEl>
                                      </p:cBhvr>
                                    </p:animEffect>
                                  </p:childTnLst>
                                </p:cTn>
                              </p:par>
                              <p:par>
                                <p:cTn id="57" presetID="22" presetClass="entr" presetSubtype="8" fill="hold" grpId="0" nodeType="withEffect">
                                  <p:stCondLst>
                                    <p:cond delay="570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par>
                                <p:cTn id="60" presetID="53" presetClass="entr" presetSubtype="16" fill="hold" grpId="0" nodeType="withEffect">
                                  <p:stCondLst>
                                    <p:cond delay="6000"/>
                                  </p:stCondLst>
                                  <p:iterate type="lt">
                                    <p:tmPct val="10000"/>
                                  </p:iterate>
                                  <p:childTnLst>
                                    <p:set>
                                      <p:cBhvr>
                                        <p:cTn id="61" dur="1" fill="hold">
                                          <p:stCondLst>
                                            <p:cond delay="0"/>
                                          </p:stCondLst>
                                        </p:cTn>
                                        <p:tgtEl>
                                          <p:spTgt spid="93"/>
                                        </p:tgtEl>
                                        <p:attrNameLst>
                                          <p:attrName>style.visibility</p:attrName>
                                        </p:attrNameLst>
                                      </p:cBhvr>
                                      <p:to>
                                        <p:strVal val="visible"/>
                                      </p:to>
                                    </p:set>
                                    <p:anim calcmode="lin" valueType="num">
                                      <p:cBhvr>
                                        <p:cTn id="62" dur="500" fill="hold"/>
                                        <p:tgtEl>
                                          <p:spTgt spid="93"/>
                                        </p:tgtEl>
                                        <p:attrNameLst>
                                          <p:attrName>ppt_w</p:attrName>
                                        </p:attrNameLst>
                                      </p:cBhvr>
                                      <p:tavLst>
                                        <p:tav tm="0">
                                          <p:val>
                                            <p:fltVal val="0"/>
                                          </p:val>
                                        </p:tav>
                                        <p:tav tm="100000">
                                          <p:val>
                                            <p:strVal val="#ppt_w"/>
                                          </p:val>
                                        </p:tav>
                                      </p:tavLst>
                                    </p:anim>
                                    <p:anim calcmode="lin" valueType="num">
                                      <p:cBhvr>
                                        <p:cTn id="63" dur="500" fill="hold"/>
                                        <p:tgtEl>
                                          <p:spTgt spid="93"/>
                                        </p:tgtEl>
                                        <p:attrNameLst>
                                          <p:attrName>ppt_h</p:attrName>
                                        </p:attrNameLst>
                                      </p:cBhvr>
                                      <p:tavLst>
                                        <p:tav tm="0">
                                          <p:val>
                                            <p:fltVal val="0"/>
                                          </p:val>
                                        </p:tav>
                                        <p:tav tm="100000">
                                          <p:val>
                                            <p:strVal val="#ppt_h"/>
                                          </p:val>
                                        </p:tav>
                                      </p:tavLst>
                                    </p:anim>
                                    <p:animEffect transition="in" filter="fade">
                                      <p:cBhvr>
                                        <p:cTn id="64" dur="500"/>
                                        <p:tgtEl>
                                          <p:spTgt spid="93"/>
                                        </p:tgtEl>
                                      </p:cBhvr>
                                    </p:animEffect>
                                  </p:childTnLst>
                                </p:cTn>
                              </p:par>
                              <p:par>
                                <p:cTn id="65" presetID="53" presetClass="entr" presetSubtype="16" fill="hold" nodeType="withEffect">
                                  <p:stCondLst>
                                    <p:cond delay="6700"/>
                                  </p:stCondLst>
                                  <p:childTnLst>
                                    <p:set>
                                      <p:cBhvr>
                                        <p:cTn id="66" dur="1" fill="hold">
                                          <p:stCondLst>
                                            <p:cond delay="0"/>
                                          </p:stCondLst>
                                        </p:cTn>
                                        <p:tgtEl>
                                          <p:spTgt spid="90"/>
                                        </p:tgtEl>
                                        <p:attrNameLst>
                                          <p:attrName>style.visibility</p:attrName>
                                        </p:attrNameLst>
                                      </p:cBhvr>
                                      <p:to>
                                        <p:strVal val="visible"/>
                                      </p:to>
                                    </p:set>
                                    <p:anim calcmode="lin" valueType="num">
                                      <p:cBhvr>
                                        <p:cTn id="67" dur="500" fill="hold"/>
                                        <p:tgtEl>
                                          <p:spTgt spid="90"/>
                                        </p:tgtEl>
                                        <p:attrNameLst>
                                          <p:attrName>ppt_w</p:attrName>
                                        </p:attrNameLst>
                                      </p:cBhvr>
                                      <p:tavLst>
                                        <p:tav tm="0">
                                          <p:val>
                                            <p:fltVal val="0"/>
                                          </p:val>
                                        </p:tav>
                                        <p:tav tm="100000">
                                          <p:val>
                                            <p:strVal val="#ppt_w"/>
                                          </p:val>
                                        </p:tav>
                                      </p:tavLst>
                                    </p:anim>
                                    <p:anim calcmode="lin" valueType="num">
                                      <p:cBhvr>
                                        <p:cTn id="68" dur="500" fill="hold"/>
                                        <p:tgtEl>
                                          <p:spTgt spid="90"/>
                                        </p:tgtEl>
                                        <p:attrNameLst>
                                          <p:attrName>ppt_h</p:attrName>
                                        </p:attrNameLst>
                                      </p:cBhvr>
                                      <p:tavLst>
                                        <p:tav tm="0">
                                          <p:val>
                                            <p:fltVal val="0"/>
                                          </p:val>
                                        </p:tav>
                                        <p:tav tm="100000">
                                          <p:val>
                                            <p:strVal val="#ppt_h"/>
                                          </p:val>
                                        </p:tav>
                                      </p:tavLst>
                                    </p:anim>
                                    <p:animEffect transition="in" filter="fade">
                                      <p:cBhvr>
                                        <p:cTn id="69" dur="500"/>
                                        <p:tgtEl>
                                          <p:spTgt spid="90"/>
                                        </p:tgtEl>
                                      </p:cBhvr>
                                    </p:animEffect>
                                  </p:childTnLst>
                                </p:cTn>
                              </p:par>
                              <p:par>
                                <p:cTn id="70" presetID="22" presetClass="entr" presetSubtype="8" fill="hold" grpId="0" nodeType="withEffect">
                                  <p:stCondLst>
                                    <p:cond delay="7100"/>
                                  </p:stCondLst>
                                  <p:childTnLst>
                                    <p:set>
                                      <p:cBhvr>
                                        <p:cTn id="71" dur="1" fill="hold">
                                          <p:stCondLst>
                                            <p:cond delay="0"/>
                                          </p:stCondLst>
                                        </p:cTn>
                                        <p:tgtEl>
                                          <p:spTgt spid="49"/>
                                        </p:tgtEl>
                                        <p:attrNameLst>
                                          <p:attrName>style.visibility</p:attrName>
                                        </p:attrNameLst>
                                      </p:cBhvr>
                                      <p:to>
                                        <p:strVal val="visible"/>
                                      </p:to>
                                    </p:set>
                                    <p:animEffect transition="in" filter="wipe(left)">
                                      <p:cBhvr>
                                        <p:cTn id="72" dur="500"/>
                                        <p:tgtEl>
                                          <p:spTgt spid="49"/>
                                        </p:tgtEl>
                                      </p:cBhvr>
                                    </p:animEffect>
                                  </p:childTnLst>
                                </p:cTn>
                              </p:par>
                              <p:par>
                                <p:cTn id="73" presetID="53" presetClass="entr" presetSubtype="16" fill="hold" grpId="0" nodeType="withEffect">
                                  <p:stCondLst>
                                    <p:cond delay="7500"/>
                                  </p:stCondLst>
                                  <p:iterate type="lt">
                                    <p:tmPct val="10000"/>
                                  </p:iterate>
                                  <p:childTnLst>
                                    <p:set>
                                      <p:cBhvr>
                                        <p:cTn id="74" dur="1" fill="hold">
                                          <p:stCondLst>
                                            <p:cond delay="0"/>
                                          </p:stCondLst>
                                        </p:cTn>
                                        <p:tgtEl>
                                          <p:spTgt spid="92"/>
                                        </p:tgtEl>
                                        <p:attrNameLst>
                                          <p:attrName>style.visibility</p:attrName>
                                        </p:attrNameLst>
                                      </p:cBhvr>
                                      <p:to>
                                        <p:strVal val="visible"/>
                                      </p:to>
                                    </p:set>
                                    <p:anim calcmode="lin" valueType="num">
                                      <p:cBhvr>
                                        <p:cTn id="75" dur="500" fill="hold"/>
                                        <p:tgtEl>
                                          <p:spTgt spid="92"/>
                                        </p:tgtEl>
                                        <p:attrNameLst>
                                          <p:attrName>ppt_w</p:attrName>
                                        </p:attrNameLst>
                                      </p:cBhvr>
                                      <p:tavLst>
                                        <p:tav tm="0">
                                          <p:val>
                                            <p:fltVal val="0"/>
                                          </p:val>
                                        </p:tav>
                                        <p:tav tm="100000">
                                          <p:val>
                                            <p:strVal val="#ppt_w"/>
                                          </p:val>
                                        </p:tav>
                                      </p:tavLst>
                                    </p:anim>
                                    <p:anim calcmode="lin" valueType="num">
                                      <p:cBhvr>
                                        <p:cTn id="76" dur="500" fill="hold"/>
                                        <p:tgtEl>
                                          <p:spTgt spid="92"/>
                                        </p:tgtEl>
                                        <p:attrNameLst>
                                          <p:attrName>ppt_h</p:attrName>
                                        </p:attrNameLst>
                                      </p:cBhvr>
                                      <p:tavLst>
                                        <p:tav tm="0">
                                          <p:val>
                                            <p:fltVal val="0"/>
                                          </p:val>
                                        </p:tav>
                                        <p:tav tm="100000">
                                          <p:val>
                                            <p:strVal val="#ppt_h"/>
                                          </p:val>
                                        </p:tav>
                                      </p:tavLst>
                                    </p:anim>
                                    <p:animEffect transition="in" filter="fade">
                                      <p:cBhvr>
                                        <p:cTn id="77" dur="500"/>
                                        <p:tgtEl>
                                          <p:spTgt spid="9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wipe(left)">
                                      <p:cBhvr>
                                        <p:cTn id="8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45" grpId="0" animBg="1"/>
      <p:bldP spid="78" grpId="0"/>
      <p:bldP spid="92" grpId="0"/>
      <p:bldP spid="93" grpId="0"/>
      <p:bldP spid="94" grpId="0"/>
      <p:bldP spid="95" grpId="0"/>
      <p:bldP spid="96"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flipH="1">
            <a:off x="-104090" y="0"/>
            <a:ext cx="12296090" cy="6858000"/>
          </a:xfrm>
          <a:prstGeom prst="rect">
            <a:avLst/>
          </a:prstGeom>
        </p:spPr>
      </p:pic>
      <p:sp>
        <p:nvSpPr>
          <p:cNvPr id="3" name="椭圆 2"/>
          <p:cNvSpPr/>
          <p:nvPr/>
        </p:nvSpPr>
        <p:spPr>
          <a:xfrm>
            <a:off x="-1097533" y="735482"/>
            <a:ext cx="8022856" cy="8022856"/>
          </a:xfrm>
          <a:prstGeom prst="ellipse">
            <a:avLst/>
          </a:prstGeom>
          <a:solidFill>
            <a:srgbClr val="3E75AD">
              <a:lumMod val="50000"/>
              <a:alpha val="48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4" name="椭圆 3"/>
          <p:cNvSpPr/>
          <p:nvPr/>
        </p:nvSpPr>
        <p:spPr>
          <a:xfrm>
            <a:off x="3948" y="1870760"/>
            <a:ext cx="5645184" cy="5645184"/>
          </a:xfrm>
          <a:prstGeom prst="ellipse">
            <a:avLst/>
          </a:prstGeom>
          <a:solidFill>
            <a:srgbClr val="3E75AD">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5" name="文本框 4"/>
          <p:cNvSpPr txBox="1"/>
          <p:nvPr/>
        </p:nvSpPr>
        <p:spPr>
          <a:xfrm>
            <a:off x="2283507" y="3774695"/>
            <a:ext cx="3412139" cy="646331"/>
          </a:xfrm>
          <a:prstGeom prst="rect">
            <a:avLst/>
          </a:prstGeom>
          <a:noFill/>
        </p:spPr>
        <p:txBody>
          <a:bodyPr wrap="square" rtlCol="0">
            <a:spAutoFit/>
          </a:bodyPr>
          <a:lstStyle/>
          <a:p>
            <a:pPr defTabSz="914400">
              <a:defRPr/>
            </a:pPr>
            <a:r>
              <a:rPr lang="en-US" altLang="zh-CN" sz="3600" b="1" kern="0" dirty="0">
                <a:solidFill>
                  <a:prstClr val="white"/>
                </a:solidFill>
                <a:cs typeface="+mn-ea"/>
                <a:sym typeface="+mn-lt"/>
              </a:rPr>
              <a:t>Add title text</a:t>
            </a:r>
            <a:endParaRPr lang="zh-CN" altLang="en-US" sz="3600" b="1" kern="0" dirty="0">
              <a:solidFill>
                <a:prstClr val="white"/>
              </a:solidFill>
              <a:cs typeface="+mn-ea"/>
              <a:sym typeface="+mn-lt"/>
            </a:endParaRPr>
          </a:p>
        </p:txBody>
      </p:sp>
      <p:sp>
        <p:nvSpPr>
          <p:cNvPr id="6" name="文本框 5"/>
          <p:cNvSpPr txBox="1"/>
          <p:nvPr/>
        </p:nvSpPr>
        <p:spPr>
          <a:xfrm>
            <a:off x="109341" y="2950167"/>
            <a:ext cx="2407202" cy="3154710"/>
          </a:xfrm>
          <a:prstGeom prst="rect">
            <a:avLst/>
          </a:prstGeom>
          <a:noFill/>
        </p:spPr>
        <p:txBody>
          <a:bodyPr wrap="square" rtlCol="0">
            <a:spAutoFit/>
          </a:bodyPr>
          <a:lstStyle/>
          <a:p>
            <a:pPr defTabSz="914400">
              <a:defRPr/>
            </a:pPr>
            <a:r>
              <a:rPr lang="en-US" altLang="zh-CN" sz="19900" b="1" kern="0" dirty="0">
                <a:solidFill>
                  <a:schemeClr val="accent1"/>
                </a:solidFill>
                <a:latin typeface="Haettenschweiler" panose="020B0706040902060204" pitchFamily="34" charset="0"/>
                <a:cs typeface="+mn-ea"/>
                <a:sym typeface="+mn-lt"/>
              </a:rPr>
              <a:t>04</a:t>
            </a:r>
            <a:endParaRPr lang="zh-CN" altLang="en-US" sz="19900" b="1" kern="0" dirty="0">
              <a:solidFill>
                <a:schemeClr val="accent1"/>
              </a:solidFill>
              <a:latin typeface="Haettenschweiler" panose="020B0706040902060204" pitchFamily="34" charset="0"/>
              <a:cs typeface="+mn-ea"/>
              <a:sym typeface="+mn-lt"/>
            </a:endParaRPr>
          </a:p>
        </p:txBody>
      </p:sp>
      <p:sp>
        <p:nvSpPr>
          <p:cNvPr id="7" name="Rectangle 21"/>
          <p:cNvSpPr/>
          <p:nvPr/>
        </p:nvSpPr>
        <p:spPr>
          <a:xfrm>
            <a:off x="2239427" y="4747621"/>
            <a:ext cx="3174633" cy="932563"/>
          </a:xfrm>
          <a:prstGeom prst="rect">
            <a:avLst/>
          </a:prstGeom>
        </p:spPr>
        <p:txBody>
          <a:bodyPr wrap="square">
            <a:spAutoFit/>
          </a:bodyPr>
          <a:lstStyle/>
          <a:p>
            <a:pPr defTabSz="914400">
              <a:lnSpc>
                <a:spcPct val="130000"/>
              </a:lnSpc>
              <a:defRPr/>
            </a:pPr>
            <a:r>
              <a:rPr lang="en-US" altLang="zh-CN" sz="1400" kern="0" dirty="0">
                <a:solidFill>
                  <a:prstClr val="white"/>
                </a:solidFill>
                <a:cs typeface="+mn-ea"/>
                <a:sym typeface="+mn-lt"/>
              </a:rPr>
              <a:t>Click here to add text content, such as keywords, some brief introductions, etc.</a:t>
            </a:r>
            <a:endParaRPr lang="en-US" altLang="zh-CN" sz="1000" kern="0" dirty="0">
              <a:solidFill>
                <a:prstClr val="white"/>
              </a:solidFill>
              <a:cs typeface="+mn-ea"/>
              <a:sym typeface="+mn-lt"/>
            </a:endParaRPr>
          </a:p>
        </p:txBody>
      </p:sp>
      <p:sp>
        <p:nvSpPr>
          <p:cNvPr id="8" name="文本框 7"/>
          <p:cNvSpPr txBox="1"/>
          <p:nvPr/>
        </p:nvSpPr>
        <p:spPr>
          <a:xfrm>
            <a:off x="2285942" y="4374119"/>
            <a:ext cx="4838390" cy="400110"/>
          </a:xfrm>
          <a:prstGeom prst="rect">
            <a:avLst/>
          </a:prstGeom>
          <a:noFill/>
        </p:spPr>
        <p:txBody>
          <a:bodyPr wrap="square" rtlCol="0">
            <a:spAutoFit/>
          </a:bodyPr>
          <a:lstStyle/>
          <a:p>
            <a:pPr defTabSz="914400">
              <a:defRPr/>
            </a:pPr>
            <a:r>
              <a:rPr lang="en-US" altLang="zh-CN" sz="2000" kern="0" dirty="0">
                <a:solidFill>
                  <a:prstClr val="white"/>
                </a:solidFill>
                <a:cs typeface="+mn-ea"/>
                <a:sym typeface="+mn-lt"/>
              </a:rPr>
              <a:t>Strategy implementation</a:t>
            </a:r>
          </a:p>
        </p:txBody>
      </p:sp>
      <p:grpSp>
        <p:nvGrpSpPr>
          <p:cNvPr id="9" name="组合 8"/>
          <p:cNvGrpSpPr/>
          <p:nvPr/>
        </p:nvGrpSpPr>
        <p:grpSpPr>
          <a:xfrm>
            <a:off x="240286" y="1740925"/>
            <a:ext cx="1501027" cy="1502023"/>
            <a:chOff x="240286" y="1740925"/>
            <a:chExt cx="1501027" cy="1502023"/>
          </a:xfrm>
        </p:grpSpPr>
        <p:grpSp>
          <p:nvGrpSpPr>
            <p:cNvPr id="10" name="Group 1"/>
            <p:cNvGrpSpPr/>
            <p:nvPr/>
          </p:nvGrpSpPr>
          <p:grpSpPr>
            <a:xfrm>
              <a:off x="240286" y="1740925"/>
              <a:ext cx="1501027" cy="1502023"/>
              <a:chOff x="5876213" y="3038185"/>
              <a:chExt cx="1347559" cy="1348453"/>
            </a:xfrm>
          </p:grpSpPr>
          <p:sp>
            <p:nvSpPr>
              <p:cNvPr id="17" name="Oval 23"/>
              <p:cNvSpPr/>
              <p:nvPr/>
            </p:nvSpPr>
            <p:spPr>
              <a:xfrm>
                <a:off x="5945804" y="3109832"/>
                <a:ext cx="1208379" cy="1205162"/>
              </a:xfrm>
              <a:prstGeom prst="ellipse">
                <a:avLst/>
              </a:prstGeom>
              <a:solidFill>
                <a:schemeClr val="accent1"/>
              </a:soli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Text" lastClr="000000"/>
                  </a:solidFill>
                  <a:effectLst/>
                  <a:uLnTx/>
                  <a:uFillTx/>
                  <a:cs typeface="+mn-ea"/>
                  <a:sym typeface="+mn-lt"/>
                </a:endParaRPr>
              </a:p>
            </p:txBody>
          </p:sp>
          <p:sp>
            <p:nvSpPr>
              <p:cNvPr id="18" name="Oval 24"/>
              <p:cNvSpPr/>
              <p:nvPr/>
            </p:nvSpPr>
            <p:spPr>
              <a:xfrm>
                <a:off x="5876213" y="3038185"/>
                <a:ext cx="1347559" cy="1348453"/>
              </a:xfrm>
              <a:prstGeom prst="ellipse">
                <a:avLst/>
              </a:prstGeom>
              <a:noFill/>
              <a:ln w="19050" cap="flat" cmpd="sng" algn="ctr">
                <a:solidFill>
                  <a:sysClr val="window" lastClr="FFFFFF">
                    <a:alpha val="67000"/>
                  </a:sysClr>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Text" lastClr="000000"/>
                  </a:solidFill>
                  <a:effectLst/>
                  <a:uLnTx/>
                  <a:uFillTx/>
                  <a:cs typeface="+mn-ea"/>
                  <a:sym typeface="+mn-lt"/>
                </a:endParaRPr>
              </a:p>
            </p:txBody>
          </p:sp>
        </p:grpSp>
        <p:grpSp>
          <p:nvGrpSpPr>
            <p:cNvPr id="11" name="Group 49"/>
            <p:cNvGrpSpPr/>
            <p:nvPr/>
          </p:nvGrpSpPr>
          <p:grpSpPr>
            <a:xfrm>
              <a:off x="668655" y="2158377"/>
              <a:ext cx="644287" cy="578137"/>
              <a:chOff x="5159473" y="2453350"/>
              <a:chExt cx="684000" cy="613776"/>
            </a:xfrm>
            <a:solidFill>
              <a:sysClr val="window" lastClr="FFFFFF"/>
            </a:solidFill>
          </p:grpSpPr>
          <p:sp>
            <p:nvSpPr>
              <p:cNvPr id="12" name="Freeform 42"/>
              <p:cNvSpPr>
                <a:spLocks/>
              </p:cNvSpPr>
              <p:nvPr/>
            </p:nvSpPr>
            <p:spPr bwMode="auto">
              <a:xfrm>
                <a:off x="5208144" y="2657709"/>
                <a:ext cx="117461" cy="315257"/>
              </a:xfrm>
              <a:custGeom>
                <a:avLst/>
                <a:gdLst>
                  <a:gd name="T0" fmla="*/ 151 w 725"/>
                  <a:gd name="T1" fmla="*/ 0 h 1806"/>
                  <a:gd name="T2" fmla="*/ 574 w 725"/>
                  <a:gd name="T3" fmla="*/ 0 h 1806"/>
                  <a:gd name="T4" fmla="*/ 608 w 725"/>
                  <a:gd name="T5" fmla="*/ 3 h 1806"/>
                  <a:gd name="T6" fmla="*/ 640 w 725"/>
                  <a:gd name="T7" fmla="*/ 15 h 1806"/>
                  <a:gd name="T8" fmla="*/ 668 w 725"/>
                  <a:gd name="T9" fmla="*/ 33 h 1806"/>
                  <a:gd name="T10" fmla="*/ 691 w 725"/>
                  <a:gd name="T11" fmla="*/ 56 h 1806"/>
                  <a:gd name="T12" fmla="*/ 709 w 725"/>
                  <a:gd name="T13" fmla="*/ 84 h 1806"/>
                  <a:gd name="T14" fmla="*/ 721 w 725"/>
                  <a:gd name="T15" fmla="*/ 116 h 1806"/>
                  <a:gd name="T16" fmla="*/ 725 w 725"/>
                  <a:gd name="T17" fmla="*/ 150 h 1806"/>
                  <a:gd name="T18" fmla="*/ 725 w 725"/>
                  <a:gd name="T19" fmla="*/ 1656 h 1806"/>
                  <a:gd name="T20" fmla="*/ 721 w 725"/>
                  <a:gd name="T21" fmla="*/ 1691 h 1806"/>
                  <a:gd name="T22" fmla="*/ 709 w 725"/>
                  <a:gd name="T23" fmla="*/ 1723 h 1806"/>
                  <a:gd name="T24" fmla="*/ 691 w 725"/>
                  <a:gd name="T25" fmla="*/ 1750 h 1806"/>
                  <a:gd name="T26" fmla="*/ 668 w 725"/>
                  <a:gd name="T27" fmla="*/ 1774 h 1806"/>
                  <a:gd name="T28" fmla="*/ 640 w 725"/>
                  <a:gd name="T29" fmla="*/ 1792 h 1806"/>
                  <a:gd name="T30" fmla="*/ 608 w 725"/>
                  <a:gd name="T31" fmla="*/ 1802 h 1806"/>
                  <a:gd name="T32" fmla="*/ 574 w 725"/>
                  <a:gd name="T33" fmla="*/ 1806 h 1806"/>
                  <a:gd name="T34" fmla="*/ 151 w 725"/>
                  <a:gd name="T35" fmla="*/ 1806 h 1806"/>
                  <a:gd name="T36" fmla="*/ 116 w 725"/>
                  <a:gd name="T37" fmla="*/ 1802 h 1806"/>
                  <a:gd name="T38" fmla="*/ 85 w 725"/>
                  <a:gd name="T39" fmla="*/ 1792 h 1806"/>
                  <a:gd name="T40" fmla="*/ 56 w 725"/>
                  <a:gd name="T41" fmla="*/ 1774 h 1806"/>
                  <a:gd name="T42" fmla="*/ 33 w 725"/>
                  <a:gd name="T43" fmla="*/ 1750 h 1806"/>
                  <a:gd name="T44" fmla="*/ 16 w 725"/>
                  <a:gd name="T45" fmla="*/ 1723 h 1806"/>
                  <a:gd name="T46" fmla="*/ 4 w 725"/>
                  <a:gd name="T47" fmla="*/ 1691 h 1806"/>
                  <a:gd name="T48" fmla="*/ 0 w 725"/>
                  <a:gd name="T49" fmla="*/ 1656 h 1806"/>
                  <a:gd name="T50" fmla="*/ 0 w 725"/>
                  <a:gd name="T51" fmla="*/ 150 h 1806"/>
                  <a:gd name="T52" fmla="*/ 4 w 725"/>
                  <a:gd name="T53" fmla="*/ 116 h 1806"/>
                  <a:gd name="T54" fmla="*/ 16 w 725"/>
                  <a:gd name="T55" fmla="*/ 84 h 1806"/>
                  <a:gd name="T56" fmla="*/ 33 w 725"/>
                  <a:gd name="T57" fmla="*/ 56 h 1806"/>
                  <a:gd name="T58" fmla="*/ 56 w 725"/>
                  <a:gd name="T59" fmla="*/ 33 h 1806"/>
                  <a:gd name="T60" fmla="*/ 85 w 725"/>
                  <a:gd name="T61" fmla="*/ 15 h 1806"/>
                  <a:gd name="T62" fmla="*/ 116 w 725"/>
                  <a:gd name="T63" fmla="*/ 3 h 1806"/>
                  <a:gd name="T64" fmla="*/ 151 w 725"/>
                  <a:gd name="T65" fmla="*/ 0 h 1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5" h="1806">
                    <a:moveTo>
                      <a:pt x="151" y="0"/>
                    </a:moveTo>
                    <a:lnTo>
                      <a:pt x="574" y="0"/>
                    </a:lnTo>
                    <a:lnTo>
                      <a:pt x="608" y="3"/>
                    </a:lnTo>
                    <a:lnTo>
                      <a:pt x="640" y="15"/>
                    </a:lnTo>
                    <a:lnTo>
                      <a:pt x="668" y="33"/>
                    </a:lnTo>
                    <a:lnTo>
                      <a:pt x="691" y="56"/>
                    </a:lnTo>
                    <a:lnTo>
                      <a:pt x="709" y="84"/>
                    </a:lnTo>
                    <a:lnTo>
                      <a:pt x="721" y="116"/>
                    </a:lnTo>
                    <a:lnTo>
                      <a:pt x="725" y="150"/>
                    </a:lnTo>
                    <a:lnTo>
                      <a:pt x="725" y="1656"/>
                    </a:lnTo>
                    <a:lnTo>
                      <a:pt x="721" y="1691"/>
                    </a:lnTo>
                    <a:lnTo>
                      <a:pt x="709" y="1723"/>
                    </a:lnTo>
                    <a:lnTo>
                      <a:pt x="691" y="1750"/>
                    </a:lnTo>
                    <a:lnTo>
                      <a:pt x="668" y="1774"/>
                    </a:lnTo>
                    <a:lnTo>
                      <a:pt x="640" y="1792"/>
                    </a:lnTo>
                    <a:lnTo>
                      <a:pt x="608" y="1802"/>
                    </a:lnTo>
                    <a:lnTo>
                      <a:pt x="574" y="1806"/>
                    </a:lnTo>
                    <a:lnTo>
                      <a:pt x="151" y="1806"/>
                    </a:lnTo>
                    <a:lnTo>
                      <a:pt x="116" y="1802"/>
                    </a:lnTo>
                    <a:lnTo>
                      <a:pt x="85" y="1792"/>
                    </a:lnTo>
                    <a:lnTo>
                      <a:pt x="56" y="1774"/>
                    </a:lnTo>
                    <a:lnTo>
                      <a:pt x="33" y="1750"/>
                    </a:lnTo>
                    <a:lnTo>
                      <a:pt x="16" y="1723"/>
                    </a:lnTo>
                    <a:lnTo>
                      <a:pt x="4" y="1691"/>
                    </a:lnTo>
                    <a:lnTo>
                      <a:pt x="0" y="1656"/>
                    </a:lnTo>
                    <a:lnTo>
                      <a:pt x="0" y="150"/>
                    </a:lnTo>
                    <a:lnTo>
                      <a:pt x="4" y="116"/>
                    </a:lnTo>
                    <a:lnTo>
                      <a:pt x="16" y="84"/>
                    </a:lnTo>
                    <a:lnTo>
                      <a:pt x="33" y="56"/>
                    </a:lnTo>
                    <a:lnTo>
                      <a:pt x="56" y="33"/>
                    </a:lnTo>
                    <a:lnTo>
                      <a:pt x="85" y="15"/>
                    </a:lnTo>
                    <a:lnTo>
                      <a:pt x="116" y="3"/>
                    </a:lnTo>
                    <a:lnTo>
                      <a:pt x="1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Text" lastClr="000000"/>
                  </a:solidFill>
                  <a:effectLst/>
                  <a:uLnTx/>
                  <a:uFillTx/>
                  <a:cs typeface="+mn-ea"/>
                  <a:sym typeface="+mn-lt"/>
                </a:endParaRPr>
              </a:p>
            </p:txBody>
          </p:sp>
          <p:sp>
            <p:nvSpPr>
              <p:cNvPr id="13" name="Freeform 43"/>
              <p:cNvSpPr>
                <a:spLocks/>
              </p:cNvSpPr>
              <p:nvPr/>
            </p:nvSpPr>
            <p:spPr bwMode="auto">
              <a:xfrm>
                <a:off x="5364543" y="2453350"/>
                <a:ext cx="117461" cy="519617"/>
              </a:xfrm>
              <a:custGeom>
                <a:avLst/>
                <a:gdLst>
                  <a:gd name="T0" fmla="*/ 150 w 724"/>
                  <a:gd name="T1" fmla="*/ 0 h 2980"/>
                  <a:gd name="T2" fmla="*/ 574 w 724"/>
                  <a:gd name="T3" fmla="*/ 0 h 2980"/>
                  <a:gd name="T4" fmla="*/ 609 w 724"/>
                  <a:gd name="T5" fmla="*/ 3 h 2980"/>
                  <a:gd name="T6" fmla="*/ 640 w 724"/>
                  <a:gd name="T7" fmla="*/ 15 h 2980"/>
                  <a:gd name="T8" fmla="*/ 668 w 724"/>
                  <a:gd name="T9" fmla="*/ 33 h 2980"/>
                  <a:gd name="T10" fmla="*/ 691 w 724"/>
                  <a:gd name="T11" fmla="*/ 56 h 2980"/>
                  <a:gd name="T12" fmla="*/ 709 w 724"/>
                  <a:gd name="T13" fmla="*/ 84 h 2980"/>
                  <a:gd name="T14" fmla="*/ 720 w 724"/>
                  <a:gd name="T15" fmla="*/ 116 h 2980"/>
                  <a:gd name="T16" fmla="*/ 724 w 724"/>
                  <a:gd name="T17" fmla="*/ 150 h 2980"/>
                  <a:gd name="T18" fmla="*/ 724 w 724"/>
                  <a:gd name="T19" fmla="*/ 2830 h 2980"/>
                  <a:gd name="T20" fmla="*/ 720 w 724"/>
                  <a:gd name="T21" fmla="*/ 2865 h 2980"/>
                  <a:gd name="T22" fmla="*/ 709 w 724"/>
                  <a:gd name="T23" fmla="*/ 2897 h 2980"/>
                  <a:gd name="T24" fmla="*/ 691 w 724"/>
                  <a:gd name="T25" fmla="*/ 2924 h 2980"/>
                  <a:gd name="T26" fmla="*/ 668 w 724"/>
                  <a:gd name="T27" fmla="*/ 2948 h 2980"/>
                  <a:gd name="T28" fmla="*/ 640 w 724"/>
                  <a:gd name="T29" fmla="*/ 2966 h 2980"/>
                  <a:gd name="T30" fmla="*/ 609 w 724"/>
                  <a:gd name="T31" fmla="*/ 2976 h 2980"/>
                  <a:gd name="T32" fmla="*/ 574 w 724"/>
                  <a:gd name="T33" fmla="*/ 2980 h 2980"/>
                  <a:gd name="T34" fmla="*/ 150 w 724"/>
                  <a:gd name="T35" fmla="*/ 2980 h 2980"/>
                  <a:gd name="T36" fmla="*/ 116 w 724"/>
                  <a:gd name="T37" fmla="*/ 2976 h 2980"/>
                  <a:gd name="T38" fmla="*/ 84 w 724"/>
                  <a:gd name="T39" fmla="*/ 2966 h 2980"/>
                  <a:gd name="T40" fmla="*/ 56 w 724"/>
                  <a:gd name="T41" fmla="*/ 2948 h 2980"/>
                  <a:gd name="T42" fmla="*/ 33 w 724"/>
                  <a:gd name="T43" fmla="*/ 2924 h 2980"/>
                  <a:gd name="T44" fmla="*/ 15 w 724"/>
                  <a:gd name="T45" fmla="*/ 2897 h 2980"/>
                  <a:gd name="T46" fmla="*/ 3 w 724"/>
                  <a:gd name="T47" fmla="*/ 2865 h 2980"/>
                  <a:gd name="T48" fmla="*/ 0 w 724"/>
                  <a:gd name="T49" fmla="*/ 2830 h 2980"/>
                  <a:gd name="T50" fmla="*/ 0 w 724"/>
                  <a:gd name="T51" fmla="*/ 150 h 2980"/>
                  <a:gd name="T52" fmla="*/ 3 w 724"/>
                  <a:gd name="T53" fmla="*/ 116 h 2980"/>
                  <a:gd name="T54" fmla="*/ 15 w 724"/>
                  <a:gd name="T55" fmla="*/ 84 h 2980"/>
                  <a:gd name="T56" fmla="*/ 33 w 724"/>
                  <a:gd name="T57" fmla="*/ 56 h 2980"/>
                  <a:gd name="T58" fmla="*/ 56 w 724"/>
                  <a:gd name="T59" fmla="*/ 33 h 2980"/>
                  <a:gd name="T60" fmla="*/ 84 w 724"/>
                  <a:gd name="T61" fmla="*/ 15 h 2980"/>
                  <a:gd name="T62" fmla="*/ 116 w 724"/>
                  <a:gd name="T63" fmla="*/ 3 h 2980"/>
                  <a:gd name="T64" fmla="*/ 150 w 724"/>
                  <a:gd name="T65" fmla="*/ 0 h 2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4" h="2980">
                    <a:moveTo>
                      <a:pt x="150" y="0"/>
                    </a:moveTo>
                    <a:lnTo>
                      <a:pt x="574" y="0"/>
                    </a:lnTo>
                    <a:lnTo>
                      <a:pt x="609" y="3"/>
                    </a:lnTo>
                    <a:lnTo>
                      <a:pt x="640" y="15"/>
                    </a:lnTo>
                    <a:lnTo>
                      <a:pt x="668" y="33"/>
                    </a:lnTo>
                    <a:lnTo>
                      <a:pt x="691" y="56"/>
                    </a:lnTo>
                    <a:lnTo>
                      <a:pt x="709" y="84"/>
                    </a:lnTo>
                    <a:lnTo>
                      <a:pt x="720" y="116"/>
                    </a:lnTo>
                    <a:lnTo>
                      <a:pt x="724" y="150"/>
                    </a:lnTo>
                    <a:lnTo>
                      <a:pt x="724" y="2830"/>
                    </a:lnTo>
                    <a:lnTo>
                      <a:pt x="720" y="2865"/>
                    </a:lnTo>
                    <a:lnTo>
                      <a:pt x="709" y="2897"/>
                    </a:lnTo>
                    <a:lnTo>
                      <a:pt x="691" y="2924"/>
                    </a:lnTo>
                    <a:lnTo>
                      <a:pt x="668" y="2948"/>
                    </a:lnTo>
                    <a:lnTo>
                      <a:pt x="640" y="2966"/>
                    </a:lnTo>
                    <a:lnTo>
                      <a:pt x="609" y="2976"/>
                    </a:lnTo>
                    <a:lnTo>
                      <a:pt x="574" y="2980"/>
                    </a:lnTo>
                    <a:lnTo>
                      <a:pt x="150" y="2980"/>
                    </a:lnTo>
                    <a:lnTo>
                      <a:pt x="116" y="2976"/>
                    </a:lnTo>
                    <a:lnTo>
                      <a:pt x="84" y="2966"/>
                    </a:lnTo>
                    <a:lnTo>
                      <a:pt x="56" y="2948"/>
                    </a:lnTo>
                    <a:lnTo>
                      <a:pt x="33" y="2924"/>
                    </a:lnTo>
                    <a:lnTo>
                      <a:pt x="15" y="2897"/>
                    </a:lnTo>
                    <a:lnTo>
                      <a:pt x="3" y="2865"/>
                    </a:lnTo>
                    <a:lnTo>
                      <a:pt x="0" y="2830"/>
                    </a:lnTo>
                    <a:lnTo>
                      <a:pt x="0" y="150"/>
                    </a:lnTo>
                    <a:lnTo>
                      <a:pt x="3" y="116"/>
                    </a:lnTo>
                    <a:lnTo>
                      <a:pt x="15" y="84"/>
                    </a:lnTo>
                    <a:lnTo>
                      <a:pt x="33" y="56"/>
                    </a:lnTo>
                    <a:lnTo>
                      <a:pt x="56" y="33"/>
                    </a:lnTo>
                    <a:lnTo>
                      <a:pt x="84" y="15"/>
                    </a:lnTo>
                    <a:lnTo>
                      <a:pt x="116" y="3"/>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Text" lastClr="000000"/>
                  </a:solidFill>
                  <a:effectLst/>
                  <a:uLnTx/>
                  <a:uFillTx/>
                  <a:cs typeface="+mn-ea"/>
                  <a:sym typeface="+mn-lt"/>
                </a:endParaRPr>
              </a:p>
            </p:txBody>
          </p:sp>
          <p:sp>
            <p:nvSpPr>
              <p:cNvPr id="14" name="Freeform 44"/>
              <p:cNvSpPr>
                <a:spLocks noEditPoints="1"/>
              </p:cNvSpPr>
              <p:nvPr/>
            </p:nvSpPr>
            <p:spPr bwMode="auto">
              <a:xfrm>
                <a:off x="5520942" y="2568433"/>
                <a:ext cx="117461" cy="404534"/>
              </a:xfrm>
              <a:custGeom>
                <a:avLst/>
                <a:gdLst>
                  <a:gd name="T0" fmla="*/ 181 w 724"/>
                  <a:gd name="T1" fmla="*/ 180 h 2317"/>
                  <a:gd name="T2" fmla="*/ 181 w 724"/>
                  <a:gd name="T3" fmla="*/ 2137 h 2317"/>
                  <a:gd name="T4" fmla="*/ 544 w 724"/>
                  <a:gd name="T5" fmla="*/ 2137 h 2317"/>
                  <a:gd name="T6" fmla="*/ 544 w 724"/>
                  <a:gd name="T7" fmla="*/ 180 h 2317"/>
                  <a:gd name="T8" fmla="*/ 181 w 724"/>
                  <a:gd name="T9" fmla="*/ 180 h 2317"/>
                  <a:gd name="T10" fmla="*/ 151 w 724"/>
                  <a:gd name="T11" fmla="*/ 0 h 2317"/>
                  <a:gd name="T12" fmla="*/ 575 w 724"/>
                  <a:gd name="T13" fmla="*/ 0 h 2317"/>
                  <a:gd name="T14" fmla="*/ 609 w 724"/>
                  <a:gd name="T15" fmla="*/ 3 h 2317"/>
                  <a:gd name="T16" fmla="*/ 640 w 724"/>
                  <a:gd name="T17" fmla="*/ 15 h 2317"/>
                  <a:gd name="T18" fmla="*/ 668 w 724"/>
                  <a:gd name="T19" fmla="*/ 31 h 2317"/>
                  <a:gd name="T20" fmla="*/ 692 w 724"/>
                  <a:gd name="T21" fmla="*/ 56 h 2317"/>
                  <a:gd name="T22" fmla="*/ 709 w 724"/>
                  <a:gd name="T23" fmla="*/ 84 h 2317"/>
                  <a:gd name="T24" fmla="*/ 720 w 724"/>
                  <a:gd name="T25" fmla="*/ 115 h 2317"/>
                  <a:gd name="T26" fmla="*/ 724 w 724"/>
                  <a:gd name="T27" fmla="*/ 149 h 2317"/>
                  <a:gd name="T28" fmla="*/ 724 w 724"/>
                  <a:gd name="T29" fmla="*/ 2167 h 2317"/>
                  <a:gd name="T30" fmla="*/ 720 w 724"/>
                  <a:gd name="T31" fmla="*/ 2202 h 2317"/>
                  <a:gd name="T32" fmla="*/ 709 w 724"/>
                  <a:gd name="T33" fmla="*/ 2234 h 2317"/>
                  <a:gd name="T34" fmla="*/ 692 w 724"/>
                  <a:gd name="T35" fmla="*/ 2261 h 2317"/>
                  <a:gd name="T36" fmla="*/ 668 w 724"/>
                  <a:gd name="T37" fmla="*/ 2285 h 2317"/>
                  <a:gd name="T38" fmla="*/ 640 w 724"/>
                  <a:gd name="T39" fmla="*/ 2303 h 2317"/>
                  <a:gd name="T40" fmla="*/ 609 w 724"/>
                  <a:gd name="T41" fmla="*/ 2313 h 2317"/>
                  <a:gd name="T42" fmla="*/ 575 w 724"/>
                  <a:gd name="T43" fmla="*/ 2317 h 2317"/>
                  <a:gd name="T44" fmla="*/ 151 w 724"/>
                  <a:gd name="T45" fmla="*/ 2317 h 2317"/>
                  <a:gd name="T46" fmla="*/ 116 w 724"/>
                  <a:gd name="T47" fmla="*/ 2313 h 2317"/>
                  <a:gd name="T48" fmla="*/ 84 w 724"/>
                  <a:gd name="T49" fmla="*/ 2303 h 2317"/>
                  <a:gd name="T50" fmla="*/ 56 w 724"/>
                  <a:gd name="T51" fmla="*/ 2285 h 2317"/>
                  <a:gd name="T52" fmla="*/ 33 w 724"/>
                  <a:gd name="T53" fmla="*/ 2261 h 2317"/>
                  <a:gd name="T54" fmla="*/ 15 w 724"/>
                  <a:gd name="T55" fmla="*/ 2234 h 2317"/>
                  <a:gd name="T56" fmla="*/ 5 w 724"/>
                  <a:gd name="T57" fmla="*/ 2202 h 2317"/>
                  <a:gd name="T58" fmla="*/ 0 w 724"/>
                  <a:gd name="T59" fmla="*/ 2167 h 2317"/>
                  <a:gd name="T60" fmla="*/ 0 w 724"/>
                  <a:gd name="T61" fmla="*/ 149 h 2317"/>
                  <a:gd name="T62" fmla="*/ 5 w 724"/>
                  <a:gd name="T63" fmla="*/ 115 h 2317"/>
                  <a:gd name="T64" fmla="*/ 15 w 724"/>
                  <a:gd name="T65" fmla="*/ 84 h 2317"/>
                  <a:gd name="T66" fmla="*/ 33 w 724"/>
                  <a:gd name="T67" fmla="*/ 56 h 2317"/>
                  <a:gd name="T68" fmla="*/ 56 w 724"/>
                  <a:gd name="T69" fmla="*/ 31 h 2317"/>
                  <a:gd name="T70" fmla="*/ 84 w 724"/>
                  <a:gd name="T71" fmla="*/ 15 h 2317"/>
                  <a:gd name="T72" fmla="*/ 116 w 724"/>
                  <a:gd name="T73" fmla="*/ 3 h 2317"/>
                  <a:gd name="T74" fmla="*/ 151 w 724"/>
                  <a:gd name="T75" fmla="*/ 0 h 2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4" h="2317">
                    <a:moveTo>
                      <a:pt x="181" y="180"/>
                    </a:moveTo>
                    <a:lnTo>
                      <a:pt x="181" y="2137"/>
                    </a:lnTo>
                    <a:lnTo>
                      <a:pt x="544" y="2137"/>
                    </a:lnTo>
                    <a:lnTo>
                      <a:pt x="544" y="180"/>
                    </a:lnTo>
                    <a:lnTo>
                      <a:pt x="181" y="180"/>
                    </a:lnTo>
                    <a:close/>
                    <a:moveTo>
                      <a:pt x="151" y="0"/>
                    </a:moveTo>
                    <a:lnTo>
                      <a:pt x="575" y="0"/>
                    </a:lnTo>
                    <a:lnTo>
                      <a:pt x="609" y="3"/>
                    </a:lnTo>
                    <a:lnTo>
                      <a:pt x="640" y="15"/>
                    </a:lnTo>
                    <a:lnTo>
                      <a:pt x="668" y="31"/>
                    </a:lnTo>
                    <a:lnTo>
                      <a:pt x="692" y="56"/>
                    </a:lnTo>
                    <a:lnTo>
                      <a:pt x="709" y="84"/>
                    </a:lnTo>
                    <a:lnTo>
                      <a:pt x="720" y="115"/>
                    </a:lnTo>
                    <a:lnTo>
                      <a:pt x="724" y="149"/>
                    </a:lnTo>
                    <a:lnTo>
                      <a:pt x="724" y="2167"/>
                    </a:lnTo>
                    <a:lnTo>
                      <a:pt x="720" y="2202"/>
                    </a:lnTo>
                    <a:lnTo>
                      <a:pt x="709" y="2234"/>
                    </a:lnTo>
                    <a:lnTo>
                      <a:pt x="692" y="2261"/>
                    </a:lnTo>
                    <a:lnTo>
                      <a:pt x="668" y="2285"/>
                    </a:lnTo>
                    <a:lnTo>
                      <a:pt x="640" y="2303"/>
                    </a:lnTo>
                    <a:lnTo>
                      <a:pt x="609" y="2313"/>
                    </a:lnTo>
                    <a:lnTo>
                      <a:pt x="575" y="2317"/>
                    </a:lnTo>
                    <a:lnTo>
                      <a:pt x="151" y="2317"/>
                    </a:lnTo>
                    <a:lnTo>
                      <a:pt x="116" y="2313"/>
                    </a:lnTo>
                    <a:lnTo>
                      <a:pt x="84" y="2303"/>
                    </a:lnTo>
                    <a:lnTo>
                      <a:pt x="56" y="2285"/>
                    </a:lnTo>
                    <a:lnTo>
                      <a:pt x="33" y="2261"/>
                    </a:lnTo>
                    <a:lnTo>
                      <a:pt x="15" y="2234"/>
                    </a:lnTo>
                    <a:lnTo>
                      <a:pt x="5" y="2202"/>
                    </a:lnTo>
                    <a:lnTo>
                      <a:pt x="0" y="2167"/>
                    </a:lnTo>
                    <a:lnTo>
                      <a:pt x="0" y="149"/>
                    </a:lnTo>
                    <a:lnTo>
                      <a:pt x="5" y="115"/>
                    </a:lnTo>
                    <a:lnTo>
                      <a:pt x="15" y="84"/>
                    </a:lnTo>
                    <a:lnTo>
                      <a:pt x="33" y="56"/>
                    </a:lnTo>
                    <a:lnTo>
                      <a:pt x="56" y="31"/>
                    </a:lnTo>
                    <a:lnTo>
                      <a:pt x="84" y="15"/>
                    </a:lnTo>
                    <a:lnTo>
                      <a:pt x="116" y="3"/>
                    </a:lnTo>
                    <a:lnTo>
                      <a:pt x="1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Text" lastClr="000000"/>
                  </a:solidFill>
                  <a:effectLst/>
                  <a:uLnTx/>
                  <a:uFillTx/>
                  <a:cs typeface="+mn-ea"/>
                  <a:sym typeface="+mn-lt"/>
                </a:endParaRPr>
              </a:p>
            </p:txBody>
          </p:sp>
          <p:sp>
            <p:nvSpPr>
              <p:cNvPr id="15" name="Freeform 45"/>
              <p:cNvSpPr>
                <a:spLocks/>
              </p:cNvSpPr>
              <p:nvPr/>
            </p:nvSpPr>
            <p:spPr bwMode="auto">
              <a:xfrm>
                <a:off x="5679287" y="2757447"/>
                <a:ext cx="117461" cy="215519"/>
              </a:xfrm>
              <a:custGeom>
                <a:avLst/>
                <a:gdLst>
                  <a:gd name="T0" fmla="*/ 151 w 725"/>
                  <a:gd name="T1" fmla="*/ 0 h 1234"/>
                  <a:gd name="T2" fmla="*/ 575 w 725"/>
                  <a:gd name="T3" fmla="*/ 0 h 1234"/>
                  <a:gd name="T4" fmla="*/ 610 w 725"/>
                  <a:gd name="T5" fmla="*/ 4 h 1234"/>
                  <a:gd name="T6" fmla="*/ 641 w 725"/>
                  <a:gd name="T7" fmla="*/ 15 h 1234"/>
                  <a:gd name="T8" fmla="*/ 669 w 725"/>
                  <a:gd name="T9" fmla="*/ 33 h 1234"/>
                  <a:gd name="T10" fmla="*/ 693 w 725"/>
                  <a:gd name="T11" fmla="*/ 56 h 1234"/>
                  <a:gd name="T12" fmla="*/ 709 w 725"/>
                  <a:gd name="T13" fmla="*/ 84 h 1234"/>
                  <a:gd name="T14" fmla="*/ 721 w 725"/>
                  <a:gd name="T15" fmla="*/ 116 h 1234"/>
                  <a:gd name="T16" fmla="*/ 725 w 725"/>
                  <a:gd name="T17" fmla="*/ 151 h 1234"/>
                  <a:gd name="T18" fmla="*/ 725 w 725"/>
                  <a:gd name="T19" fmla="*/ 1084 h 1234"/>
                  <a:gd name="T20" fmla="*/ 721 w 725"/>
                  <a:gd name="T21" fmla="*/ 1119 h 1234"/>
                  <a:gd name="T22" fmla="*/ 709 w 725"/>
                  <a:gd name="T23" fmla="*/ 1151 h 1234"/>
                  <a:gd name="T24" fmla="*/ 693 w 725"/>
                  <a:gd name="T25" fmla="*/ 1178 h 1234"/>
                  <a:gd name="T26" fmla="*/ 669 w 725"/>
                  <a:gd name="T27" fmla="*/ 1202 h 1234"/>
                  <a:gd name="T28" fmla="*/ 641 w 725"/>
                  <a:gd name="T29" fmla="*/ 1220 h 1234"/>
                  <a:gd name="T30" fmla="*/ 610 w 725"/>
                  <a:gd name="T31" fmla="*/ 1230 h 1234"/>
                  <a:gd name="T32" fmla="*/ 575 w 725"/>
                  <a:gd name="T33" fmla="*/ 1234 h 1234"/>
                  <a:gd name="T34" fmla="*/ 151 w 725"/>
                  <a:gd name="T35" fmla="*/ 1234 h 1234"/>
                  <a:gd name="T36" fmla="*/ 117 w 725"/>
                  <a:gd name="T37" fmla="*/ 1230 h 1234"/>
                  <a:gd name="T38" fmla="*/ 85 w 725"/>
                  <a:gd name="T39" fmla="*/ 1220 h 1234"/>
                  <a:gd name="T40" fmla="*/ 58 w 725"/>
                  <a:gd name="T41" fmla="*/ 1202 h 1234"/>
                  <a:gd name="T42" fmla="*/ 34 w 725"/>
                  <a:gd name="T43" fmla="*/ 1178 h 1234"/>
                  <a:gd name="T44" fmla="*/ 16 w 725"/>
                  <a:gd name="T45" fmla="*/ 1151 h 1234"/>
                  <a:gd name="T46" fmla="*/ 6 w 725"/>
                  <a:gd name="T47" fmla="*/ 1119 h 1234"/>
                  <a:gd name="T48" fmla="*/ 0 w 725"/>
                  <a:gd name="T49" fmla="*/ 1084 h 1234"/>
                  <a:gd name="T50" fmla="*/ 0 w 725"/>
                  <a:gd name="T51" fmla="*/ 151 h 1234"/>
                  <a:gd name="T52" fmla="*/ 6 w 725"/>
                  <a:gd name="T53" fmla="*/ 116 h 1234"/>
                  <a:gd name="T54" fmla="*/ 16 w 725"/>
                  <a:gd name="T55" fmla="*/ 84 h 1234"/>
                  <a:gd name="T56" fmla="*/ 34 w 725"/>
                  <a:gd name="T57" fmla="*/ 56 h 1234"/>
                  <a:gd name="T58" fmla="*/ 58 w 725"/>
                  <a:gd name="T59" fmla="*/ 33 h 1234"/>
                  <a:gd name="T60" fmla="*/ 85 w 725"/>
                  <a:gd name="T61" fmla="*/ 15 h 1234"/>
                  <a:gd name="T62" fmla="*/ 117 w 725"/>
                  <a:gd name="T63" fmla="*/ 4 h 1234"/>
                  <a:gd name="T64" fmla="*/ 151 w 725"/>
                  <a:gd name="T65"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5" h="1234">
                    <a:moveTo>
                      <a:pt x="151" y="0"/>
                    </a:moveTo>
                    <a:lnTo>
                      <a:pt x="575" y="0"/>
                    </a:lnTo>
                    <a:lnTo>
                      <a:pt x="610" y="4"/>
                    </a:lnTo>
                    <a:lnTo>
                      <a:pt x="641" y="15"/>
                    </a:lnTo>
                    <a:lnTo>
                      <a:pt x="669" y="33"/>
                    </a:lnTo>
                    <a:lnTo>
                      <a:pt x="693" y="56"/>
                    </a:lnTo>
                    <a:lnTo>
                      <a:pt x="709" y="84"/>
                    </a:lnTo>
                    <a:lnTo>
                      <a:pt x="721" y="116"/>
                    </a:lnTo>
                    <a:lnTo>
                      <a:pt x="725" y="151"/>
                    </a:lnTo>
                    <a:lnTo>
                      <a:pt x="725" y="1084"/>
                    </a:lnTo>
                    <a:lnTo>
                      <a:pt x="721" y="1119"/>
                    </a:lnTo>
                    <a:lnTo>
                      <a:pt x="709" y="1151"/>
                    </a:lnTo>
                    <a:lnTo>
                      <a:pt x="693" y="1178"/>
                    </a:lnTo>
                    <a:lnTo>
                      <a:pt x="669" y="1202"/>
                    </a:lnTo>
                    <a:lnTo>
                      <a:pt x="641" y="1220"/>
                    </a:lnTo>
                    <a:lnTo>
                      <a:pt x="610" y="1230"/>
                    </a:lnTo>
                    <a:lnTo>
                      <a:pt x="575" y="1234"/>
                    </a:lnTo>
                    <a:lnTo>
                      <a:pt x="151" y="1234"/>
                    </a:lnTo>
                    <a:lnTo>
                      <a:pt x="117" y="1230"/>
                    </a:lnTo>
                    <a:lnTo>
                      <a:pt x="85" y="1220"/>
                    </a:lnTo>
                    <a:lnTo>
                      <a:pt x="58" y="1202"/>
                    </a:lnTo>
                    <a:lnTo>
                      <a:pt x="34" y="1178"/>
                    </a:lnTo>
                    <a:lnTo>
                      <a:pt x="16" y="1151"/>
                    </a:lnTo>
                    <a:lnTo>
                      <a:pt x="6" y="1119"/>
                    </a:lnTo>
                    <a:lnTo>
                      <a:pt x="0" y="1084"/>
                    </a:lnTo>
                    <a:lnTo>
                      <a:pt x="0" y="151"/>
                    </a:lnTo>
                    <a:lnTo>
                      <a:pt x="6" y="116"/>
                    </a:lnTo>
                    <a:lnTo>
                      <a:pt x="16" y="84"/>
                    </a:lnTo>
                    <a:lnTo>
                      <a:pt x="34" y="56"/>
                    </a:lnTo>
                    <a:lnTo>
                      <a:pt x="58" y="33"/>
                    </a:lnTo>
                    <a:lnTo>
                      <a:pt x="85" y="15"/>
                    </a:lnTo>
                    <a:lnTo>
                      <a:pt x="117" y="4"/>
                    </a:lnTo>
                    <a:lnTo>
                      <a:pt x="1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Text" lastClr="000000"/>
                  </a:solidFill>
                  <a:effectLst/>
                  <a:uLnTx/>
                  <a:uFillTx/>
                  <a:cs typeface="+mn-ea"/>
                  <a:sym typeface="+mn-lt"/>
                </a:endParaRPr>
              </a:p>
            </p:txBody>
          </p:sp>
          <p:sp>
            <p:nvSpPr>
              <p:cNvPr id="16" name="Freeform 46"/>
              <p:cNvSpPr>
                <a:spLocks/>
              </p:cNvSpPr>
              <p:nvPr/>
            </p:nvSpPr>
            <p:spPr bwMode="auto">
              <a:xfrm>
                <a:off x="5159473" y="3004353"/>
                <a:ext cx="684000" cy="62773"/>
              </a:xfrm>
              <a:custGeom>
                <a:avLst/>
                <a:gdLst>
                  <a:gd name="T0" fmla="*/ 180 w 4216"/>
                  <a:gd name="T1" fmla="*/ 0 h 362"/>
                  <a:gd name="T2" fmla="*/ 4035 w 4216"/>
                  <a:gd name="T3" fmla="*/ 0 h 362"/>
                  <a:gd name="T4" fmla="*/ 4072 w 4216"/>
                  <a:gd name="T5" fmla="*/ 4 h 362"/>
                  <a:gd name="T6" fmla="*/ 4105 w 4216"/>
                  <a:gd name="T7" fmla="*/ 14 h 362"/>
                  <a:gd name="T8" fmla="*/ 4136 w 4216"/>
                  <a:gd name="T9" fmla="*/ 31 h 362"/>
                  <a:gd name="T10" fmla="*/ 4162 w 4216"/>
                  <a:gd name="T11" fmla="*/ 53 h 362"/>
                  <a:gd name="T12" fmla="*/ 4185 w 4216"/>
                  <a:gd name="T13" fmla="*/ 79 h 362"/>
                  <a:gd name="T14" fmla="*/ 4202 w 4216"/>
                  <a:gd name="T15" fmla="*/ 110 h 362"/>
                  <a:gd name="T16" fmla="*/ 4212 w 4216"/>
                  <a:gd name="T17" fmla="*/ 145 h 362"/>
                  <a:gd name="T18" fmla="*/ 4216 w 4216"/>
                  <a:gd name="T19" fmla="*/ 180 h 362"/>
                  <a:gd name="T20" fmla="*/ 4212 w 4216"/>
                  <a:gd name="T21" fmla="*/ 217 h 362"/>
                  <a:gd name="T22" fmla="*/ 4202 w 4216"/>
                  <a:gd name="T23" fmla="*/ 251 h 362"/>
                  <a:gd name="T24" fmla="*/ 4185 w 4216"/>
                  <a:gd name="T25" fmla="*/ 281 h 362"/>
                  <a:gd name="T26" fmla="*/ 4162 w 4216"/>
                  <a:gd name="T27" fmla="*/ 308 h 362"/>
                  <a:gd name="T28" fmla="*/ 4136 w 4216"/>
                  <a:gd name="T29" fmla="*/ 331 h 362"/>
                  <a:gd name="T30" fmla="*/ 4105 w 4216"/>
                  <a:gd name="T31" fmla="*/ 348 h 362"/>
                  <a:gd name="T32" fmla="*/ 4072 w 4216"/>
                  <a:gd name="T33" fmla="*/ 358 h 362"/>
                  <a:gd name="T34" fmla="*/ 4035 w 4216"/>
                  <a:gd name="T35" fmla="*/ 362 h 362"/>
                  <a:gd name="T36" fmla="*/ 180 w 4216"/>
                  <a:gd name="T37" fmla="*/ 362 h 362"/>
                  <a:gd name="T38" fmla="*/ 144 w 4216"/>
                  <a:gd name="T39" fmla="*/ 358 h 362"/>
                  <a:gd name="T40" fmla="*/ 110 w 4216"/>
                  <a:gd name="T41" fmla="*/ 348 h 362"/>
                  <a:gd name="T42" fmla="*/ 79 w 4216"/>
                  <a:gd name="T43" fmla="*/ 331 h 362"/>
                  <a:gd name="T44" fmla="*/ 52 w 4216"/>
                  <a:gd name="T45" fmla="*/ 308 h 362"/>
                  <a:gd name="T46" fmla="*/ 31 w 4216"/>
                  <a:gd name="T47" fmla="*/ 281 h 362"/>
                  <a:gd name="T48" fmla="*/ 14 w 4216"/>
                  <a:gd name="T49" fmla="*/ 251 h 362"/>
                  <a:gd name="T50" fmla="*/ 4 w 4216"/>
                  <a:gd name="T51" fmla="*/ 217 h 362"/>
                  <a:gd name="T52" fmla="*/ 0 w 4216"/>
                  <a:gd name="T53" fmla="*/ 180 h 362"/>
                  <a:gd name="T54" fmla="*/ 4 w 4216"/>
                  <a:gd name="T55" fmla="*/ 145 h 362"/>
                  <a:gd name="T56" fmla="*/ 14 w 4216"/>
                  <a:gd name="T57" fmla="*/ 110 h 362"/>
                  <a:gd name="T58" fmla="*/ 31 w 4216"/>
                  <a:gd name="T59" fmla="*/ 79 h 362"/>
                  <a:gd name="T60" fmla="*/ 52 w 4216"/>
                  <a:gd name="T61" fmla="*/ 53 h 362"/>
                  <a:gd name="T62" fmla="*/ 79 w 4216"/>
                  <a:gd name="T63" fmla="*/ 31 h 362"/>
                  <a:gd name="T64" fmla="*/ 110 w 4216"/>
                  <a:gd name="T65" fmla="*/ 14 h 362"/>
                  <a:gd name="T66" fmla="*/ 144 w 4216"/>
                  <a:gd name="T67" fmla="*/ 4 h 362"/>
                  <a:gd name="T68" fmla="*/ 180 w 4216"/>
                  <a:gd name="T69"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16" h="362">
                    <a:moveTo>
                      <a:pt x="180" y="0"/>
                    </a:moveTo>
                    <a:lnTo>
                      <a:pt x="4035" y="0"/>
                    </a:lnTo>
                    <a:lnTo>
                      <a:pt x="4072" y="4"/>
                    </a:lnTo>
                    <a:lnTo>
                      <a:pt x="4105" y="14"/>
                    </a:lnTo>
                    <a:lnTo>
                      <a:pt x="4136" y="31"/>
                    </a:lnTo>
                    <a:lnTo>
                      <a:pt x="4162" y="53"/>
                    </a:lnTo>
                    <a:lnTo>
                      <a:pt x="4185" y="79"/>
                    </a:lnTo>
                    <a:lnTo>
                      <a:pt x="4202" y="110"/>
                    </a:lnTo>
                    <a:lnTo>
                      <a:pt x="4212" y="145"/>
                    </a:lnTo>
                    <a:lnTo>
                      <a:pt x="4216" y="180"/>
                    </a:lnTo>
                    <a:lnTo>
                      <a:pt x="4212" y="217"/>
                    </a:lnTo>
                    <a:lnTo>
                      <a:pt x="4202" y="251"/>
                    </a:lnTo>
                    <a:lnTo>
                      <a:pt x="4185" y="281"/>
                    </a:lnTo>
                    <a:lnTo>
                      <a:pt x="4162" y="308"/>
                    </a:lnTo>
                    <a:lnTo>
                      <a:pt x="4136" y="331"/>
                    </a:lnTo>
                    <a:lnTo>
                      <a:pt x="4105" y="348"/>
                    </a:lnTo>
                    <a:lnTo>
                      <a:pt x="4072" y="358"/>
                    </a:lnTo>
                    <a:lnTo>
                      <a:pt x="4035" y="362"/>
                    </a:lnTo>
                    <a:lnTo>
                      <a:pt x="180" y="362"/>
                    </a:lnTo>
                    <a:lnTo>
                      <a:pt x="144" y="358"/>
                    </a:lnTo>
                    <a:lnTo>
                      <a:pt x="110" y="348"/>
                    </a:lnTo>
                    <a:lnTo>
                      <a:pt x="79" y="331"/>
                    </a:lnTo>
                    <a:lnTo>
                      <a:pt x="52" y="308"/>
                    </a:lnTo>
                    <a:lnTo>
                      <a:pt x="31" y="281"/>
                    </a:lnTo>
                    <a:lnTo>
                      <a:pt x="14" y="251"/>
                    </a:lnTo>
                    <a:lnTo>
                      <a:pt x="4" y="217"/>
                    </a:lnTo>
                    <a:lnTo>
                      <a:pt x="0" y="180"/>
                    </a:lnTo>
                    <a:lnTo>
                      <a:pt x="4" y="145"/>
                    </a:lnTo>
                    <a:lnTo>
                      <a:pt x="14" y="110"/>
                    </a:lnTo>
                    <a:lnTo>
                      <a:pt x="31" y="79"/>
                    </a:lnTo>
                    <a:lnTo>
                      <a:pt x="52" y="53"/>
                    </a:lnTo>
                    <a:lnTo>
                      <a:pt x="79" y="31"/>
                    </a:lnTo>
                    <a:lnTo>
                      <a:pt x="110" y="14"/>
                    </a:lnTo>
                    <a:lnTo>
                      <a:pt x="144" y="4"/>
                    </a:lnTo>
                    <a:lnTo>
                      <a:pt x="18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Text" lastClr="000000"/>
                  </a:solidFill>
                  <a:effectLst/>
                  <a:uLnTx/>
                  <a:uFillTx/>
                  <a:cs typeface="+mn-ea"/>
                  <a:sym typeface="+mn-lt"/>
                </a:endParaRPr>
              </a:p>
            </p:txBody>
          </p:sp>
        </p:grpSp>
      </p:grpSp>
    </p:spTree>
    <p:extLst>
      <p:ext uri="{BB962C8B-B14F-4D97-AF65-F5344CB8AC3E}">
        <p14:creationId xmlns:p14="http://schemas.microsoft.com/office/powerpoint/2010/main" val="243061913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par>
                          <p:cTn id="21" fill="hold">
                            <p:stCondLst>
                              <p:cond delay="1500"/>
                            </p:stCondLst>
                            <p:childTnLst>
                              <p:par>
                                <p:cTn id="22" presetID="49" presetClass="entr" presetSubtype="0" decel="10000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 calcmode="lin" valueType="num">
                                      <p:cBhvr>
                                        <p:cTn id="26" dur="500" fill="hold"/>
                                        <p:tgtEl>
                                          <p:spTgt spid="9"/>
                                        </p:tgtEl>
                                        <p:attrNameLst>
                                          <p:attrName>style.rotation</p:attrName>
                                        </p:attrNameLst>
                                      </p:cBhvr>
                                      <p:tavLst>
                                        <p:tav tm="0">
                                          <p:val>
                                            <p:fltVal val="360"/>
                                          </p:val>
                                        </p:tav>
                                        <p:tav tm="100000">
                                          <p:val>
                                            <p:fltVal val="0"/>
                                          </p:val>
                                        </p:tav>
                                      </p:tavLst>
                                    </p:anim>
                                    <p:animEffect transition="in" filter="fade">
                                      <p:cBhvr>
                                        <p:cTn id="27" dur="500"/>
                                        <p:tgtEl>
                                          <p:spTgt spid="9"/>
                                        </p:tgtEl>
                                      </p:cBhvr>
                                    </p:animEffect>
                                  </p:childTnLst>
                                </p:cTn>
                              </p:par>
                            </p:childTnLst>
                          </p:cTn>
                        </p:par>
                        <p:par>
                          <p:cTn id="28" fill="hold">
                            <p:stCondLst>
                              <p:cond delay="20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6"/>
                                        </p:tgtEl>
                                        <p:attrNameLst>
                                          <p:attrName>ppt_y</p:attrName>
                                        </p:attrNameLst>
                                      </p:cBhvr>
                                      <p:tavLst>
                                        <p:tav tm="0">
                                          <p:val>
                                            <p:strVal val="#ppt_y"/>
                                          </p:val>
                                        </p:tav>
                                        <p:tav tm="100000">
                                          <p:val>
                                            <p:strVal val="#ppt_y"/>
                                          </p:val>
                                        </p:tav>
                                      </p:tavLst>
                                    </p:anim>
                                    <p:anim calcmode="lin" valueType="num">
                                      <p:cBhvr>
                                        <p:cTn id="3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6"/>
                                        </p:tgtEl>
                                      </p:cBhvr>
                                    </p:animEffect>
                                  </p:childTnLst>
                                </p:cTn>
                              </p:par>
                            </p:childTnLst>
                          </p:cTn>
                        </p:par>
                        <p:par>
                          <p:cTn id="36" fill="hold">
                            <p:stCondLst>
                              <p:cond delay="2550"/>
                            </p:stCondLst>
                            <p:childTnLst>
                              <p:par>
                                <p:cTn id="37" presetID="42" presetClass="entr" presetSubtype="0" fill="hold" grpId="0" nodeType="afterEffect">
                                  <p:stCondLst>
                                    <p:cond delay="0"/>
                                  </p:stCondLst>
                                  <p:iterate type="lt">
                                    <p:tmPct val="10000"/>
                                  </p:iterate>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childTnLst>
                          </p:cTn>
                        </p:par>
                        <p:par>
                          <p:cTn id="42" fill="hold">
                            <p:stCondLst>
                              <p:cond delay="4650"/>
                            </p:stCondLst>
                            <p:childTnLst>
                              <p:par>
                                <p:cTn id="43" presetID="22" presetClass="entr" presetSubtype="8"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500"/>
                                        <p:tgtEl>
                                          <p:spTgt spid="8"/>
                                        </p:tgtEl>
                                      </p:cBhvr>
                                    </p:animEffect>
                                  </p:childTnLst>
                                </p:cTn>
                              </p:par>
                            </p:childTnLst>
                          </p:cTn>
                        </p:par>
                        <p:par>
                          <p:cTn id="46" fill="hold">
                            <p:stCondLst>
                              <p:cond delay="5150"/>
                            </p:stCondLst>
                            <p:childTnLst>
                              <p:par>
                                <p:cTn id="47" presetID="18" presetClass="entr" presetSubtype="6" fill="hold" nodeType="afterEffect">
                                  <p:stCondLst>
                                    <p:cond delay="0"/>
                                  </p:stCondLst>
                                  <p:childTnLst>
                                    <p:set>
                                      <p:cBhvr>
                                        <p:cTn id="48" dur="1" fill="hold">
                                          <p:stCondLst>
                                            <p:cond delay="0"/>
                                          </p:stCondLst>
                                        </p:cTn>
                                        <p:tgtEl>
                                          <p:spTgt spid="7">
                                            <p:txEl>
                                              <p:pRg st="0" end="0"/>
                                            </p:txEl>
                                          </p:spTgt>
                                        </p:tgtEl>
                                        <p:attrNameLst>
                                          <p:attrName>style.visibility</p:attrName>
                                        </p:attrNameLst>
                                      </p:cBhvr>
                                      <p:to>
                                        <p:strVal val="visible"/>
                                      </p:to>
                                    </p:set>
                                    <p:animEffect transition="in" filter="strips(downRight)">
                                      <p:cBhvr>
                                        <p:cTn id="4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648"/>
          <p:cNvSpPr/>
          <p:nvPr/>
        </p:nvSpPr>
        <p:spPr>
          <a:xfrm>
            <a:off x="4597860" y="2095667"/>
            <a:ext cx="2993682" cy="1786597"/>
          </a:xfrm>
          <a:prstGeom prst="rect">
            <a:avLst/>
          </a:prstGeom>
          <a:solidFill>
            <a:schemeClr val="accent2"/>
          </a:solidFill>
          <a:ln w="12700">
            <a:miter lim="400000"/>
          </a:ln>
        </p:spPr>
        <p:txBody>
          <a:bodyPr lIns="45719" rIns="45719" anchor="ctr"/>
          <a:lstStyle/>
          <a:p>
            <a:pPr algn="ctr">
              <a:defRPr>
                <a:solidFill>
                  <a:srgbClr val="FFFFFF"/>
                </a:solidFill>
              </a:defRPr>
            </a:pPr>
            <a:endParaRPr>
              <a:cs typeface="+mn-ea"/>
              <a:sym typeface="+mn-lt"/>
            </a:endParaRPr>
          </a:p>
        </p:txBody>
      </p:sp>
      <p:sp>
        <p:nvSpPr>
          <p:cNvPr id="9" name="Shape 1649"/>
          <p:cNvSpPr/>
          <p:nvPr/>
        </p:nvSpPr>
        <p:spPr>
          <a:xfrm>
            <a:off x="1448972" y="2095667"/>
            <a:ext cx="2993683" cy="1786597"/>
          </a:xfrm>
          <a:prstGeom prst="rect">
            <a:avLst/>
          </a:prstGeom>
          <a:solidFill>
            <a:schemeClr val="accent1"/>
          </a:solidFill>
          <a:ln w="12700">
            <a:miter lim="400000"/>
          </a:ln>
        </p:spPr>
        <p:txBody>
          <a:bodyPr lIns="45719" rIns="45719" anchor="ctr"/>
          <a:lstStyle/>
          <a:p>
            <a:pPr algn="ctr">
              <a:defRPr>
                <a:solidFill>
                  <a:srgbClr val="FFFFFF"/>
                </a:solidFill>
              </a:defRPr>
            </a:pPr>
            <a:endParaRPr>
              <a:cs typeface="+mn-ea"/>
              <a:sym typeface="+mn-lt"/>
            </a:endParaRPr>
          </a:p>
        </p:txBody>
      </p:sp>
      <p:sp>
        <p:nvSpPr>
          <p:cNvPr id="10" name="Shape 1650"/>
          <p:cNvSpPr/>
          <p:nvPr/>
        </p:nvSpPr>
        <p:spPr>
          <a:xfrm>
            <a:off x="7746744" y="2095667"/>
            <a:ext cx="2993683" cy="1786597"/>
          </a:xfrm>
          <a:prstGeom prst="rect">
            <a:avLst/>
          </a:prstGeom>
          <a:solidFill>
            <a:schemeClr val="accent3"/>
          </a:solidFill>
          <a:ln w="12700">
            <a:miter lim="400000"/>
          </a:ln>
        </p:spPr>
        <p:txBody>
          <a:bodyPr lIns="45719" rIns="45719" anchor="ctr"/>
          <a:lstStyle/>
          <a:p>
            <a:pPr algn="ctr">
              <a:defRPr>
                <a:solidFill>
                  <a:srgbClr val="FFFFFF"/>
                </a:solidFill>
              </a:defRPr>
            </a:pPr>
            <a:endParaRPr>
              <a:cs typeface="+mn-ea"/>
              <a:sym typeface="+mn-lt"/>
            </a:endParaRPr>
          </a:p>
        </p:txBody>
      </p:sp>
      <p:sp>
        <p:nvSpPr>
          <p:cNvPr id="11" name="Shape 1651"/>
          <p:cNvSpPr/>
          <p:nvPr/>
        </p:nvSpPr>
        <p:spPr>
          <a:xfrm>
            <a:off x="4597860" y="4031319"/>
            <a:ext cx="2993682" cy="1786597"/>
          </a:xfrm>
          <a:prstGeom prst="rect">
            <a:avLst/>
          </a:prstGeom>
          <a:solidFill>
            <a:schemeClr val="accent5"/>
          </a:solidFill>
          <a:ln w="12700">
            <a:miter lim="400000"/>
          </a:ln>
        </p:spPr>
        <p:txBody>
          <a:bodyPr lIns="45719" rIns="45719" anchor="ctr"/>
          <a:lstStyle/>
          <a:p>
            <a:pPr algn="ctr">
              <a:defRPr>
                <a:solidFill>
                  <a:srgbClr val="FFFFFF"/>
                </a:solidFill>
              </a:defRPr>
            </a:pPr>
            <a:endParaRPr>
              <a:cs typeface="+mn-ea"/>
              <a:sym typeface="+mn-lt"/>
            </a:endParaRPr>
          </a:p>
        </p:txBody>
      </p:sp>
      <p:sp>
        <p:nvSpPr>
          <p:cNvPr id="12" name="Shape 1652"/>
          <p:cNvSpPr/>
          <p:nvPr/>
        </p:nvSpPr>
        <p:spPr>
          <a:xfrm>
            <a:off x="1448972" y="4031319"/>
            <a:ext cx="2993683" cy="1786597"/>
          </a:xfrm>
          <a:prstGeom prst="rect">
            <a:avLst/>
          </a:prstGeom>
          <a:solidFill>
            <a:schemeClr val="accent4"/>
          </a:solidFill>
          <a:ln w="12700">
            <a:miter lim="400000"/>
          </a:ln>
        </p:spPr>
        <p:txBody>
          <a:bodyPr lIns="45719" rIns="45719" anchor="ctr"/>
          <a:lstStyle/>
          <a:p>
            <a:pPr algn="ctr">
              <a:defRPr>
                <a:solidFill>
                  <a:srgbClr val="FFFFFF"/>
                </a:solidFill>
              </a:defRPr>
            </a:pPr>
            <a:endParaRPr>
              <a:cs typeface="+mn-ea"/>
              <a:sym typeface="+mn-lt"/>
            </a:endParaRPr>
          </a:p>
        </p:txBody>
      </p:sp>
      <p:sp>
        <p:nvSpPr>
          <p:cNvPr id="13" name="Shape 1653"/>
          <p:cNvSpPr/>
          <p:nvPr/>
        </p:nvSpPr>
        <p:spPr>
          <a:xfrm>
            <a:off x="7746744" y="4031319"/>
            <a:ext cx="2993683" cy="1786597"/>
          </a:xfrm>
          <a:prstGeom prst="rect">
            <a:avLst/>
          </a:prstGeom>
          <a:solidFill>
            <a:schemeClr val="accent6"/>
          </a:solidFill>
          <a:ln w="12700">
            <a:miter lim="400000"/>
          </a:ln>
        </p:spPr>
        <p:txBody>
          <a:bodyPr lIns="45719" rIns="45719" anchor="ctr"/>
          <a:lstStyle/>
          <a:p>
            <a:pPr algn="ctr">
              <a:defRPr>
                <a:solidFill>
                  <a:srgbClr val="FFFFFF"/>
                </a:solidFill>
              </a:defRPr>
            </a:pPr>
            <a:endParaRPr>
              <a:cs typeface="+mn-ea"/>
              <a:sym typeface="+mn-lt"/>
            </a:endParaRPr>
          </a:p>
        </p:txBody>
      </p:sp>
      <p:sp>
        <p:nvSpPr>
          <p:cNvPr id="14" name="Shape 1654"/>
          <p:cNvSpPr/>
          <p:nvPr/>
        </p:nvSpPr>
        <p:spPr>
          <a:xfrm>
            <a:off x="2181664" y="3047954"/>
            <a:ext cx="1528301" cy="33855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sz="1600">
                <a:solidFill>
                  <a:srgbClr val="FFFFFF"/>
                </a:solidFill>
              </a:defRPr>
            </a:lvl1pPr>
          </a:lstStyle>
          <a:p>
            <a:pPr>
              <a:defRPr sz="1800">
                <a:solidFill>
                  <a:srgbClr val="000000"/>
                </a:solidFill>
              </a:defRPr>
            </a:pPr>
            <a:r>
              <a:rPr sz="1600" dirty="0">
                <a:solidFill>
                  <a:srgbClr val="FFFFFF"/>
                </a:solidFill>
                <a:cs typeface="+mn-ea"/>
                <a:sym typeface="+mn-lt"/>
              </a:rPr>
              <a:t>Bundle Packed</a:t>
            </a:r>
          </a:p>
        </p:txBody>
      </p:sp>
      <p:sp>
        <p:nvSpPr>
          <p:cNvPr id="15" name="Shape 1655"/>
          <p:cNvSpPr/>
          <p:nvPr/>
        </p:nvSpPr>
        <p:spPr>
          <a:xfrm>
            <a:off x="2260915" y="4975459"/>
            <a:ext cx="1369797" cy="33855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sz="1600">
                <a:solidFill>
                  <a:srgbClr val="FFFFFF"/>
                </a:solidFill>
              </a:defRPr>
            </a:lvl1pPr>
          </a:lstStyle>
          <a:p>
            <a:pPr>
              <a:defRPr sz="1800">
                <a:solidFill>
                  <a:srgbClr val="000000"/>
                </a:solidFill>
              </a:defRPr>
            </a:pPr>
            <a:r>
              <a:rPr sz="1600">
                <a:solidFill>
                  <a:srgbClr val="FFFFFF"/>
                </a:solidFill>
                <a:cs typeface="+mn-ea"/>
                <a:sym typeface="+mn-lt"/>
              </a:rPr>
              <a:t>Photography</a:t>
            </a:r>
          </a:p>
        </p:txBody>
      </p:sp>
      <p:sp>
        <p:nvSpPr>
          <p:cNvPr id="16" name="Shape 1656"/>
          <p:cNvSpPr/>
          <p:nvPr/>
        </p:nvSpPr>
        <p:spPr>
          <a:xfrm>
            <a:off x="5394047" y="3047954"/>
            <a:ext cx="1403908" cy="33855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sz="1600">
                <a:solidFill>
                  <a:srgbClr val="FFFFFF"/>
                </a:solidFill>
              </a:defRPr>
            </a:lvl1pPr>
          </a:lstStyle>
          <a:p>
            <a:pPr>
              <a:defRPr sz="1800">
                <a:solidFill>
                  <a:srgbClr val="000000"/>
                </a:solidFill>
              </a:defRPr>
            </a:pPr>
            <a:r>
              <a:rPr sz="1600">
                <a:solidFill>
                  <a:srgbClr val="FFFFFF"/>
                </a:solidFill>
                <a:cs typeface="+mn-ea"/>
                <a:sym typeface="+mn-lt"/>
              </a:rPr>
              <a:t>Cloud Source</a:t>
            </a:r>
          </a:p>
        </p:txBody>
      </p:sp>
      <p:sp>
        <p:nvSpPr>
          <p:cNvPr id="17" name="Shape 1657"/>
          <p:cNvSpPr/>
          <p:nvPr/>
        </p:nvSpPr>
        <p:spPr>
          <a:xfrm>
            <a:off x="5248173" y="4975459"/>
            <a:ext cx="1695655" cy="33855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sz="1600">
                <a:solidFill>
                  <a:srgbClr val="FFFFFF"/>
                </a:solidFill>
              </a:defRPr>
            </a:lvl1pPr>
          </a:lstStyle>
          <a:p>
            <a:pPr>
              <a:defRPr sz="1800">
                <a:solidFill>
                  <a:srgbClr val="000000"/>
                </a:solidFill>
              </a:defRPr>
            </a:pPr>
            <a:r>
              <a:rPr sz="1600">
                <a:solidFill>
                  <a:srgbClr val="FFFFFF"/>
                </a:solidFill>
                <a:cs typeface="+mn-ea"/>
                <a:sym typeface="+mn-lt"/>
              </a:rPr>
              <a:t>Lovely Audience</a:t>
            </a:r>
          </a:p>
        </p:txBody>
      </p:sp>
      <p:sp>
        <p:nvSpPr>
          <p:cNvPr id="18" name="Shape 1658"/>
          <p:cNvSpPr/>
          <p:nvPr/>
        </p:nvSpPr>
        <p:spPr>
          <a:xfrm>
            <a:off x="8358440" y="4975461"/>
            <a:ext cx="1770291" cy="33855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sz="1600">
                <a:solidFill>
                  <a:srgbClr val="FFFFFF"/>
                </a:solidFill>
              </a:defRPr>
            </a:lvl1pPr>
          </a:lstStyle>
          <a:p>
            <a:pPr>
              <a:defRPr sz="1800">
                <a:solidFill>
                  <a:srgbClr val="000000"/>
                </a:solidFill>
              </a:defRPr>
            </a:pPr>
            <a:r>
              <a:rPr sz="1600">
                <a:solidFill>
                  <a:srgbClr val="FFFFFF"/>
                </a:solidFill>
                <a:cs typeface="+mn-ea"/>
                <a:sym typeface="+mn-lt"/>
              </a:rPr>
              <a:t>Streaming Media</a:t>
            </a:r>
          </a:p>
        </p:txBody>
      </p:sp>
      <p:sp>
        <p:nvSpPr>
          <p:cNvPr id="19" name="Shape 1659"/>
          <p:cNvSpPr/>
          <p:nvPr/>
        </p:nvSpPr>
        <p:spPr>
          <a:xfrm>
            <a:off x="8595491" y="3047954"/>
            <a:ext cx="1296187" cy="33855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sz="1600">
                <a:solidFill>
                  <a:srgbClr val="FFFFFF"/>
                </a:solidFill>
              </a:defRPr>
            </a:lvl1pPr>
          </a:lstStyle>
          <a:p>
            <a:pPr>
              <a:defRPr sz="1800">
                <a:solidFill>
                  <a:srgbClr val="000000"/>
                </a:solidFill>
              </a:defRPr>
            </a:pPr>
            <a:r>
              <a:rPr sz="1600" dirty="0">
                <a:solidFill>
                  <a:srgbClr val="FFFFFF"/>
                </a:solidFill>
                <a:cs typeface="+mn-ea"/>
                <a:sym typeface="+mn-lt"/>
              </a:rPr>
              <a:t>Print Design</a:t>
            </a:r>
          </a:p>
        </p:txBody>
      </p:sp>
      <p:grpSp>
        <p:nvGrpSpPr>
          <p:cNvPr id="20" name="Group 1662"/>
          <p:cNvGrpSpPr/>
          <p:nvPr/>
        </p:nvGrpSpPr>
        <p:grpSpPr>
          <a:xfrm>
            <a:off x="2616431" y="2328510"/>
            <a:ext cx="658761" cy="575756"/>
            <a:chOff x="0" y="0"/>
            <a:chExt cx="658759" cy="575755"/>
          </a:xfrm>
        </p:grpSpPr>
        <p:sp>
          <p:nvSpPr>
            <p:cNvPr id="21" name="Shape 1660"/>
            <p:cNvSpPr/>
            <p:nvPr/>
          </p:nvSpPr>
          <p:spPr>
            <a:xfrm>
              <a:off x="-1" y="0"/>
              <a:ext cx="658761" cy="575756"/>
            </a:xfrm>
            <a:custGeom>
              <a:avLst/>
              <a:gdLst/>
              <a:ahLst/>
              <a:cxnLst>
                <a:cxn ang="0">
                  <a:pos x="wd2" y="hd2"/>
                </a:cxn>
                <a:cxn ang="5400000">
                  <a:pos x="wd2" y="hd2"/>
                </a:cxn>
                <a:cxn ang="10800000">
                  <a:pos x="wd2" y="hd2"/>
                </a:cxn>
                <a:cxn ang="16200000">
                  <a:pos x="wd2" y="hd2"/>
                </a:cxn>
              </a:cxnLst>
              <a:rect l="0" t="0" r="r" b="b"/>
              <a:pathLst>
                <a:path w="21600" h="21600" extrusionOk="0">
                  <a:moveTo>
                    <a:pt x="21541" y="12706"/>
                  </a:moveTo>
                  <a:cubicBezTo>
                    <a:pt x="18849" y="1137"/>
                    <a:pt x="18849" y="1137"/>
                    <a:pt x="18849" y="1137"/>
                  </a:cubicBezTo>
                  <a:cubicBezTo>
                    <a:pt x="18673" y="468"/>
                    <a:pt x="18146" y="0"/>
                    <a:pt x="17502" y="0"/>
                  </a:cubicBezTo>
                  <a:cubicBezTo>
                    <a:pt x="10771" y="0"/>
                    <a:pt x="10771" y="0"/>
                    <a:pt x="10771" y="0"/>
                  </a:cubicBezTo>
                  <a:cubicBezTo>
                    <a:pt x="4039" y="0"/>
                    <a:pt x="4039" y="0"/>
                    <a:pt x="4039" y="0"/>
                  </a:cubicBezTo>
                  <a:cubicBezTo>
                    <a:pt x="3454" y="0"/>
                    <a:pt x="2927" y="468"/>
                    <a:pt x="2751" y="1137"/>
                  </a:cubicBezTo>
                  <a:cubicBezTo>
                    <a:pt x="59" y="12706"/>
                    <a:pt x="59" y="12706"/>
                    <a:pt x="59" y="12706"/>
                  </a:cubicBezTo>
                  <a:cubicBezTo>
                    <a:pt x="0" y="12840"/>
                    <a:pt x="0" y="12973"/>
                    <a:pt x="0" y="13107"/>
                  </a:cubicBezTo>
                  <a:cubicBezTo>
                    <a:pt x="0" y="18457"/>
                    <a:pt x="0" y="18457"/>
                    <a:pt x="0" y="18457"/>
                  </a:cubicBezTo>
                  <a:cubicBezTo>
                    <a:pt x="0" y="20196"/>
                    <a:pt x="1229" y="21600"/>
                    <a:pt x="2693" y="21600"/>
                  </a:cubicBezTo>
                  <a:cubicBezTo>
                    <a:pt x="18907" y="21600"/>
                    <a:pt x="18907" y="21600"/>
                    <a:pt x="18907" y="21600"/>
                  </a:cubicBezTo>
                  <a:cubicBezTo>
                    <a:pt x="20371" y="21600"/>
                    <a:pt x="21600" y="20196"/>
                    <a:pt x="21600" y="18457"/>
                  </a:cubicBezTo>
                  <a:cubicBezTo>
                    <a:pt x="21600" y="13107"/>
                    <a:pt x="21600" y="13107"/>
                    <a:pt x="21600" y="13107"/>
                  </a:cubicBezTo>
                  <a:cubicBezTo>
                    <a:pt x="21600" y="12973"/>
                    <a:pt x="21541" y="12840"/>
                    <a:pt x="21541" y="12706"/>
                  </a:cubicBezTo>
                  <a:close/>
                  <a:moveTo>
                    <a:pt x="20254" y="18457"/>
                  </a:moveTo>
                  <a:cubicBezTo>
                    <a:pt x="20254" y="19326"/>
                    <a:pt x="19610" y="19995"/>
                    <a:pt x="18907" y="19995"/>
                  </a:cubicBezTo>
                  <a:cubicBezTo>
                    <a:pt x="2693" y="19995"/>
                    <a:pt x="2693" y="19995"/>
                    <a:pt x="2693" y="19995"/>
                  </a:cubicBezTo>
                  <a:cubicBezTo>
                    <a:pt x="1990" y="19995"/>
                    <a:pt x="1346" y="19326"/>
                    <a:pt x="1346" y="18457"/>
                  </a:cubicBezTo>
                  <a:cubicBezTo>
                    <a:pt x="1346" y="13107"/>
                    <a:pt x="1346" y="13107"/>
                    <a:pt x="1346" y="13107"/>
                  </a:cubicBezTo>
                  <a:cubicBezTo>
                    <a:pt x="4039" y="1538"/>
                    <a:pt x="4039" y="1538"/>
                    <a:pt x="4039" y="1538"/>
                  </a:cubicBezTo>
                  <a:cubicBezTo>
                    <a:pt x="17502" y="1538"/>
                    <a:pt x="17502" y="1538"/>
                    <a:pt x="17502" y="1538"/>
                  </a:cubicBezTo>
                  <a:cubicBezTo>
                    <a:pt x="20254" y="13107"/>
                    <a:pt x="20254" y="13107"/>
                    <a:pt x="20254" y="13107"/>
                  </a:cubicBezTo>
                  <a:lnTo>
                    <a:pt x="20254" y="18457"/>
                  </a:lnTo>
                  <a:close/>
                </a:path>
              </a:pathLst>
            </a:custGeom>
            <a:solidFill>
              <a:srgbClr val="FFFFF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2" name="Shape 1661"/>
            <p:cNvSpPr/>
            <p:nvPr/>
          </p:nvSpPr>
          <p:spPr>
            <a:xfrm>
              <a:off x="78478" y="82252"/>
              <a:ext cx="500721" cy="368998"/>
            </a:xfrm>
            <a:custGeom>
              <a:avLst/>
              <a:gdLst/>
              <a:ahLst/>
              <a:cxnLst>
                <a:cxn ang="0">
                  <a:pos x="wd2" y="hd2"/>
                </a:cxn>
                <a:cxn ang="5400000">
                  <a:pos x="wd2" y="hd2"/>
                </a:cxn>
                <a:cxn ang="10800000">
                  <a:pos x="wd2" y="hd2"/>
                </a:cxn>
                <a:cxn ang="16200000">
                  <a:pos x="wd2" y="hd2"/>
                </a:cxn>
              </a:cxnLst>
              <a:rect l="0" t="0" r="r" b="b"/>
              <a:pathLst>
                <a:path w="21553" h="21600" extrusionOk="0">
                  <a:moveTo>
                    <a:pt x="17603" y="0"/>
                  </a:moveTo>
                  <a:cubicBezTo>
                    <a:pt x="3920" y="0"/>
                    <a:pt x="3920" y="0"/>
                    <a:pt x="3920" y="0"/>
                  </a:cubicBezTo>
                  <a:cubicBezTo>
                    <a:pt x="3536" y="0"/>
                    <a:pt x="3152" y="417"/>
                    <a:pt x="3075" y="939"/>
                  </a:cubicBezTo>
                  <a:cubicBezTo>
                    <a:pt x="0" y="15339"/>
                    <a:pt x="0" y="15339"/>
                    <a:pt x="0" y="15339"/>
                  </a:cubicBezTo>
                  <a:cubicBezTo>
                    <a:pt x="0" y="15652"/>
                    <a:pt x="0" y="16070"/>
                    <a:pt x="154" y="16383"/>
                  </a:cubicBezTo>
                  <a:cubicBezTo>
                    <a:pt x="384" y="16696"/>
                    <a:pt x="615" y="16800"/>
                    <a:pt x="922" y="16800"/>
                  </a:cubicBezTo>
                  <a:cubicBezTo>
                    <a:pt x="3459" y="16800"/>
                    <a:pt x="3459" y="16800"/>
                    <a:pt x="3459" y="16800"/>
                  </a:cubicBezTo>
                  <a:cubicBezTo>
                    <a:pt x="4458" y="16800"/>
                    <a:pt x="4458" y="16800"/>
                    <a:pt x="4458" y="16800"/>
                  </a:cubicBezTo>
                  <a:cubicBezTo>
                    <a:pt x="4920" y="16800"/>
                    <a:pt x="4920" y="16800"/>
                    <a:pt x="4920" y="16800"/>
                  </a:cubicBezTo>
                  <a:cubicBezTo>
                    <a:pt x="6226" y="20348"/>
                    <a:pt x="6226" y="20348"/>
                    <a:pt x="6226" y="20348"/>
                  </a:cubicBezTo>
                  <a:cubicBezTo>
                    <a:pt x="6534" y="21183"/>
                    <a:pt x="7149" y="21600"/>
                    <a:pt x="7764" y="21600"/>
                  </a:cubicBezTo>
                  <a:cubicBezTo>
                    <a:pt x="13759" y="21600"/>
                    <a:pt x="13759" y="21600"/>
                    <a:pt x="13759" y="21600"/>
                  </a:cubicBezTo>
                  <a:cubicBezTo>
                    <a:pt x="14451" y="21600"/>
                    <a:pt x="15066" y="21183"/>
                    <a:pt x="15374" y="20348"/>
                  </a:cubicBezTo>
                  <a:cubicBezTo>
                    <a:pt x="16680" y="16800"/>
                    <a:pt x="16680" y="16800"/>
                    <a:pt x="16680" y="16800"/>
                  </a:cubicBezTo>
                  <a:cubicBezTo>
                    <a:pt x="17142" y="16800"/>
                    <a:pt x="17142" y="16800"/>
                    <a:pt x="17142" y="16800"/>
                  </a:cubicBezTo>
                  <a:cubicBezTo>
                    <a:pt x="18141" y="16800"/>
                    <a:pt x="18141" y="16800"/>
                    <a:pt x="18141" y="16800"/>
                  </a:cubicBezTo>
                  <a:cubicBezTo>
                    <a:pt x="20678" y="16800"/>
                    <a:pt x="20678" y="16800"/>
                    <a:pt x="20678" y="16800"/>
                  </a:cubicBezTo>
                  <a:cubicBezTo>
                    <a:pt x="20985" y="16800"/>
                    <a:pt x="21216" y="16696"/>
                    <a:pt x="21369" y="16383"/>
                  </a:cubicBezTo>
                  <a:cubicBezTo>
                    <a:pt x="21523" y="16070"/>
                    <a:pt x="21600" y="15652"/>
                    <a:pt x="21523" y="15339"/>
                  </a:cubicBezTo>
                  <a:cubicBezTo>
                    <a:pt x="18525" y="939"/>
                    <a:pt x="18525" y="939"/>
                    <a:pt x="18525" y="939"/>
                  </a:cubicBezTo>
                  <a:cubicBezTo>
                    <a:pt x="18372" y="417"/>
                    <a:pt x="18064" y="0"/>
                    <a:pt x="17603" y="0"/>
                  </a:cubicBezTo>
                  <a:close/>
                  <a:moveTo>
                    <a:pt x="18141" y="14400"/>
                  </a:moveTo>
                  <a:cubicBezTo>
                    <a:pt x="16680" y="14400"/>
                    <a:pt x="16680" y="14400"/>
                    <a:pt x="16680" y="14400"/>
                  </a:cubicBezTo>
                  <a:cubicBezTo>
                    <a:pt x="15989" y="14400"/>
                    <a:pt x="15374" y="14922"/>
                    <a:pt x="15066" y="15757"/>
                  </a:cubicBezTo>
                  <a:cubicBezTo>
                    <a:pt x="13759" y="19200"/>
                    <a:pt x="13759" y="19200"/>
                    <a:pt x="13759" y="19200"/>
                  </a:cubicBezTo>
                  <a:cubicBezTo>
                    <a:pt x="7764" y="19200"/>
                    <a:pt x="7764" y="19200"/>
                    <a:pt x="7764" y="19200"/>
                  </a:cubicBezTo>
                  <a:cubicBezTo>
                    <a:pt x="6534" y="15757"/>
                    <a:pt x="6534" y="15757"/>
                    <a:pt x="6534" y="15757"/>
                  </a:cubicBezTo>
                  <a:cubicBezTo>
                    <a:pt x="6226" y="14922"/>
                    <a:pt x="5611" y="14400"/>
                    <a:pt x="4920" y="14400"/>
                  </a:cubicBezTo>
                  <a:cubicBezTo>
                    <a:pt x="3459" y="14400"/>
                    <a:pt x="3459" y="14400"/>
                    <a:pt x="3459" y="14400"/>
                  </a:cubicBezTo>
                  <a:cubicBezTo>
                    <a:pt x="1384" y="14400"/>
                    <a:pt x="1384" y="14400"/>
                    <a:pt x="1384" y="14400"/>
                  </a:cubicBezTo>
                  <a:cubicBezTo>
                    <a:pt x="3920" y="1252"/>
                    <a:pt x="3920" y="1252"/>
                    <a:pt x="3920" y="1252"/>
                  </a:cubicBezTo>
                  <a:cubicBezTo>
                    <a:pt x="17603" y="1252"/>
                    <a:pt x="17603" y="1252"/>
                    <a:pt x="17603" y="1252"/>
                  </a:cubicBezTo>
                  <a:cubicBezTo>
                    <a:pt x="20216" y="14400"/>
                    <a:pt x="20216" y="14400"/>
                    <a:pt x="20216" y="14400"/>
                  </a:cubicBezTo>
                  <a:lnTo>
                    <a:pt x="18141" y="14400"/>
                  </a:lnTo>
                  <a:close/>
                </a:path>
              </a:pathLst>
            </a:custGeom>
            <a:solidFill>
              <a:srgbClr val="FFFFFF"/>
            </a:solidFill>
            <a:ln w="12700" cap="flat">
              <a:noFill/>
              <a:miter lim="400000"/>
            </a:ln>
            <a:effectLst/>
          </p:spPr>
          <p:txBody>
            <a:bodyPr wrap="square" lIns="45719" tIns="45719" rIns="45719" bIns="45719" numCol="1" anchor="t">
              <a:noAutofit/>
            </a:bodyPr>
            <a:lstStyle/>
            <a:p>
              <a:endParaRPr>
                <a:cs typeface="+mn-ea"/>
                <a:sym typeface="+mn-lt"/>
              </a:endParaRPr>
            </a:p>
          </p:txBody>
        </p:sp>
      </p:grpSp>
      <p:grpSp>
        <p:nvGrpSpPr>
          <p:cNvPr id="23" name="Group 1670"/>
          <p:cNvGrpSpPr/>
          <p:nvPr/>
        </p:nvGrpSpPr>
        <p:grpSpPr>
          <a:xfrm>
            <a:off x="8915438" y="4262796"/>
            <a:ext cx="656294" cy="513878"/>
            <a:chOff x="0" y="0"/>
            <a:chExt cx="656292" cy="513877"/>
          </a:xfrm>
        </p:grpSpPr>
        <p:sp>
          <p:nvSpPr>
            <p:cNvPr id="24" name="Shape 1663"/>
            <p:cNvSpPr/>
            <p:nvPr/>
          </p:nvSpPr>
          <p:spPr>
            <a:xfrm>
              <a:off x="81052" y="78477"/>
              <a:ext cx="411183" cy="332022"/>
            </a:xfrm>
            <a:custGeom>
              <a:avLst/>
              <a:gdLst/>
              <a:ahLst/>
              <a:cxnLst>
                <a:cxn ang="0">
                  <a:pos x="wd2" y="hd2"/>
                </a:cxn>
                <a:cxn ang="5400000">
                  <a:pos x="wd2" y="hd2"/>
                </a:cxn>
                <a:cxn ang="10800000">
                  <a:pos x="wd2" y="hd2"/>
                </a:cxn>
                <a:cxn ang="16200000">
                  <a:pos x="wd2" y="hd2"/>
                </a:cxn>
              </a:cxnLst>
              <a:rect l="0" t="0" r="r" b="b"/>
              <a:pathLst>
                <a:path w="20832" h="21600" extrusionOk="0">
                  <a:moveTo>
                    <a:pt x="18957" y="1045"/>
                  </a:moveTo>
                  <a:cubicBezTo>
                    <a:pt x="16065" y="348"/>
                    <a:pt x="13263" y="0"/>
                    <a:pt x="10461" y="0"/>
                  </a:cubicBezTo>
                  <a:cubicBezTo>
                    <a:pt x="7569" y="0"/>
                    <a:pt x="4767" y="348"/>
                    <a:pt x="1966" y="1045"/>
                  </a:cubicBezTo>
                  <a:cubicBezTo>
                    <a:pt x="1604" y="1161"/>
                    <a:pt x="1243" y="1510"/>
                    <a:pt x="1152" y="1974"/>
                  </a:cubicBezTo>
                  <a:cubicBezTo>
                    <a:pt x="-384" y="7781"/>
                    <a:pt x="-384" y="13703"/>
                    <a:pt x="1152" y="19626"/>
                  </a:cubicBezTo>
                  <a:cubicBezTo>
                    <a:pt x="1243" y="20090"/>
                    <a:pt x="1604" y="20439"/>
                    <a:pt x="1966" y="20555"/>
                  </a:cubicBezTo>
                  <a:cubicBezTo>
                    <a:pt x="4767" y="21252"/>
                    <a:pt x="7569" y="21600"/>
                    <a:pt x="10461" y="21600"/>
                  </a:cubicBezTo>
                  <a:cubicBezTo>
                    <a:pt x="13263" y="21600"/>
                    <a:pt x="16065" y="21252"/>
                    <a:pt x="18957" y="20555"/>
                  </a:cubicBezTo>
                  <a:cubicBezTo>
                    <a:pt x="19318" y="20439"/>
                    <a:pt x="19589" y="20090"/>
                    <a:pt x="19680" y="19626"/>
                  </a:cubicBezTo>
                  <a:cubicBezTo>
                    <a:pt x="21216" y="13703"/>
                    <a:pt x="21216" y="7781"/>
                    <a:pt x="19680" y="1974"/>
                  </a:cubicBezTo>
                  <a:cubicBezTo>
                    <a:pt x="19589" y="1510"/>
                    <a:pt x="19318" y="1161"/>
                    <a:pt x="18957" y="1045"/>
                  </a:cubicBezTo>
                  <a:close/>
                  <a:moveTo>
                    <a:pt x="18685" y="19161"/>
                  </a:moveTo>
                  <a:cubicBezTo>
                    <a:pt x="13172" y="20671"/>
                    <a:pt x="7660" y="20671"/>
                    <a:pt x="2147" y="19161"/>
                  </a:cubicBezTo>
                  <a:cubicBezTo>
                    <a:pt x="701" y="13587"/>
                    <a:pt x="701" y="8013"/>
                    <a:pt x="2147" y="2439"/>
                  </a:cubicBezTo>
                  <a:cubicBezTo>
                    <a:pt x="7660" y="929"/>
                    <a:pt x="13172" y="929"/>
                    <a:pt x="18685" y="2439"/>
                  </a:cubicBezTo>
                  <a:cubicBezTo>
                    <a:pt x="20131" y="8013"/>
                    <a:pt x="20131" y="13587"/>
                    <a:pt x="18685" y="19161"/>
                  </a:cubicBezTo>
                  <a:close/>
                </a:path>
              </a:pathLst>
            </a:custGeom>
            <a:solidFill>
              <a:srgbClr val="FFFFF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5" name="Shape 1664"/>
            <p:cNvSpPr/>
            <p:nvPr/>
          </p:nvSpPr>
          <p:spPr>
            <a:xfrm>
              <a:off x="-1" y="0"/>
              <a:ext cx="656294" cy="513878"/>
            </a:xfrm>
            <a:custGeom>
              <a:avLst/>
              <a:gdLst/>
              <a:ahLst/>
              <a:cxnLst>
                <a:cxn ang="0">
                  <a:pos x="wd2" y="hd2"/>
                </a:cxn>
                <a:cxn ang="5400000">
                  <a:pos x="wd2" y="hd2"/>
                </a:cxn>
                <a:cxn ang="10800000">
                  <a:pos x="wd2" y="hd2"/>
                </a:cxn>
                <a:cxn ang="16200000">
                  <a:pos x="wd2" y="hd2"/>
                </a:cxn>
              </a:cxnLst>
              <a:rect l="0" t="0" r="r" b="b"/>
              <a:pathLst>
                <a:path w="21084" h="21600" extrusionOk="0">
                  <a:moveTo>
                    <a:pt x="20311" y="2025"/>
                  </a:moveTo>
                  <a:cubicBezTo>
                    <a:pt x="20196" y="1275"/>
                    <a:pt x="19738" y="750"/>
                    <a:pt x="19222" y="675"/>
                  </a:cubicBezTo>
                  <a:cubicBezTo>
                    <a:pt x="16357" y="225"/>
                    <a:pt x="13435" y="0"/>
                    <a:pt x="10571" y="0"/>
                  </a:cubicBezTo>
                  <a:cubicBezTo>
                    <a:pt x="7649" y="0"/>
                    <a:pt x="4727" y="225"/>
                    <a:pt x="1862" y="675"/>
                  </a:cubicBezTo>
                  <a:cubicBezTo>
                    <a:pt x="1346" y="750"/>
                    <a:pt x="888" y="1275"/>
                    <a:pt x="773" y="2025"/>
                  </a:cubicBezTo>
                  <a:cubicBezTo>
                    <a:pt x="-258" y="7575"/>
                    <a:pt x="-258" y="13200"/>
                    <a:pt x="773" y="18750"/>
                  </a:cubicBezTo>
                  <a:cubicBezTo>
                    <a:pt x="888" y="19425"/>
                    <a:pt x="1346" y="19950"/>
                    <a:pt x="1862" y="20025"/>
                  </a:cubicBezTo>
                  <a:cubicBezTo>
                    <a:pt x="3237" y="20250"/>
                    <a:pt x="4669" y="20400"/>
                    <a:pt x="6044" y="20550"/>
                  </a:cubicBezTo>
                  <a:cubicBezTo>
                    <a:pt x="5987" y="20625"/>
                    <a:pt x="5930" y="20625"/>
                    <a:pt x="5930" y="20700"/>
                  </a:cubicBezTo>
                  <a:cubicBezTo>
                    <a:pt x="5930" y="21225"/>
                    <a:pt x="7992" y="21600"/>
                    <a:pt x="10571" y="21600"/>
                  </a:cubicBezTo>
                  <a:cubicBezTo>
                    <a:pt x="13092" y="21600"/>
                    <a:pt x="15154" y="21225"/>
                    <a:pt x="15154" y="20700"/>
                  </a:cubicBezTo>
                  <a:cubicBezTo>
                    <a:pt x="15154" y="20625"/>
                    <a:pt x="15097" y="20625"/>
                    <a:pt x="15040" y="20550"/>
                  </a:cubicBezTo>
                  <a:cubicBezTo>
                    <a:pt x="16415" y="20400"/>
                    <a:pt x="17847" y="20250"/>
                    <a:pt x="19222" y="20025"/>
                  </a:cubicBezTo>
                  <a:cubicBezTo>
                    <a:pt x="19738" y="19950"/>
                    <a:pt x="20196" y="19425"/>
                    <a:pt x="20311" y="18750"/>
                  </a:cubicBezTo>
                  <a:cubicBezTo>
                    <a:pt x="21342" y="13200"/>
                    <a:pt x="21342" y="7575"/>
                    <a:pt x="20311" y="2025"/>
                  </a:cubicBezTo>
                  <a:close/>
                  <a:moveTo>
                    <a:pt x="19050" y="18300"/>
                  </a:moveTo>
                  <a:cubicBezTo>
                    <a:pt x="13378" y="19200"/>
                    <a:pt x="7706" y="19200"/>
                    <a:pt x="2034" y="18300"/>
                  </a:cubicBezTo>
                  <a:cubicBezTo>
                    <a:pt x="1060" y="13050"/>
                    <a:pt x="1060" y="7725"/>
                    <a:pt x="2034" y="2400"/>
                  </a:cubicBezTo>
                  <a:cubicBezTo>
                    <a:pt x="7706" y="1500"/>
                    <a:pt x="13378" y="1500"/>
                    <a:pt x="19050" y="2400"/>
                  </a:cubicBezTo>
                  <a:cubicBezTo>
                    <a:pt x="20024" y="7725"/>
                    <a:pt x="20024" y="13050"/>
                    <a:pt x="19050" y="18300"/>
                  </a:cubicBezTo>
                  <a:close/>
                </a:path>
              </a:pathLst>
            </a:custGeom>
            <a:solidFill>
              <a:srgbClr val="FFFFF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6" name="Shape 1665"/>
            <p:cNvSpPr/>
            <p:nvPr/>
          </p:nvSpPr>
          <p:spPr>
            <a:xfrm>
              <a:off x="512644" y="103378"/>
              <a:ext cx="62632" cy="61123"/>
            </a:xfrm>
            <a:custGeom>
              <a:avLst/>
              <a:gdLst/>
              <a:ahLst/>
              <a:cxnLst>
                <a:cxn ang="0">
                  <a:pos x="wd2" y="hd2"/>
                </a:cxn>
                <a:cxn ang="5400000">
                  <a:pos x="wd2" y="hd2"/>
                </a:cxn>
                <a:cxn ang="10800000">
                  <a:pos x="wd2" y="hd2"/>
                </a:cxn>
                <a:cxn ang="16200000">
                  <a:pos x="wd2" y="hd2"/>
                </a:cxn>
              </a:cxnLst>
              <a:rect l="0" t="0" r="r" b="b"/>
              <a:pathLst>
                <a:path w="21600" h="21600" extrusionOk="0">
                  <a:moveTo>
                    <a:pt x="10491" y="21600"/>
                  </a:moveTo>
                  <a:cubicBezTo>
                    <a:pt x="16663" y="21600"/>
                    <a:pt x="21600" y="16518"/>
                    <a:pt x="21600" y="10800"/>
                  </a:cubicBezTo>
                  <a:cubicBezTo>
                    <a:pt x="21600" y="4447"/>
                    <a:pt x="16663" y="0"/>
                    <a:pt x="10491" y="0"/>
                  </a:cubicBezTo>
                  <a:cubicBezTo>
                    <a:pt x="4937" y="0"/>
                    <a:pt x="0" y="4447"/>
                    <a:pt x="0" y="10800"/>
                  </a:cubicBezTo>
                  <a:cubicBezTo>
                    <a:pt x="0" y="16518"/>
                    <a:pt x="4937" y="21600"/>
                    <a:pt x="10491" y="21600"/>
                  </a:cubicBezTo>
                  <a:close/>
                  <a:moveTo>
                    <a:pt x="10491" y="6988"/>
                  </a:moveTo>
                  <a:cubicBezTo>
                    <a:pt x="12960" y="6988"/>
                    <a:pt x="14194" y="8894"/>
                    <a:pt x="14194" y="10800"/>
                  </a:cubicBezTo>
                  <a:cubicBezTo>
                    <a:pt x="14194" y="12706"/>
                    <a:pt x="12960" y="14612"/>
                    <a:pt x="10491" y="14612"/>
                  </a:cubicBezTo>
                  <a:cubicBezTo>
                    <a:pt x="8640" y="14612"/>
                    <a:pt x="7406" y="12706"/>
                    <a:pt x="7406" y="10800"/>
                  </a:cubicBezTo>
                  <a:cubicBezTo>
                    <a:pt x="7406" y="8894"/>
                    <a:pt x="8640" y="6988"/>
                    <a:pt x="10491" y="6988"/>
                  </a:cubicBezTo>
                  <a:close/>
                </a:path>
              </a:pathLst>
            </a:custGeom>
            <a:solidFill>
              <a:srgbClr val="FFFFF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7" name="Shape 1666"/>
            <p:cNvSpPr/>
            <p:nvPr/>
          </p:nvSpPr>
          <p:spPr>
            <a:xfrm>
              <a:off x="493024" y="368995"/>
              <a:ext cx="82252" cy="21884"/>
            </a:xfrm>
            <a:custGeom>
              <a:avLst/>
              <a:gdLst/>
              <a:ahLst/>
              <a:cxnLst>
                <a:cxn ang="0">
                  <a:pos x="wd2" y="hd2"/>
                </a:cxn>
                <a:cxn ang="5400000">
                  <a:pos x="wd2" y="hd2"/>
                </a:cxn>
                <a:cxn ang="10800000">
                  <a:pos x="wd2" y="hd2"/>
                </a:cxn>
                <a:cxn ang="16200000">
                  <a:pos x="wd2" y="hd2"/>
                </a:cxn>
              </a:cxnLst>
              <a:rect l="0" t="0" r="r" b="b"/>
              <a:pathLst>
                <a:path w="21600" h="21600" extrusionOk="0">
                  <a:moveTo>
                    <a:pt x="18783" y="0"/>
                  </a:moveTo>
                  <a:cubicBezTo>
                    <a:pt x="2348" y="0"/>
                    <a:pt x="2348" y="0"/>
                    <a:pt x="2348" y="0"/>
                  </a:cubicBezTo>
                  <a:cubicBezTo>
                    <a:pt x="939" y="0"/>
                    <a:pt x="0" y="5400"/>
                    <a:pt x="0" y="10800"/>
                  </a:cubicBezTo>
                  <a:cubicBezTo>
                    <a:pt x="0" y="16200"/>
                    <a:pt x="939" y="21600"/>
                    <a:pt x="2348" y="21600"/>
                  </a:cubicBezTo>
                  <a:cubicBezTo>
                    <a:pt x="18783" y="21600"/>
                    <a:pt x="18783" y="21600"/>
                    <a:pt x="18783" y="21600"/>
                  </a:cubicBezTo>
                  <a:cubicBezTo>
                    <a:pt x="20191" y="21600"/>
                    <a:pt x="21600" y="16200"/>
                    <a:pt x="21600" y="10800"/>
                  </a:cubicBezTo>
                  <a:cubicBezTo>
                    <a:pt x="21600" y="5400"/>
                    <a:pt x="20191" y="0"/>
                    <a:pt x="18783" y="0"/>
                  </a:cubicBezTo>
                  <a:close/>
                </a:path>
              </a:pathLst>
            </a:custGeom>
            <a:solidFill>
              <a:srgbClr val="FFFFF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8" name="Shape 1667"/>
            <p:cNvSpPr/>
            <p:nvPr/>
          </p:nvSpPr>
          <p:spPr>
            <a:xfrm>
              <a:off x="512644" y="308627"/>
              <a:ext cx="82252" cy="19621"/>
            </a:xfrm>
            <a:custGeom>
              <a:avLst/>
              <a:gdLst/>
              <a:ahLst/>
              <a:cxnLst>
                <a:cxn ang="0">
                  <a:pos x="wd2" y="hd2"/>
                </a:cxn>
                <a:cxn ang="5400000">
                  <a:pos x="wd2" y="hd2"/>
                </a:cxn>
                <a:cxn ang="10800000">
                  <a:pos x="wd2" y="hd2"/>
                </a:cxn>
                <a:cxn ang="16200000">
                  <a:pos x="wd2" y="hd2"/>
                </a:cxn>
              </a:cxnLst>
              <a:rect l="0" t="0" r="r" b="b"/>
              <a:pathLst>
                <a:path w="21600" h="21600" extrusionOk="0">
                  <a:moveTo>
                    <a:pt x="18783" y="0"/>
                  </a:moveTo>
                  <a:cubicBezTo>
                    <a:pt x="2817" y="0"/>
                    <a:pt x="2817" y="0"/>
                    <a:pt x="2817" y="0"/>
                  </a:cubicBezTo>
                  <a:cubicBezTo>
                    <a:pt x="1409" y="0"/>
                    <a:pt x="0" y="3927"/>
                    <a:pt x="0" y="9818"/>
                  </a:cubicBezTo>
                  <a:cubicBezTo>
                    <a:pt x="0" y="17673"/>
                    <a:pt x="1409" y="21600"/>
                    <a:pt x="2817" y="21600"/>
                  </a:cubicBezTo>
                  <a:cubicBezTo>
                    <a:pt x="18783" y="21600"/>
                    <a:pt x="18783" y="21600"/>
                    <a:pt x="18783" y="21600"/>
                  </a:cubicBezTo>
                  <a:cubicBezTo>
                    <a:pt x="20661" y="21600"/>
                    <a:pt x="21600" y="17673"/>
                    <a:pt x="21600" y="9818"/>
                  </a:cubicBezTo>
                  <a:cubicBezTo>
                    <a:pt x="21600" y="3927"/>
                    <a:pt x="20661" y="0"/>
                    <a:pt x="18783" y="0"/>
                  </a:cubicBezTo>
                  <a:close/>
                </a:path>
              </a:pathLst>
            </a:custGeom>
            <a:solidFill>
              <a:srgbClr val="FFFFF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9" name="Shape 1668"/>
            <p:cNvSpPr/>
            <p:nvPr/>
          </p:nvSpPr>
          <p:spPr>
            <a:xfrm>
              <a:off x="512644" y="245997"/>
              <a:ext cx="82252" cy="21883"/>
            </a:xfrm>
            <a:custGeom>
              <a:avLst/>
              <a:gdLst/>
              <a:ahLst/>
              <a:cxnLst>
                <a:cxn ang="0">
                  <a:pos x="wd2" y="hd2"/>
                </a:cxn>
                <a:cxn ang="5400000">
                  <a:pos x="wd2" y="hd2"/>
                </a:cxn>
                <a:cxn ang="10800000">
                  <a:pos x="wd2" y="hd2"/>
                </a:cxn>
                <a:cxn ang="16200000">
                  <a:pos x="wd2" y="hd2"/>
                </a:cxn>
              </a:cxnLst>
              <a:rect l="0" t="0" r="r" b="b"/>
              <a:pathLst>
                <a:path w="21600" h="21600" extrusionOk="0">
                  <a:moveTo>
                    <a:pt x="18783" y="0"/>
                  </a:moveTo>
                  <a:cubicBezTo>
                    <a:pt x="2817" y="0"/>
                    <a:pt x="2817" y="0"/>
                    <a:pt x="2817" y="0"/>
                  </a:cubicBezTo>
                  <a:cubicBezTo>
                    <a:pt x="1409" y="0"/>
                    <a:pt x="0" y="5400"/>
                    <a:pt x="0" y="10800"/>
                  </a:cubicBezTo>
                  <a:cubicBezTo>
                    <a:pt x="0" y="16200"/>
                    <a:pt x="1409" y="21600"/>
                    <a:pt x="2817" y="21600"/>
                  </a:cubicBezTo>
                  <a:cubicBezTo>
                    <a:pt x="18783" y="21600"/>
                    <a:pt x="18783" y="21600"/>
                    <a:pt x="18783" y="21600"/>
                  </a:cubicBezTo>
                  <a:cubicBezTo>
                    <a:pt x="20661" y="21600"/>
                    <a:pt x="21600" y="16200"/>
                    <a:pt x="21600" y="10800"/>
                  </a:cubicBezTo>
                  <a:cubicBezTo>
                    <a:pt x="21600" y="5400"/>
                    <a:pt x="20661" y="0"/>
                    <a:pt x="18783" y="0"/>
                  </a:cubicBezTo>
                  <a:close/>
                </a:path>
              </a:pathLst>
            </a:custGeom>
            <a:solidFill>
              <a:srgbClr val="FFFFF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0" name="Shape 1669"/>
            <p:cNvSpPr/>
            <p:nvPr/>
          </p:nvSpPr>
          <p:spPr>
            <a:xfrm>
              <a:off x="164776" y="160727"/>
              <a:ext cx="123000" cy="85270"/>
            </a:xfrm>
            <a:custGeom>
              <a:avLst/>
              <a:gdLst/>
              <a:ahLst/>
              <a:cxnLst>
                <a:cxn ang="0">
                  <a:pos x="wd2" y="hd2"/>
                </a:cxn>
                <a:cxn ang="5400000">
                  <a:pos x="wd2" y="hd2"/>
                </a:cxn>
                <a:cxn ang="10800000">
                  <a:pos x="wd2" y="hd2"/>
                </a:cxn>
                <a:cxn ang="16200000">
                  <a:pos x="wd2" y="hd2"/>
                </a:cxn>
              </a:cxnLst>
              <a:rect l="0" t="0" r="r" b="b"/>
              <a:pathLst>
                <a:path w="21600" h="21600" extrusionOk="0">
                  <a:moveTo>
                    <a:pt x="19722" y="0"/>
                  </a:moveTo>
                  <a:cubicBezTo>
                    <a:pt x="3130" y="1800"/>
                    <a:pt x="3130" y="1800"/>
                    <a:pt x="3130" y="1800"/>
                  </a:cubicBezTo>
                  <a:cubicBezTo>
                    <a:pt x="2191" y="1800"/>
                    <a:pt x="1252" y="3150"/>
                    <a:pt x="939" y="4500"/>
                  </a:cubicBezTo>
                  <a:cubicBezTo>
                    <a:pt x="0" y="18900"/>
                    <a:pt x="0" y="18900"/>
                    <a:pt x="0" y="18900"/>
                  </a:cubicBezTo>
                  <a:cubicBezTo>
                    <a:pt x="0" y="20700"/>
                    <a:pt x="626" y="21600"/>
                    <a:pt x="1565" y="21600"/>
                  </a:cubicBezTo>
                  <a:cubicBezTo>
                    <a:pt x="2504" y="21600"/>
                    <a:pt x="3443" y="20700"/>
                    <a:pt x="3443" y="18900"/>
                  </a:cubicBezTo>
                  <a:cubicBezTo>
                    <a:pt x="4070" y="9450"/>
                    <a:pt x="4070" y="9450"/>
                    <a:pt x="4070" y="9450"/>
                  </a:cubicBezTo>
                  <a:cubicBezTo>
                    <a:pt x="4383" y="7650"/>
                    <a:pt x="5009" y="6750"/>
                    <a:pt x="6261" y="6300"/>
                  </a:cubicBezTo>
                  <a:cubicBezTo>
                    <a:pt x="19722" y="4950"/>
                    <a:pt x="19722" y="4950"/>
                    <a:pt x="19722" y="4950"/>
                  </a:cubicBezTo>
                  <a:cubicBezTo>
                    <a:pt x="20661" y="4950"/>
                    <a:pt x="21600" y="4050"/>
                    <a:pt x="21600" y="2250"/>
                  </a:cubicBezTo>
                  <a:cubicBezTo>
                    <a:pt x="21600" y="900"/>
                    <a:pt x="20661" y="0"/>
                    <a:pt x="19722" y="0"/>
                  </a:cubicBezTo>
                  <a:close/>
                </a:path>
              </a:pathLst>
            </a:custGeom>
            <a:solidFill>
              <a:srgbClr val="FFFFFF"/>
            </a:solidFill>
            <a:ln w="12700" cap="flat">
              <a:noFill/>
              <a:miter lim="400000"/>
            </a:ln>
            <a:effectLst/>
          </p:spPr>
          <p:txBody>
            <a:bodyPr wrap="square" lIns="45719" tIns="45719" rIns="45719" bIns="45719" numCol="1" anchor="t">
              <a:noAutofit/>
            </a:bodyPr>
            <a:lstStyle/>
            <a:p>
              <a:endParaRPr>
                <a:cs typeface="+mn-ea"/>
                <a:sym typeface="+mn-lt"/>
              </a:endParaRPr>
            </a:p>
          </p:txBody>
        </p:sp>
      </p:grpSp>
      <p:grpSp>
        <p:nvGrpSpPr>
          <p:cNvPr id="31" name="Group 1674"/>
          <p:cNvGrpSpPr/>
          <p:nvPr/>
        </p:nvGrpSpPr>
        <p:grpSpPr>
          <a:xfrm>
            <a:off x="8936088" y="2302549"/>
            <a:ext cx="614994" cy="656496"/>
            <a:chOff x="0" y="0"/>
            <a:chExt cx="614992" cy="656495"/>
          </a:xfrm>
        </p:grpSpPr>
        <p:sp>
          <p:nvSpPr>
            <p:cNvPr id="32" name="Shape 1671"/>
            <p:cNvSpPr/>
            <p:nvPr/>
          </p:nvSpPr>
          <p:spPr>
            <a:xfrm>
              <a:off x="-1" y="0"/>
              <a:ext cx="614994" cy="656496"/>
            </a:xfrm>
            <a:custGeom>
              <a:avLst/>
              <a:gdLst/>
              <a:ahLst/>
              <a:cxnLst>
                <a:cxn ang="0">
                  <a:pos x="wd2" y="hd2"/>
                </a:cxn>
                <a:cxn ang="5400000">
                  <a:pos x="wd2" y="hd2"/>
                </a:cxn>
                <a:cxn ang="10800000">
                  <a:pos x="wd2" y="hd2"/>
                </a:cxn>
                <a:cxn ang="16200000">
                  <a:pos x="wd2" y="hd2"/>
                </a:cxn>
              </a:cxnLst>
              <a:rect l="0" t="0" r="r" b="b"/>
              <a:pathLst>
                <a:path w="21600" h="21600" extrusionOk="0">
                  <a:moveTo>
                    <a:pt x="18720" y="0"/>
                  </a:moveTo>
                  <a:cubicBezTo>
                    <a:pt x="2880" y="0"/>
                    <a:pt x="2880" y="0"/>
                    <a:pt x="2880" y="0"/>
                  </a:cubicBezTo>
                  <a:cubicBezTo>
                    <a:pt x="1252" y="0"/>
                    <a:pt x="0" y="1233"/>
                    <a:pt x="0" y="2700"/>
                  </a:cubicBezTo>
                  <a:cubicBezTo>
                    <a:pt x="0" y="18900"/>
                    <a:pt x="0" y="18900"/>
                    <a:pt x="0" y="18900"/>
                  </a:cubicBezTo>
                  <a:cubicBezTo>
                    <a:pt x="0" y="20426"/>
                    <a:pt x="1252" y="21600"/>
                    <a:pt x="2880" y="21600"/>
                  </a:cubicBezTo>
                  <a:cubicBezTo>
                    <a:pt x="18720" y="21600"/>
                    <a:pt x="18720" y="21600"/>
                    <a:pt x="18720" y="21600"/>
                  </a:cubicBezTo>
                  <a:cubicBezTo>
                    <a:pt x="20285" y="21600"/>
                    <a:pt x="21600" y="20426"/>
                    <a:pt x="21600" y="18900"/>
                  </a:cubicBezTo>
                  <a:cubicBezTo>
                    <a:pt x="21600" y="2700"/>
                    <a:pt x="21600" y="2700"/>
                    <a:pt x="21600" y="2700"/>
                  </a:cubicBezTo>
                  <a:cubicBezTo>
                    <a:pt x="21600" y="1233"/>
                    <a:pt x="20285" y="0"/>
                    <a:pt x="18720" y="0"/>
                  </a:cubicBezTo>
                  <a:close/>
                  <a:moveTo>
                    <a:pt x="20160" y="18900"/>
                  </a:moveTo>
                  <a:cubicBezTo>
                    <a:pt x="20160" y="19663"/>
                    <a:pt x="19534" y="20250"/>
                    <a:pt x="18720" y="20250"/>
                  </a:cubicBezTo>
                  <a:cubicBezTo>
                    <a:pt x="2880" y="20250"/>
                    <a:pt x="2880" y="20250"/>
                    <a:pt x="2880" y="20250"/>
                  </a:cubicBezTo>
                  <a:cubicBezTo>
                    <a:pt x="2066" y="20250"/>
                    <a:pt x="1440" y="19663"/>
                    <a:pt x="1440" y="18900"/>
                  </a:cubicBezTo>
                  <a:cubicBezTo>
                    <a:pt x="1440" y="2700"/>
                    <a:pt x="1440" y="2700"/>
                    <a:pt x="1440" y="2700"/>
                  </a:cubicBezTo>
                  <a:cubicBezTo>
                    <a:pt x="1440" y="1937"/>
                    <a:pt x="2066" y="1350"/>
                    <a:pt x="2880" y="1350"/>
                  </a:cubicBezTo>
                  <a:cubicBezTo>
                    <a:pt x="18720" y="1350"/>
                    <a:pt x="18720" y="1350"/>
                    <a:pt x="18720" y="1350"/>
                  </a:cubicBezTo>
                  <a:cubicBezTo>
                    <a:pt x="19534" y="1350"/>
                    <a:pt x="20160" y="1937"/>
                    <a:pt x="20160" y="2700"/>
                  </a:cubicBezTo>
                  <a:lnTo>
                    <a:pt x="20160" y="18900"/>
                  </a:lnTo>
                  <a:close/>
                </a:path>
              </a:pathLst>
            </a:custGeom>
            <a:solidFill>
              <a:srgbClr val="FFFFF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3" name="Shape 1672"/>
            <p:cNvSpPr/>
            <p:nvPr/>
          </p:nvSpPr>
          <p:spPr>
            <a:xfrm>
              <a:off x="81495" y="82250"/>
              <a:ext cx="451248" cy="410499"/>
            </a:xfrm>
            <a:custGeom>
              <a:avLst/>
              <a:gdLst/>
              <a:ahLst/>
              <a:cxnLst>
                <a:cxn ang="0">
                  <a:pos x="wd2" y="hd2"/>
                </a:cxn>
                <a:cxn ang="5400000">
                  <a:pos x="wd2" y="hd2"/>
                </a:cxn>
                <a:cxn ang="10800000">
                  <a:pos x="wd2" y="hd2"/>
                </a:cxn>
                <a:cxn ang="16200000">
                  <a:pos x="wd2" y="hd2"/>
                </a:cxn>
              </a:cxnLst>
              <a:rect l="0" t="0" r="r" b="b"/>
              <a:pathLst>
                <a:path w="21600" h="21600" extrusionOk="0">
                  <a:moveTo>
                    <a:pt x="20575" y="0"/>
                  </a:moveTo>
                  <a:cubicBezTo>
                    <a:pt x="939" y="0"/>
                    <a:pt x="939" y="0"/>
                    <a:pt x="939" y="0"/>
                  </a:cubicBezTo>
                  <a:cubicBezTo>
                    <a:pt x="427" y="0"/>
                    <a:pt x="0" y="470"/>
                    <a:pt x="0" y="1033"/>
                  </a:cubicBezTo>
                  <a:cubicBezTo>
                    <a:pt x="0" y="20567"/>
                    <a:pt x="0" y="20567"/>
                    <a:pt x="0" y="20567"/>
                  </a:cubicBezTo>
                  <a:cubicBezTo>
                    <a:pt x="0" y="21130"/>
                    <a:pt x="427" y="21600"/>
                    <a:pt x="939" y="21600"/>
                  </a:cubicBezTo>
                  <a:cubicBezTo>
                    <a:pt x="20575" y="21600"/>
                    <a:pt x="20575" y="21600"/>
                    <a:pt x="20575" y="21600"/>
                  </a:cubicBezTo>
                  <a:cubicBezTo>
                    <a:pt x="21173" y="21600"/>
                    <a:pt x="21600" y="21130"/>
                    <a:pt x="21600" y="20567"/>
                  </a:cubicBezTo>
                  <a:cubicBezTo>
                    <a:pt x="21600" y="1033"/>
                    <a:pt x="21600" y="1033"/>
                    <a:pt x="21600" y="1033"/>
                  </a:cubicBezTo>
                  <a:cubicBezTo>
                    <a:pt x="21600" y="470"/>
                    <a:pt x="21173" y="0"/>
                    <a:pt x="20575" y="0"/>
                  </a:cubicBezTo>
                  <a:close/>
                  <a:moveTo>
                    <a:pt x="20575" y="1033"/>
                  </a:moveTo>
                  <a:cubicBezTo>
                    <a:pt x="20575" y="16059"/>
                    <a:pt x="20575" y="16059"/>
                    <a:pt x="20575" y="16059"/>
                  </a:cubicBezTo>
                  <a:cubicBezTo>
                    <a:pt x="17417" y="12209"/>
                    <a:pt x="17417" y="12209"/>
                    <a:pt x="17417" y="12209"/>
                  </a:cubicBezTo>
                  <a:cubicBezTo>
                    <a:pt x="17246" y="12021"/>
                    <a:pt x="16990" y="11927"/>
                    <a:pt x="16648" y="11927"/>
                  </a:cubicBezTo>
                  <a:cubicBezTo>
                    <a:pt x="16392" y="11927"/>
                    <a:pt x="16136" y="12021"/>
                    <a:pt x="15965" y="12209"/>
                  </a:cubicBezTo>
                  <a:cubicBezTo>
                    <a:pt x="13404" y="15402"/>
                    <a:pt x="13404" y="15402"/>
                    <a:pt x="13404" y="15402"/>
                  </a:cubicBezTo>
                  <a:cubicBezTo>
                    <a:pt x="5635" y="5729"/>
                    <a:pt x="5635" y="5729"/>
                    <a:pt x="5635" y="5729"/>
                  </a:cubicBezTo>
                  <a:cubicBezTo>
                    <a:pt x="5464" y="5541"/>
                    <a:pt x="5208" y="5353"/>
                    <a:pt x="4866" y="5353"/>
                  </a:cubicBezTo>
                  <a:cubicBezTo>
                    <a:pt x="4610" y="5353"/>
                    <a:pt x="4354" y="5541"/>
                    <a:pt x="4183" y="5729"/>
                  </a:cubicBezTo>
                  <a:cubicBezTo>
                    <a:pt x="939" y="9861"/>
                    <a:pt x="939" y="9861"/>
                    <a:pt x="939" y="9861"/>
                  </a:cubicBezTo>
                  <a:cubicBezTo>
                    <a:pt x="939" y="1033"/>
                    <a:pt x="939" y="1033"/>
                    <a:pt x="939" y="1033"/>
                  </a:cubicBezTo>
                  <a:lnTo>
                    <a:pt x="20575" y="1033"/>
                  </a:lnTo>
                  <a:close/>
                  <a:moveTo>
                    <a:pt x="939" y="11457"/>
                  </a:moveTo>
                  <a:cubicBezTo>
                    <a:pt x="4866" y="6480"/>
                    <a:pt x="4866" y="6480"/>
                    <a:pt x="4866" y="6480"/>
                  </a:cubicBezTo>
                  <a:cubicBezTo>
                    <a:pt x="12806" y="16341"/>
                    <a:pt x="12806" y="16341"/>
                    <a:pt x="12806" y="16341"/>
                  </a:cubicBezTo>
                  <a:cubicBezTo>
                    <a:pt x="13404" y="17092"/>
                    <a:pt x="13404" y="17092"/>
                    <a:pt x="13404" y="17092"/>
                  </a:cubicBezTo>
                  <a:cubicBezTo>
                    <a:pt x="16136" y="20567"/>
                    <a:pt x="16136" y="20567"/>
                    <a:pt x="16136" y="20567"/>
                  </a:cubicBezTo>
                  <a:cubicBezTo>
                    <a:pt x="939" y="20567"/>
                    <a:pt x="939" y="20567"/>
                    <a:pt x="939" y="20567"/>
                  </a:cubicBezTo>
                  <a:lnTo>
                    <a:pt x="939" y="11457"/>
                  </a:lnTo>
                  <a:close/>
                  <a:moveTo>
                    <a:pt x="17417" y="20567"/>
                  </a:moveTo>
                  <a:cubicBezTo>
                    <a:pt x="14087" y="16247"/>
                    <a:pt x="14087" y="16247"/>
                    <a:pt x="14087" y="16247"/>
                  </a:cubicBezTo>
                  <a:cubicBezTo>
                    <a:pt x="16648" y="12960"/>
                    <a:pt x="16648" y="12960"/>
                    <a:pt x="16648" y="12960"/>
                  </a:cubicBezTo>
                  <a:cubicBezTo>
                    <a:pt x="20575" y="17656"/>
                    <a:pt x="20575" y="17656"/>
                    <a:pt x="20575" y="17656"/>
                  </a:cubicBezTo>
                  <a:cubicBezTo>
                    <a:pt x="20575" y="20567"/>
                    <a:pt x="20575" y="20567"/>
                    <a:pt x="20575" y="20567"/>
                  </a:cubicBezTo>
                  <a:lnTo>
                    <a:pt x="17417" y="20567"/>
                  </a:lnTo>
                  <a:close/>
                </a:path>
              </a:pathLst>
            </a:custGeom>
            <a:solidFill>
              <a:srgbClr val="FFFFF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4" name="Shape 1673"/>
            <p:cNvSpPr/>
            <p:nvPr/>
          </p:nvSpPr>
          <p:spPr>
            <a:xfrm>
              <a:off x="328247" y="142618"/>
              <a:ext cx="123000" cy="125263"/>
            </a:xfrm>
            <a:custGeom>
              <a:avLst/>
              <a:gdLst/>
              <a:ahLst/>
              <a:cxnLst>
                <a:cxn ang="0">
                  <a:pos x="wd2" y="hd2"/>
                </a:cxn>
                <a:cxn ang="5400000">
                  <a:pos x="wd2" y="hd2"/>
                </a:cxn>
                <a:cxn ang="10800000">
                  <a:pos x="wd2" y="hd2"/>
                </a:cxn>
                <a:cxn ang="16200000">
                  <a:pos x="wd2" y="hd2"/>
                </a:cxn>
              </a:cxnLst>
              <a:rect l="0" t="0" r="r" b="b"/>
              <a:pathLst>
                <a:path w="21600" h="21600" extrusionOk="0">
                  <a:moveTo>
                    <a:pt x="10643" y="21600"/>
                  </a:moveTo>
                  <a:cubicBezTo>
                    <a:pt x="16591" y="21600"/>
                    <a:pt x="21600" y="16663"/>
                    <a:pt x="21600" y="10800"/>
                  </a:cubicBezTo>
                  <a:cubicBezTo>
                    <a:pt x="21600" y="4937"/>
                    <a:pt x="16591" y="0"/>
                    <a:pt x="10643" y="0"/>
                  </a:cubicBezTo>
                  <a:cubicBezTo>
                    <a:pt x="4696" y="0"/>
                    <a:pt x="0" y="4937"/>
                    <a:pt x="0" y="10800"/>
                  </a:cubicBezTo>
                  <a:cubicBezTo>
                    <a:pt x="0" y="16663"/>
                    <a:pt x="4696" y="21600"/>
                    <a:pt x="10643" y="21600"/>
                  </a:cubicBezTo>
                  <a:close/>
                  <a:moveTo>
                    <a:pt x="10643" y="3703"/>
                  </a:moveTo>
                  <a:cubicBezTo>
                    <a:pt x="14713" y="3703"/>
                    <a:pt x="17843" y="6789"/>
                    <a:pt x="17843" y="10800"/>
                  </a:cubicBezTo>
                  <a:cubicBezTo>
                    <a:pt x="17843" y="14811"/>
                    <a:pt x="14713" y="17897"/>
                    <a:pt x="10643" y="17897"/>
                  </a:cubicBezTo>
                  <a:cubicBezTo>
                    <a:pt x="6887" y="17897"/>
                    <a:pt x="3443" y="14811"/>
                    <a:pt x="3443" y="10800"/>
                  </a:cubicBezTo>
                  <a:cubicBezTo>
                    <a:pt x="3443" y="6789"/>
                    <a:pt x="6887" y="3703"/>
                    <a:pt x="10643" y="3703"/>
                  </a:cubicBezTo>
                  <a:close/>
                </a:path>
              </a:pathLst>
            </a:custGeom>
            <a:solidFill>
              <a:srgbClr val="FFFFFF"/>
            </a:solidFill>
            <a:ln w="12700" cap="flat">
              <a:noFill/>
              <a:miter lim="400000"/>
            </a:ln>
            <a:effectLst/>
          </p:spPr>
          <p:txBody>
            <a:bodyPr wrap="square" lIns="45719" tIns="45719" rIns="45719" bIns="45719" numCol="1" anchor="t">
              <a:noAutofit/>
            </a:bodyPr>
            <a:lstStyle/>
            <a:p>
              <a:endParaRPr>
                <a:cs typeface="+mn-ea"/>
                <a:sym typeface="+mn-lt"/>
              </a:endParaRPr>
            </a:p>
          </p:txBody>
        </p:sp>
      </p:grpSp>
      <p:sp>
        <p:nvSpPr>
          <p:cNvPr id="35" name="Shape 1675"/>
          <p:cNvSpPr/>
          <p:nvPr/>
        </p:nvSpPr>
        <p:spPr>
          <a:xfrm>
            <a:off x="5766453" y="2361507"/>
            <a:ext cx="656496" cy="473132"/>
          </a:xfrm>
          <a:custGeom>
            <a:avLst/>
            <a:gdLst/>
            <a:ahLst/>
            <a:cxnLst>
              <a:cxn ang="0">
                <a:pos x="wd2" y="hd2"/>
              </a:cxn>
              <a:cxn ang="5400000">
                <a:pos x="wd2" y="hd2"/>
              </a:cxn>
              <a:cxn ang="10800000">
                <a:pos x="wd2" y="hd2"/>
              </a:cxn>
              <a:cxn ang="16200000">
                <a:pos x="wd2" y="hd2"/>
              </a:cxn>
            </a:cxnLst>
            <a:rect l="0" t="0" r="r" b="b"/>
            <a:pathLst>
              <a:path w="21600" h="21600" extrusionOk="0">
                <a:moveTo>
                  <a:pt x="17491" y="7662"/>
                </a:moveTo>
                <a:cubicBezTo>
                  <a:pt x="17198" y="3342"/>
                  <a:pt x="14674" y="0"/>
                  <a:pt x="11504" y="0"/>
                </a:cubicBezTo>
                <a:cubicBezTo>
                  <a:pt x="9039" y="0"/>
                  <a:pt x="6926" y="2038"/>
                  <a:pt x="5987" y="4891"/>
                </a:cubicBezTo>
                <a:cubicBezTo>
                  <a:pt x="5693" y="4809"/>
                  <a:pt x="5400" y="4728"/>
                  <a:pt x="5048" y="4728"/>
                </a:cubicBezTo>
                <a:cubicBezTo>
                  <a:pt x="3404" y="4728"/>
                  <a:pt x="2054" y="6602"/>
                  <a:pt x="2054" y="8885"/>
                </a:cubicBezTo>
                <a:cubicBezTo>
                  <a:pt x="2054" y="9374"/>
                  <a:pt x="2113" y="9781"/>
                  <a:pt x="2172" y="10270"/>
                </a:cubicBezTo>
                <a:cubicBezTo>
                  <a:pt x="880" y="11330"/>
                  <a:pt x="0" y="13205"/>
                  <a:pt x="0" y="15487"/>
                </a:cubicBezTo>
                <a:cubicBezTo>
                  <a:pt x="0" y="18829"/>
                  <a:pt x="1996" y="21600"/>
                  <a:pt x="4402" y="21600"/>
                </a:cubicBezTo>
                <a:cubicBezTo>
                  <a:pt x="4402" y="21600"/>
                  <a:pt x="4402" y="21600"/>
                  <a:pt x="4402" y="21600"/>
                </a:cubicBezTo>
                <a:cubicBezTo>
                  <a:pt x="16552" y="21600"/>
                  <a:pt x="16552" y="21600"/>
                  <a:pt x="16552" y="21600"/>
                </a:cubicBezTo>
                <a:cubicBezTo>
                  <a:pt x="16552" y="21600"/>
                  <a:pt x="16552" y="21600"/>
                  <a:pt x="16552" y="21600"/>
                </a:cubicBezTo>
                <a:cubicBezTo>
                  <a:pt x="19370" y="21600"/>
                  <a:pt x="21600" y="18421"/>
                  <a:pt x="21600" y="14509"/>
                </a:cubicBezTo>
                <a:cubicBezTo>
                  <a:pt x="21600" y="11085"/>
                  <a:pt x="19839" y="8232"/>
                  <a:pt x="17491" y="7662"/>
                </a:cubicBezTo>
                <a:close/>
                <a:moveTo>
                  <a:pt x="16552" y="19725"/>
                </a:moveTo>
                <a:cubicBezTo>
                  <a:pt x="16552" y="19725"/>
                  <a:pt x="16552" y="19725"/>
                  <a:pt x="16552" y="19725"/>
                </a:cubicBezTo>
                <a:cubicBezTo>
                  <a:pt x="4402" y="19725"/>
                  <a:pt x="4402" y="19725"/>
                  <a:pt x="4402" y="19725"/>
                </a:cubicBezTo>
                <a:cubicBezTo>
                  <a:pt x="2700" y="19725"/>
                  <a:pt x="1350" y="17851"/>
                  <a:pt x="1350" y="15487"/>
                </a:cubicBezTo>
                <a:cubicBezTo>
                  <a:pt x="1350" y="14020"/>
                  <a:pt x="1937" y="12634"/>
                  <a:pt x="2876" y="11819"/>
                </a:cubicBezTo>
                <a:cubicBezTo>
                  <a:pt x="3815" y="11085"/>
                  <a:pt x="3874" y="11004"/>
                  <a:pt x="3463" y="9618"/>
                </a:cubicBezTo>
                <a:cubicBezTo>
                  <a:pt x="3404" y="9374"/>
                  <a:pt x="3404" y="9129"/>
                  <a:pt x="3404" y="8885"/>
                </a:cubicBezTo>
                <a:cubicBezTo>
                  <a:pt x="3404" y="7662"/>
                  <a:pt x="4109" y="6602"/>
                  <a:pt x="5048" y="6602"/>
                </a:cubicBezTo>
                <a:cubicBezTo>
                  <a:pt x="5048" y="6602"/>
                  <a:pt x="5517" y="6521"/>
                  <a:pt x="5987" y="6765"/>
                </a:cubicBezTo>
                <a:cubicBezTo>
                  <a:pt x="6750" y="7254"/>
                  <a:pt x="6867" y="6765"/>
                  <a:pt x="7220" y="5706"/>
                </a:cubicBezTo>
                <a:cubicBezTo>
                  <a:pt x="7983" y="3342"/>
                  <a:pt x="9685" y="1875"/>
                  <a:pt x="11504" y="1875"/>
                </a:cubicBezTo>
                <a:cubicBezTo>
                  <a:pt x="13911" y="1875"/>
                  <a:pt x="15907" y="4402"/>
                  <a:pt x="16141" y="7825"/>
                </a:cubicBezTo>
                <a:cubicBezTo>
                  <a:pt x="16259" y="9129"/>
                  <a:pt x="16259" y="9129"/>
                  <a:pt x="17257" y="9455"/>
                </a:cubicBezTo>
                <a:cubicBezTo>
                  <a:pt x="19017" y="9944"/>
                  <a:pt x="20250" y="12063"/>
                  <a:pt x="20250" y="14509"/>
                </a:cubicBezTo>
                <a:cubicBezTo>
                  <a:pt x="20250" y="17362"/>
                  <a:pt x="18607" y="19725"/>
                  <a:pt x="16552" y="19725"/>
                </a:cubicBezTo>
                <a:close/>
              </a:path>
            </a:pathLst>
          </a:custGeom>
          <a:solidFill>
            <a:srgbClr val="FFFFFF"/>
          </a:solidFill>
          <a:ln w="12700">
            <a:miter lim="400000"/>
          </a:ln>
        </p:spPr>
        <p:txBody>
          <a:bodyPr lIns="45719" rIns="45719"/>
          <a:lstStyle/>
          <a:p>
            <a:endParaRPr>
              <a:cs typeface="+mn-ea"/>
              <a:sym typeface="+mn-lt"/>
            </a:endParaRPr>
          </a:p>
        </p:txBody>
      </p:sp>
      <p:grpSp>
        <p:nvGrpSpPr>
          <p:cNvPr id="36" name="Group 1679"/>
          <p:cNvGrpSpPr/>
          <p:nvPr/>
        </p:nvGrpSpPr>
        <p:grpSpPr>
          <a:xfrm>
            <a:off x="2617566" y="4249692"/>
            <a:ext cx="656496" cy="554625"/>
            <a:chOff x="0" y="0"/>
            <a:chExt cx="656495" cy="554623"/>
          </a:xfrm>
        </p:grpSpPr>
        <p:sp>
          <p:nvSpPr>
            <p:cNvPr id="37" name="Shape 1676"/>
            <p:cNvSpPr/>
            <p:nvPr/>
          </p:nvSpPr>
          <p:spPr>
            <a:xfrm>
              <a:off x="163746" y="144881"/>
              <a:ext cx="328248" cy="3282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13" y="0"/>
                    <a:pt x="0" y="4813"/>
                    <a:pt x="0" y="10800"/>
                  </a:cubicBezTo>
                  <a:cubicBezTo>
                    <a:pt x="0" y="16787"/>
                    <a:pt x="4813" y="21600"/>
                    <a:pt x="10800" y="21600"/>
                  </a:cubicBezTo>
                  <a:cubicBezTo>
                    <a:pt x="16787" y="21600"/>
                    <a:pt x="21600" y="16787"/>
                    <a:pt x="21600" y="10800"/>
                  </a:cubicBezTo>
                  <a:cubicBezTo>
                    <a:pt x="21600" y="4813"/>
                    <a:pt x="16787" y="0"/>
                    <a:pt x="10800" y="0"/>
                  </a:cubicBezTo>
                  <a:close/>
                  <a:moveTo>
                    <a:pt x="16904" y="16083"/>
                  </a:moveTo>
                  <a:cubicBezTo>
                    <a:pt x="13970" y="19487"/>
                    <a:pt x="8922" y="19839"/>
                    <a:pt x="5517" y="16904"/>
                  </a:cubicBezTo>
                  <a:cubicBezTo>
                    <a:pt x="2113" y="14087"/>
                    <a:pt x="1761" y="8922"/>
                    <a:pt x="4578" y="5517"/>
                  </a:cubicBezTo>
                  <a:cubicBezTo>
                    <a:pt x="7513" y="2113"/>
                    <a:pt x="12678" y="1761"/>
                    <a:pt x="16083" y="4578"/>
                  </a:cubicBezTo>
                  <a:cubicBezTo>
                    <a:pt x="19487" y="7513"/>
                    <a:pt x="19839" y="12678"/>
                    <a:pt x="16904" y="16083"/>
                  </a:cubicBezTo>
                  <a:close/>
                </a:path>
              </a:pathLst>
            </a:custGeom>
            <a:solidFill>
              <a:srgbClr val="FFFFF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8" name="Shape 1677"/>
            <p:cNvSpPr/>
            <p:nvPr/>
          </p:nvSpPr>
          <p:spPr>
            <a:xfrm>
              <a:off x="245996" y="226377"/>
              <a:ext cx="92817" cy="92815"/>
            </a:xfrm>
            <a:custGeom>
              <a:avLst/>
              <a:gdLst/>
              <a:ahLst/>
              <a:cxnLst>
                <a:cxn ang="0">
                  <a:pos x="wd2" y="hd2"/>
                </a:cxn>
                <a:cxn ang="5400000">
                  <a:pos x="wd2" y="hd2"/>
                </a:cxn>
                <a:cxn ang="10800000">
                  <a:pos x="wd2" y="hd2"/>
                </a:cxn>
                <a:cxn ang="16200000">
                  <a:pos x="wd2" y="hd2"/>
                </a:cxn>
              </a:cxnLst>
              <a:rect l="0" t="0" r="r" b="b"/>
              <a:pathLst>
                <a:path w="21600" h="21600" extrusionOk="0">
                  <a:moveTo>
                    <a:pt x="19108" y="0"/>
                  </a:moveTo>
                  <a:cubicBezTo>
                    <a:pt x="8308" y="0"/>
                    <a:pt x="0" y="8308"/>
                    <a:pt x="0" y="19108"/>
                  </a:cubicBezTo>
                  <a:cubicBezTo>
                    <a:pt x="0" y="19108"/>
                    <a:pt x="0" y="19108"/>
                    <a:pt x="0" y="19108"/>
                  </a:cubicBezTo>
                  <a:cubicBezTo>
                    <a:pt x="0" y="20354"/>
                    <a:pt x="831" y="21600"/>
                    <a:pt x="2492" y="21600"/>
                  </a:cubicBezTo>
                  <a:cubicBezTo>
                    <a:pt x="3738" y="21600"/>
                    <a:pt x="4569" y="20354"/>
                    <a:pt x="4569" y="19108"/>
                  </a:cubicBezTo>
                  <a:cubicBezTo>
                    <a:pt x="4569" y="19108"/>
                    <a:pt x="4569" y="19108"/>
                    <a:pt x="4569" y="19108"/>
                  </a:cubicBezTo>
                  <a:cubicBezTo>
                    <a:pt x="4569" y="11215"/>
                    <a:pt x="11215" y="4569"/>
                    <a:pt x="19108" y="4569"/>
                  </a:cubicBezTo>
                  <a:cubicBezTo>
                    <a:pt x="20354" y="4569"/>
                    <a:pt x="21600" y="3738"/>
                    <a:pt x="21600" y="2492"/>
                  </a:cubicBezTo>
                  <a:cubicBezTo>
                    <a:pt x="21600" y="831"/>
                    <a:pt x="20354" y="0"/>
                    <a:pt x="19108" y="0"/>
                  </a:cubicBezTo>
                  <a:close/>
                </a:path>
              </a:pathLst>
            </a:custGeom>
            <a:solidFill>
              <a:srgbClr val="FFFFF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9" name="Shape 1678"/>
            <p:cNvSpPr/>
            <p:nvPr/>
          </p:nvSpPr>
          <p:spPr>
            <a:xfrm>
              <a:off x="0" y="0"/>
              <a:ext cx="656496" cy="554625"/>
            </a:xfrm>
            <a:custGeom>
              <a:avLst/>
              <a:gdLst/>
              <a:ahLst/>
              <a:cxnLst>
                <a:cxn ang="0">
                  <a:pos x="wd2" y="hd2"/>
                </a:cxn>
                <a:cxn ang="5400000">
                  <a:pos x="wd2" y="hd2"/>
                </a:cxn>
                <a:cxn ang="10800000">
                  <a:pos x="wd2" y="hd2"/>
                </a:cxn>
                <a:cxn ang="16200000">
                  <a:pos x="wd2" y="hd2"/>
                </a:cxn>
              </a:cxnLst>
              <a:rect l="0" t="0" r="r" b="b"/>
              <a:pathLst>
                <a:path w="21600" h="21600" extrusionOk="0">
                  <a:moveTo>
                    <a:pt x="19898" y="4862"/>
                  </a:moveTo>
                  <a:cubicBezTo>
                    <a:pt x="16963" y="4237"/>
                    <a:pt x="16963" y="4237"/>
                    <a:pt x="16963" y="4237"/>
                  </a:cubicBezTo>
                  <a:cubicBezTo>
                    <a:pt x="16024" y="1528"/>
                    <a:pt x="16024" y="1528"/>
                    <a:pt x="16024" y="1528"/>
                  </a:cubicBezTo>
                  <a:cubicBezTo>
                    <a:pt x="15730" y="625"/>
                    <a:pt x="15026" y="0"/>
                    <a:pt x="14146" y="0"/>
                  </a:cubicBezTo>
                  <a:cubicBezTo>
                    <a:pt x="7396" y="0"/>
                    <a:pt x="7396" y="0"/>
                    <a:pt x="7396" y="0"/>
                  </a:cubicBezTo>
                  <a:cubicBezTo>
                    <a:pt x="6574" y="0"/>
                    <a:pt x="5811" y="625"/>
                    <a:pt x="5517" y="1528"/>
                  </a:cubicBezTo>
                  <a:cubicBezTo>
                    <a:pt x="4578" y="4237"/>
                    <a:pt x="4578" y="4237"/>
                    <a:pt x="4578" y="4237"/>
                  </a:cubicBezTo>
                  <a:cubicBezTo>
                    <a:pt x="1702" y="4862"/>
                    <a:pt x="1702" y="4862"/>
                    <a:pt x="1702" y="4862"/>
                  </a:cubicBezTo>
                  <a:cubicBezTo>
                    <a:pt x="704" y="5070"/>
                    <a:pt x="0" y="6042"/>
                    <a:pt x="0" y="7223"/>
                  </a:cubicBezTo>
                  <a:cubicBezTo>
                    <a:pt x="0" y="19239"/>
                    <a:pt x="0" y="19239"/>
                    <a:pt x="0" y="19239"/>
                  </a:cubicBezTo>
                  <a:cubicBezTo>
                    <a:pt x="0" y="20558"/>
                    <a:pt x="880" y="21600"/>
                    <a:pt x="1996" y="21600"/>
                  </a:cubicBezTo>
                  <a:cubicBezTo>
                    <a:pt x="19546" y="21600"/>
                    <a:pt x="19546" y="21600"/>
                    <a:pt x="19546" y="21600"/>
                  </a:cubicBezTo>
                  <a:cubicBezTo>
                    <a:pt x="20720" y="21600"/>
                    <a:pt x="21600" y="20558"/>
                    <a:pt x="21600" y="19239"/>
                  </a:cubicBezTo>
                  <a:cubicBezTo>
                    <a:pt x="21600" y="7223"/>
                    <a:pt x="21600" y="7223"/>
                    <a:pt x="21600" y="7223"/>
                  </a:cubicBezTo>
                  <a:cubicBezTo>
                    <a:pt x="21600" y="6042"/>
                    <a:pt x="20896" y="5070"/>
                    <a:pt x="19898" y="4862"/>
                  </a:cubicBezTo>
                  <a:close/>
                  <a:moveTo>
                    <a:pt x="20250" y="19239"/>
                  </a:moveTo>
                  <a:cubicBezTo>
                    <a:pt x="20250" y="19655"/>
                    <a:pt x="19957" y="20003"/>
                    <a:pt x="19546" y="20003"/>
                  </a:cubicBezTo>
                  <a:cubicBezTo>
                    <a:pt x="1996" y="20003"/>
                    <a:pt x="1996" y="20003"/>
                    <a:pt x="1996" y="20003"/>
                  </a:cubicBezTo>
                  <a:cubicBezTo>
                    <a:pt x="1643" y="20003"/>
                    <a:pt x="1350" y="19655"/>
                    <a:pt x="1350" y="19239"/>
                  </a:cubicBezTo>
                  <a:cubicBezTo>
                    <a:pt x="1350" y="7223"/>
                    <a:pt x="1350" y="7223"/>
                    <a:pt x="1350" y="7223"/>
                  </a:cubicBezTo>
                  <a:cubicBezTo>
                    <a:pt x="1350" y="6806"/>
                    <a:pt x="1585" y="6459"/>
                    <a:pt x="1878" y="6390"/>
                  </a:cubicBezTo>
                  <a:cubicBezTo>
                    <a:pt x="5576" y="5695"/>
                    <a:pt x="5576" y="5695"/>
                    <a:pt x="5576" y="5695"/>
                  </a:cubicBezTo>
                  <a:cubicBezTo>
                    <a:pt x="6809" y="2153"/>
                    <a:pt x="6809" y="2153"/>
                    <a:pt x="6809" y="2153"/>
                  </a:cubicBezTo>
                  <a:cubicBezTo>
                    <a:pt x="6867" y="1806"/>
                    <a:pt x="7161" y="1597"/>
                    <a:pt x="7396" y="1597"/>
                  </a:cubicBezTo>
                  <a:cubicBezTo>
                    <a:pt x="14146" y="1597"/>
                    <a:pt x="14146" y="1597"/>
                    <a:pt x="14146" y="1597"/>
                  </a:cubicBezTo>
                  <a:cubicBezTo>
                    <a:pt x="14439" y="1597"/>
                    <a:pt x="14674" y="1806"/>
                    <a:pt x="14791" y="2153"/>
                  </a:cubicBezTo>
                  <a:cubicBezTo>
                    <a:pt x="16024" y="5695"/>
                    <a:pt x="16024" y="5695"/>
                    <a:pt x="16024" y="5695"/>
                  </a:cubicBezTo>
                  <a:cubicBezTo>
                    <a:pt x="19663" y="6390"/>
                    <a:pt x="19663" y="6390"/>
                    <a:pt x="19663" y="6390"/>
                  </a:cubicBezTo>
                  <a:cubicBezTo>
                    <a:pt x="20015" y="6459"/>
                    <a:pt x="20250" y="6806"/>
                    <a:pt x="20250" y="7223"/>
                  </a:cubicBezTo>
                  <a:lnTo>
                    <a:pt x="20250" y="19239"/>
                  </a:lnTo>
                  <a:close/>
                </a:path>
              </a:pathLst>
            </a:custGeom>
            <a:solidFill>
              <a:srgbClr val="FFFFFF"/>
            </a:solidFill>
            <a:ln w="12700" cap="flat">
              <a:noFill/>
              <a:miter lim="400000"/>
            </a:ln>
            <a:effectLst/>
          </p:spPr>
          <p:txBody>
            <a:bodyPr wrap="square" lIns="45719" tIns="45719" rIns="45719" bIns="45719" numCol="1" anchor="t">
              <a:noAutofit/>
            </a:bodyPr>
            <a:lstStyle/>
            <a:p>
              <a:endParaRPr>
                <a:cs typeface="+mn-ea"/>
                <a:sym typeface="+mn-lt"/>
              </a:endParaRPr>
            </a:p>
          </p:txBody>
        </p:sp>
      </p:grpSp>
      <p:grpSp>
        <p:nvGrpSpPr>
          <p:cNvPr id="40" name="Group 1682"/>
          <p:cNvGrpSpPr/>
          <p:nvPr/>
        </p:nvGrpSpPr>
        <p:grpSpPr>
          <a:xfrm>
            <a:off x="5766010" y="4253177"/>
            <a:ext cx="657381" cy="575107"/>
            <a:chOff x="0" y="0"/>
            <a:chExt cx="657380" cy="575105"/>
          </a:xfrm>
        </p:grpSpPr>
        <p:sp>
          <p:nvSpPr>
            <p:cNvPr id="41" name="Shape 1680"/>
            <p:cNvSpPr/>
            <p:nvPr/>
          </p:nvSpPr>
          <p:spPr>
            <a:xfrm>
              <a:off x="0" y="-1"/>
              <a:ext cx="657381" cy="575107"/>
            </a:xfrm>
            <a:custGeom>
              <a:avLst/>
              <a:gdLst/>
              <a:ahLst/>
              <a:cxnLst>
                <a:cxn ang="0">
                  <a:pos x="wd2" y="hd2"/>
                </a:cxn>
                <a:cxn ang="5400000">
                  <a:pos x="wd2" y="hd2"/>
                </a:cxn>
                <a:cxn ang="10800000">
                  <a:pos x="wd2" y="hd2"/>
                </a:cxn>
                <a:cxn ang="16200000">
                  <a:pos x="wd2" y="hd2"/>
                </a:cxn>
              </a:cxnLst>
              <a:rect l="0" t="0" r="r" b="b"/>
              <a:pathLst>
                <a:path w="20409" h="20733" extrusionOk="0">
                  <a:moveTo>
                    <a:pt x="18623" y="2058"/>
                  </a:moveTo>
                  <a:cubicBezTo>
                    <a:pt x="16297" y="-642"/>
                    <a:pt x="12587" y="-642"/>
                    <a:pt x="10205" y="1801"/>
                  </a:cubicBezTo>
                  <a:cubicBezTo>
                    <a:pt x="7823" y="-642"/>
                    <a:pt x="4113" y="-642"/>
                    <a:pt x="1787" y="2058"/>
                  </a:cubicBezTo>
                  <a:cubicBezTo>
                    <a:pt x="-595" y="4758"/>
                    <a:pt x="-595" y="9258"/>
                    <a:pt x="1787" y="11958"/>
                  </a:cubicBezTo>
                  <a:cubicBezTo>
                    <a:pt x="2451" y="12729"/>
                    <a:pt x="8820" y="20058"/>
                    <a:pt x="8820" y="20058"/>
                  </a:cubicBezTo>
                  <a:cubicBezTo>
                    <a:pt x="9596" y="20958"/>
                    <a:pt x="10814" y="20958"/>
                    <a:pt x="11590" y="20058"/>
                  </a:cubicBezTo>
                  <a:cubicBezTo>
                    <a:pt x="11590" y="20058"/>
                    <a:pt x="18513" y="12087"/>
                    <a:pt x="18623" y="11958"/>
                  </a:cubicBezTo>
                  <a:cubicBezTo>
                    <a:pt x="21005" y="9258"/>
                    <a:pt x="21005" y="4758"/>
                    <a:pt x="18623" y="2058"/>
                  </a:cubicBezTo>
                  <a:close/>
                  <a:moveTo>
                    <a:pt x="17682" y="10929"/>
                  </a:moveTo>
                  <a:cubicBezTo>
                    <a:pt x="10648" y="19029"/>
                    <a:pt x="10648" y="19029"/>
                    <a:pt x="10648" y="19029"/>
                  </a:cubicBezTo>
                  <a:cubicBezTo>
                    <a:pt x="10427" y="19287"/>
                    <a:pt x="9983" y="19287"/>
                    <a:pt x="9762" y="19029"/>
                  </a:cubicBezTo>
                  <a:cubicBezTo>
                    <a:pt x="2673" y="10929"/>
                    <a:pt x="2673" y="10929"/>
                    <a:pt x="2673" y="10929"/>
                  </a:cubicBezTo>
                  <a:cubicBezTo>
                    <a:pt x="790" y="8744"/>
                    <a:pt x="790" y="5272"/>
                    <a:pt x="2673" y="3087"/>
                  </a:cubicBezTo>
                  <a:cubicBezTo>
                    <a:pt x="4500" y="1029"/>
                    <a:pt x="7436" y="965"/>
                    <a:pt x="9319" y="2894"/>
                  </a:cubicBezTo>
                  <a:cubicBezTo>
                    <a:pt x="10205" y="3858"/>
                    <a:pt x="10205" y="3858"/>
                    <a:pt x="10205" y="3858"/>
                  </a:cubicBezTo>
                  <a:cubicBezTo>
                    <a:pt x="11036" y="2894"/>
                    <a:pt x="11036" y="2894"/>
                    <a:pt x="11036" y="2894"/>
                  </a:cubicBezTo>
                  <a:cubicBezTo>
                    <a:pt x="12974" y="965"/>
                    <a:pt x="15910" y="1029"/>
                    <a:pt x="17682" y="3087"/>
                  </a:cubicBezTo>
                  <a:cubicBezTo>
                    <a:pt x="19565" y="5272"/>
                    <a:pt x="19565" y="8744"/>
                    <a:pt x="17682" y="10929"/>
                  </a:cubicBezTo>
                  <a:close/>
                </a:path>
              </a:pathLst>
            </a:custGeom>
            <a:solidFill>
              <a:srgbClr val="FFFFF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2" name="Shape 1681"/>
            <p:cNvSpPr/>
            <p:nvPr/>
          </p:nvSpPr>
          <p:spPr>
            <a:xfrm>
              <a:off x="102312" y="103690"/>
              <a:ext cx="98098" cy="95834"/>
            </a:xfrm>
            <a:custGeom>
              <a:avLst/>
              <a:gdLst/>
              <a:ahLst/>
              <a:cxnLst>
                <a:cxn ang="0">
                  <a:pos x="wd2" y="hd2"/>
                </a:cxn>
                <a:cxn ang="5400000">
                  <a:pos x="wd2" y="hd2"/>
                </a:cxn>
                <a:cxn ang="10800000">
                  <a:pos x="wd2" y="hd2"/>
                </a:cxn>
                <a:cxn ang="16200000">
                  <a:pos x="wd2" y="hd2"/>
                </a:cxn>
              </a:cxnLst>
              <a:rect l="0" t="0" r="r" b="b"/>
              <a:pathLst>
                <a:path w="21600" h="21600" extrusionOk="0">
                  <a:moveTo>
                    <a:pt x="19244" y="0"/>
                  </a:moveTo>
                  <a:cubicBezTo>
                    <a:pt x="19244" y="0"/>
                    <a:pt x="19244" y="0"/>
                    <a:pt x="19244" y="0"/>
                  </a:cubicBezTo>
                  <a:cubicBezTo>
                    <a:pt x="8640" y="0"/>
                    <a:pt x="0" y="8400"/>
                    <a:pt x="0" y="19200"/>
                  </a:cubicBezTo>
                  <a:cubicBezTo>
                    <a:pt x="0" y="19200"/>
                    <a:pt x="0" y="19200"/>
                    <a:pt x="0" y="19200"/>
                  </a:cubicBezTo>
                  <a:cubicBezTo>
                    <a:pt x="0" y="20800"/>
                    <a:pt x="1178" y="21600"/>
                    <a:pt x="2356" y="21600"/>
                  </a:cubicBezTo>
                  <a:cubicBezTo>
                    <a:pt x="3535" y="21600"/>
                    <a:pt x="4713" y="20800"/>
                    <a:pt x="4713" y="19200"/>
                  </a:cubicBezTo>
                  <a:cubicBezTo>
                    <a:pt x="4713" y="19200"/>
                    <a:pt x="4713" y="19200"/>
                    <a:pt x="4713" y="19200"/>
                  </a:cubicBezTo>
                  <a:cubicBezTo>
                    <a:pt x="4713" y="11200"/>
                    <a:pt x="11389" y="4400"/>
                    <a:pt x="19244" y="4400"/>
                  </a:cubicBezTo>
                  <a:cubicBezTo>
                    <a:pt x="19244" y="4400"/>
                    <a:pt x="19244" y="4400"/>
                    <a:pt x="19244" y="4400"/>
                  </a:cubicBezTo>
                  <a:cubicBezTo>
                    <a:pt x="20422" y="4400"/>
                    <a:pt x="21600" y="3200"/>
                    <a:pt x="21600" y="2000"/>
                  </a:cubicBezTo>
                  <a:cubicBezTo>
                    <a:pt x="21600" y="800"/>
                    <a:pt x="20422" y="0"/>
                    <a:pt x="19244" y="0"/>
                  </a:cubicBezTo>
                  <a:close/>
                </a:path>
              </a:pathLst>
            </a:custGeom>
            <a:solidFill>
              <a:srgbClr val="FFFFFF"/>
            </a:solidFill>
            <a:ln w="12700" cap="flat">
              <a:noFill/>
              <a:miter lim="400000"/>
            </a:ln>
            <a:effectLst/>
          </p:spPr>
          <p:txBody>
            <a:bodyPr wrap="square" lIns="45719" tIns="45719" rIns="45719" bIns="45719" numCol="1" anchor="t">
              <a:noAutofit/>
            </a:bodyPr>
            <a:lstStyle/>
            <a:p>
              <a:endParaRPr>
                <a:cs typeface="+mn-ea"/>
                <a:sym typeface="+mn-lt"/>
              </a:endParaRPr>
            </a:p>
          </p:txBody>
        </p:sp>
      </p:grpSp>
      <p:sp>
        <p:nvSpPr>
          <p:cNvPr id="43" name="Shape 1683"/>
          <p:cNvSpPr/>
          <p:nvPr/>
        </p:nvSpPr>
        <p:spPr>
          <a:xfrm>
            <a:off x="1761351" y="3295779"/>
            <a:ext cx="2368925" cy="52681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lnSpc>
                <a:spcPct val="150000"/>
              </a:lnSpc>
              <a:defRPr sz="1000">
                <a:solidFill>
                  <a:srgbClr val="FFFFFF"/>
                </a:solidFill>
              </a:defRPr>
            </a:lvl1pPr>
          </a:lstStyle>
          <a:p>
            <a:pPr>
              <a:defRPr sz="1800">
                <a:solidFill>
                  <a:srgbClr val="000000"/>
                </a:solidFill>
              </a:defRPr>
            </a:pPr>
            <a:r>
              <a:rPr sz="1000">
                <a:solidFill>
                  <a:srgbClr val="FFFFFF"/>
                </a:solidFill>
                <a:cs typeface="+mn-ea"/>
                <a:sym typeface="+mn-lt"/>
              </a:rPr>
              <a:t>Suitable for all categories business and personal presentation</a:t>
            </a:r>
          </a:p>
        </p:txBody>
      </p:sp>
      <p:sp>
        <p:nvSpPr>
          <p:cNvPr id="44" name="Shape 1684"/>
          <p:cNvSpPr/>
          <p:nvPr/>
        </p:nvSpPr>
        <p:spPr>
          <a:xfrm>
            <a:off x="4910237" y="3295779"/>
            <a:ext cx="2368924" cy="52681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lnSpc>
                <a:spcPct val="150000"/>
              </a:lnSpc>
              <a:defRPr sz="1000">
                <a:solidFill>
                  <a:srgbClr val="FFFFFF"/>
                </a:solidFill>
              </a:defRPr>
            </a:lvl1pPr>
          </a:lstStyle>
          <a:p>
            <a:pPr>
              <a:defRPr sz="1800">
                <a:solidFill>
                  <a:srgbClr val="000000"/>
                </a:solidFill>
              </a:defRPr>
            </a:pPr>
            <a:r>
              <a:rPr sz="1000">
                <a:solidFill>
                  <a:srgbClr val="FFFFFF"/>
                </a:solidFill>
                <a:cs typeface="+mn-ea"/>
                <a:sym typeface="+mn-lt"/>
              </a:rPr>
              <a:t>Suitable for all categories business and personal presentation</a:t>
            </a:r>
          </a:p>
        </p:txBody>
      </p:sp>
      <p:sp>
        <p:nvSpPr>
          <p:cNvPr id="45" name="Shape 1685"/>
          <p:cNvSpPr/>
          <p:nvPr/>
        </p:nvSpPr>
        <p:spPr>
          <a:xfrm>
            <a:off x="8058745" y="3295779"/>
            <a:ext cx="2368924" cy="52681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lnSpc>
                <a:spcPct val="150000"/>
              </a:lnSpc>
              <a:defRPr sz="1000">
                <a:solidFill>
                  <a:srgbClr val="FFFFFF"/>
                </a:solidFill>
              </a:defRPr>
            </a:lvl1pPr>
          </a:lstStyle>
          <a:p>
            <a:pPr>
              <a:defRPr sz="1800">
                <a:solidFill>
                  <a:srgbClr val="000000"/>
                </a:solidFill>
              </a:defRPr>
            </a:pPr>
            <a:r>
              <a:rPr sz="1000">
                <a:solidFill>
                  <a:srgbClr val="FFFFFF"/>
                </a:solidFill>
                <a:cs typeface="+mn-ea"/>
                <a:sym typeface="+mn-lt"/>
              </a:rPr>
              <a:t>Suitable for all categories business and personal presentation</a:t>
            </a:r>
          </a:p>
        </p:txBody>
      </p:sp>
      <p:sp>
        <p:nvSpPr>
          <p:cNvPr id="46" name="Shape 1686"/>
          <p:cNvSpPr/>
          <p:nvPr/>
        </p:nvSpPr>
        <p:spPr>
          <a:xfrm>
            <a:off x="1761351" y="5241035"/>
            <a:ext cx="2368925" cy="52681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lnSpc>
                <a:spcPct val="150000"/>
              </a:lnSpc>
              <a:defRPr sz="1000">
                <a:solidFill>
                  <a:srgbClr val="FFFFFF"/>
                </a:solidFill>
              </a:defRPr>
            </a:lvl1pPr>
          </a:lstStyle>
          <a:p>
            <a:pPr>
              <a:defRPr sz="1800">
                <a:solidFill>
                  <a:srgbClr val="000000"/>
                </a:solidFill>
              </a:defRPr>
            </a:pPr>
            <a:r>
              <a:rPr sz="1000">
                <a:solidFill>
                  <a:srgbClr val="FFFFFF"/>
                </a:solidFill>
                <a:cs typeface="+mn-ea"/>
                <a:sym typeface="+mn-lt"/>
              </a:rPr>
              <a:t>Suitable for all categories business and personal presentation</a:t>
            </a:r>
          </a:p>
        </p:txBody>
      </p:sp>
      <p:sp>
        <p:nvSpPr>
          <p:cNvPr id="47" name="Shape 1687"/>
          <p:cNvSpPr/>
          <p:nvPr/>
        </p:nvSpPr>
        <p:spPr>
          <a:xfrm>
            <a:off x="4910237" y="5241035"/>
            <a:ext cx="2368924" cy="52681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lnSpc>
                <a:spcPct val="150000"/>
              </a:lnSpc>
              <a:defRPr sz="1000">
                <a:solidFill>
                  <a:srgbClr val="FFFFFF"/>
                </a:solidFill>
              </a:defRPr>
            </a:lvl1pPr>
          </a:lstStyle>
          <a:p>
            <a:pPr>
              <a:defRPr sz="1800">
                <a:solidFill>
                  <a:srgbClr val="000000"/>
                </a:solidFill>
              </a:defRPr>
            </a:pPr>
            <a:r>
              <a:rPr sz="1000">
                <a:solidFill>
                  <a:srgbClr val="FFFFFF"/>
                </a:solidFill>
                <a:cs typeface="+mn-ea"/>
                <a:sym typeface="+mn-lt"/>
              </a:rPr>
              <a:t>Suitable for all categories business and personal presentation</a:t>
            </a:r>
          </a:p>
        </p:txBody>
      </p:sp>
      <p:sp>
        <p:nvSpPr>
          <p:cNvPr id="48" name="Shape 1688"/>
          <p:cNvSpPr/>
          <p:nvPr/>
        </p:nvSpPr>
        <p:spPr>
          <a:xfrm>
            <a:off x="8058745" y="5241035"/>
            <a:ext cx="2368924" cy="52681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lnSpc>
                <a:spcPct val="150000"/>
              </a:lnSpc>
              <a:defRPr sz="1000">
                <a:solidFill>
                  <a:srgbClr val="FFFFFF"/>
                </a:solidFill>
              </a:defRPr>
            </a:lvl1pPr>
          </a:lstStyle>
          <a:p>
            <a:pPr>
              <a:defRPr sz="1800">
                <a:solidFill>
                  <a:srgbClr val="000000"/>
                </a:solidFill>
              </a:defRPr>
            </a:pPr>
            <a:r>
              <a:rPr sz="1000">
                <a:solidFill>
                  <a:srgbClr val="FFFFFF"/>
                </a:solidFill>
                <a:cs typeface="+mn-ea"/>
                <a:sym typeface="+mn-lt"/>
              </a:rPr>
              <a:t>Suitable for all categories business and personal presentation</a:t>
            </a:r>
          </a:p>
        </p:txBody>
      </p:sp>
      <p:sp>
        <p:nvSpPr>
          <p:cNvPr id="49" name="文本框 9"/>
          <p:cNvSpPr txBox="1"/>
          <p:nvPr/>
        </p:nvSpPr>
        <p:spPr>
          <a:xfrm>
            <a:off x="1149646" y="535225"/>
            <a:ext cx="2955059" cy="453952"/>
          </a:xfrm>
          <a:prstGeom prst="rect">
            <a:avLst/>
          </a:prstGeom>
          <a:noFill/>
        </p:spPr>
        <p:txBody>
          <a:bodyPr wrap="square" lIns="68563" tIns="34281" rIns="68563" bIns="34281" rtlCol="0">
            <a:spAutoFit/>
          </a:bodyPr>
          <a:lstStyle/>
          <a:p>
            <a:pPr marL="0" lvl="1"/>
            <a:r>
              <a:rPr lang="en-US" altLang="zh-CN" sz="2500" b="1" dirty="0">
                <a:solidFill>
                  <a:srgbClr val="50637C"/>
                </a:solidFill>
                <a:cs typeface="+mn-ea"/>
                <a:sym typeface="+mn-lt"/>
              </a:rPr>
              <a:t>Add title text</a:t>
            </a:r>
            <a:endParaRPr lang="zh-CN" altLang="en-US" sz="2500" b="1" dirty="0">
              <a:solidFill>
                <a:srgbClr val="50637C"/>
              </a:solidFill>
              <a:cs typeface="+mn-ea"/>
              <a:sym typeface="+mn-lt"/>
            </a:endParaRPr>
          </a:p>
        </p:txBody>
      </p:sp>
      <p:grpSp>
        <p:nvGrpSpPr>
          <p:cNvPr id="50" name="Group 10"/>
          <p:cNvGrpSpPr/>
          <p:nvPr/>
        </p:nvGrpSpPr>
        <p:grpSpPr>
          <a:xfrm>
            <a:off x="554735" y="487119"/>
            <a:ext cx="550165" cy="550164"/>
            <a:chOff x="10018441" y="1261759"/>
            <a:chExt cx="4340769" cy="4340764"/>
          </a:xfrm>
        </p:grpSpPr>
        <p:sp>
          <p:nvSpPr>
            <p:cNvPr id="51" name="Shape 78"/>
            <p:cNvSpPr/>
            <p:nvPr/>
          </p:nvSpPr>
          <p:spPr>
            <a:xfrm>
              <a:off x="10018441" y="1261759"/>
              <a:ext cx="4340769" cy="434076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55019" tIns="55019" rIns="55019" bIns="55019" numCol="1" anchor="ctr">
              <a:noAutofit/>
            </a:bodyPr>
            <a:lstStyle/>
            <a:p>
              <a:pPr lvl="0">
                <a:defRPr sz="3200">
                  <a:latin typeface="+mn-lt"/>
                  <a:ea typeface="+mn-ea"/>
                  <a:cs typeface="+mn-cs"/>
                  <a:sym typeface="Helvetica Light"/>
                </a:defRPr>
              </a:pPr>
              <a:endParaRPr sz="3465"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2" name="Group 9"/>
            <p:cNvGrpSpPr/>
            <p:nvPr/>
          </p:nvGrpSpPr>
          <p:grpSpPr>
            <a:xfrm>
              <a:off x="10909313" y="1802668"/>
              <a:ext cx="3449733" cy="3799690"/>
              <a:chOff x="10909313" y="1802668"/>
              <a:chExt cx="3449733" cy="3799690"/>
            </a:xfrm>
          </p:grpSpPr>
          <p:sp>
            <p:nvSpPr>
              <p:cNvPr id="53" name="Freeform 45"/>
              <p:cNvSpPr/>
              <p:nvPr/>
            </p:nvSpPr>
            <p:spPr>
              <a:xfrm>
                <a:off x="11069407" y="1802668"/>
                <a:ext cx="3289639" cy="3799690"/>
              </a:xfrm>
              <a:custGeom>
                <a:avLst/>
                <a:gdLst>
                  <a:gd name="connsiteX0" fmla="*/ 1812772 w 3189805"/>
                  <a:gd name="connsiteY0" fmla="*/ 0 h 3342052"/>
                  <a:gd name="connsiteX1" fmla="*/ 3151935 w 3189805"/>
                  <a:gd name="connsiteY1" fmla="*/ 770136 h 3342052"/>
                  <a:gd name="connsiteX2" fmla="*/ 3179872 w 3189805"/>
                  <a:gd name="connsiteY2" fmla="*/ 963701 h 3342052"/>
                  <a:gd name="connsiteX3" fmla="*/ 2554043 w 3189805"/>
                  <a:gd name="connsiteY3" fmla="*/ 2706289 h 3342052"/>
                  <a:gd name="connsiteX4" fmla="*/ 1019476 w 3189805"/>
                  <a:gd name="connsiteY4" fmla="*/ 3342052 h 3342052"/>
                  <a:gd name="connsiteX5" fmla="*/ 875516 w 3189805"/>
                  <a:gd name="connsiteY5" fmla="*/ 3335177 h 3342052"/>
                  <a:gd name="connsiteX6" fmla="*/ 0 w 3189805"/>
                  <a:gd name="connsiteY6" fmla="*/ 1812772 h 3342052"/>
                  <a:gd name="connsiteX0" fmla="*/ 1812772 w 3189805"/>
                  <a:gd name="connsiteY0" fmla="*/ 0 h 3342052"/>
                  <a:gd name="connsiteX1" fmla="*/ 3151935 w 3189805"/>
                  <a:gd name="connsiteY1" fmla="*/ 770136 h 3342052"/>
                  <a:gd name="connsiteX2" fmla="*/ 3179872 w 3189805"/>
                  <a:gd name="connsiteY2" fmla="*/ 963701 h 3342052"/>
                  <a:gd name="connsiteX3" fmla="*/ 2554043 w 3189805"/>
                  <a:gd name="connsiteY3" fmla="*/ 2706289 h 3342052"/>
                  <a:gd name="connsiteX4" fmla="*/ 1019476 w 3189805"/>
                  <a:gd name="connsiteY4" fmla="*/ 3342052 h 3342052"/>
                  <a:gd name="connsiteX5" fmla="*/ 875516 w 3189805"/>
                  <a:gd name="connsiteY5" fmla="*/ 3335177 h 3342052"/>
                  <a:gd name="connsiteX6" fmla="*/ 0 w 3189805"/>
                  <a:gd name="connsiteY6" fmla="*/ 1812772 h 3342052"/>
                  <a:gd name="connsiteX7" fmla="*/ 2201321 w 3189805"/>
                  <a:gd name="connsiteY7" fmla="*/ 1031534 h 3342052"/>
                  <a:gd name="connsiteX8" fmla="*/ 1812772 w 3189805"/>
                  <a:gd name="connsiteY8" fmla="*/ 0 h 3342052"/>
                  <a:gd name="connsiteX0" fmla="*/ 1812772 w 3189805"/>
                  <a:gd name="connsiteY0" fmla="*/ 0 h 3342052"/>
                  <a:gd name="connsiteX1" fmla="*/ 3151935 w 3189805"/>
                  <a:gd name="connsiteY1" fmla="*/ 770136 h 3342052"/>
                  <a:gd name="connsiteX2" fmla="*/ 3179872 w 3189805"/>
                  <a:gd name="connsiteY2" fmla="*/ 963701 h 3342052"/>
                  <a:gd name="connsiteX3" fmla="*/ 2554043 w 3189805"/>
                  <a:gd name="connsiteY3" fmla="*/ 2706289 h 3342052"/>
                  <a:gd name="connsiteX4" fmla="*/ 1019476 w 3189805"/>
                  <a:gd name="connsiteY4" fmla="*/ 3342052 h 3342052"/>
                  <a:gd name="connsiteX5" fmla="*/ 875516 w 3189805"/>
                  <a:gd name="connsiteY5" fmla="*/ 3335177 h 3342052"/>
                  <a:gd name="connsiteX6" fmla="*/ 0 w 3189805"/>
                  <a:gd name="connsiteY6" fmla="*/ 1812772 h 3342052"/>
                  <a:gd name="connsiteX7" fmla="*/ 2221641 w 3189805"/>
                  <a:gd name="connsiteY7" fmla="*/ 767374 h 3342052"/>
                  <a:gd name="connsiteX8" fmla="*/ 1812772 w 3189805"/>
                  <a:gd name="connsiteY8" fmla="*/ 0 h 3342052"/>
                  <a:gd name="connsiteX0" fmla="*/ 1831236 w 3208269"/>
                  <a:gd name="connsiteY0" fmla="*/ 0 h 3342052"/>
                  <a:gd name="connsiteX1" fmla="*/ 3170399 w 3208269"/>
                  <a:gd name="connsiteY1" fmla="*/ 770136 h 3342052"/>
                  <a:gd name="connsiteX2" fmla="*/ 3198336 w 3208269"/>
                  <a:gd name="connsiteY2" fmla="*/ 963701 h 3342052"/>
                  <a:gd name="connsiteX3" fmla="*/ 2572507 w 3208269"/>
                  <a:gd name="connsiteY3" fmla="*/ 2706289 h 3342052"/>
                  <a:gd name="connsiteX4" fmla="*/ 1037940 w 3208269"/>
                  <a:gd name="connsiteY4" fmla="*/ 3342052 h 3342052"/>
                  <a:gd name="connsiteX5" fmla="*/ 893980 w 3208269"/>
                  <a:gd name="connsiteY5" fmla="*/ 3335177 h 3342052"/>
                  <a:gd name="connsiteX6" fmla="*/ 18464 w 3208269"/>
                  <a:gd name="connsiteY6" fmla="*/ 1812772 h 3342052"/>
                  <a:gd name="connsiteX7" fmla="*/ 512905 w 3208269"/>
                  <a:gd name="connsiteY7" fmla="*/ 1661454 h 3342052"/>
                  <a:gd name="connsiteX8" fmla="*/ 2240105 w 3208269"/>
                  <a:gd name="connsiteY8" fmla="*/ 767374 h 3342052"/>
                  <a:gd name="connsiteX9" fmla="*/ 1831236 w 3208269"/>
                  <a:gd name="connsiteY9" fmla="*/ 0 h 3342052"/>
                  <a:gd name="connsiteX0" fmla="*/ 1831236 w 3208269"/>
                  <a:gd name="connsiteY0" fmla="*/ 0 h 3342052"/>
                  <a:gd name="connsiteX1" fmla="*/ 3170399 w 3208269"/>
                  <a:gd name="connsiteY1" fmla="*/ 770136 h 3342052"/>
                  <a:gd name="connsiteX2" fmla="*/ 3198336 w 3208269"/>
                  <a:gd name="connsiteY2" fmla="*/ 963701 h 3342052"/>
                  <a:gd name="connsiteX3" fmla="*/ 2572507 w 3208269"/>
                  <a:gd name="connsiteY3" fmla="*/ 2706289 h 3342052"/>
                  <a:gd name="connsiteX4" fmla="*/ 1037940 w 3208269"/>
                  <a:gd name="connsiteY4" fmla="*/ 3342052 h 3342052"/>
                  <a:gd name="connsiteX5" fmla="*/ 893980 w 3208269"/>
                  <a:gd name="connsiteY5" fmla="*/ 3335177 h 3342052"/>
                  <a:gd name="connsiteX6" fmla="*/ 18464 w 3208269"/>
                  <a:gd name="connsiteY6" fmla="*/ 1812772 h 3342052"/>
                  <a:gd name="connsiteX7" fmla="*/ 512905 w 3208269"/>
                  <a:gd name="connsiteY7" fmla="*/ 1661454 h 3342052"/>
                  <a:gd name="connsiteX8" fmla="*/ 2486685 w 3208269"/>
                  <a:gd name="connsiteY8" fmla="*/ 1250259 h 3342052"/>
                  <a:gd name="connsiteX9" fmla="*/ 1831236 w 3208269"/>
                  <a:gd name="connsiteY9" fmla="*/ 0 h 3342052"/>
                  <a:gd name="connsiteX0" fmla="*/ 1818455 w 3195488"/>
                  <a:gd name="connsiteY0" fmla="*/ 0 h 3342052"/>
                  <a:gd name="connsiteX1" fmla="*/ 3157618 w 3195488"/>
                  <a:gd name="connsiteY1" fmla="*/ 770136 h 3342052"/>
                  <a:gd name="connsiteX2" fmla="*/ 3185555 w 3195488"/>
                  <a:gd name="connsiteY2" fmla="*/ 963701 h 3342052"/>
                  <a:gd name="connsiteX3" fmla="*/ 2559726 w 3195488"/>
                  <a:gd name="connsiteY3" fmla="*/ 2706289 h 3342052"/>
                  <a:gd name="connsiteX4" fmla="*/ 1025159 w 3195488"/>
                  <a:gd name="connsiteY4" fmla="*/ 3342052 h 3342052"/>
                  <a:gd name="connsiteX5" fmla="*/ 881199 w 3195488"/>
                  <a:gd name="connsiteY5" fmla="*/ 3335177 h 3342052"/>
                  <a:gd name="connsiteX6" fmla="*/ 5683 w 3195488"/>
                  <a:gd name="connsiteY6" fmla="*/ 1812772 h 3342052"/>
                  <a:gd name="connsiteX7" fmla="*/ 1157670 w 3195488"/>
                  <a:gd name="connsiteY7" fmla="*/ 1353229 h 3342052"/>
                  <a:gd name="connsiteX8" fmla="*/ 2473904 w 3195488"/>
                  <a:gd name="connsiteY8" fmla="*/ 1250259 h 3342052"/>
                  <a:gd name="connsiteX9" fmla="*/ 1818455 w 3195488"/>
                  <a:gd name="connsiteY9" fmla="*/ 0 h 3342052"/>
                  <a:gd name="connsiteX0" fmla="*/ 1813018 w 3190051"/>
                  <a:gd name="connsiteY0" fmla="*/ 0 h 3342052"/>
                  <a:gd name="connsiteX1" fmla="*/ 3152181 w 3190051"/>
                  <a:gd name="connsiteY1" fmla="*/ 770136 h 3342052"/>
                  <a:gd name="connsiteX2" fmla="*/ 3180118 w 3190051"/>
                  <a:gd name="connsiteY2" fmla="*/ 963701 h 3342052"/>
                  <a:gd name="connsiteX3" fmla="*/ 2554289 w 3190051"/>
                  <a:gd name="connsiteY3" fmla="*/ 2706289 h 3342052"/>
                  <a:gd name="connsiteX4" fmla="*/ 1019722 w 3190051"/>
                  <a:gd name="connsiteY4" fmla="*/ 3342052 h 3342052"/>
                  <a:gd name="connsiteX5" fmla="*/ 875762 w 3190051"/>
                  <a:gd name="connsiteY5" fmla="*/ 3335177 h 3342052"/>
                  <a:gd name="connsiteX6" fmla="*/ 246 w 3190051"/>
                  <a:gd name="connsiteY6" fmla="*/ 1812772 h 3342052"/>
                  <a:gd name="connsiteX7" fmla="*/ 790125 w 3190051"/>
                  <a:gd name="connsiteY7" fmla="*/ 1428116 h 3342052"/>
                  <a:gd name="connsiteX8" fmla="*/ 1152233 w 3190051"/>
                  <a:gd name="connsiteY8" fmla="*/ 1353229 h 3342052"/>
                  <a:gd name="connsiteX9" fmla="*/ 2468467 w 3190051"/>
                  <a:gd name="connsiteY9" fmla="*/ 1250259 h 3342052"/>
                  <a:gd name="connsiteX10" fmla="*/ 1813018 w 3190051"/>
                  <a:gd name="connsiteY10" fmla="*/ 0 h 3342052"/>
                  <a:gd name="connsiteX0" fmla="*/ 1813018 w 3190051"/>
                  <a:gd name="connsiteY0" fmla="*/ 0 h 3342052"/>
                  <a:gd name="connsiteX1" fmla="*/ 3152181 w 3190051"/>
                  <a:gd name="connsiteY1" fmla="*/ 770136 h 3342052"/>
                  <a:gd name="connsiteX2" fmla="*/ 3180118 w 3190051"/>
                  <a:gd name="connsiteY2" fmla="*/ 963701 h 3342052"/>
                  <a:gd name="connsiteX3" fmla="*/ 2554289 w 3190051"/>
                  <a:gd name="connsiteY3" fmla="*/ 2706289 h 3342052"/>
                  <a:gd name="connsiteX4" fmla="*/ 1019722 w 3190051"/>
                  <a:gd name="connsiteY4" fmla="*/ 3342052 h 3342052"/>
                  <a:gd name="connsiteX5" fmla="*/ 875762 w 3190051"/>
                  <a:gd name="connsiteY5" fmla="*/ 3335177 h 3342052"/>
                  <a:gd name="connsiteX6" fmla="*/ 246 w 3190051"/>
                  <a:gd name="connsiteY6" fmla="*/ 1812772 h 3342052"/>
                  <a:gd name="connsiteX7" fmla="*/ 790125 w 3190051"/>
                  <a:gd name="connsiteY7" fmla="*/ 1510310 h 3342052"/>
                  <a:gd name="connsiteX8" fmla="*/ 1152233 w 3190051"/>
                  <a:gd name="connsiteY8" fmla="*/ 1353229 h 3342052"/>
                  <a:gd name="connsiteX9" fmla="*/ 2468467 w 3190051"/>
                  <a:gd name="connsiteY9" fmla="*/ 1250259 h 3342052"/>
                  <a:gd name="connsiteX10" fmla="*/ 1813018 w 3190051"/>
                  <a:gd name="connsiteY10" fmla="*/ 0 h 3342052"/>
                  <a:gd name="connsiteX0" fmla="*/ 1839522 w 3216555"/>
                  <a:gd name="connsiteY0" fmla="*/ 0 h 3342052"/>
                  <a:gd name="connsiteX1" fmla="*/ 3178685 w 3216555"/>
                  <a:gd name="connsiteY1" fmla="*/ 770136 h 3342052"/>
                  <a:gd name="connsiteX2" fmla="*/ 3206622 w 3216555"/>
                  <a:gd name="connsiteY2" fmla="*/ 963701 h 3342052"/>
                  <a:gd name="connsiteX3" fmla="*/ 2580793 w 3216555"/>
                  <a:gd name="connsiteY3" fmla="*/ 2706289 h 3342052"/>
                  <a:gd name="connsiteX4" fmla="*/ 1046226 w 3216555"/>
                  <a:gd name="connsiteY4" fmla="*/ 3342052 h 3342052"/>
                  <a:gd name="connsiteX5" fmla="*/ 902266 w 3216555"/>
                  <a:gd name="connsiteY5" fmla="*/ 3335177 h 3342052"/>
                  <a:gd name="connsiteX6" fmla="*/ 26750 w 3216555"/>
                  <a:gd name="connsiteY6" fmla="*/ 1812772 h 3342052"/>
                  <a:gd name="connsiteX7" fmla="*/ 364566 w 3216555"/>
                  <a:gd name="connsiteY7" fmla="*/ 1746615 h 3342052"/>
                  <a:gd name="connsiteX8" fmla="*/ 816629 w 3216555"/>
                  <a:gd name="connsiteY8" fmla="*/ 1510310 h 3342052"/>
                  <a:gd name="connsiteX9" fmla="*/ 1178737 w 3216555"/>
                  <a:gd name="connsiteY9" fmla="*/ 1353229 h 3342052"/>
                  <a:gd name="connsiteX10" fmla="*/ 2494971 w 3216555"/>
                  <a:gd name="connsiteY10" fmla="*/ 1250259 h 3342052"/>
                  <a:gd name="connsiteX11" fmla="*/ 1839522 w 3216555"/>
                  <a:gd name="connsiteY11" fmla="*/ 0 h 3342052"/>
                  <a:gd name="connsiteX0" fmla="*/ 1861014 w 3238047"/>
                  <a:gd name="connsiteY0" fmla="*/ 0 h 3342052"/>
                  <a:gd name="connsiteX1" fmla="*/ 3200177 w 3238047"/>
                  <a:gd name="connsiteY1" fmla="*/ 770136 h 3342052"/>
                  <a:gd name="connsiteX2" fmla="*/ 3228114 w 3238047"/>
                  <a:gd name="connsiteY2" fmla="*/ 963701 h 3342052"/>
                  <a:gd name="connsiteX3" fmla="*/ 2602285 w 3238047"/>
                  <a:gd name="connsiteY3" fmla="*/ 2706289 h 3342052"/>
                  <a:gd name="connsiteX4" fmla="*/ 1067718 w 3238047"/>
                  <a:gd name="connsiteY4" fmla="*/ 3342052 h 3342052"/>
                  <a:gd name="connsiteX5" fmla="*/ 923758 w 3238047"/>
                  <a:gd name="connsiteY5" fmla="*/ 3335177 h 3342052"/>
                  <a:gd name="connsiteX6" fmla="*/ 48242 w 3238047"/>
                  <a:gd name="connsiteY6" fmla="*/ 1812772 h 3342052"/>
                  <a:gd name="connsiteX7" fmla="*/ 180575 w 3238047"/>
                  <a:gd name="connsiteY7" fmla="*/ 1828809 h 3342052"/>
                  <a:gd name="connsiteX8" fmla="*/ 386058 w 3238047"/>
                  <a:gd name="connsiteY8" fmla="*/ 1746615 h 3342052"/>
                  <a:gd name="connsiteX9" fmla="*/ 838121 w 3238047"/>
                  <a:gd name="connsiteY9" fmla="*/ 1510310 h 3342052"/>
                  <a:gd name="connsiteX10" fmla="*/ 1200229 w 3238047"/>
                  <a:gd name="connsiteY10" fmla="*/ 1353229 h 3342052"/>
                  <a:gd name="connsiteX11" fmla="*/ 2516463 w 3238047"/>
                  <a:gd name="connsiteY11" fmla="*/ 1250259 h 3342052"/>
                  <a:gd name="connsiteX12" fmla="*/ 1861014 w 3238047"/>
                  <a:gd name="connsiteY12" fmla="*/ 0 h 3342052"/>
                  <a:gd name="connsiteX0" fmla="*/ 1861014 w 3238047"/>
                  <a:gd name="connsiteY0" fmla="*/ 349684 h 3691736"/>
                  <a:gd name="connsiteX1" fmla="*/ 3200177 w 3238047"/>
                  <a:gd name="connsiteY1" fmla="*/ 1119820 h 3691736"/>
                  <a:gd name="connsiteX2" fmla="*/ 3228114 w 3238047"/>
                  <a:gd name="connsiteY2" fmla="*/ 1313385 h 3691736"/>
                  <a:gd name="connsiteX3" fmla="*/ 2602285 w 3238047"/>
                  <a:gd name="connsiteY3" fmla="*/ 3055973 h 3691736"/>
                  <a:gd name="connsiteX4" fmla="*/ 1067718 w 3238047"/>
                  <a:gd name="connsiteY4" fmla="*/ 3691736 h 3691736"/>
                  <a:gd name="connsiteX5" fmla="*/ 923758 w 3238047"/>
                  <a:gd name="connsiteY5" fmla="*/ 3684861 h 3691736"/>
                  <a:gd name="connsiteX6" fmla="*/ 48242 w 3238047"/>
                  <a:gd name="connsiteY6" fmla="*/ 2162456 h 3691736"/>
                  <a:gd name="connsiteX7" fmla="*/ 180575 w 3238047"/>
                  <a:gd name="connsiteY7" fmla="*/ 2178493 h 3691736"/>
                  <a:gd name="connsiteX8" fmla="*/ 386058 w 3238047"/>
                  <a:gd name="connsiteY8" fmla="*/ 2096299 h 3691736"/>
                  <a:gd name="connsiteX9" fmla="*/ 838121 w 3238047"/>
                  <a:gd name="connsiteY9" fmla="*/ 1859994 h 3691736"/>
                  <a:gd name="connsiteX10" fmla="*/ 1200229 w 3238047"/>
                  <a:gd name="connsiteY10" fmla="*/ 1702913 h 3691736"/>
                  <a:gd name="connsiteX11" fmla="*/ 1602063 w 3238047"/>
                  <a:gd name="connsiteY11" fmla="*/ 7449 h 3691736"/>
                  <a:gd name="connsiteX12" fmla="*/ 1861014 w 3238047"/>
                  <a:gd name="connsiteY12" fmla="*/ 349684 h 3691736"/>
                  <a:gd name="connsiteX0" fmla="*/ 1861014 w 3238047"/>
                  <a:gd name="connsiteY0" fmla="*/ 0 h 3342052"/>
                  <a:gd name="connsiteX1" fmla="*/ 3200177 w 3238047"/>
                  <a:gd name="connsiteY1" fmla="*/ 770136 h 3342052"/>
                  <a:gd name="connsiteX2" fmla="*/ 3228114 w 3238047"/>
                  <a:gd name="connsiteY2" fmla="*/ 963701 h 3342052"/>
                  <a:gd name="connsiteX3" fmla="*/ 2602285 w 3238047"/>
                  <a:gd name="connsiteY3" fmla="*/ 2706289 h 3342052"/>
                  <a:gd name="connsiteX4" fmla="*/ 1067718 w 3238047"/>
                  <a:gd name="connsiteY4" fmla="*/ 3342052 h 3342052"/>
                  <a:gd name="connsiteX5" fmla="*/ 923758 w 3238047"/>
                  <a:gd name="connsiteY5" fmla="*/ 3335177 h 3342052"/>
                  <a:gd name="connsiteX6" fmla="*/ 48242 w 3238047"/>
                  <a:gd name="connsiteY6" fmla="*/ 1812772 h 3342052"/>
                  <a:gd name="connsiteX7" fmla="*/ 180575 w 3238047"/>
                  <a:gd name="connsiteY7" fmla="*/ 1828809 h 3342052"/>
                  <a:gd name="connsiteX8" fmla="*/ 386058 w 3238047"/>
                  <a:gd name="connsiteY8" fmla="*/ 1746615 h 3342052"/>
                  <a:gd name="connsiteX9" fmla="*/ 838121 w 3238047"/>
                  <a:gd name="connsiteY9" fmla="*/ 1510310 h 3342052"/>
                  <a:gd name="connsiteX10" fmla="*/ 1200229 w 3238047"/>
                  <a:gd name="connsiteY10" fmla="*/ 1353229 h 3342052"/>
                  <a:gd name="connsiteX11" fmla="*/ 1861014 w 3238047"/>
                  <a:gd name="connsiteY11" fmla="*/ 0 h 3342052"/>
                  <a:gd name="connsiteX0" fmla="*/ 1573338 w 3238047"/>
                  <a:gd name="connsiteY0" fmla="*/ 0 h 3773566"/>
                  <a:gd name="connsiteX1" fmla="*/ 3200177 w 3238047"/>
                  <a:gd name="connsiteY1" fmla="*/ 1201650 h 3773566"/>
                  <a:gd name="connsiteX2" fmla="*/ 3228114 w 3238047"/>
                  <a:gd name="connsiteY2" fmla="*/ 1395215 h 3773566"/>
                  <a:gd name="connsiteX3" fmla="*/ 2602285 w 3238047"/>
                  <a:gd name="connsiteY3" fmla="*/ 3137803 h 3773566"/>
                  <a:gd name="connsiteX4" fmla="*/ 1067718 w 3238047"/>
                  <a:gd name="connsiteY4" fmla="*/ 3773566 h 3773566"/>
                  <a:gd name="connsiteX5" fmla="*/ 923758 w 3238047"/>
                  <a:gd name="connsiteY5" fmla="*/ 3766691 h 3773566"/>
                  <a:gd name="connsiteX6" fmla="*/ 48242 w 3238047"/>
                  <a:gd name="connsiteY6" fmla="*/ 2244286 h 3773566"/>
                  <a:gd name="connsiteX7" fmla="*/ 180575 w 3238047"/>
                  <a:gd name="connsiteY7" fmla="*/ 2260323 h 3773566"/>
                  <a:gd name="connsiteX8" fmla="*/ 386058 w 3238047"/>
                  <a:gd name="connsiteY8" fmla="*/ 2178129 h 3773566"/>
                  <a:gd name="connsiteX9" fmla="*/ 838121 w 3238047"/>
                  <a:gd name="connsiteY9" fmla="*/ 1941824 h 3773566"/>
                  <a:gd name="connsiteX10" fmla="*/ 1200229 w 3238047"/>
                  <a:gd name="connsiteY10" fmla="*/ 1784743 h 3773566"/>
                  <a:gd name="connsiteX11" fmla="*/ 1573338 w 3238047"/>
                  <a:gd name="connsiteY11" fmla="*/ 0 h 3773566"/>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838121 w 3238047"/>
                  <a:gd name="connsiteY9" fmla="*/ 1967950 h 3799692"/>
                  <a:gd name="connsiteX10" fmla="*/ 1200229 w 3238047"/>
                  <a:gd name="connsiteY10" fmla="*/ 1810869 h 3799692"/>
                  <a:gd name="connsiteX11" fmla="*/ 1606928 w 3238047"/>
                  <a:gd name="connsiteY11"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838121 w 3238047"/>
                  <a:gd name="connsiteY9" fmla="*/ 1967950 h 3799692"/>
                  <a:gd name="connsiteX10" fmla="*/ 965098 w 3238047"/>
                  <a:gd name="connsiteY10" fmla="*/ 1900443 h 3799692"/>
                  <a:gd name="connsiteX11" fmla="*/ 1606928 w 3238047"/>
                  <a:gd name="connsiteY11"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965098 w 3238047"/>
                  <a:gd name="connsiteY9" fmla="*/ 1900443 h 3799692"/>
                  <a:gd name="connsiteX10" fmla="*/ 1606928 w 3238047"/>
                  <a:gd name="connsiteY10"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1162907 w 3238047"/>
                  <a:gd name="connsiteY9" fmla="*/ 1810869 h 3799692"/>
                  <a:gd name="connsiteX10" fmla="*/ 1606928 w 3238047"/>
                  <a:gd name="connsiteY10"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1162907 w 3238047"/>
                  <a:gd name="connsiteY9" fmla="*/ 1810869 h 3799692"/>
                  <a:gd name="connsiteX10" fmla="*/ 1606928 w 3238047"/>
                  <a:gd name="connsiteY10" fmla="*/ 0 h 3799692"/>
                  <a:gd name="connsiteX0" fmla="*/ 1659287 w 3290406"/>
                  <a:gd name="connsiteY0" fmla="*/ 0 h 3799692"/>
                  <a:gd name="connsiteX1" fmla="*/ 3252536 w 3290406"/>
                  <a:gd name="connsiteY1" fmla="*/ 1227776 h 3799692"/>
                  <a:gd name="connsiteX2" fmla="*/ 3280473 w 3290406"/>
                  <a:gd name="connsiteY2" fmla="*/ 1421341 h 3799692"/>
                  <a:gd name="connsiteX3" fmla="*/ 2654644 w 3290406"/>
                  <a:gd name="connsiteY3" fmla="*/ 3163929 h 3799692"/>
                  <a:gd name="connsiteX4" fmla="*/ 1120077 w 3290406"/>
                  <a:gd name="connsiteY4" fmla="*/ 3799692 h 3799692"/>
                  <a:gd name="connsiteX5" fmla="*/ 976117 w 3290406"/>
                  <a:gd name="connsiteY5" fmla="*/ 3792817 h 3799692"/>
                  <a:gd name="connsiteX6" fmla="*/ 40886 w 3290406"/>
                  <a:gd name="connsiteY6" fmla="*/ 2322663 h 3799692"/>
                  <a:gd name="connsiteX7" fmla="*/ 232934 w 3290406"/>
                  <a:gd name="connsiteY7" fmla="*/ 2286449 h 3799692"/>
                  <a:gd name="connsiteX8" fmla="*/ 438417 w 3290406"/>
                  <a:gd name="connsiteY8" fmla="*/ 2204255 h 3799692"/>
                  <a:gd name="connsiteX9" fmla="*/ 1215266 w 3290406"/>
                  <a:gd name="connsiteY9" fmla="*/ 1810869 h 3799692"/>
                  <a:gd name="connsiteX10" fmla="*/ 1659287 w 3290406"/>
                  <a:gd name="connsiteY10" fmla="*/ 0 h 3799692"/>
                  <a:gd name="connsiteX0" fmla="*/ 1658520 w 3289639"/>
                  <a:gd name="connsiteY0" fmla="*/ 0 h 3799692"/>
                  <a:gd name="connsiteX1" fmla="*/ 3251769 w 3289639"/>
                  <a:gd name="connsiteY1" fmla="*/ 1227776 h 3799692"/>
                  <a:gd name="connsiteX2" fmla="*/ 3279706 w 3289639"/>
                  <a:gd name="connsiteY2" fmla="*/ 1421341 h 3799692"/>
                  <a:gd name="connsiteX3" fmla="*/ 2653877 w 3289639"/>
                  <a:gd name="connsiteY3" fmla="*/ 3163929 h 3799692"/>
                  <a:gd name="connsiteX4" fmla="*/ 1119310 w 3289639"/>
                  <a:gd name="connsiteY4" fmla="*/ 3799692 h 3799692"/>
                  <a:gd name="connsiteX5" fmla="*/ 975350 w 3289639"/>
                  <a:gd name="connsiteY5" fmla="*/ 3792817 h 3799692"/>
                  <a:gd name="connsiteX6" fmla="*/ 40119 w 3289639"/>
                  <a:gd name="connsiteY6" fmla="*/ 2322663 h 3799692"/>
                  <a:gd name="connsiteX7" fmla="*/ 239631 w 3289639"/>
                  <a:gd name="connsiteY7" fmla="*/ 2320039 h 3799692"/>
                  <a:gd name="connsiteX8" fmla="*/ 437650 w 3289639"/>
                  <a:gd name="connsiteY8" fmla="*/ 2204255 h 3799692"/>
                  <a:gd name="connsiteX9" fmla="*/ 1214499 w 3289639"/>
                  <a:gd name="connsiteY9" fmla="*/ 1810869 h 3799692"/>
                  <a:gd name="connsiteX10" fmla="*/ 1658520 w 3289639"/>
                  <a:gd name="connsiteY10" fmla="*/ 0 h 3799692"/>
                  <a:gd name="connsiteX0" fmla="*/ 1658520 w 3289639"/>
                  <a:gd name="connsiteY0" fmla="*/ 0 h 3799692"/>
                  <a:gd name="connsiteX1" fmla="*/ 3251769 w 3289639"/>
                  <a:gd name="connsiteY1" fmla="*/ 1227776 h 3799692"/>
                  <a:gd name="connsiteX2" fmla="*/ 3279706 w 3289639"/>
                  <a:gd name="connsiteY2" fmla="*/ 1421341 h 3799692"/>
                  <a:gd name="connsiteX3" fmla="*/ 2653877 w 3289639"/>
                  <a:gd name="connsiteY3" fmla="*/ 3163929 h 3799692"/>
                  <a:gd name="connsiteX4" fmla="*/ 1119310 w 3289639"/>
                  <a:gd name="connsiteY4" fmla="*/ 3799692 h 3799692"/>
                  <a:gd name="connsiteX5" fmla="*/ 975350 w 3289639"/>
                  <a:gd name="connsiteY5" fmla="*/ 3792817 h 3799692"/>
                  <a:gd name="connsiteX6" fmla="*/ 40119 w 3289639"/>
                  <a:gd name="connsiteY6" fmla="*/ 2322663 h 3799692"/>
                  <a:gd name="connsiteX7" fmla="*/ 239631 w 3289639"/>
                  <a:gd name="connsiteY7" fmla="*/ 2320039 h 3799692"/>
                  <a:gd name="connsiteX8" fmla="*/ 437650 w 3289639"/>
                  <a:gd name="connsiteY8" fmla="*/ 2204255 h 3799692"/>
                  <a:gd name="connsiteX9" fmla="*/ 1214499 w 3289639"/>
                  <a:gd name="connsiteY9" fmla="*/ 1810869 h 3799692"/>
                  <a:gd name="connsiteX10" fmla="*/ 1658520 w 3289639"/>
                  <a:gd name="connsiteY10" fmla="*/ 0 h 379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89639" h="3799692">
                    <a:moveTo>
                      <a:pt x="1658520" y="0"/>
                    </a:moveTo>
                    <a:lnTo>
                      <a:pt x="3251769" y="1227776"/>
                    </a:lnTo>
                    <a:lnTo>
                      <a:pt x="3279706" y="1421341"/>
                    </a:lnTo>
                    <a:cubicBezTo>
                      <a:pt x="3339309" y="2043870"/>
                      <a:pt x="3130699" y="2687232"/>
                      <a:pt x="2653877" y="3163929"/>
                    </a:cubicBezTo>
                    <a:cubicBezTo>
                      <a:pt x="2230145" y="3587771"/>
                      <a:pt x="1674728" y="3799692"/>
                      <a:pt x="1119310" y="3799692"/>
                    </a:cubicBezTo>
                    <a:lnTo>
                      <a:pt x="975350" y="3792817"/>
                    </a:lnTo>
                    <a:lnTo>
                      <a:pt x="40119" y="2322663"/>
                    </a:lnTo>
                    <a:cubicBezTo>
                      <a:pt x="-104293" y="2049341"/>
                      <a:pt x="183328" y="2331065"/>
                      <a:pt x="239631" y="2320039"/>
                    </a:cubicBezTo>
                    <a:cubicBezTo>
                      <a:pt x="247415" y="2316478"/>
                      <a:pt x="306896" y="2268589"/>
                      <a:pt x="437650" y="2204255"/>
                    </a:cubicBezTo>
                    <a:cubicBezTo>
                      <a:pt x="568404" y="2139921"/>
                      <a:pt x="708709" y="2096136"/>
                      <a:pt x="1214499" y="1810869"/>
                    </a:cubicBezTo>
                    <a:cubicBezTo>
                      <a:pt x="1384981" y="1559151"/>
                      <a:pt x="1325195" y="97182"/>
                      <a:pt x="1658520" y="0"/>
                    </a:cubicBezTo>
                    <a:close/>
                  </a:path>
                </a:pathLst>
              </a:custGeom>
              <a:gradFill flip="none" rotWithShape="1">
                <a:gsLst>
                  <a:gs pos="30000">
                    <a:schemeClr val="bg2">
                      <a:lumMod val="10000"/>
                      <a:alpha val="42000"/>
                    </a:schemeClr>
                  </a:gs>
                  <a:gs pos="100000">
                    <a:schemeClr val="bg1">
                      <a:alpha val="31000"/>
                    </a:schemeClr>
                  </a:gs>
                </a:gsLst>
                <a:lin ang="2700000" scaled="1"/>
                <a:tileRect/>
              </a:gradFill>
              <a:ln w="12700" cap="flat">
                <a:noFill/>
                <a:miter lim="400000"/>
              </a:ln>
              <a:effectLst/>
            </p:spPr>
            <p:txBody>
              <a:bodyPr wrap="square" lIns="55019" tIns="55019" rIns="55019" bIns="55019" numCol="1" anchor="ctr">
                <a:noAutofit/>
              </a:bodyPr>
              <a:lstStyle/>
              <a:p>
                <a:pPr lvl="0">
                  <a:defRPr sz="3200">
                    <a:latin typeface="+mn-lt"/>
                    <a:ea typeface="+mn-ea"/>
                    <a:cs typeface="+mn-cs"/>
                    <a:sym typeface="Helvetica Light"/>
                  </a:defRPr>
                </a:pPr>
                <a:endParaRPr sz="346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 name="Freeform 43"/>
              <p:cNvSpPr>
                <a:spLocks noEditPoints="1"/>
              </p:cNvSpPr>
              <p:nvPr/>
            </p:nvSpPr>
            <p:spPr bwMode="auto">
              <a:xfrm rot="19800000">
                <a:off x="10909313" y="2286963"/>
                <a:ext cx="2559024" cy="2290359"/>
              </a:xfrm>
              <a:custGeom>
                <a:avLst/>
                <a:gdLst>
                  <a:gd name="T0" fmla="*/ 24 w 161"/>
                  <a:gd name="T1" fmla="*/ 91 h 144"/>
                  <a:gd name="T2" fmla="*/ 65 w 161"/>
                  <a:gd name="T3" fmla="*/ 91 h 144"/>
                  <a:gd name="T4" fmla="*/ 65 w 161"/>
                  <a:gd name="T5" fmla="*/ 105 h 144"/>
                  <a:gd name="T6" fmla="*/ 61 w 161"/>
                  <a:gd name="T7" fmla="*/ 105 h 144"/>
                  <a:gd name="T8" fmla="*/ 60 w 161"/>
                  <a:gd name="T9" fmla="*/ 110 h 144"/>
                  <a:gd name="T10" fmla="*/ 59 w 161"/>
                  <a:gd name="T11" fmla="*/ 112 h 144"/>
                  <a:gd name="T12" fmla="*/ 60 w 161"/>
                  <a:gd name="T13" fmla="*/ 114 h 144"/>
                  <a:gd name="T14" fmla="*/ 61 w 161"/>
                  <a:gd name="T15" fmla="*/ 118 h 144"/>
                  <a:gd name="T16" fmla="*/ 60 w 161"/>
                  <a:gd name="T17" fmla="*/ 123 h 144"/>
                  <a:gd name="T18" fmla="*/ 59 w 161"/>
                  <a:gd name="T19" fmla="*/ 125 h 144"/>
                  <a:gd name="T20" fmla="*/ 60 w 161"/>
                  <a:gd name="T21" fmla="*/ 127 h 144"/>
                  <a:gd name="T22" fmla="*/ 61 w 161"/>
                  <a:gd name="T23" fmla="*/ 131 h 144"/>
                  <a:gd name="T24" fmla="*/ 60 w 161"/>
                  <a:gd name="T25" fmla="*/ 136 h 144"/>
                  <a:gd name="T26" fmla="*/ 59 w 161"/>
                  <a:gd name="T27" fmla="*/ 138 h 144"/>
                  <a:gd name="T28" fmla="*/ 60 w 161"/>
                  <a:gd name="T29" fmla="*/ 140 h 144"/>
                  <a:gd name="T30" fmla="*/ 61 w 161"/>
                  <a:gd name="T31" fmla="*/ 144 h 144"/>
                  <a:gd name="T32" fmla="*/ 31 w 161"/>
                  <a:gd name="T33" fmla="*/ 144 h 144"/>
                  <a:gd name="T34" fmla="*/ 31 w 161"/>
                  <a:gd name="T35" fmla="*/ 105 h 144"/>
                  <a:gd name="T36" fmla="*/ 24 w 161"/>
                  <a:gd name="T37" fmla="*/ 105 h 144"/>
                  <a:gd name="T38" fmla="*/ 24 w 161"/>
                  <a:gd name="T39" fmla="*/ 91 h 144"/>
                  <a:gd name="T40" fmla="*/ 7 w 161"/>
                  <a:gd name="T41" fmla="*/ 39 h 144"/>
                  <a:gd name="T42" fmla="*/ 0 w 161"/>
                  <a:gd name="T43" fmla="*/ 46 h 144"/>
                  <a:gd name="T44" fmla="*/ 0 w 161"/>
                  <a:gd name="T45" fmla="*/ 76 h 144"/>
                  <a:gd name="T46" fmla="*/ 7 w 161"/>
                  <a:gd name="T47" fmla="*/ 82 h 144"/>
                  <a:gd name="T48" fmla="*/ 15 w 161"/>
                  <a:gd name="T49" fmla="*/ 82 h 144"/>
                  <a:gd name="T50" fmla="*/ 15 w 161"/>
                  <a:gd name="T51" fmla="*/ 39 h 144"/>
                  <a:gd name="T52" fmla="*/ 7 w 161"/>
                  <a:gd name="T53" fmla="*/ 39 h 144"/>
                  <a:gd name="T54" fmla="*/ 75 w 161"/>
                  <a:gd name="T55" fmla="*/ 37 h 144"/>
                  <a:gd name="T56" fmla="*/ 75 w 161"/>
                  <a:gd name="T57" fmla="*/ 85 h 144"/>
                  <a:gd name="T58" fmla="*/ 20 w 161"/>
                  <a:gd name="T59" fmla="*/ 85 h 144"/>
                  <a:gd name="T60" fmla="*/ 20 w 161"/>
                  <a:gd name="T61" fmla="*/ 37 h 144"/>
                  <a:gd name="T62" fmla="*/ 75 w 161"/>
                  <a:gd name="T63" fmla="*/ 37 h 144"/>
                  <a:gd name="T64" fmla="*/ 55 w 161"/>
                  <a:gd name="T65" fmla="*/ 44 h 144"/>
                  <a:gd name="T66" fmla="*/ 33 w 161"/>
                  <a:gd name="T67" fmla="*/ 44 h 144"/>
                  <a:gd name="T68" fmla="*/ 33 w 161"/>
                  <a:gd name="T69" fmla="*/ 51 h 144"/>
                  <a:gd name="T70" fmla="*/ 55 w 161"/>
                  <a:gd name="T71" fmla="*/ 51 h 144"/>
                  <a:gd name="T72" fmla="*/ 55 w 161"/>
                  <a:gd name="T73" fmla="*/ 44 h 144"/>
                  <a:gd name="T74" fmla="*/ 152 w 161"/>
                  <a:gd name="T75" fmla="*/ 0 h 144"/>
                  <a:gd name="T76" fmla="*/ 152 w 161"/>
                  <a:gd name="T77" fmla="*/ 122 h 144"/>
                  <a:gd name="T78" fmla="*/ 161 w 161"/>
                  <a:gd name="T79" fmla="*/ 122 h 144"/>
                  <a:gd name="T80" fmla="*/ 161 w 161"/>
                  <a:gd name="T81" fmla="*/ 0 h 144"/>
                  <a:gd name="T82" fmla="*/ 152 w 161"/>
                  <a:gd name="T83" fmla="*/ 0 h 144"/>
                  <a:gd name="T84" fmla="*/ 79 w 161"/>
                  <a:gd name="T85" fmla="*/ 37 h 144"/>
                  <a:gd name="T86" fmla="*/ 79 w 161"/>
                  <a:gd name="T87" fmla="*/ 85 h 144"/>
                  <a:gd name="T88" fmla="*/ 145 w 161"/>
                  <a:gd name="T89" fmla="*/ 122 h 144"/>
                  <a:gd name="T90" fmla="*/ 145 w 161"/>
                  <a:gd name="T91" fmla="*/ 0 h 144"/>
                  <a:gd name="T92" fmla="*/ 79 w 161"/>
                  <a:gd name="T93" fmla="*/ 3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1" h="144">
                    <a:moveTo>
                      <a:pt x="24" y="91"/>
                    </a:moveTo>
                    <a:cubicBezTo>
                      <a:pt x="65" y="91"/>
                      <a:pt x="65" y="91"/>
                      <a:pt x="65" y="91"/>
                    </a:cubicBezTo>
                    <a:cubicBezTo>
                      <a:pt x="65" y="105"/>
                      <a:pt x="65" y="105"/>
                      <a:pt x="65" y="105"/>
                    </a:cubicBezTo>
                    <a:cubicBezTo>
                      <a:pt x="61" y="105"/>
                      <a:pt x="61" y="105"/>
                      <a:pt x="61" y="105"/>
                    </a:cubicBezTo>
                    <a:cubicBezTo>
                      <a:pt x="61" y="108"/>
                      <a:pt x="60" y="109"/>
                      <a:pt x="60" y="110"/>
                    </a:cubicBezTo>
                    <a:cubicBezTo>
                      <a:pt x="59" y="110"/>
                      <a:pt x="59" y="111"/>
                      <a:pt x="59" y="112"/>
                    </a:cubicBezTo>
                    <a:cubicBezTo>
                      <a:pt x="59" y="113"/>
                      <a:pt x="59" y="113"/>
                      <a:pt x="60" y="114"/>
                    </a:cubicBezTo>
                    <a:cubicBezTo>
                      <a:pt x="60" y="115"/>
                      <a:pt x="61" y="116"/>
                      <a:pt x="61" y="118"/>
                    </a:cubicBezTo>
                    <a:cubicBezTo>
                      <a:pt x="61" y="121"/>
                      <a:pt x="60" y="122"/>
                      <a:pt x="60" y="123"/>
                    </a:cubicBezTo>
                    <a:cubicBezTo>
                      <a:pt x="59" y="123"/>
                      <a:pt x="59" y="124"/>
                      <a:pt x="59" y="125"/>
                    </a:cubicBezTo>
                    <a:cubicBezTo>
                      <a:pt x="59" y="126"/>
                      <a:pt x="59" y="126"/>
                      <a:pt x="60" y="127"/>
                    </a:cubicBezTo>
                    <a:cubicBezTo>
                      <a:pt x="60" y="128"/>
                      <a:pt x="61" y="129"/>
                      <a:pt x="61" y="131"/>
                    </a:cubicBezTo>
                    <a:cubicBezTo>
                      <a:pt x="61" y="134"/>
                      <a:pt x="60" y="135"/>
                      <a:pt x="60" y="136"/>
                    </a:cubicBezTo>
                    <a:cubicBezTo>
                      <a:pt x="59" y="136"/>
                      <a:pt x="59" y="137"/>
                      <a:pt x="59" y="138"/>
                    </a:cubicBezTo>
                    <a:cubicBezTo>
                      <a:pt x="59" y="139"/>
                      <a:pt x="59" y="139"/>
                      <a:pt x="60" y="140"/>
                    </a:cubicBezTo>
                    <a:cubicBezTo>
                      <a:pt x="60" y="141"/>
                      <a:pt x="61" y="142"/>
                      <a:pt x="61" y="144"/>
                    </a:cubicBezTo>
                    <a:cubicBezTo>
                      <a:pt x="31" y="144"/>
                      <a:pt x="31" y="144"/>
                      <a:pt x="31" y="144"/>
                    </a:cubicBezTo>
                    <a:cubicBezTo>
                      <a:pt x="31" y="105"/>
                      <a:pt x="31" y="105"/>
                      <a:pt x="31" y="105"/>
                    </a:cubicBezTo>
                    <a:cubicBezTo>
                      <a:pt x="24" y="105"/>
                      <a:pt x="24" y="105"/>
                      <a:pt x="24" y="105"/>
                    </a:cubicBezTo>
                    <a:lnTo>
                      <a:pt x="24" y="91"/>
                    </a:lnTo>
                    <a:close/>
                    <a:moveTo>
                      <a:pt x="7" y="39"/>
                    </a:moveTo>
                    <a:cubicBezTo>
                      <a:pt x="3" y="39"/>
                      <a:pt x="0" y="43"/>
                      <a:pt x="0" y="46"/>
                    </a:cubicBezTo>
                    <a:cubicBezTo>
                      <a:pt x="0" y="76"/>
                      <a:pt x="0" y="76"/>
                      <a:pt x="0" y="76"/>
                    </a:cubicBezTo>
                    <a:cubicBezTo>
                      <a:pt x="0" y="79"/>
                      <a:pt x="3" y="82"/>
                      <a:pt x="7" y="82"/>
                    </a:cubicBezTo>
                    <a:cubicBezTo>
                      <a:pt x="15" y="82"/>
                      <a:pt x="15" y="82"/>
                      <a:pt x="15" y="82"/>
                    </a:cubicBezTo>
                    <a:cubicBezTo>
                      <a:pt x="15" y="39"/>
                      <a:pt x="15" y="39"/>
                      <a:pt x="15" y="39"/>
                    </a:cubicBezTo>
                    <a:lnTo>
                      <a:pt x="7" y="39"/>
                    </a:lnTo>
                    <a:close/>
                    <a:moveTo>
                      <a:pt x="75" y="37"/>
                    </a:moveTo>
                    <a:cubicBezTo>
                      <a:pt x="75" y="85"/>
                      <a:pt x="75" y="85"/>
                      <a:pt x="75" y="85"/>
                    </a:cubicBezTo>
                    <a:cubicBezTo>
                      <a:pt x="20" y="85"/>
                      <a:pt x="20" y="85"/>
                      <a:pt x="20" y="85"/>
                    </a:cubicBezTo>
                    <a:cubicBezTo>
                      <a:pt x="20" y="37"/>
                      <a:pt x="20" y="37"/>
                      <a:pt x="20" y="37"/>
                    </a:cubicBezTo>
                    <a:lnTo>
                      <a:pt x="75" y="37"/>
                    </a:lnTo>
                    <a:close/>
                    <a:moveTo>
                      <a:pt x="55" y="44"/>
                    </a:moveTo>
                    <a:cubicBezTo>
                      <a:pt x="33" y="44"/>
                      <a:pt x="33" y="44"/>
                      <a:pt x="33" y="44"/>
                    </a:cubicBezTo>
                    <a:cubicBezTo>
                      <a:pt x="33" y="51"/>
                      <a:pt x="33" y="51"/>
                      <a:pt x="33" y="51"/>
                    </a:cubicBezTo>
                    <a:cubicBezTo>
                      <a:pt x="55" y="51"/>
                      <a:pt x="55" y="51"/>
                      <a:pt x="55" y="51"/>
                    </a:cubicBezTo>
                    <a:lnTo>
                      <a:pt x="55" y="44"/>
                    </a:lnTo>
                    <a:close/>
                    <a:moveTo>
                      <a:pt x="152" y="0"/>
                    </a:moveTo>
                    <a:cubicBezTo>
                      <a:pt x="152" y="122"/>
                      <a:pt x="152" y="122"/>
                      <a:pt x="152" y="122"/>
                    </a:cubicBezTo>
                    <a:cubicBezTo>
                      <a:pt x="161" y="122"/>
                      <a:pt x="161" y="122"/>
                      <a:pt x="161" y="122"/>
                    </a:cubicBezTo>
                    <a:cubicBezTo>
                      <a:pt x="161" y="0"/>
                      <a:pt x="161" y="0"/>
                      <a:pt x="161" y="0"/>
                    </a:cubicBezTo>
                    <a:lnTo>
                      <a:pt x="152" y="0"/>
                    </a:lnTo>
                    <a:close/>
                    <a:moveTo>
                      <a:pt x="79" y="37"/>
                    </a:moveTo>
                    <a:cubicBezTo>
                      <a:pt x="79" y="85"/>
                      <a:pt x="79" y="85"/>
                      <a:pt x="79" y="85"/>
                    </a:cubicBezTo>
                    <a:cubicBezTo>
                      <a:pt x="145" y="122"/>
                      <a:pt x="145" y="122"/>
                      <a:pt x="145" y="122"/>
                    </a:cubicBezTo>
                    <a:cubicBezTo>
                      <a:pt x="145" y="0"/>
                      <a:pt x="145" y="0"/>
                      <a:pt x="145" y="0"/>
                    </a:cubicBezTo>
                    <a:lnTo>
                      <a:pt x="79" y="37"/>
                    </a:lnTo>
                    <a:close/>
                  </a:path>
                </a:pathLst>
              </a:custGeom>
              <a:solidFill>
                <a:schemeClr val="bg1"/>
              </a:solidFill>
              <a:ln>
                <a:noFill/>
              </a:ln>
            </p:spPr>
            <p:txBody>
              <a:bodyPr vert="horz" wrap="square" lIns="49531" tIns="24765" rIns="49531" bIns="24765" numCol="1" anchor="t" anchorCtr="0" compatLnSpc="1">
                <a:prstTxWarp prst="textNoShape">
                  <a:avLst/>
                </a:prstTxWarp>
              </a:bodyPr>
              <a:lstStyle/>
              <a:p>
                <a:endParaRPr lang="en-US" sz="975">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Tree>
    <p:extLst>
      <p:ext uri="{BB962C8B-B14F-4D97-AF65-F5344CB8AC3E}">
        <p14:creationId xmlns:p14="http://schemas.microsoft.com/office/powerpoint/2010/main" val="59335041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0-#ppt_w/2"/>
                                          </p:val>
                                        </p:tav>
                                        <p:tav tm="100000">
                                          <p:val>
                                            <p:strVal val="#ppt_x"/>
                                          </p:val>
                                        </p:tav>
                                      </p:tavLst>
                                    </p:anim>
                                    <p:anim calcmode="lin" valueType="num">
                                      <p:cBhvr additive="base">
                                        <p:cTn id="8" dur="500" fill="hold"/>
                                        <p:tgtEl>
                                          <p:spTgt spid="50"/>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40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par>
                          <p:cTn id="12" fill="hold">
                            <p:stCondLst>
                              <p:cond delay="900"/>
                            </p:stCondLst>
                            <p:childTnLst>
                              <p:par>
                                <p:cTn id="13" presetID="23" presetClass="entr" presetSubtype="16" fill="hold" grpId="0" nodeType="afterEffect">
                                  <p:stCondLst>
                                    <p:cond delay="0"/>
                                  </p:stCondLst>
                                  <p:iterate>
                                    <p:tmAbs val="0"/>
                                  </p:iterate>
                                  <p:childTnLst>
                                    <p:set>
                                      <p:cBhvr>
                                        <p:cTn id="14" fill="hold"/>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childTnLst>
                                </p:cTn>
                              </p:par>
                            </p:childTnLst>
                          </p:cTn>
                        </p:par>
                        <p:par>
                          <p:cTn id="17" fill="hold">
                            <p:stCondLst>
                              <p:cond delay="1400"/>
                            </p:stCondLst>
                            <p:childTnLst>
                              <p:par>
                                <p:cTn id="18" presetID="23" presetClass="entr" presetSubtype="16" fill="hold" grpId="0" nodeType="afterEffect">
                                  <p:stCondLst>
                                    <p:cond delay="250"/>
                                  </p:stCondLst>
                                  <p:iterate>
                                    <p:tmAbs val="0"/>
                                  </p:iterate>
                                  <p:childTnLst>
                                    <p:set>
                                      <p:cBhvr>
                                        <p:cTn id="19" fill="hold"/>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childTnLst>
                                </p:cTn>
                              </p:par>
                            </p:childTnLst>
                          </p:cTn>
                        </p:par>
                        <p:par>
                          <p:cTn id="22" fill="hold">
                            <p:stCondLst>
                              <p:cond delay="2150"/>
                            </p:stCondLst>
                            <p:childTnLst>
                              <p:par>
                                <p:cTn id="23" presetID="23" presetClass="entr" presetSubtype="16" fill="hold" grpId="0" nodeType="afterEffect">
                                  <p:stCondLst>
                                    <p:cond delay="500"/>
                                  </p:stCondLst>
                                  <p:iterate>
                                    <p:tmAbs val="0"/>
                                  </p:iterate>
                                  <p:childTnLst>
                                    <p:set>
                                      <p:cBhvr>
                                        <p:cTn id="24" fill="hold"/>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childTnLst>
                                </p:cTn>
                              </p:par>
                            </p:childTnLst>
                          </p:cTn>
                        </p:par>
                        <p:par>
                          <p:cTn id="27" fill="hold">
                            <p:stCondLst>
                              <p:cond delay="3150"/>
                            </p:stCondLst>
                            <p:childTnLst>
                              <p:par>
                                <p:cTn id="28" presetID="23" presetClass="entr" presetSubtype="16" fill="hold" grpId="0" nodeType="afterEffect">
                                  <p:stCondLst>
                                    <p:cond delay="750"/>
                                  </p:stCondLst>
                                  <p:iterate>
                                    <p:tmAbs val="0"/>
                                  </p:iterate>
                                  <p:childTnLst>
                                    <p:set>
                                      <p:cBhvr>
                                        <p:cTn id="29" fill="hold"/>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childTnLst>
                                </p:cTn>
                              </p:par>
                            </p:childTnLst>
                          </p:cTn>
                        </p:par>
                        <p:par>
                          <p:cTn id="32" fill="hold">
                            <p:stCondLst>
                              <p:cond delay="4400"/>
                            </p:stCondLst>
                            <p:childTnLst>
                              <p:par>
                                <p:cTn id="33" presetID="23" presetClass="entr" presetSubtype="16" fill="hold" grpId="0" nodeType="afterEffect">
                                  <p:stCondLst>
                                    <p:cond delay="1000"/>
                                  </p:stCondLst>
                                  <p:iterate>
                                    <p:tmAbs val="0"/>
                                  </p:iterate>
                                  <p:childTnLst>
                                    <p:set>
                                      <p:cBhvr>
                                        <p:cTn id="34" fill="hold"/>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childTnLst>
                                </p:cTn>
                              </p:par>
                            </p:childTnLst>
                          </p:cTn>
                        </p:par>
                        <p:par>
                          <p:cTn id="37" fill="hold">
                            <p:stCondLst>
                              <p:cond delay="5900"/>
                            </p:stCondLst>
                            <p:childTnLst>
                              <p:par>
                                <p:cTn id="38" presetID="23" presetClass="entr" presetSubtype="16" fill="hold" grpId="0" nodeType="afterEffect">
                                  <p:stCondLst>
                                    <p:cond delay="1000"/>
                                  </p:stCondLst>
                                  <p:iterate>
                                    <p:tmAbs val="0"/>
                                  </p:iterate>
                                  <p:childTnLst>
                                    <p:set>
                                      <p:cBhvr>
                                        <p:cTn id="39" fill="hold"/>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9" grpId="0" animBg="1" advAuto="0"/>
      <p:bldP spid="10" grpId="0" animBg="1" advAuto="0"/>
      <p:bldP spid="11" grpId="0" animBg="1" advAuto="0"/>
      <p:bldP spid="12" grpId="0" animBg="1" advAuto="0"/>
      <p:bldP spid="13" grpId="0" animBg="1" advAuto="0"/>
      <p:bldP spid="4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7206"/>
          <p:cNvSpPr/>
          <p:nvPr/>
        </p:nvSpPr>
        <p:spPr>
          <a:xfrm>
            <a:off x="2458647" y="2670101"/>
            <a:ext cx="2299299" cy="224989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43" y="0"/>
                  <a:pt x="0" y="4830"/>
                  <a:pt x="0" y="10800"/>
                </a:cubicBezTo>
                <a:cubicBezTo>
                  <a:pt x="0" y="16770"/>
                  <a:pt x="4843" y="21600"/>
                  <a:pt x="10800" y="21600"/>
                </a:cubicBezTo>
                <a:cubicBezTo>
                  <a:pt x="16757" y="21600"/>
                  <a:pt x="21600" y="16770"/>
                  <a:pt x="21600" y="10800"/>
                </a:cubicBezTo>
                <a:cubicBezTo>
                  <a:pt x="21600" y="4830"/>
                  <a:pt x="16757" y="0"/>
                  <a:pt x="10800" y="0"/>
                </a:cubicBezTo>
                <a:close/>
                <a:moveTo>
                  <a:pt x="10800" y="20976"/>
                </a:moveTo>
                <a:cubicBezTo>
                  <a:pt x="5174" y="20976"/>
                  <a:pt x="627" y="16414"/>
                  <a:pt x="627" y="10800"/>
                </a:cubicBezTo>
                <a:cubicBezTo>
                  <a:pt x="627" y="5186"/>
                  <a:pt x="5174" y="624"/>
                  <a:pt x="10800" y="624"/>
                </a:cubicBezTo>
                <a:cubicBezTo>
                  <a:pt x="16426" y="624"/>
                  <a:pt x="20973" y="5186"/>
                  <a:pt x="20973" y="10800"/>
                </a:cubicBezTo>
                <a:cubicBezTo>
                  <a:pt x="20973" y="16414"/>
                  <a:pt x="16426" y="20976"/>
                  <a:pt x="10800" y="20976"/>
                </a:cubicBezTo>
                <a:close/>
              </a:path>
            </a:pathLst>
          </a:custGeom>
          <a:solidFill>
            <a:schemeClr val="tx1"/>
          </a:solidFill>
          <a:ln w="12700">
            <a:miter lim="400000"/>
          </a:ln>
        </p:spPr>
        <p:txBody>
          <a:bodyPr lIns="45719" rIns="45719"/>
          <a:lstStyle/>
          <a:p>
            <a:endParaRPr>
              <a:cs typeface="+mn-ea"/>
              <a:sym typeface="+mn-lt"/>
            </a:endParaRPr>
          </a:p>
        </p:txBody>
      </p:sp>
      <p:sp>
        <p:nvSpPr>
          <p:cNvPr id="9" name="Shape 7207"/>
          <p:cNvSpPr/>
          <p:nvPr/>
        </p:nvSpPr>
        <p:spPr>
          <a:xfrm>
            <a:off x="7302504" y="2605244"/>
            <a:ext cx="2299298" cy="224989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43" y="0"/>
                  <a:pt x="0" y="4830"/>
                  <a:pt x="0" y="10800"/>
                </a:cubicBezTo>
                <a:cubicBezTo>
                  <a:pt x="0" y="16770"/>
                  <a:pt x="4843" y="21600"/>
                  <a:pt x="10800" y="21600"/>
                </a:cubicBezTo>
                <a:cubicBezTo>
                  <a:pt x="16757" y="21600"/>
                  <a:pt x="21600" y="16770"/>
                  <a:pt x="21600" y="10800"/>
                </a:cubicBezTo>
                <a:cubicBezTo>
                  <a:pt x="21600" y="4830"/>
                  <a:pt x="16757" y="0"/>
                  <a:pt x="10800" y="0"/>
                </a:cubicBezTo>
                <a:close/>
                <a:moveTo>
                  <a:pt x="10800" y="20976"/>
                </a:moveTo>
                <a:cubicBezTo>
                  <a:pt x="5191" y="20976"/>
                  <a:pt x="627" y="16414"/>
                  <a:pt x="627" y="10800"/>
                </a:cubicBezTo>
                <a:cubicBezTo>
                  <a:pt x="627" y="5186"/>
                  <a:pt x="5191" y="624"/>
                  <a:pt x="10800" y="624"/>
                </a:cubicBezTo>
                <a:cubicBezTo>
                  <a:pt x="16426" y="624"/>
                  <a:pt x="20973" y="5186"/>
                  <a:pt x="20973" y="10800"/>
                </a:cubicBezTo>
                <a:cubicBezTo>
                  <a:pt x="20973" y="16414"/>
                  <a:pt x="16426" y="20976"/>
                  <a:pt x="10800" y="20976"/>
                </a:cubicBezTo>
                <a:close/>
              </a:path>
            </a:pathLst>
          </a:custGeom>
          <a:solidFill>
            <a:schemeClr val="tx1"/>
          </a:solidFill>
          <a:ln w="12700">
            <a:miter lim="400000"/>
          </a:ln>
        </p:spPr>
        <p:txBody>
          <a:bodyPr lIns="45719" rIns="45719"/>
          <a:lstStyle/>
          <a:p>
            <a:endParaRPr>
              <a:cs typeface="+mn-ea"/>
              <a:sym typeface="+mn-lt"/>
            </a:endParaRPr>
          </a:p>
        </p:txBody>
      </p:sp>
      <p:grpSp>
        <p:nvGrpSpPr>
          <p:cNvPr id="10" name="Group 7212"/>
          <p:cNvGrpSpPr/>
          <p:nvPr/>
        </p:nvGrpSpPr>
        <p:grpSpPr>
          <a:xfrm>
            <a:off x="4314154" y="2585970"/>
            <a:ext cx="1148212" cy="2257856"/>
            <a:chOff x="0" y="0"/>
            <a:chExt cx="1148211" cy="2257855"/>
          </a:xfrm>
        </p:grpSpPr>
        <p:sp>
          <p:nvSpPr>
            <p:cNvPr id="11" name="Shape 7208"/>
            <p:cNvSpPr/>
            <p:nvPr/>
          </p:nvSpPr>
          <p:spPr>
            <a:xfrm flipH="1">
              <a:off x="0" y="-1"/>
              <a:ext cx="1148212" cy="2257856"/>
            </a:xfrm>
            <a:custGeom>
              <a:avLst/>
              <a:gdLst/>
              <a:ahLst/>
              <a:cxnLst>
                <a:cxn ang="0">
                  <a:pos x="wd2" y="hd2"/>
                </a:cxn>
                <a:cxn ang="5400000">
                  <a:pos x="wd2" y="hd2"/>
                </a:cxn>
                <a:cxn ang="10800000">
                  <a:pos x="wd2" y="hd2"/>
                </a:cxn>
                <a:cxn ang="16200000">
                  <a:pos x="wd2" y="hd2"/>
                </a:cxn>
              </a:cxnLst>
              <a:rect l="0" t="0" r="r" b="b"/>
              <a:pathLst>
                <a:path w="21600" h="21600" extrusionOk="0">
                  <a:moveTo>
                    <a:pt x="17151" y="0"/>
                  </a:moveTo>
                  <a:cubicBezTo>
                    <a:pt x="4449" y="0"/>
                    <a:pt x="4449" y="0"/>
                    <a:pt x="4449" y="0"/>
                  </a:cubicBezTo>
                  <a:cubicBezTo>
                    <a:pt x="2009" y="0"/>
                    <a:pt x="0" y="1019"/>
                    <a:pt x="0" y="2256"/>
                  </a:cubicBezTo>
                  <a:cubicBezTo>
                    <a:pt x="0" y="19325"/>
                    <a:pt x="0" y="19325"/>
                    <a:pt x="0" y="19325"/>
                  </a:cubicBezTo>
                  <a:cubicBezTo>
                    <a:pt x="0" y="20581"/>
                    <a:pt x="2009" y="21600"/>
                    <a:pt x="4449" y="21600"/>
                  </a:cubicBezTo>
                  <a:cubicBezTo>
                    <a:pt x="17151" y="21600"/>
                    <a:pt x="17151" y="21600"/>
                    <a:pt x="17151" y="21600"/>
                  </a:cubicBezTo>
                  <a:cubicBezTo>
                    <a:pt x="19591" y="21600"/>
                    <a:pt x="21600" y="20581"/>
                    <a:pt x="21600" y="19325"/>
                  </a:cubicBezTo>
                  <a:cubicBezTo>
                    <a:pt x="21600" y="2256"/>
                    <a:pt x="21600" y="2256"/>
                    <a:pt x="21600" y="2256"/>
                  </a:cubicBezTo>
                  <a:cubicBezTo>
                    <a:pt x="21600" y="1019"/>
                    <a:pt x="19591" y="0"/>
                    <a:pt x="17151" y="0"/>
                  </a:cubicBezTo>
                  <a:close/>
                </a:path>
              </a:pathLst>
            </a:custGeom>
            <a:solidFill>
              <a:srgbClr val="333333"/>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2" name="Shape 7209"/>
            <p:cNvSpPr/>
            <p:nvPr/>
          </p:nvSpPr>
          <p:spPr>
            <a:xfrm flipH="1">
              <a:off x="383273" y="79547"/>
              <a:ext cx="381666" cy="34552"/>
            </a:xfrm>
            <a:custGeom>
              <a:avLst/>
              <a:gdLst/>
              <a:ahLst/>
              <a:cxnLst>
                <a:cxn ang="0">
                  <a:pos x="wd2" y="hd2"/>
                </a:cxn>
                <a:cxn ang="5400000">
                  <a:pos x="wd2" y="hd2"/>
                </a:cxn>
                <a:cxn ang="10800000">
                  <a:pos x="wd2" y="hd2"/>
                </a:cxn>
                <a:cxn ang="16200000">
                  <a:pos x="wd2" y="hd2"/>
                </a:cxn>
              </a:cxnLst>
              <a:rect l="0" t="0" r="r" b="b"/>
              <a:pathLst>
                <a:path w="21600" h="21600" extrusionOk="0">
                  <a:moveTo>
                    <a:pt x="20628" y="0"/>
                  </a:moveTo>
                  <a:cubicBezTo>
                    <a:pt x="972" y="0"/>
                    <a:pt x="972" y="0"/>
                    <a:pt x="972" y="0"/>
                  </a:cubicBezTo>
                  <a:cubicBezTo>
                    <a:pt x="432" y="0"/>
                    <a:pt x="0" y="4800"/>
                    <a:pt x="0" y="10800"/>
                  </a:cubicBezTo>
                  <a:cubicBezTo>
                    <a:pt x="0" y="10800"/>
                    <a:pt x="0" y="10800"/>
                    <a:pt x="0" y="10800"/>
                  </a:cubicBezTo>
                  <a:cubicBezTo>
                    <a:pt x="0" y="16800"/>
                    <a:pt x="432" y="21600"/>
                    <a:pt x="972" y="21600"/>
                  </a:cubicBezTo>
                  <a:cubicBezTo>
                    <a:pt x="20628" y="21600"/>
                    <a:pt x="20628" y="21600"/>
                    <a:pt x="20628" y="21600"/>
                  </a:cubicBezTo>
                  <a:cubicBezTo>
                    <a:pt x="21168" y="21600"/>
                    <a:pt x="21600" y="16800"/>
                    <a:pt x="21600" y="10800"/>
                  </a:cubicBezTo>
                  <a:cubicBezTo>
                    <a:pt x="21600" y="10800"/>
                    <a:pt x="21600" y="10800"/>
                    <a:pt x="21600" y="10800"/>
                  </a:cubicBezTo>
                  <a:cubicBezTo>
                    <a:pt x="21600" y="4800"/>
                    <a:pt x="21168" y="0"/>
                    <a:pt x="20628" y="0"/>
                  </a:cubicBezTo>
                  <a:close/>
                </a:path>
              </a:pathLst>
            </a:custGeom>
            <a:solidFill>
              <a:srgbClr val="F2F2F2"/>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3" name="Shape 7210"/>
            <p:cNvSpPr/>
            <p:nvPr/>
          </p:nvSpPr>
          <p:spPr>
            <a:xfrm flipH="1">
              <a:off x="515046" y="2092332"/>
              <a:ext cx="115707" cy="116511"/>
            </a:xfrm>
            <a:prstGeom prst="ellipse">
              <a:avLst/>
            </a:prstGeom>
            <a:solidFill>
              <a:srgbClr val="F2F2F2"/>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4" name="Shape 7211"/>
            <p:cNvSpPr/>
            <p:nvPr/>
          </p:nvSpPr>
          <p:spPr>
            <a:xfrm flipH="1">
              <a:off x="57049" y="239384"/>
              <a:ext cx="1038511" cy="1763957"/>
            </a:xfrm>
            <a:prstGeom prst="rect">
              <a:avLst/>
            </a:prstGeom>
            <a:solidFill>
              <a:srgbClr val="F2F2F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cs typeface="+mn-ea"/>
                <a:sym typeface="+mn-lt"/>
              </a:endParaRPr>
            </a:p>
          </p:txBody>
        </p:sp>
      </p:grpSp>
      <p:grpSp>
        <p:nvGrpSpPr>
          <p:cNvPr id="15" name="Group 7217"/>
          <p:cNvGrpSpPr/>
          <p:nvPr/>
        </p:nvGrpSpPr>
        <p:grpSpPr>
          <a:xfrm>
            <a:off x="6674887" y="2595304"/>
            <a:ext cx="1145844" cy="2248874"/>
            <a:chOff x="0" y="0"/>
            <a:chExt cx="1145843" cy="2248873"/>
          </a:xfrm>
        </p:grpSpPr>
        <p:sp>
          <p:nvSpPr>
            <p:cNvPr id="16" name="Shape 7213"/>
            <p:cNvSpPr/>
            <p:nvPr/>
          </p:nvSpPr>
          <p:spPr>
            <a:xfrm>
              <a:off x="-1" y="0"/>
              <a:ext cx="1145845" cy="2248874"/>
            </a:xfrm>
            <a:custGeom>
              <a:avLst/>
              <a:gdLst/>
              <a:ahLst/>
              <a:cxnLst>
                <a:cxn ang="0">
                  <a:pos x="wd2" y="hd2"/>
                </a:cxn>
                <a:cxn ang="5400000">
                  <a:pos x="wd2" y="hd2"/>
                </a:cxn>
                <a:cxn ang="10800000">
                  <a:pos x="wd2" y="hd2"/>
                </a:cxn>
                <a:cxn ang="16200000">
                  <a:pos x="wd2" y="hd2"/>
                </a:cxn>
              </a:cxnLst>
              <a:rect l="0" t="0" r="r" b="b"/>
              <a:pathLst>
                <a:path w="21600" h="21600" extrusionOk="0">
                  <a:moveTo>
                    <a:pt x="1650" y="0"/>
                  </a:moveTo>
                  <a:cubicBezTo>
                    <a:pt x="19950" y="0"/>
                    <a:pt x="19950" y="0"/>
                    <a:pt x="19950" y="0"/>
                  </a:cubicBezTo>
                  <a:cubicBezTo>
                    <a:pt x="20871" y="0"/>
                    <a:pt x="21600" y="370"/>
                    <a:pt x="21600" y="818"/>
                  </a:cubicBezTo>
                  <a:cubicBezTo>
                    <a:pt x="21600" y="20762"/>
                    <a:pt x="21600" y="20762"/>
                    <a:pt x="21600" y="20762"/>
                  </a:cubicBezTo>
                  <a:cubicBezTo>
                    <a:pt x="21600" y="21230"/>
                    <a:pt x="20871" y="21600"/>
                    <a:pt x="19950" y="21600"/>
                  </a:cubicBezTo>
                  <a:cubicBezTo>
                    <a:pt x="1650" y="21600"/>
                    <a:pt x="1650" y="21600"/>
                    <a:pt x="1650" y="21600"/>
                  </a:cubicBezTo>
                  <a:cubicBezTo>
                    <a:pt x="767" y="21600"/>
                    <a:pt x="0" y="21230"/>
                    <a:pt x="0" y="20762"/>
                  </a:cubicBezTo>
                  <a:cubicBezTo>
                    <a:pt x="0" y="818"/>
                    <a:pt x="0" y="818"/>
                    <a:pt x="0" y="818"/>
                  </a:cubicBezTo>
                  <a:cubicBezTo>
                    <a:pt x="0" y="370"/>
                    <a:pt x="767" y="0"/>
                    <a:pt x="1650" y="0"/>
                  </a:cubicBezTo>
                  <a:close/>
                </a:path>
              </a:pathLst>
            </a:custGeom>
            <a:solidFill>
              <a:srgbClr val="4D4D4D"/>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7" name="Shape 7214"/>
            <p:cNvSpPr/>
            <p:nvPr/>
          </p:nvSpPr>
          <p:spPr>
            <a:xfrm>
              <a:off x="101910" y="188405"/>
              <a:ext cx="943737" cy="1854079"/>
            </a:xfrm>
            <a:custGeom>
              <a:avLst/>
              <a:gdLst/>
              <a:ahLst/>
              <a:cxnLst>
                <a:cxn ang="0">
                  <a:pos x="wd2" y="hd2"/>
                </a:cxn>
                <a:cxn ang="5400000">
                  <a:pos x="wd2" y="hd2"/>
                </a:cxn>
                <a:cxn ang="10800000">
                  <a:pos x="wd2" y="hd2"/>
                </a:cxn>
                <a:cxn ang="16200000">
                  <a:pos x="wd2" y="hd2"/>
                </a:cxn>
              </a:cxnLst>
              <a:rect l="0" t="0" r="r" b="b"/>
              <a:pathLst>
                <a:path w="21600" h="21600" extrusionOk="0">
                  <a:moveTo>
                    <a:pt x="21507" y="0"/>
                  </a:moveTo>
                  <a:cubicBezTo>
                    <a:pt x="93" y="0"/>
                    <a:pt x="93" y="0"/>
                    <a:pt x="93" y="0"/>
                  </a:cubicBezTo>
                  <a:cubicBezTo>
                    <a:pt x="47" y="0"/>
                    <a:pt x="0" y="0"/>
                    <a:pt x="0" y="24"/>
                  </a:cubicBezTo>
                  <a:cubicBezTo>
                    <a:pt x="0" y="21553"/>
                    <a:pt x="0" y="21553"/>
                    <a:pt x="0" y="21553"/>
                  </a:cubicBezTo>
                  <a:cubicBezTo>
                    <a:pt x="0" y="21576"/>
                    <a:pt x="47" y="21600"/>
                    <a:pt x="93" y="21600"/>
                  </a:cubicBezTo>
                  <a:cubicBezTo>
                    <a:pt x="21507" y="21600"/>
                    <a:pt x="21507" y="21600"/>
                    <a:pt x="21507" y="21600"/>
                  </a:cubicBezTo>
                  <a:cubicBezTo>
                    <a:pt x="21553" y="21600"/>
                    <a:pt x="21600" y="21576"/>
                    <a:pt x="21600" y="21553"/>
                  </a:cubicBezTo>
                  <a:cubicBezTo>
                    <a:pt x="21600" y="24"/>
                    <a:pt x="21600" y="24"/>
                    <a:pt x="21600" y="24"/>
                  </a:cubicBezTo>
                  <a:cubicBezTo>
                    <a:pt x="21600" y="0"/>
                    <a:pt x="21553" y="0"/>
                    <a:pt x="21507" y="0"/>
                  </a:cubicBezTo>
                  <a:close/>
                </a:path>
              </a:pathLst>
            </a:custGeom>
            <a:solidFill>
              <a:srgbClr val="F2F2F2"/>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8" name="Shape 7215"/>
            <p:cNvSpPr/>
            <p:nvPr/>
          </p:nvSpPr>
          <p:spPr>
            <a:xfrm>
              <a:off x="382804" y="78787"/>
              <a:ext cx="381949" cy="34256"/>
            </a:xfrm>
            <a:custGeom>
              <a:avLst/>
              <a:gdLst/>
              <a:ahLst/>
              <a:cxnLst>
                <a:cxn ang="0">
                  <a:pos x="wd2" y="hd2"/>
                </a:cxn>
                <a:cxn ang="5400000">
                  <a:pos x="wd2" y="hd2"/>
                </a:cxn>
                <a:cxn ang="10800000">
                  <a:pos x="wd2" y="hd2"/>
                </a:cxn>
                <a:cxn ang="16200000">
                  <a:pos x="wd2" y="hd2"/>
                </a:cxn>
              </a:cxnLst>
              <a:rect l="0" t="0" r="r" b="b"/>
              <a:pathLst>
                <a:path w="21600" h="21600" extrusionOk="0">
                  <a:moveTo>
                    <a:pt x="20566" y="0"/>
                  </a:moveTo>
                  <a:cubicBezTo>
                    <a:pt x="919" y="0"/>
                    <a:pt x="919" y="0"/>
                    <a:pt x="919" y="0"/>
                  </a:cubicBezTo>
                  <a:cubicBezTo>
                    <a:pt x="460" y="0"/>
                    <a:pt x="0" y="5082"/>
                    <a:pt x="0" y="11435"/>
                  </a:cubicBezTo>
                  <a:cubicBezTo>
                    <a:pt x="0" y="11435"/>
                    <a:pt x="0" y="11435"/>
                    <a:pt x="0" y="11435"/>
                  </a:cubicBezTo>
                  <a:cubicBezTo>
                    <a:pt x="0" y="16518"/>
                    <a:pt x="460" y="21600"/>
                    <a:pt x="919" y="21600"/>
                  </a:cubicBezTo>
                  <a:cubicBezTo>
                    <a:pt x="20566" y="21600"/>
                    <a:pt x="20566" y="21600"/>
                    <a:pt x="20566" y="21600"/>
                  </a:cubicBezTo>
                  <a:cubicBezTo>
                    <a:pt x="21140" y="21600"/>
                    <a:pt x="21600" y="16518"/>
                    <a:pt x="21600" y="11435"/>
                  </a:cubicBezTo>
                  <a:cubicBezTo>
                    <a:pt x="21600" y="11435"/>
                    <a:pt x="21600" y="11435"/>
                    <a:pt x="21600" y="11435"/>
                  </a:cubicBezTo>
                  <a:cubicBezTo>
                    <a:pt x="21600" y="5082"/>
                    <a:pt x="21140" y="0"/>
                    <a:pt x="20566" y="0"/>
                  </a:cubicBezTo>
                  <a:close/>
                </a:path>
              </a:pathLst>
            </a:custGeom>
            <a:solidFill>
              <a:srgbClr val="EEEEEE"/>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9" name="Shape 7216"/>
            <p:cNvSpPr/>
            <p:nvPr/>
          </p:nvSpPr>
          <p:spPr>
            <a:xfrm>
              <a:off x="514687" y="2085303"/>
              <a:ext cx="116469" cy="115613"/>
            </a:xfrm>
            <a:prstGeom prst="ellipse">
              <a:avLst/>
            </a:prstGeom>
            <a:solidFill>
              <a:srgbClr val="EEEEEE"/>
            </a:solidFill>
            <a:ln w="12700" cap="flat">
              <a:noFill/>
              <a:miter lim="400000"/>
            </a:ln>
            <a:effectLst/>
          </p:spPr>
          <p:txBody>
            <a:bodyPr wrap="square" lIns="45719" tIns="45719" rIns="45719" bIns="45719" numCol="1" anchor="t">
              <a:noAutofit/>
            </a:bodyPr>
            <a:lstStyle/>
            <a:p>
              <a:endParaRPr>
                <a:cs typeface="+mn-ea"/>
                <a:sym typeface="+mn-lt"/>
              </a:endParaRPr>
            </a:p>
          </p:txBody>
        </p:sp>
      </p:grpSp>
      <p:sp>
        <p:nvSpPr>
          <p:cNvPr id="20" name="Shape 7218"/>
          <p:cNvSpPr/>
          <p:nvPr/>
        </p:nvSpPr>
        <p:spPr>
          <a:xfrm flipH="1">
            <a:off x="6095999" y="2205397"/>
            <a:ext cx="1" cy="3183931"/>
          </a:xfrm>
          <a:prstGeom prst="line">
            <a:avLst/>
          </a:prstGeom>
          <a:ln w="19050">
            <a:solidFill>
              <a:srgbClr val="808080"/>
            </a:solidFill>
            <a:prstDash val="sysDash"/>
            <a:miter/>
            <a:headEnd type="oval"/>
            <a:tailEnd type="oval"/>
          </a:ln>
        </p:spPr>
        <p:txBody>
          <a:bodyPr lIns="45719" rIns="45719"/>
          <a:lstStyle/>
          <a:p>
            <a:pPr defTabSz="457200">
              <a:defRPr sz="1200"/>
            </a:pPr>
            <a:endParaRPr>
              <a:cs typeface="+mn-ea"/>
              <a:sym typeface="+mn-lt"/>
            </a:endParaRPr>
          </a:p>
        </p:txBody>
      </p:sp>
      <p:grpSp>
        <p:nvGrpSpPr>
          <p:cNvPr id="21" name="Group 7221"/>
          <p:cNvGrpSpPr/>
          <p:nvPr/>
        </p:nvGrpSpPr>
        <p:grpSpPr>
          <a:xfrm>
            <a:off x="2503739" y="1658824"/>
            <a:ext cx="1478854" cy="735998"/>
            <a:chOff x="0" y="0"/>
            <a:chExt cx="1478852" cy="735997"/>
          </a:xfrm>
        </p:grpSpPr>
        <p:sp>
          <p:nvSpPr>
            <p:cNvPr id="22" name="Shape 7219"/>
            <p:cNvSpPr/>
            <p:nvPr/>
          </p:nvSpPr>
          <p:spPr>
            <a:xfrm>
              <a:off x="0" y="165716"/>
              <a:ext cx="1478852" cy="57028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lnSpc>
                  <a:spcPct val="150000"/>
                </a:lnSpc>
                <a:defRPr sz="1100">
                  <a:latin typeface="Open Sans Light"/>
                  <a:ea typeface="Open Sans Light"/>
                  <a:cs typeface="Open Sans Light"/>
                  <a:sym typeface="Open Sans Light"/>
                </a:defRPr>
              </a:lvl1pPr>
            </a:lstStyle>
            <a:p>
              <a:pPr>
                <a:defRPr sz="1800">
                  <a:latin typeface="+mn-lt"/>
                  <a:ea typeface="+mn-ea"/>
                  <a:cs typeface="+mn-cs"/>
                  <a:sym typeface="Helvetica"/>
                </a:defRPr>
              </a:pPr>
              <a:r>
                <a:rPr sz="1100">
                  <a:latin typeface="+mn-lt"/>
                  <a:ea typeface="+mn-ea"/>
                  <a:cs typeface="+mn-ea"/>
                  <a:sym typeface="+mn-lt"/>
                </a:rPr>
                <a:t>Lorem Ipsum is simply dummy text.</a:t>
              </a:r>
            </a:p>
          </p:txBody>
        </p:sp>
        <p:sp>
          <p:nvSpPr>
            <p:cNvPr id="23" name="Shape 7220"/>
            <p:cNvSpPr/>
            <p:nvPr/>
          </p:nvSpPr>
          <p:spPr>
            <a:xfrm>
              <a:off x="272473" y="0"/>
              <a:ext cx="933907" cy="27699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lgn="ctr">
                <a:defRPr sz="1200">
                  <a:solidFill>
                    <a:schemeClr val="accent1"/>
                  </a:solidFill>
                </a:defRPr>
              </a:lvl1pPr>
            </a:lstStyle>
            <a:p>
              <a:pPr>
                <a:defRPr sz="1800">
                  <a:solidFill>
                    <a:srgbClr val="000000"/>
                  </a:solidFill>
                </a:defRPr>
              </a:pPr>
              <a:r>
                <a:rPr sz="1200">
                  <a:solidFill>
                    <a:schemeClr val="accent1"/>
                  </a:solidFill>
                  <a:cs typeface="+mn-ea"/>
                  <a:sym typeface="+mn-lt"/>
                </a:rPr>
                <a:t>Description</a:t>
              </a:r>
            </a:p>
          </p:txBody>
        </p:sp>
      </p:grpSp>
      <p:grpSp>
        <p:nvGrpSpPr>
          <p:cNvPr id="24" name="Group 7224"/>
          <p:cNvGrpSpPr/>
          <p:nvPr/>
        </p:nvGrpSpPr>
        <p:grpSpPr>
          <a:xfrm>
            <a:off x="619842" y="3347380"/>
            <a:ext cx="1478854" cy="735998"/>
            <a:chOff x="0" y="0"/>
            <a:chExt cx="1478852" cy="735997"/>
          </a:xfrm>
        </p:grpSpPr>
        <p:sp>
          <p:nvSpPr>
            <p:cNvPr id="25" name="Shape 7222"/>
            <p:cNvSpPr/>
            <p:nvPr/>
          </p:nvSpPr>
          <p:spPr>
            <a:xfrm>
              <a:off x="0" y="165716"/>
              <a:ext cx="1478852" cy="57028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r">
                <a:lnSpc>
                  <a:spcPct val="150000"/>
                </a:lnSpc>
                <a:defRPr sz="1100">
                  <a:latin typeface="Open Sans Light"/>
                  <a:ea typeface="Open Sans Light"/>
                  <a:cs typeface="Open Sans Light"/>
                  <a:sym typeface="Open Sans Light"/>
                </a:defRPr>
              </a:lvl1pPr>
            </a:lstStyle>
            <a:p>
              <a:pPr>
                <a:defRPr sz="1800">
                  <a:latin typeface="+mn-lt"/>
                  <a:ea typeface="+mn-ea"/>
                  <a:cs typeface="+mn-cs"/>
                  <a:sym typeface="Helvetica"/>
                </a:defRPr>
              </a:pPr>
              <a:r>
                <a:rPr sz="1100" dirty="0">
                  <a:latin typeface="+mn-lt"/>
                  <a:ea typeface="+mn-ea"/>
                  <a:cs typeface="+mn-ea"/>
                  <a:sym typeface="+mn-lt"/>
                </a:rPr>
                <a:t>Lorem Ipsum is simply dummy text.</a:t>
              </a:r>
            </a:p>
          </p:txBody>
        </p:sp>
        <p:sp>
          <p:nvSpPr>
            <p:cNvPr id="26" name="Shape 7223"/>
            <p:cNvSpPr/>
            <p:nvPr/>
          </p:nvSpPr>
          <p:spPr>
            <a:xfrm>
              <a:off x="544945" y="0"/>
              <a:ext cx="933907" cy="27699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lgn="r">
                <a:defRPr sz="1200">
                  <a:solidFill>
                    <a:schemeClr val="accent2"/>
                  </a:solidFill>
                </a:defRPr>
              </a:lvl1pPr>
            </a:lstStyle>
            <a:p>
              <a:pPr>
                <a:defRPr sz="1800">
                  <a:solidFill>
                    <a:srgbClr val="000000"/>
                  </a:solidFill>
                </a:defRPr>
              </a:pPr>
              <a:r>
                <a:rPr sz="1200">
                  <a:solidFill>
                    <a:schemeClr val="accent2"/>
                  </a:solidFill>
                  <a:cs typeface="+mn-ea"/>
                  <a:sym typeface="+mn-lt"/>
                </a:rPr>
                <a:t>Description</a:t>
              </a:r>
            </a:p>
          </p:txBody>
        </p:sp>
      </p:grpSp>
      <p:grpSp>
        <p:nvGrpSpPr>
          <p:cNvPr id="27" name="Group 7227"/>
          <p:cNvGrpSpPr/>
          <p:nvPr/>
        </p:nvGrpSpPr>
        <p:grpSpPr>
          <a:xfrm>
            <a:off x="2503739" y="5102569"/>
            <a:ext cx="1478854" cy="735998"/>
            <a:chOff x="0" y="0"/>
            <a:chExt cx="1478852" cy="735997"/>
          </a:xfrm>
        </p:grpSpPr>
        <p:sp>
          <p:nvSpPr>
            <p:cNvPr id="28" name="Shape 7225"/>
            <p:cNvSpPr/>
            <p:nvPr/>
          </p:nvSpPr>
          <p:spPr>
            <a:xfrm>
              <a:off x="0" y="165716"/>
              <a:ext cx="1478852" cy="57028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lnSpc>
                  <a:spcPct val="150000"/>
                </a:lnSpc>
                <a:defRPr sz="1100">
                  <a:latin typeface="Open Sans Light"/>
                  <a:ea typeface="Open Sans Light"/>
                  <a:cs typeface="Open Sans Light"/>
                  <a:sym typeface="Open Sans Light"/>
                </a:defRPr>
              </a:lvl1pPr>
            </a:lstStyle>
            <a:p>
              <a:pPr>
                <a:defRPr sz="1800">
                  <a:latin typeface="+mn-lt"/>
                  <a:ea typeface="+mn-ea"/>
                  <a:cs typeface="+mn-cs"/>
                  <a:sym typeface="Helvetica"/>
                </a:defRPr>
              </a:pPr>
              <a:r>
                <a:rPr sz="1100">
                  <a:latin typeface="+mn-lt"/>
                  <a:ea typeface="+mn-ea"/>
                  <a:cs typeface="+mn-ea"/>
                  <a:sym typeface="+mn-lt"/>
                </a:rPr>
                <a:t>Lorem Ipsum is simply dummy text.</a:t>
              </a:r>
            </a:p>
          </p:txBody>
        </p:sp>
        <p:sp>
          <p:nvSpPr>
            <p:cNvPr id="29" name="Shape 7226"/>
            <p:cNvSpPr/>
            <p:nvPr/>
          </p:nvSpPr>
          <p:spPr>
            <a:xfrm>
              <a:off x="272473" y="0"/>
              <a:ext cx="933907" cy="27699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lgn="ctr">
                <a:defRPr sz="1200">
                  <a:solidFill>
                    <a:schemeClr val="accent3"/>
                  </a:solidFill>
                </a:defRPr>
              </a:lvl1pPr>
            </a:lstStyle>
            <a:p>
              <a:pPr>
                <a:defRPr sz="1800">
                  <a:solidFill>
                    <a:srgbClr val="000000"/>
                  </a:solidFill>
                </a:defRPr>
              </a:pPr>
              <a:r>
                <a:rPr sz="1200">
                  <a:solidFill>
                    <a:schemeClr val="accent3"/>
                  </a:solidFill>
                  <a:cs typeface="+mn-ea"/>
                  <a:sym typeface="+mn-lt"/>
                </a:rPr>
                <a:t>Description</a:t>
              </a:r>
            </a:p>
          </p:txBody>
        </p:sp>
      </p:grpSp>
      <p:grpSp>
        <p:nvGrpSpPr>
          <p:cNvPr id="30" name="Group 7230"/>
          <p:cNvGrpSpPr/>
          <p:nvPr/>
        </p:nvGrpSpPr>
        <p:grpSpPr>
          <a:xfrm>
            <a:off x="8122949" y="1658824"/>
            <a:ext cx="1478854" cy="735998"/>
            <a:chOff x="0" y="0"/>
            <a:chExt cx="1478852" cy="735997"/>
          </a:xfrm>
        </p:grpSpPr>
        <p:sp>
          <p:nvSpPr>
            <p:cNvPr id="31" name="Shape 7228"/>
            <p:cNvSpPr/>
            <p:nvPr/>
          </p:nvSpPr>
          <p:spPr>
            <a:xfrm>
              <a:off x="0" y="165716"/>
              <a:ext cx="1478852" cy="57028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lnSpc>
                  <a:spcPct val="150000"/>
                </a:lnSpc>
                <a:defRPr sz="1100">
                  <a:latin typeface="Open Sans Light"/>
                  <a:ea typeface="Open Sans Light"/>
                  <a:cs typeface="Open Sans Light"/>
                  <a:sym typeface="Open Sans Light"/>
                </a:defRPr>
              </a:lvl1pPr>
            </a:lstStyle>
            <a:p>
              <a:pPr>
                <a:defRPr sz="1800">
                  <a:latin typeface="+mn-lt"/>
                  <a:ea typeface="+mn-ea"/>
                  <a:cs typeface="+mn-cs"/>
                  <a:sym typeface="Helvetica"/>
                </a:defRPr>
              </a:pPr>
              <a:r>
                <a:rPr sz="1100">
                  <a:latin typeface="+mn-lt"/>
                  <a:ea typeface="+mn-ea"/>
                  <a:cs typeface="+mn-ea"/>
                  <a:sym typeface="+mn-lt"/>
                </a:rPr>
                <a:t>Lorem Ipsum is simply dummy text.</a:t>
              </a:r>
            </a:p>
          </p:txBody>
        </p:sp>
        <p:sp>
          <p:nvSpPr>
            <p:cNvPr id="32" name="Shape 7229"/>
            <p:cNvSpPr/>
            <p:nvPr/>
          </p:nvSpPr>
          <p:spPr>
            <a:xfrm>
              <a:off x="272473" y="0"/>
              <a:ext cx="933907" cy="27699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lgn="ctr">
                <a:defRPr sz="1200">
                  <a:solidFill>
                    <a:schemeClr val="accent4"/>
                  </a:solidFill>
                </a:defRPr>
              </a:lvl1pPr>
            </a:lstStyle>
            <a:p>
              <a:pPr>
                <a:defRPr sz="1800">
                  <a:solidFill>
                    <a:srgbClr val="000000"/>
                  </a:solidFill>
                </a:defRPr>
              </a:pPr>
              <a:r>
                <a:rPr sz="1200">
                  <a:solidFill>
                    <a:schemeClr val="accent4"/>
                  </a:solidFill>
                  <a:cs typeface="+mn-ea"/>
                  <a:sym typeface="+mn-lt"/>
                </a:rPr>
                <a:t>Description</a:t>
              </a:r>
            </a:p>
          </p:txBody>
        </p:sp>
      </p:grpSp>
      <p:grpSp>
        <p:nvGrpSpPr>
          <p:cNvPr id="33" name="Group 7233"/>
          <p:cNvGrpSpPr/>
          <p:nvPr/>
        </p:nvGrpSpPr>
        <p:grpSpPr>
          <a:xfrm>
            <a:off x="8122949" y="5102569"/>
            <a:ext cx="1478854" cy="735998"/>
            <a:chOff x="0" y="0"/>
            <a:chExt cx="1478852" cy="735997"/>
          </a:xfrm>
        </p:grpSpPr>
        <p:sp>
          <p:nvSpPr>
            <p:cNvPr id="34" name="Shape 7231"/>
            <p:cNvSpPr/>
            <p:nvPr/>
          </p:nvSpPr>
          <p:spPr>
            <a:xfrm>
              <a:off x="0" y="165716"/>
              <a:ext cx="1478852" cy="57028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lnSpc>
                  <a:spcPct val="150000"/>
                </a:lnSpc>
                <a:defRPr sz="1100">
                  <a:latin typeface="Open Sans Light"/>
                  <a:ea typeface="Open Sans Light"/>
                  <a:cs typeface="Open Sans Light"/>
                  <a:sym typeface="Open Sans Light"/>
                </a:defRPr>
              </a:lvl1pPr>
            </a:lstStyle>
            <a:p>
              <a:pPr>
                <a:defRPr sz="1800">
                  <a:latin typeface="+mn-lt"/>
                  <a:ea typeface="+mn-ea"/>
                  <a:cs typeface="+mn-cs"/>
                  <a:sym typeface="Helvetica"/>
                </a:defRPr>
              </a:pPr>
              <a:r>
                <a:rPr sz="1100">
                  <a:latin typeface="+mn-lt"/>
                  <a:ea typeface="+mn-ea"/>
                  <a:cs typeface="+mn-ea"/>
                  <a:sym typeface="+mn-lt"/>
                </a:rPr>
                <a:t>Lorem Ipsum is simply dummy text.</a:t>
              </a:r>
            </a:p>
          </p:txBody>
        </p:sp>
        <p:sp>
          <p:nvSpPr>
            <p:cNvPr id="35" name="Shape 7232"/>
            <p:cNvSpPr/>
            <p:nvPr/>
          </p:nvSpPr>
          <p:spPr>
            <a:xfrm>
              <a:off x="272473" y="0"/>
              <a:ext cx="933907" cy="27699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lgn="ctr">
                <a:defRPr sz="1200">
                  <a:solidFill>
                    <a:schemeClr val="accent6"/>
                  </a:solidFill>
                </a:defRPr>
              </a:lvl1pPr>
            </a:lstStyle>
            <a:p>
              <a:pPr>
                <a:defRPr sz="1800">
                  <a:solidFill>
                    <a:srgbClr val="000000"/>
                  </a:solidFill>
                </a:defRPr>
              </a:pPr>
              <a:r>
                <a:rPr sz="1200">
                  <a:solidFill>
                    <a:schemeClr val="accent6"/>
                  </a:solidFill>
                  <a:cs typeface="+mn-ea"/>
                  <a:sym typeface="+mn-lt"/>
                </a:rPr>
                <a:t>Description</a:t>
              </a:r>
            </a:p>
          </p:txBody>
        </p:sp>
      </p:grpSp>
      <p:grpSp>
        <p:nvGrpSpPr>
          <p:cNvPr id="36" name="Group 7236"/>
          <p:cNvGrpSpPr/>
          <p:nvPr/>
        </p:nvGrpSpPr>
        <p:grpSpPr>
          <a:xfrm>
            <a:off x="9908281" y="3290501"/>
            <a:ext cx="1478854" cy="811422"/>
            <a:chOff x="0" y="0"/>
            <a:chExt cx="1478852" cy="811421"/>
          </a:xfrm>
        </p:grpSpPr>
        <p:sp>
          <p:nvSpPr>
            <p:cNvPr id="37" name="Shape 7234"/>
            <p:cNvSpPr/>
            <p:nvPr/>
          </p:nvSpPr>
          <p:spPr>
            <a:xfrm>
              <a:off x="0" y="241140"/>
              <a:ext cx="1478852" cy="57028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nSpc>
                  <a:spcPct val="150000"/>
                </a:lnSpc>
                <a:defRPr sz="1100">
                  <a:latin typeface="Open Sans Light"/>
                  <a:ea typeface="Open Sans Light"/>
                  <a:cs typeface="Open Sans Light"/>
                  <a:sym typeface="Open Sans Light"/>
                </a:defRPr>
              </a:lvl1pPr>
            </a:lstStyle>
            <a:p>
              <a:pPr>
                <a:defRPr sz="1800">
                  <a:latin typeface="+mn-lt"/>
                  <a:ea typeface="+mn-ea"/>
                  <a:cs typeface="+mn-cs"/>
                  <a:sym typeface="Helvetica"/>
                </a:defRPr>
              </a:pPr>
              <a:r>
                <a:rPr sz="1100">
                  <a:latin typeface="+mn-lt"/>
                  <a:ea typeface="+mn-ea"/>
                  <a:cs typeface="+mn-ea"/>
                  <a:sym typeface="+mn-lt"/>
                </a:rPr>
                <a:t>Lorem Ipsum is simply dummy text.</a:t>
              </a:r>
            </a:p>
          </p:txBody>
        </p:sp>
        <p:sp>
          <p:nvSpPr>
            <p:cNvPr id="38" name="Shape 7235"/>
            <p:cNvSpPr/>
            <p:nvPr/>
          </p:nvSpPr>
          <p:spPr>
            <a:xfrm>
              <a:off x="26450" y="0"/>
              <a:ext cx="933907" cy="27699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1200">
                  <a:solidFill>
                    <a:schemeClr val="accent5"/>
                  </a:solidFill>
                </a:defRPr>
              </a:lvl1pPr>
            </a:lstStyle>
            <a:p>
              <a:pPr>
                <a:defRPr sz="1800">
                  <a:solidFill>
                    <a:srgbClr val="000000"/>
                  </a:solidFill>
                </a:defRPr>
              </a:pPr>
              <a:r>
                <a:rPr sz="1200">
                  <a:solidFill>
                    <a:schemeClr val="accent5"/>
                  </a:solidFill>
                  <a:cs typeface="+mn-ea"/>
                  <a:sym typeface="+mn-lt"/>
                </a:rPr>
                <a:t>Description</a:t>
              </a:r>
            </a:p>
          </p:txBody>
        </p:sp>
      </p:grpSp>
      <p:grpSp>
        <p:nvGrpSpPr>
          <p:cNvPr id="39" name="Group 7239"/>
          <p:cNvGrpSpPr/>
          <p:nvPr/>
        </p:nvGrpSpPr>
        <p:grpSpPr>
          <a:xfrm>
            <a:off x="2155159" y="3365925"/>
            <a:ext cx="697163" cy="697947"/>
            <a:chOff x="0" y="0"/>
            <a:chExt cx="697161" cy="697946"/>
          </a:xfrm>
        </p:grpSpPr>
        <p:sp>
          <p:nvSpPr>
            <p:cNvPr id="40" name="Shape 7237"/>
            <p:cNvSpPr/>
            <p:nvPr/>
          </p:nvSpPr>
          <p:spPr>
            <a:xfrm>
              <a:off x="-1" y="-1"/>
              <a:ext cx="697163" cy="697948"/>
            </a:xfrm>
            <a:prstGeom prst="ellipse">
              <a:avLst/>
            </a:prstGeom>
            <a:solidFill>
              <a:schemeClr val="accent2"/>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1" name="Shape 7238"/>
            <p:cNvSpPr/>
            <p:nvPr/>
          </p:nvSpPr>
          <p:spPr>
            <a:xfrm>
              <a:off x="217610" y="188634"/>
              <a:ext cx="261939" cy="320677"/>
            </a:xfrm>
            <a:custGeom>
              <a:avLst/>
              <a:gdLst/>
              <a:ahLst/>
              <a:cxnLst>
                <a:cxn ang="0">
                  <a:pos x="wd2" y="hd2"/>
                </a:cxn>
                <a:cxn ang="5400000">
                  <a:pos x="wd2" y="hd2"/>
                </a:cxn>
                <a:cxn ang="10800000">
                  <a:pos x="wd2" y="hd2"/>
                </a:cxn>
                <a:cxn ang="16200000">
                  <a:pos x="wd2" y="hd2"/>
                </a:cxn>
              </a:cxnLst>
              <a:rect l="0" t="0" r="r" b="b"/>
              <a:pathLst>
                <a:path w="21600" h="21600" extrusionOk="0">
                  <a:moveTo>
                    <a:pt x="12600" y="16200"/>
                  </a:moveTo>
                  <a:cubicBezTo>
                    <a:pt x="5400" y="16200"/>
                    <a:pt x="5400" y="16200"/>
                    <a:pt x="5400" y="16200"/>
                  </a:cubicBezTo>
                  <a:cubicBezTo>
                    <a:pt x="5100" y="16200"/>
                    <a:pt x="4800" y="16445"/>
                    <a:pt x="4800" y="16691"/>
                  </a:cubicBezTo>
                  <a:cubicBezTo>
                    <a:pt x="4800" y="16936"/>
                    <a:pt x="5100" y="17182"/>
                    <a:pt x="5400" y="17182"/>
                  </a:cubicBezTo>
                  <a:cubicBezTo>
                    <a:pt x="12600" y="17182"/>
                    <a:pt x="12600" y="17182"/>
                    <a:pt x="12600" y="17182"/>
                  </a:cubicBezTo>
                  <a:cubicBezTo>
                    <a:pt x="12900" y="17182"/>
                    <a:pt x="13200" y="16936"/>
                    <a:pt x="13200" y="16691"/>
                  </a:cubicBezTo>
                  <a:cubicBezTo>
                    <a:pt x="13200" y="16445"/>
                    <a:pt x="12900" y="16200"/>
                    <a:pt x="12600" y="16200"/>
                  </a:cubicBezTo>
                  <a:moveTo>
                    <a:pt x="5400" y="5400"/>
                  </a:moveTo>
                  <a:cubicBezTo>
                    <a:pt x="8400" y="5400"/>
                    <a:pt x="8400" y="5400"/>
                    <a:pt x="8400" y="5400"/>
                  </a:cubicBezTo>
                  <a:cubicBezTo>
                    <a:pt x="8700" y="5400"/>
                    <a:pt x="9000" y="5155"/>
                    <a:pt x="9000" y="4909"/>
                  </a:cubicBezTo>
                  <a:cubicBezTo>
                    <a:pt x="9000" y="4664"/>
                    <a:pt x="8700" y="4418"/>
                    <a:pt x="8400" y="4418"/>
                  </a:cubicBezTo>
                  <a:cubicBezTo>
                    <a:pt x="5400" y="4418"/>
                    <a:pt x="5400" y="4418"/>
                    <a:pt x="5400" y="4418"/>
                  </a:cubicBezTo>
                  <a:cubicBezTo>
                    <a:pt x="5100" y="4418"/>
                    <a:pt x="4800" y="4664"/>
                    <a:pt x="4800" y="4909"/>
                  </a:cubicBezTo>
                  <a:cubicBezTo>
                    <a:pt x="4800" y="5155"/>
                    <a:pt x="5100" y="5400"/>
                    <a:pt x="5400" y="5400"/>
                  </a:cubicBezTo>
                  <a:moveTo>
                    <a:pt x="16200" y="12273"/>
                  </a:moveTo>
                  <a:cubicBezTo>
                    <a:pt x="5400" y="12273"/>
                    <a:pt x="5400" y="12273"/>
                    <a:pt x="5400" y="12273"/>
                  </a:cubicBezTo>
                  <a:cubicBezTo>
                    <a:pt x="5100" y="12273"/>
                    <a:pt x="4800" y="12518"/>
                    <a:pt x="4800" y="12764"/>
                  </a:cubicBezTo>
                  <a:cubicBezTo>
                    <a:pt x="4800" y="13009"/>
                    <a:pt x="5100" y="13255"/>
                    <a:pt x="5400" y="13255"/>
                  </a:cubicBezTo>
                  <a:cubicBezTo>
                    <a:pt x="16200" y="13255"/>
                    <a:pt x="16200" y="13255"/>
                    <a:pt x="16200" y="13255"/>
                  </a:cubicBezTo>
                  <a:cubicBezTo>
                    <a:pt x="16500" y="13255"/>
                    <a:pt x="16800" y="13009"/>
                    <a:pt x="16800" y="12764"/>
                  </a:cubicBezTo>
                  <a:cubicBezTo>
                    <a:pt x="16800" y="12518"/>
                    <a:pt x="16500" y="12273"/>
                    <a:pt x="16200" y="12273"/>
                  </a:cubicBezTo>
                  <a:moveTo>
                    <a:pt x="4800" y="8836"/>
                  </a:moveTo>
                  <a:cubicBezTo>
                    <a:pt x="4800" y="9082"/>
                    <a:pt x="5100" y="9327"/>
                    <a:pt x="5400" y="9327"/>
                  </a:cubicBezTo>
                  <a:cubicBezTo>
                    <a:pt x="16200" y="9327"/>
                    <a:pt x="16200" y="9327"/>
                    <a:pt x="16200" y="9327"/>
                  </a:cubicBezTo>
                  <a:cubicBezTo>
                    <a:pt x="16500" y="9327"/>
                    <a:pt x="16800" y="9082"/>
                    <a:pt x="16800" y="8836"/>
                  </a:cubicBezTo>
                  <a:cubicBezTo>
                    <a:pt x="16800" y="8591"/>
                    <a:pt x="16500" y="8345"/>
                    <a:pt x="16200" y="8345"/>
                  </a:cubicBezTo>
                  <a:cubicBezTo>
                    <a:pt x="5400" y="8345"/>
                    <a:pt x="5400" y="8345"/>
                    <a:pt x="5400" y="8345"/>
                  </a:cubicBezTo>
                  <a:cubicBezTo>
                    <a:pt x="5100" y="8345"/>
                    <a:pt x="4800" y="8591"/>
                    <a:pt x="4800" y="8836"/>
                  </a:cubicBezTo>
                  <a:moveTo>
                    <a:pt x="15600" y="0"/>
                  </a:moveTo>
                  <a:cubicBezTo>
                    <a:pt x="2400" y="0"/>
                    <a:pt x="2400" y="0"/>
                    <a:pt x="2400" y="0"/>
                  </a:cubicBezTo>
                  <a:cubicBezTo>
                    <a:pt x="1050" y="0"/>
                    <a:pt x="0" y="859"/>
                    <a:pt x="0" y="1964"/>
                  </a:cubicBezTo>
                  <a:cubicBezTo>
                    <a:pt x="0" y="19636"/>
                    <a:pt x="0" y="19636"/>
                    <a:pt x="0" y="19636"/>
                  </a:cubicBezTo>
                  <a:cubicBezTo>
                    <a:pt x="0" y="20741"/>
                    <a:pt x="1050" y="21600"/>
                    <a:pt x="2400" y="21600"/>
                  </a:cubicBezTo>
                  <a:cubicBezTo>
                    <a:pt x="19200" y="21600"/>
                    <a:pt x="19200" y="21600"/>
                    <a:pt x="19200" y="21600"/>
                  </a:cubicBezTo>
                  <a:cubicBezTo>
                    <a:pt x="20550" y="21600"/>
                    <a:pt x="21600" y="20741"/>
                    <a:pt x="21600" y="19636"/>
                  </a:cubicBezTo>
                  <a:cubicBezTo>
                    <a:pt x="21600" y="5400"/>
                    <a:pt x="21600" y="5400"/>
                    <a:pt x="21600" y="5400"/>
                  </a:cubicBezTo>
                  <a:lnTo>
                    <a:pt x="15600" y="0"/>
                  </a:lnTo>
                  <a:close/>
                  <a:moveTo>
                    <a:pt x="20400" y="19636"/>
                  </a:moveTo>
                  <a:cubicBezTo>
                    <a:pt x="20400" y="20127"/>
                    <a:pt x="19800" y="20618"/>
                    <a:pt x="19200" y="20618"/>
                  </a:cubicBezTo>
                  <a:cubicBezTo>
                    <a:pt x="2400" y="20618"/>
                    <a:pt x="2400" y="20618"/>
                    <a:pt x="2400" y="20618"/>
                  </a:cubicBezTo>
                  <a:cubicBezTo>
                    <a:pt x="1800" y="20618"/>
                    <a:pt x="1200" y="20127"/>
                    <a:pt x="1200" y="19636"/>
                  </a:cubicBezTo>
                  <a:cubicBezTo>
                    <a:pt x="1200" y="1964"/>
                    <a:pt x="1200" y="1964"/>
                    <a:pt x="1200" y="1964"/>
                  </a:cubicBezTo>
                  <a:cubicBezTo>
                    <a:pt x="1200" y="1473"/>
                    <a:pt x="1800" y="982"/>
                    <a:pt x="2400" y="982"/>
                  </a:cubicBezTo>
                  <a:cubicBezTo>
                    <a:pt x="13200" y="982"/>
                    <a:pt x="13200" y="982"/>
                    <a:pt x="13200" y="982"/>
                  </a:cubicBezTo>
                  <a:cubicBezTo>
                    <a:pt x="13200" y="5891"/>
                    <a:pt x="13200" y="5891"/>
                    <a:pt x="13200" y="5891"/>
                  </a:cubicBezTo>
                  <a:cubicBezTo>
                    <a:pt x="13200" y="6382"/>
                    <a:pt x="13800" y="6873"/>
                    <a:pt x="14400" y="6873"/>
                  </a:cubicBezTo>
                  <a:cubicBezTo>
                    <a:pt x="20400" y="6873"/>
                    <a:pt x="20400" y="6873"/>
                    <a:pt x="20400" y="6873"/>
                  </a:cubicBezTo>
                  <a:lnTo>
                    <a:pt x="20400" y="19636"/>
                  </a:lnTo>
                  <a:close/>
                  <a:moveTo>
                    <a:pt x="14400" y="5891"/>
                  </a:moveTo>
                  <a:cubicBezTo>
                    <a:pt x="14400" y="982"/>
                    <a:pt x="14400" y="982"/>
                    <a:pt x="14400" y="982"/>
                  </a:cubicBezTo>
                  <a:cubicBezTo>
                    <a:pt x="15000" y="982"/>
                    <a:pt x="15000" y="982"/>
                    <a:pt x="15000" y="982"/>
                  </a:cubicBezTo>
                  <a:cubicBezTo>
                    <a:pt x="20400" y="5891"/>
                    <a:pt x="20400" y="5891"/>
                    <a:pt x="20400" y="5891"/>
                  </a:cubicBezTo>
                  <a:lnTo>
                    <a:pt x="14400" y="5891"/>
                  </a:lnTo>
                  <a:close/>
                </a:path>
              </a:pathLst>
            </a:custGeom>
            <a:solidFill>
              <a:srgbClr val="FFFFFF"/>
            </a:solidFill>
            <a:ln w="12700" cap="flat">
              <a:noFill/>
              <a:miter lim="400000"/>
            </a:ln>
            <a:effectLst/>
          </p:spPr>
          <p:txBody>
            <a:bodyPr wrap="square" lIns="45719" tIns="45719" rIns="45719" bIns="45719" numCol="1" anchor="t">
              <a:noAutofit/>
            </a:bodyPr>
            <a:lstStyle/>
            <a:p>
              <a:endParaRPr>
                <a:cs typeface="+mn-ea"/>
                <a:sym typeface="+mn-lt"/>
              </a:endParaRPr>
            </a:p>
          </p:txBody>
        </p:sp>
      </p:grpSp>
      <p:grpSp>
        <p:nvGrpSpPr>
          <p:cNvPr id="42" name="Group 7242"/>
          <p:cNvGrpSpPr/>
          <p:nvPr/>
        </p:nvGrpSpPr>
        <p:grpSpPr>
          <a:xfrm>
            <a:off x="2874277" y="2412328"/>
            <a:ext cx="697163" cy="697947"/>
            <a:chOff x="0" y="0"/>
            <a:chExt cx="697161" cy="697946"/>
          </a:xfrm>
        </p:grpSpPr>
        <p:sp>
          <p:nvSpPr>
            <p:cNvPr id="43" name="Shape 7240"/>
            <p:cNvSpPr/>
            <p:nvPr/>
          </p:nvSpPr>
          <p:spPr>
            <a:xfrm>
              <a:off x="-1" y="-1"/>
              <a:ext cx="697163" cy="697948"/>
            </a:xfrm>
            <a:prstGeom prst="ellipse">
              <a:avLst/>
            </a:prstGeom>
            <a:solidFill>
              <a:schemeClr val="accent1"/>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4" name="Shape 7241"/>
            <p:cNvSpPr/>
            <p:nvPr/>
          </p:nvSpPr>
          <p:spPr>
            <a:xfrm>
              <a:off x="188242" y="188634"/>
              <a:ext cx="320677" cy="320677"/>
            </a:xfrm>
            <a:custGeom>
              <a:avLst/>
              <a:gdLst/>
              <a:ahLst/>
              <a:cxnLst>
                <a:cxn ang="0">
                  <a:pos x="wd2" y="hd2"/>
                </a:cxn>
                <a:cxn ang="5400000">
                  <a:pos x="wd2" y="hd2"/>
                </a:cxn>
                <a:cxn ang="10800000">
                  <a:pos x="wd2" y="hd2"/>
                </a:cxn>
                <a:cxn ang="16200000">
                  <a:pos x="wd2" y="hd2"/>
                </a:cxn>
              </a:cxnLst>
              <a:rect l="0" t="0" r="r" b="b"/>
              <a:pathLst>
                <a:path w="21600" h="21600" extrusionOk="0">
                  <a:moveTo>
                    <a:pt x="4786" y="14605"/>
                  </a:moveTo>
                  <a:cubicBezTo>
                    <a:pt x="5277" y="14114"/>
                    <a:pt x="5277" y="14114"/>
                    <a:pt x="5277" y="14114"/>
                  </a:cubicBezTo>
                  <a:cubicBezTo>
                    <a:pt x="5400" y="13991"/>
                    <a:pt x="5400" y="13868"/>
                    <a:pt x="5400" y="13745"/>
                  </a:cubicBezTo>
                  <a:cubicBezTo>
                    <a:pt x="5400" y="13500"/>
                    <a:pt x="5155" y="13255"/>
                    <a:pt x="4909" y="13255"/>
                  </a:cubicBezTo>
                  <a:cubicBezTo>
                    <a:pt x="4786" y="13255"/>
                    <a:pt x="4664" y="13255"/>
                    <a:pt x="4541" y="13377"/>
                  </a:cubicBezTo>
                  <a:cubicBezTo>
                    <a:pt x="4050" y="13868"/>
                    <a:pt x="4050" y="13868"/>
                    <a:pt x="4050" y="13868"/>
                  </a:cubicBezTo>
                  <a:cubicBezTo>
                    <a:pt x="3927" y="13991"/>
                    <a:pt x="3927" y="14114"/>
                    <a:pt x="3927" y="14236"/>
                  </a:cubicBezTo>
                  <a:cubicBezTo>
                    <a:pt x="3927" y="14482"/>
                    <a:pt x="4173" y="14727"/>
                    <a:pt x="4418" y="14727"/>
                  </a:cubicBezTo>
                  <a:cubicBezTo>
                    <a:pt x="4541" y="14727"/>
                    <a:pt x="4664" y="14727"/>
                    <a:pt x="4786" y="14605"/>
                  </a:cubicBezTo>
                  <a:moveTo>
                    <a:pt x="7855" y="14236"/>
                  </a:moveTo>
                  <a:cubicBezTo>
                    <a:pt x="7855" y="13991"/>
                    <a:pt x="7609" y="13745"/>
                    <a:pt x="7364" y="13745"/>
                  </a:cubicBezTo>
                  <a:cubicBezTo>
                    <a:pt x="7241" y="13745"/>
                    <a:pt x="7118" y="13745"/>
                    <a:pt x="6995" y="13868"/>
                  </a:cubicBezTo>
                  <a:cubicBezTo>
                    <a:pt x="2086" y="18777"/>
                    <a:pt x="2086" y="18777"/>
                    <a:pt x="2086" y="18777"/>
                  </a:cubicBezTo>
                  <a:cubicBezTo>
                    <a:pt x="1964" y="18900"/>
                    <a:pt x="1964" y="19023"/>
                    <a:pt x="1964" y="19145"/>
                  </a:cubicBezTo>
                  <a:cubicBezTo>
                    <a:pt x="1964" y="19391"/>
                    <a:pt x="2209" y="19636"/>
                    <a:pt x="2455" y="19636"/>
                  </a:cubicBezTo>
                  <a:cubicBezTo>
                    <a:pt x="2577" y="19636"/>
                    <a:pt x="2700" y="19636"/>
                    <a:pt x="2823" y="19514"/>
                  </a:cubicBezTo>
                  <a:cubicBezTo>
                    <a:pt x="7732" y="14605"/>
                    <a:pt x="7732" y="14605"/>
                    <a:pt x="7732" y="14605"/>
                  </a:cubicBezTo>
                  <a:cubicBezTo>
                    <a:pt x="7855" y="14482"/>
                    <a:pt x="7855" y="14359"/>
                    <a:pt x="7855" y="14236"/>
                  </a:cubicBezTo>
                  <a:moveTo>
                    <a:pt x="7855" y="16200"/>
                  </a:moveTo>
                  <a:cubicBezTo>
                    <a:pt x="7732" y="16200"/>
                    <a:pt x="7609" y="16200"/>
                    <a:pt x="7486" y="16323"/>
                  </a:cubicBezTo>
                  <a:cubicBezTo>
                    <a:pt x="6014" y="17795"/>
                    <a:pt x="6014" y="17795"/>
                    <a:pt x="6014" y="17795"/>
                  </a:cubicBezTo>
                  <a:cubicBezTo>
                    <a:pt x="5891" y="17918"/>
                    <a:pt x="5891" y="18041"/>
                    <a:pt x="5891" y="18164"/>
                  </a:cubicBezTo>
                  <a:cubicBezTo>
                    <a:pt x="5891" y="18409"/>
                    <a:pt x="6136" y="18655"/>
                    <a:pt x="6382" y="18655"/>
                  </a:cubicBezTo>
                  <a:cubicBezTo>
                    <a:pt x="6505" y="18655"/>
                    <a:pt x="6627" y="18655"/>
                    <a:pt x="6750" y="18532"/>
                  </a:cubicBezTo>
                  <a:cubicBezTo>
                    <a:pt x="8223" y="17059"/>
                    <a:pt x="8223" y="17059"/>
                    <a:pt x="8223" y="17059"/>
                  </a:cubicBezTo>
                  <a:cubicBezTo>
                    <a:pt x="8345" y="16936"/>
                    <a:pt x="8345" y="16814"/>
                    <a:pt x="8345" y="16691"/>
                  </a:cubicBezTo>
                  <a:cubicBezTo>
                    <a:pt x="8345" y="16445"/>
                    <a:pt x="8100" y="16200"/>
                    <a:pt x="7855" y="16200"/>
                  </a:cubicBezTo>
                  <a:moveTo>
                    <a:pt x="21600" y="491"/>
                  </a:moveTo>
                  <a:cubicBezTo>
                    <a:pt x="21600" y="245"/>
                    <a:pt x="21355" y="0"/>
                    <a:pt x="21109" y="0"/>
                  </a:cubicBezTo>
                  <a:cubicBezTo>
                    <a:pt x="20986" y="0"/>
                    <a:pt x="20986" y="0"/>
                    <a:pt x="20864" y="0"/>
                  </a:cubicBezTo>
                  <a:cubicBezTo>
                    <a:pt x="20864" y="0"/>
                    <a:pt x="20864" y="0"/>
                    <a:pt x="20864" y="0"/>
                  </a:cubicBezTo>
                  <a:cubicBezTo>
                    <a:pt x="245" y="8836"/>
                    <a:pt x="245" y="8836"/>
                    <a:pt x="245" y="8836"/>
                  </a:cubicBezTo>
                  <a:cubicBezTo>
                    <a:pt x="245" y="8836"/>
                    <a:pt x="245" y="8836"/>
                    <a:pt x="245" y="8836"/>
                  </a:cubicBezTo>
                  <a:cubicBezTo>
                    <a:pt x="245" y="8836"/>
                    <a:pt x="245" y="8836"/>
                    <a:pt x="245" y="8836"/>
                  </a:cubicBezTo>
                  <a:cubicBezTo>
                    <a:pt x="245" y="8836"/>
                    <a:pt x="245" y="8836"/>
                    <a:pt x="245" y="8836"/>
                  </a:cubicBezTo>
                  <a:cubicBezTo>
                    <a:pt x="123" y="8959"/>
                    <a:pt x="0" y="9082"/>
                    <a:pt x="0" y="9327"/>
                  </a:cubicBezTo>
                  <a:cubicBezTo>
                    <a:pt x="0" y="9573"/>
                    <a:pt x="123" y="9695"/>
                    <a:pt x="368" y="9818"/>
                  </a:cubicBezTo>
                  <a:cubicBezTo>
                    <a:pt x="368" y="9818"/>
                    <a:pt x="368" y="9818"/>
                    <a:pt x="368" y="9818"/>
                  </a:cubicBezTo>
                  <a:cubicBezTo>
                    <a:pt x="8468" y="13132"/>
                    <a:pt x="8468" y="13132"/>
                    <a:pt x="8468" y="13132"/>
                  </a:cubicBezTo>
                  <a:cubicBezTo>
                    <a:pt x="11782" y="21232"/>
                    <a:pt x="11782" y="21232"/>
                    <a:pt x="11782" y="21232"/>
                  </a:cubicBezTo>
                  <a:cubicBezTo>
                    <a:pt x="11782" y="21232"/>
                    <a:pt x="11782" y="21232"/>
                    <a:pt x="11782" y="21232"/>
                  </a:cubicBezTo>
                  <a:cubicBezTo>
                    <a:pt x="11905" y="21477"/>
                    <a:pt x="12027" y="21600"/>
                    <a:pt x="12273" y="21600"/>
                  </a:cubicBezTo>
                  <a:cubicBezTo>
                    <a:pt x="12518" y="21600"/>
                    <a:pt x="12641" y="21477"/>
                    <a:pt x="12764" y="21355"/>
                  </a:cubicBezTo>
                  <a:cubicBezTo>
                    <a:pt x="12764" y="21355"/>
                    <a:pt x="12764" y="21355"/>
                    <a:pt x="12764" y="21355"/>
                  </a:cubicBezTo>
                  <a:cubicBezTo>
                    <a:pt x="12764" y="21355"/>
                    <a:pt x="12764" y="21355"/>
                    <a:pt x="12764" y="21355"/>
                  </a:cubicBezTo>
                  <a:cubicBezTo>
                    <a:pt x="12764" y="21355"/>
                    <a:pt x="12764" y="21355"/>
                    <a:pt x="12764" y="21355"/>
                  </a:cubicBezTo>
                  <a:cubicBezTo>
                    <a:pt x="21600" y="736"/>
                    <a:pt x="21600" y="736"/>
                    <a:pt x="21600" y="736"/>
                  </a:cubicBezTo>
                  <a:cubicBezTo>
                    <a:pt x="21600" y="736"/>
                    <a:pt x="21600" y="736"/>
                    <a:pt x="21600" y="736"/>
                  </a:cubicBezTo>
                  <a:cubicBezTo>
                    <a:pt x="21600" y="614"/>
                    <a:pt x="21600" y="614"/>
                    <a:pt x="21600" y="491"/>
                  </a:cubicBezTo>
                  <a:moveTo>
                    <a:pt x="1718" y="9327"/>
                  </a:moveTo>
                  <a:cubicBezTo>
                    <a:pt x="18900" y="1964"/>
                    <a:pt x="18900" y="1964"/>
                    <a:pt x="18900" y="1964"/>
                  </a:cubicBezTo>
                  <a:cubicBezTo>
                    <a:pt x="8714" y="12150"/>
                    <a:pt x="8714" y="12150"/>
                    <a:pt x="8714" y="12150"/>
                  </a:cubicBezTo>
                  <a:lnTo>
                    <a:pt x="1718" y="9327"/>
                  </a:lnTo>
                  <a:close/>
                  <a:moveTo>
                    <a:pt x="12273" y="19882"/>
                  </a:moveTo>
                  <a:cubicBezTo>
                    <a:pt x="9450" y="12886"/>
                    <a:pt x="9450" y="12886"/>
                    <a:pt x="9450" y="12886"/>
                  </a:cubicBezTo>
                  <a:cubicBezTo>
                    <a:pt x="19636" y="2700"/>
                    <a:pt x="19636" y="2700"/>
                    <a:pt x="19636" y="2700"/>
                  </a:cubicBezTo>
                  <a:lnTo>
                    <a:pt x="12273" y="19882"/>
                  </a:lnTo>
                  <a:close/>
                </a:path>
              </a:pathLst>
            </a:custGeom>
            <a:solidFill>
              <a:srgbClr val="FFFFFF"/>
            </a:solidFill>
            <a:ln w="12700" cap="flat">
              <a:noFill/>
              <a:miter lim="400000"/>
            </a:ln>
            <a:effectLst/>
          </p:spPr>
          <p:txBody>
            <a:bodyPr wrap="square" lIns="45719" tIns="45719" rIns="45719" bIns="45719" numCol="1" anchor="t">
              <a:noAutofit/>
            </a:bodyPr>
            <a:lstStyle/>
            <a:p>
              <a:endParaRPr>
                <a:cs typeface="+mn-ea"/>
                <a:sym typeface="+mn-lt"/>
              </a:endParaRPr>
            </a:p>
          </p:txBody>
        </p:sp>
      </p:grpSp>
      <p:grpSp>
        <p:nvGrpSpPr>
          <p:cNvPr id="45" name="Group 7245"/>
          <p:cNvGrpSpPr/>
          <p:nvPr/>
        </p:nvGrpSpPr>
        <p:grpSpPr>
          <a:xfrm>
            <a:off x="2911136" y="4354028"/>
            <a:ext cx="697163" cy="697947"/>
            <a:chOff x="0" y="0"/>
            <a:chExt cx="697161" cy="697946"/>
          </a:xfrm>
        </p:grpSpPr>
        <p:sp>
          <p:nvSpPr>
            <p:cNvPr id="46" name="Shape 7243"/>
            <p:cNvSpPr/>
            <p:nvPr/>
          </p:nvSpPr>
          <p:spPr>
            <a:xfrm>
              <a:off x="-1" y="-1"/>
              <a:ext cx="697163" cy="697948"/>
            </a:xfrm>
            <a:prstGeom prst="ellipse">
              <a:avLst/>
            </a:prstGeom>
            <a:solidFill>
              <a:schemeClr val="accent3"/>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7" name="Shape 7244"/>
            <p:cNvSpPr/>
            <p:nvPr/>
          </p:nvSpPr>
          <p:spPr>
            <a:xfrm>
              <a:off x="188242" y="202922"/>
              <a:ext cx="320677" cy="292101"/>
            </a:xfrm>
            <a:custGeom>
              <a:avLst/>
              <a:gdLst/>
              <a:ahLst/>
              <a:cxnLst>
                <a:cxn ang="0">
                  <a:pos x="wd2" y="hd2"/>
                </a:cxn>
                <a:cxn ang="5400000">
                  <a:pos x="wd2" y="hd2"/>
                </a:cxn>
                <a:cxn ang="10800000">
                  <a:pos x="wd2" y="hd2"/>
                </a:cxn>
                <a:cxn ang="16200000">
                  <a:pos x="wd2" y="hd2"/>
                </a:cxn>
              </a:cxnLst>
              <a:rect l="0" t="0" r="r" b="b"/>
              <a:pathLst>
                <a:path w="21600" h="21600" extrusionOk="0">
                  <a:moveTo>
                    <a:pt x="21109" y="18360"/>
                  </a:moveTo>
                  <a:cubicBezTo>
                    <a:pt x="11782" y="18360"/>
                    <a:pt x="11782" y="18360"/>
                    <a:pt x="11782" y="18360"/>
                  </a:cubicBezTo>
                  <a:cubicBezTo>
                    <a:pt x="11536" y="17145"/>
                    <a:pt x="10555" y="16200"/>
                    <a:pt x="9327" y="16200"/>
                  </a:cubicBezTo>
                  <a:cubicBezTo>
                    <a:pt x="8100" y="16200"/>
                    <a:pt x="7118" y="17145"/>
                    <a:pt x="6873" y="18360"/>
                  </a:cubicBezTo>
                  <a:cubicBezTo>
                    <a:pt x="491" y="18360"/>
                    <a:pt x="491" y="18360"/>
                    <a:pt x="491" y="18360"/>
                  </a:cubicBezTo>
                  <a:cubicBezTo>
                    <a:pt x="245" y="18360"/>
                    <a:pt x="0" y="18630"/>
                    <a:pt x="0" y="18900"/>
                  </a:cubicBezTo>
                  <a:cubicBezTo>
                    <a:pt x="0" y="19170"/>
                    <a:pt x="245" y="19440"/>
                    <a:pt x="491" y="19440"/>
                  </a:cubicBezTo>
                  <a:cubicBezTo>
                    <a:pt x="6873" y="19440"/>
                    <a:pt x="6873" y="19440"/>
                    <a:pt x="6873" y="19440"/>
                  </a:cubicBezTo>
                  <a:cubicBezTo>
                    <a:pt x="7118" y="20655"/>
                    <a:pt x="8100" y="21600"/>
                    <a:pt x="9327" y="21600"/>
                  </a:cubicBezTo>
                  <a:cubicBezTo>
                    <a:pt x="10555" y="21600"/>
                    <a:pt x="11536" y="20655"/>
                    <a:pt x="11782" y="19440"/>
                  </a:cubicBezTo>
                  <a:cubicBezTo>
                    <a:pt x="21109" y="19440"/>
                    <a:pt x="21109" y="19440"/>
                    <a:pt x="21109" y="19440"/>
                  </a:cubicBezTo>
                  <a:cubicBezTo>
                    <a:pt x="21355" y="19440"/>
                    <a:pt x="21600" y="19170"/>
                    <a:pt x="21600" y="18900"/>
                  </a:cubicBezTo>
                  <a:cubicBezTo>
                    <a:pt x="21600" y="18630"/>
                    <a:pt x="21355" y="18360"/>
                    <a:pt x="21109" y="18360"/>
                  </a:cubicBezTo>
                  <a:moveTo>
                    <a:pt x="9327" y="20520"/>
                  </a:moveTo>
                  <a:cubicBezTo>
                    <a:pt x="8468" y="20520"/>
                    <a:pt x="7855" y="19845"/>
                    <a:pt x="7855" y="18900"/>
                  </a:cubicBezTo>
                  <a:cubicBezTo>
                    <a:pt x="7855" y="17955"/>
                    <a:pt x="8468" y="17280"/>
                    <a:pt x="9327" y="17280"/>
                  </a:cubicBezTo>
                  <a:cubicBezTo>
                    <a:pt x="10186" y="17280"/>
                    <a:pt x="10800" y="17955"/>
                    <a:pt x="10800" y="18900"/>
                  </a:cubicBezTo>
                  <a:cubicBezTo>
                    <a:pt x="10800" y="19845"/>
                    <a:pt x="10186" y="20520"/>
                    <a:pt x="9327" y="20520"/>
                  </a:cubicBezTo>
                  <a:moveTo>
                    <a:pt x="491" y="3240"/>
                  </a:moveTo>
                  <a:cubicBezTo>
                    <a:pt x="2945" y="3240"/>
                    <a:pt x="2945" y="3240"/>
                    <a:pt x="2945" y="3240"/>
                  </a:cubicBezTo>
                  <a:cubicBezTo>
                    <a:pt x="3191" y="4455"/>
                    <a:pt x="4173" y="5400"/>
                    <a:pt x="5400" y="5400"/>
                  </a:cubicBezTo>
                  <a:cubicBezTo>
                    <a:pt x="6627" y="5400"/>
                    <a:pt x="7609" y="4455"/>
                    <a:pt x="7855" y="3240"/>
                  </a:cubicBezTo>
                  <a:cubicBezTo>
                    <a:pt x="21109" y="3240"/>
                    <a:pt x="21109" y="3240"/>
                    <a:pt x="21109" y="3240"/>
                  </a:cubicBezTo>
                  <a:cubicBezTo>
                    <a:pt x="21355" y="3240"/>
                    <a:pt x="21600" y="2970"/>
                    <a:pt x="21600" y="2700"/>
                  </a:cubicBezTo>
                  <a:cubicBezTo>
                    <a:pt x="21600" y="2430"/>
                    <a:pt x="21355" y="2160"/>
                    <a:pt x="21109" y="2160"/>
                  </a:cubicBezTo>
                  <a:cubicBezTo>
                    <a:pt x="7855" y="2160"/>
                    <a:pt x="7855" y="2160"/>
                    <a:pt x="7855" y="2160"/>
                  </a:cubicBezTo>
                  <a:cubicBezTo>
                    <a:pt x="7609" y="945"/>
                    <a:pt x="6627" y="0"/>
                    <a:pt x="5400" y="0"/>
                  </a:cubicBezTo>
                  <a:cubicBezTo>
                    <a:pt x="4173" y="0"/>
                    <a:pt x="3191" y="945"/>
                    <a:pt x="2945" y="2160"/>
                  </a:cubicBezTo>
                  <a:cubicBezTo>
                    <a:pt x="491" y="2160"/>
                    <a:pt x="491" y="2160"/>
                    <a:pt x="491" y="2160"/>
                  </a:cubicBezTo>
                  <a:cubicBezTo>
                    <a:pt x="245" y="2160"/>
                    <a:pt x="0" y="2430"/>
                    <a:pt x="0" y="2700"/>
                  </a:cubicBezTo>
                  <a:cubicBezTo>
                    <a:pt x="0" y="2970"/>
                    <a:pt x="245" y="3240"/>
                    <a:pt x="491" y="3240"/>
                  </a:cubicBezTo>
                  <a:moveTo>
                    <a:pt x="5400" y="1080"/>
                  </a:moveTo>
                  <a:cubicBezTo>
                    <a:pt x="6259" y="1080"/>
                    <a:pt x="6873" y="1755"/>
                    <a:pt x="6873" y="2700"/>
                  </a:cubicBezTo>
                  <a:cubicBezTo>
                    <a:pt x="6873" y="3645"/>
                    <a:pt x="6259" y="4320"/>
                    <a:pt x="5400" y="4320"/>
                  </a:cubicBezTo>
                  <a:cubicBezTo>
                    <a:pt x="4541" y="4320"/>
                    <a:pt x="3927" y="3645"/>
                    <a:pt x="3927" y="2700"/>
                  </a:cubicBezTo>
                  <a:cubicBezTo>
                    <a:pt x="3927" y="1755"/>
                    <a:pt x="4541" y="1080"/>
                    <a:pt x="5400" y="1080"/>
                  </a:cubicBezTo>
                  <a:moveTo>
                    <a:pt x="21109" y="10260"/>
                  </a:moveTo>
                  <a:cubicBezTo>
                    <a:pt x="19636" y="10260"/>
                    <a:pt x="19636" y="10260"/>
                    <a:pt x="19636" y="10260"/>
                  </a:cubicBezTo>
                  <a:cubicBezTo>
                    <a:pt x="19391" y="9045"/>
                    <a:pt x="18409" y="8100"/>
                    <a:pt x="17182" y="8100"/>
                  </a:cubicBezTo>
                  <a:cubicBezTo>
                    <a:pt x="15955" y="8100"/>
                    <a:pt x="14973" y="9045"/>
                    <a:pt x="14727" y="10260"/>
                  </a:cubicBezTo>
                  <a:cubicBezTo>
                    <a:pt x="491" y="10260"/>
                    <a:pt x="491" y="10260"/>
                    <a:pt x="491" y="10260"/>
                  </a:cubicBezTo>
                  <a:cubicBezTo>
                    <a:pt x="245" y="10260"/>
                    <a:pt x="0" y="10530"/>
                    <a:pt x="0" y="10800"/>
                  </a:cubicBezTo>
                  <a:cubicBezTo>
                    <a:pt x="0" y="11070"/>
                    <a:pt x="245" y="11340"/>
                    <a:pt x="491" y="11340"/>
                  </a:cubicBezTo>
                  <a:cubicBezTo>
                    <a:pt x="14727" y="11340"/>
                    <a:pt x="14727" y="11340"/>
                    <a:pt x="14727" y="11340"/>
                  </a:cubicBezTo>
                  <a:cubicBezTo>
                    <a:pt x="14973" y="12555"/>
                    <a:pt x="15955" y="13500"/>
                    <a:pt x="17182" y="13500"/>
                  </a:cubicBezTo>
                  <a:cubicBezTo>
                    <a:pt x="18409" y="13500"/>
                    <a:pt x="19391" y="12555"/>
                    <a:pt x="19636" y="11340"/>
                  </a:cubicBezTo>
                  <a:cubicBezTo>
                    <a:pt x="21109" y="11340"/>
                    <a:pt x="21109" y="11340"/>
                    <a:pt x="21109" y="11340"/>
                  </a:cubicBezTo>
                  <a:cubicBezTo>
                    <a:pt x="21355" y="11340"/>
                    <a:pt x="21600" y="11070"/>
                    <a:pt x="21600" y="10800"/>
                  </a:cubicBezTo>
                  <a:cubicBezTo>
                    <a:pt x="21600" y="10530"/>
                    <a:pt x="21355" y="10260"/>
                    <a:pt x="21109" y="10260"/>
                  </a:cubicBezTo>
                  <a:moveTo>
                    <a:pt x="17182" y="12420"/>
                  </a:moveTo>
                  <a:cubicBezTo>
                    <a:pt x="16323" y="12420"/>
                    <a:pt x="15709" y="11745"/>
                    <a:pt x="15709" y="10800"/>
                  </a:cubicBezTo>
                  <a:cubicBezTo>
                    <a:pt x="15709" y="9855"/>
                    <a:pt x="16323" y="9180"/>
                    <a:pt x="17182" y="9180"/>
                  </a:cubicBezTo>
                  <a:cubicBezTo>
                    <a:pt x="18041" y="9180"/>
                    <a:pt x="18655" y="9855"/>
                    <a:pt x="18655" y="10800"/>
                  </a:cubicBezTo>
                  <a:cubicBezTo>
                    <a:pt x="18655" y="11745"/>
                    <a:pt x="18041" y="12420"/>
                    <a:pt x="17182" y="12420"/>
                  </a:cubicBezTo>
                </a:path>
              </a:pathLst>
            </a:custGeom>
            <a:solidFill>
              <a:srgbClr val="FFFFFF"/>
            </a:solidFill>
            <a:ln w="12700" cap="flat">
              <a:noFill/>
              <a:miter lim="400000"/>
            </a:ln>
            <a:effectLst/>
          </p:spPr>
          <p:txBody>
            <a:bodyPr wrap="square" lIns="45719" tIns="45719" rIns="45719" bIns="45719" numCol="1" anchor="t">
              <a:noAutofit/>
            </a:bodyPr>
            <a:lstStyle/>
            <a:p>
              <a:endParaRPr>
                <a:cs typeface="+mn-ea"/>
                <a:sym typeface="+mn-lt"/>
              </a:endParaRPr>
            </a:p>
          </p:txBody>
        </p:sp>
      </p:grpSp>
      <p:grpSp>
        <p:nvGrpSpPr>
          <p:cNvPr id="48" name="Group 7248"/>
          <p:cNvGrpSpPr/>
          <p:nvPr/>
        </p:nvGrpSpPr>
        <p:grpSpPr>
          <a:xfrm>
            <a:off x="9204993" y="3365925"/>
            <a:ext cx="697163" cy="697947"/>
            <a:chOff x="0" y="0"/>
            <a:chExt cx="697161" cy="697946"/>
          </a:xfrm>
        </p:grpSpPr>
        <p:sp>
          <p:nvSpPr>
            <p:cNvPr id="49" name="Shape 7246"/>
            <p:cNvSpPr/>
            <p:nvPr/>
          </p:nvSpPr>
          <p:spPr>
            <a:xfrm>
              <a:off x="-1" y="-1"/>
              <a:ext cx="697163" cy="697948"/>
            </a:xfrm>
            <a:prstGeom prst="ellipse">
              <a:avLst/>
            </a:prstGeom>
            <a:solidFill>
              <a:schemeClr val="accent5"/>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0" name="Shape 7247"/>
            <p:cNvSpPr/>
            <p:nvPr/>
          </p:nvSpPr>
          <p:spPr>
            <a:xfrm>
              <a:off x="217610" y="188634"/>
              <a:ext cx="261939" cy="320677"/>
            </a:xfrm>
            <a:custGeom>
              <a:avLst/>
              <a:gdLst/>
              <a:ahLst/>
              <a:cxnLst>
                <a:cxn ang="0">
                  <a:pos x="wd2" y="hd2"/>
                </a:cxn>
                <a:cxn ang="5400000">
                  <a:pos x="wd2" y="hd2"/>
                </a:cxn>
                <a:cxn ang="10800000">
                  <a:pos x="wd2" y="hd2"/>
                </a:cxn>
                <a:cxn ang="16200000">
                  <a:pos x="wd2" y="hd2"/>
                </a:cxn>
              </a:cxnLst>
              <a:rect l="0" t="0" r="r" b="b"/>
              <a:pathLst>
                <a:path w="21600" h="21600" extrusionOk="0">
                  <a:moveTo>
                    <a:pt x="12600" y="16200"/>
                  </a:moveTo>
                  <a:cubicBezTo>
                    <a:pt x="5400" y="16200"/>
                    <a:pt x="5400" y="16200"/>
                    <a:pt x="5400" y="16200"/>
                  </a:cubicBezTo>
                  <a:cubicBezTo>
                    <a:pt x="5100" y="16200"/>
                    <a:pt x="4800" y="16445"/>
                    <a:pt x="4800" y="16691"/>
                  </a:cubicBezTo>
                  <a:cubicBezTo>
                    <a:pt x="4800" y="16936"/>
                    <a:pt x="5100" y="17182"/>
                    <a:pt x="5400" y="17182"/>
                  </a:cubicBezTo>
                  <a:cubicBezTo>
                    <a:pt x="12600" y="17182"/>
                    <a:pt x="12600" y="17182"/>
                    <a:pt x="12600" y="17182"/>
                  </a:cubicBezTo>
                  <a:cubicBezTo>
                    <a:pt x="12900" y="17182"/>
                    <a:pt x="13200" y="16936"/>
                    <a:pt x="13200" y="16691"/>
                  </a:cubicBezTo>
                  <a:cubicBezTo>
                    <a:pt x="13200" y="16445"/>
                    <a:pt x="12900" y="16200"/>
                    <a:pt x="12600" y="16200"/>
                  </a:cubicBezTo>
                  <a:moveTo>
                    <a:pt x="5400" y="5400"/>
                  </a:moveTo>
                  <a:cubicBezTo>
                    <a:pt x="8400" y="5400"/>
                    <a:pt x="8400" y="5400"/>
                    <a:pt x="8400" y="5400"/>
                  </a:cubicBezTo>
                  <a:cubicBezTo>
                    <a:pt x="8700" y="5400"/>
                    <a:pt x="9000" y="5155"/>
                    <a:pt x="9000" y="4909"/>
                  </a:cubicBezTo>
                  <a:cubicBezTo>
                    <a:pt x="9000" y="4664"/>
                    <a:pt x="8700" y="4418"/>
                    <a:pt x="8400" y="4418"/>
                  </a:cubicBezTo>
                  <a:cubicBezTo>
                    <a:pt x="5400" y="4418"/>
                    <a:pt x="5400" y="4418"/>
                    <a:pt x="5400" y="4418"/>
                  </a:cubicBezTo>
                  <a:cubicBezTo>
                    <a:pt x="5100" y="4418"/>
                    <a:pt x="4800" y="4664"/>
                    <a:pt x="4800" y="4909"/>
                  </a:cubicBezTo>
                  <a:cubicBezTo>
                    <a:pt x="4800" y="5155"/>
                    <a:pt x="5100" y="5400"/>
                    <a:pt x="5400" y="5400"/>
                  </a:cubicBezTo>
                  <a:moveTo>
                    <a:pt x="16200" y="12273"/>
                  </a:moveTo>
                  <a:cubicBezTo>
                    <a:pt x="5400" y="12273"/>
                    <a:pt x="5400" y="12273"/>
                    <a:pt x="5400" y="12273"/>
                  </a:cubicBezTo>
                  <a:cubicBezTo>
                    <a:pt x="5100" y="12273"/>
                    <a:pt x="4800" y="12518"/>
                    <a:pt x="4800" y="12764"/>
                  </a:cubicBezTo>
                  <a:cubicBezTo>
                    <a:pt x="4800" y="13009"/>
                    <a:pt x="5100" y="13255"/>
                    <a:pt x="5400" y="13255"/>
                  </a:cubicBezTo>
                  <a:cubicBezTo>
                    <a:pt x="16200" y="13255"/>
                    <a:pt x="16200" y="13255"/>
                    <a:pt x="16200" y="13255"/>
                  </a:cubicBezTo>
                  <a:cubicBezTo>
                    <a:pt x="16500" y="13255"/>
                    <a:pt x="16800" y="13009"/>
                    <a:pt x="16800" y="12764"/>
                  </a:cubicBezTo>
                  <a:cubicBezTo>
                    <a:pt x="16800" y="12518"/>
                    <a:pt x="16500" y="12273"/>
                    <a:pt x="16200" y="12273"/>
                  </a:cubicBezTo>
                  <a:moveTo>
                    <a:pt x="4800" y="8836"/>
                  </a:moveTo>
                  <a:cubicBezTo>
                    <a:pt x="4800" y="9082"/>
                    <a:pt x="5100" y="9327"/>
                    <a:pt x="5400" y="9327"/>
                  </a:cubicBezTo>
                  <a:cubicBezTo>
                    <a:pt x="16200" y="9327"/>
                    <a:pt x="16200" y="9327"/>
                    <a:pt x="16200" y="9327"/>
                  </a:cubicBezTo>
                  <a:cubicBezTo>
                    <a:pt x="16500" y="9327"/>
                    <a:pt x="16800" y="9082"/>
                    <a:pt x="16800" y="8836"/>
                  </a:cubicBezTo>
                  <a:cubicBezTo>
                    <a:pt x="16800" y="8591"/>
                    <a:pt x="16500" y="8345"/>
                    <a:pt x="16200" y="8345"/>
                  </a:cubicBezTo>
                  <a:cubicBezTo>
                    <a:pt x="5400" y="8345"/>
                    <a:pt x="5400" y="8345"/>
                    <a:pt x="5400" y="8345"/>
                  </a:cubicBezTo>
                  <a:cubicBezTo>
                    <a:pt x="5100" y="8345"/>
                    <a:pt x="4800" y="8591"/>
                    <a:pt x="4800" y="8836"/>
                  </a:cubicBezTo>
                  <a:moveTo>
                    <a:pt x="15600" y="0"/>
                  </a:moveTo>
                  <a:cubicBezTo>
                    <a:pt x="2400" y="0"/>
                    <a:pt x="2400" y="0"/>
                    <a:pt x="2400" y="0"/>
                  </a:cubicBezTo>
                  <a:cubicBezTo>
                    <a:pt x="1050" y="0"/>
                    <a:pt x="0" y="859"/>
                    <a:pt x="0" y="1964"/>
                  </a:cubicBezTo>
                  <a:cubicBezTo>
                    <a:pt x="0" y="19636"/>
                    <a:pt x="0" y="19636"/>
                    <a:pt x="0" y="19636"/>
                  </a:cubicBezTo>
                  <a:cubicBezTo>
                    <a:pt x="0" y="20741"/>
                    <a:pt x="1050" y="21600"/>
                    <a:pt x="2400" y="21600"/>
                  </a:cubicBezTo>
                  <a:cubicBezTo>
                    <a:pt x="19200" y="21600"/>
                    <a:pt x="19200" y="21600"/>
                    <a:pt x="19200" y="21600"/>
                  </a:cubicBezTo>
                  <a:cubicBezTo>
                    <a:pt x="20550" y="21600"/>
                    <a:pt x="21600" y="20741"/>
                    <a:pt x="21600" y="19636"/>
                  </a:cubicBezTo>
                  <a:cubicBezTo>
                    <a:pt x="21600" y="5400"/>
                    <a:pt x="21600" y="5400"/>
                    <a:pt x="21600" y="5400"/>
                  </a:cubicBezTo>
                  <a:lnTo>
                    <a:pt x="15600" y="0"/>
                  </a:lnTo>
                  <a:close/>
                  <a:moveTo>
                    <a:pt x="20400" y="19636"/>
                  </a:moveTo>
                  <a:cubicBezTo>
                    <a:pt x="20400" y="20127"/>
                    <a:pt x="19800" y="20618"/>
                    <a:pt x="19200" y="20618"/>
                  </a:cubicBezTo>
                  <a:cubicBezTo>
                    <a:pt x="2400" y="20618"/>
                    <a:pt x="2400" y="20618"/>
                    <a:pt x="2400" y="20618"/>
                  </a:cubicBezTo>
                  <a:cubicBezTo>
                    <a:pt x="1800" y="20618"/>
                    <a:pt x="1200" y="20127"/>
                    <a:pt x="1200" y="19636"/>
                  </a:cubicBezTo>
                  <a:cubicBezTo>
                    <a:pt x="1200" y="1964"/>
                    <a:pt x="1200" y="1964"/>
                    <a:pt x="1200" y="1964"/>
                  </a:cubicBezTo>
                  <a:cubicBezTo>
                    <a:pt x="1200" y="1473"/>
                    <a:pt x="1800" y="982"/>
                    <a:pt x="2400" y="982"/>
                  </a:cubicBezTo>
                  <a:cubicBezTo>
                    <a:pt x="13200" y="982"/>
                    <a:pt x="13200" y="982"/>
                    <a:pt x="13200" y="982"/>
                  </a:cubicBezTo>
                  <a:cubicBezTo>
                    <a:pt x="13200" y="5891"/>
                    <a:pt x="13200" y="5891"/>
                    <a:pt x="13200" y="5891"/>
                  </a:cubicBezTo>
                  <a:cubicBezTo>
                    <a:pt x="13200" y="6382"/>
                    <a:pt x="13800" y="6873"/>
                    <a:pt x="14400" y="6873"/>
                  </a:cubicBezTo>
                  <a:cubicBezTo>
                    <a:pt x="20400" y="6873"/>
                    <a:pt x="20400" y="6873"/>
                    <a:pt x="20400" y="6873"/>
                  </a:cubicBezTo>
                  <a:lnTo>
                    <a:pt x="20400" y="19636"/>
                  </a:lnTo>
                  <a:close/>
                  <a:moveTo>
                    <a:pt x="14400" y="5891"/>
                  </a:moveTo>
                  <a:cubicBezTo>
                    <a:pt x="14400" y="982"/>
                    <a:pt x="14400" y="982"/>
                    <a:pt x="14400" y="982"/>
                  </a:cubicBezTo>
                  <a:cubicBezTo>
                    <a:pt x="15000" y="982"/>
                    <a:pt x="15000" y="982"/>
                    <a:pt x="15000" y="982"/>
                  </a:cubicBezTo>
                  <a:cubicBezTo>
                    <a:pt x="20400" y="5891"/>
                    <a:pt x="20400" y="5891"/>
                    <a:pt x="20400" y="5891"/>
                  </a:cubicBezTo>
                  <a:lnTo>
                    <a:pt x="14400" y="5891"/>
                  </a:lnTo>
                  <a:close/>
                </a:path>
              </a:pathLst>
            </a:custGeom>
            <a:solidFill>
              <a:srgbClr val="FFFFFF"/>
            </a:solidFill>
            <a:ln w="12700" cap="flat">
              <a:noFill/>
              <a:miter lim="400000"/>
            </a:ln>
            <a:effectLst/>
          </p:spPr>
          <p:txBody>
            <a:bodyPr wrap="square" lIns="45719" tIns="45719" rIns="45719" bIns="45719" numCol="1" anchor="t">
              <a:noAutofit/>
            </a:bodyPr>
            <a:lstStyle/>
            <a:p>
              <a:endParaRPr>
                <a:cs typeface="+mn-ea"/>
                <a:sym typeface="+mn-lt"/>
              </a:endParaRPr>
            </a:p>
          </p:txBody>
        </p:sp>
      </p:grpSp>
      <p:grpSp>
        <p:nvGrpSpPr>
          <p:cNvPr id="51" name="Group 7251"/>
          <p:cNvGrpSpPr/>
          <p:nvPr/>
        </p:nvGrpSpPr>
        <p:grpSpPr>
          <a:xfrm>
            <a:off x="8507831" y="2415465"/>
            <a:ext cx="697163" cy="697947"/>
            <a:chOff x="0" y="0"/>
            <a:chExt cx="697161" cy="697946"/>
          </a:xfrm>
        </p:grpSpPr>
        <p:sp>
          <p:nvSpPr>
            <p:cNvPr id="52" name="Shape 7249"/>
            <p:cNvSpPr/>
            <p:nvPr/>
          </p:nvSpPr>
          <p:spPr>
            <a:xfrm>
              <a:off x="-1" y="-1"/>
              <a:ext cx="697163" cy="697948"/>
            </a:xfrm>
            <a:prstGeom prst="ellipse">
              <a:avLst/>
            </a:prstGeom>
            <a:solidFill>
              <a:schemeClr val="accent4"/>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3" name="Shape 7250"/>
            <p:cNvSpPr/>
            <p:nvPr/>
          </p:nvSpPr>
          <p:spPr>
            <a:xfrm>
              <a:off x="188242" y="185498"/>
              <a:ext cx="320677" cy="320676"/>
            </a:xfrm>
            <a:custGeom>
              <a:avLst/>
              <a:gdLst/>
              <a:ahLst/>
              <a:cxnLst>
                <a:cxn ang="0">
                  <a:pos x="wd2" y="hd2"/>
                </a:cxn>
                <a:cxn ang="5400000">
                  <a:pos x="wd2" y="hd2"/>
                </a:cxn>
                <a:cxn ang="10800000">
                  <a:pos x="wd2" y="hd2"/>
                </a:cxn>
                <a:cxn ang="16200000">
                  <a:pos x="wd2" y="hd2"/>
                </a:cxn>
              </a:cxnLst>
              <a:rect l="0" t="0" r="r" b="b"/>
              <a:pathLst>
                <a:path w="21600" h="21600" extrusionOk="0">
                  <a:moveTo>
                    <a:pt x="4786" y="14605"/>
                  </a:moveTo>
                  <a:cubicBezTo>
                    <a:pt x="5277" y="14114"/>
                    <a:pt x="5277" y="14114"/>
                    <a:pt x="5277" y="14114"/>
                  </a:cubicBezTo>
                  <a:cubicBezTo>
                    <a:pt x="5400" y="13991"/>
                    <a:pt x="5400" y="13868"/>
                    <a:pt x="5400" y="13745"/>
                  </a:cubicBezTo>
                  <a:cubicBezTo>
                    <a:pt x="5400" y="13500"/>
                    <a:pt x="5155" y="13255"/>
                    <a:pt x="4909" y="13255"/>
                  </a:cubicBezTo>
                  <a:cubicBezTo>
                    <a:pt x="4786" y="13255"/>
                    <a:pt x="4664" y="13255"/>
                    <a:pt x="4541" y="13377"/>
                  </a:cubicBezTo>
                  <a:cubicBezTo>
                    <a:pt x="4050" y="13868"/>
                    <a:pt x="4050" y="13868"/>
                    <a:pt x="4050" y="13868"/>
                  </a:cubicBezTo>
                  <a:cubicBezTo>
                    <a:pt x="3927" y="13991"/>
                    <a:pt x="3927" y="14114"/>
                    <a:pt x="3927" y="14236"/>
                  </a:cubicBezTo>
                  <a:cubicBezTo>
                    <a:pt x="3927" y="14482"/>
                    <a:pt x="4173" y="14727"/>
                    <a:pt x="4418" y="14727"/>
                  </a:cubicBezTo>
                  <a:cubicBezTo>
                    <a:pt x="4541" y="14727"/>
                    <a:pt x="4664" y="14727"/>
                    <a:pt x="4786" y="14605"/>
                  </a:cubicBezTo>
                  <a:moveTo>
                    <a:pt x="7855" y="14236"/>
                  </a:moveTo>
                  <a:cubicBezTo>
                    <a:pt x="7855" y="13991"/>
                    <a:pt x="7609" y="13745"/>
                    <a:pt x="7364" y="13745"/>
                  </a:cubicBezTo>
                  <a:cubicBezTo>
                    <a:pt x="7241" y="13745"/>
                    <a:pt x="7118" y="13745"/>
                    <a:pt x="6995" y="13868"/>
                  </a:cubicBezTo>
                  <a:cubicBezTo>
                    <a:pt x="2086" y="18777"/>
                    <a:pt x="2086" y="18777"/>
                    <a:pt x="2086" y="18777"/>
                  </a:cubicBezTo>
                  <a:cubicBezTo>
                    <a:pt x="1964" y="18900"/>
                    <a:pt x="1964" y="19023"/>
                    <a:pt x="1964" y="19145"/>
                  </a:cubicBezTo>
                  <a:cubicBezTo>
                    <a:pt x="1964" y="19391"/>
                    <a:pt x="2209" y="19636"/>
                    <a:pt x="2455" y="19636"/>
                  </a:cubicBezTo>
                  <a:cubicBezTo>
                    <a:pt x="2577" y="19636"/>
                    <a:pt x="2700" y="19636"/>
                    <a:pt x="2823" y="19514"/>
                  </a:cubicBezTo>
                  <a:cubicBezTo>
                    <a:pt x="7732" y="14605"/>
                    <a:pt x="7732" y="14605"/>
                    <a:pt x="7732" y="14605"/>
                  </a:cubicBezTo>
                  <a:cubicBezTo>
                    <a:pt x="7855" y="14482"/>
                    <a:pt x="7855" y="14359"/>
                    <a:pt x="7855" y="14236"/>
                  </a:cubicBezTo>
                  <a:moveTo>
                    <a:pt x="7855" y="16200"/>
                  </a:moveTo>
                  <a:cubicBezTo>
                    <a:pt x="7732" y="16200"/>
                    <a:pt x="7609" y="16200"/>
                    <a:pt x="7486" y="16323"/>
                  </a:cubicBezTo>
                  <a:cubicBezTo>
                    <a:pt x="6014" y="17795"/>
                    <a:pt x="6014" y="17795"/>
                    <a:pt x="6014" y="17795"/>
                  </a:cubicBezTo>
                  <a:cubicBezTo>
                    <a:pt x="5891" y="17918"/>
                    <a:pt x="5891" y="18041"/>
                    <a:pt x="5891" y="18164"/>
                  </a:cubicBezTo>
                  <a:cubicBezTo>
                    <a:pt x="5891" y="18409"/>
                    <a:pt x="6136" y="18655"/>
                    <a:pt x="6382" y="18655"/>
                  </a:cubicBezTo>
                  <a:cubicBezTo>
                    <a:pt x="6505" y="18655"/>
                    <a:pt x="6627" y="18655"/>
                    <a:pt x="6750" y="18532"/>
                  </a:cubicBezTo>
                  <a:cubicBezTo>
                    <a:pt x="8223" y="17059"/>
                    <a:pt x="8223" y="17059"/>
                    <a:pt x="8223" y="17059"/>
                  </a:cubicBezTo>
                  <a:cubicBezTo>
                    <a:pt x="8345" y="16936"/>
                    <a:pt x="8345" y="16814"/>
                    <a:pt x="8345" y="16691"/>
                  </a:cubicBezTo>
                  <a:cubicBezTo>
                    <a:pt x="8345" y="16445"/>
                    <a:pt x="8100" y="16200"/>
                    <a:pt x="7855" y="16200"/>
                  </a:cubicBezTo>
                  <a:moveTo>
                    <a:pt x="21600" y="491"/>
                  </a:moveTo>
                  <a:cubicBezTo>
                    <a:pt x="21600" y="245"/>
                    <a:pt x="21355" y="0"/>
                    <a:pt x="21109" y="0"/>
                  </a:cubicBezTo>
                  <a:cubicBezTo>
                    <a:pt x="20986" y="0"/>
                    <a:pt x="20986" y="0"/>
                    <a:pt x="20864" y="0"/>
                  </a:cubicBezTo>
                  <a:cubicBezTo>
                    <a:pt x="20864" y="0"/>
                    <a:pt x="20864" y="0"/>
                    <a:pt x="20864" y="0"/>
                  </a:cubicBezTo>
                  <a:cubicBezTo>
                    <a:pt x="245" y="8836"/>
                    <a:pt x="245" y="8836"/>
                    <a:pt x="245" y="8836"/>
                  </a:cubicBezTo>
                  <a:cubicBezTo>
                    <a:pt x="245" y="8836"/>
                    <a:pt x="245" y="8836"/>
                    <a:pt x="245" y="8836"/>
                  </a:cubicBezTo>
                  <a:cubicBezTo>
                    <a:pt x="245" y="8836"/>
                    <a:pt x="245" y="8836"/>
                    <a:pt x="245" y="8836"/>
                  </a:cubicBezTo>
                  <a:cubicBezTo>
                    <a:pt x="245" y="8836"/>
                    <a:pt x="245" y="8836"/>
                    <a:pt x="245" y="8836"/>
                  </a:cubicBezTo>
                  <a:cubicBezTo>
                    <a:pt x="123" y="8959"/>
                    <a:pt x="0" y="9082"/>
                    <a:pt x="0" y="9327"/>
                  </a:cubicBezTo>
                  <a:cubicBezTo>
                    <a:pt x="0" y="9573"/>
                    <a:pt x="123" y="9695"/>
                    <a:pt x="368" y="9818"/>
                  </a:cubicBezTo>
                  <a:cubicBezTo>
                    <a:pt x="368" y="9818"/>
                    <a:pt x="368" y="9818"/>
                    <a:pt x="368" y="9818"/>
                  </a:cubicBezTo>
                  <a:cubicBezTo>
                    <a:pt x="8468" y="13132"/>
                    <a:pt x="8468" y="13132"/>
                    <a:pt x="8468" y="13132"/>
                  </a:cubicBezTo>
                  <a:cubicBezTo>
                    <a:pt x="11782" y="21232"/>
                    <a:pt x="11782" y="21232"/>
                    <a:pt x="11782" y="21232"/>
                  </a:cubicBezTo>
                  <a:cubicBezTo>
                    <a:pt x="11782" y="21232"/>
                    <a:pt x="11782" y="21232"/>
                    <a:pt x="11782" y="21232"/>
                  </a:cubicBezTo>
                  <a:cubicBezTo>
                    <a:pt x="11905" y="21477"/>
                    <a:pt x="12027" y="21600"/>
                    <a:pt x="12273" y="21600"/>
                  </a:cubicBezTo>
                  <a:cubicBezTo>
                    <a:pt x="12518" y="21600"/>
                    <a:pt x="12641" y="21477"/>
                    <a:pt x="12764" y="21355"/>
                  </a:cubicBezTo>
                  <a:cubicBezTo>
                    <a:pt x="12764" y="21355"/>
                    <a:pt x="12764" y="21355"/>
                    <a:pt x="12764" y="21355"/>
                  </a:cubicBezTo>
                  <a:cubicBezTo>
                    <a:pt x="12764" y="21355"/>
                    <a:pt x="12764" y="21355"/>
                    <a:pt x="12764" y="21355"/>
                  </a:cubicBezTo>
                  <a:cubicBezTo>
                    <a:pt x="12764" y="21355"/>
                    <a:pt x="12764" y="21355"/>
                    <a:pt x="12764" y="21355"/>
                  </a:cubicBezTo>
                  <a:cubicBezTo>
                    <a:pt x="21600" y="736"/>
                    <a:pt x="21600" y="736"/>
                    <a:pt x="21600" y="736"/>
                  </a:cubicBezTo>
                  <a:cubicBezTo>
                    <a:pt x="21600" y="736"/>
                    <a:pt x="21600" y="736"/>
                    <a:pt x="21600" y="736"/>
                  </a:cubicBezTo>
                  <a:cubicBezTo>
                    <a:pt x="21600" y="614"/>
                    <a:pt x="21600" y="614"/>
                    <a:pt x="21600" y="491"/>
                  </a:cubicBezTo>
                  <a:moveTo>
                    <a:pt x="1718" y="9327"/>
                  </a:moveTo>
                  <a:cubicBezTo>
                    <a:pt x="18900" y="1964"/>
                    <a:pt x="18900" y="1964"/>
                    <a:pt x="18900" y="1964"/>
                  </a:cubicBezTo>
                  <a:cubicBezTo>
                    <a:pt x="8714" y="12150"/>
                    <a:pt x="8714" y="12150"/>
                    <a:pt x="8714" y="12150"/>
                  </a:cubicBezTo>
                  <a:lnTo>
                    <a:pt x="1718" y="9327"/>
                  </a:lnTo>
                  <a:close/>
                  <a:moveTo>
                    <a:pt x="12273" y="19882"/>
                  </a:moveTo>
                  <a:cubicBezTo>
                    <a:pt x="9450" y="12886"/>
                    <a:pt x="9450" y="12886"/>
                    <a:pt x="9450" y="12886"/>
                  </a:cubicBezTo>
                  <a:cubicBezTo>
                    <a:pt x="19636" y="2700"/>
                    <a:pt x="19636" y="2700"/>
                    <a:pt x="19636" y="2700"/>
                  </a:cubicBezTo>
                  <a:lnTo>
                    <a:pt x="12273" y="19882"/>
                  </a:lnTo>
                  <a:close/>
                </a:path>
              </a:pathLst>
            </a:custGeom>
            <a:solidFill>
              <a:srgbClr val="FFFFFF"/>
            </a:solidFill>
            <a:ln w="12700" cap="flat">
              <a:noFill/>
              <a:miter lim="400000"/>
            </a:ln>
            <a:effectLst/>
          </p:spPr>
          <p:txBody>
            <a:bodyPr wrap="square" lIns="45719" tIns="45719" rIns="45719" bIns="45719" numCol="1" anchor="t">
              <a:noAutofit/>
            </a:bodyPr>
            <a:lstStyle/>
            <a:p>
              <a:endParaRPr>
                <a:cs typeface="+mn-ea"/>
                <a:sym typeface="+mn-lt"/>
              </a:endParaRPr>
            </a:p>
          </p:txBody>
        </p:sp>
      </p:grpSp>
      <p:grpSp>
        <p:nvGrpSpPr>
          <p:cNvPr id="54" name="Group 7254"/>
          <p:cNvGrpSpPr/>
          <p:nvPr/>
        </p:nvGrpSpPr>
        <p:grpSpPr>
          <a:xfrm>
            <a:off x="8507831" y="4354028"/>
            <a:ext cx="697163" cy="697947"/>
            <a:chOff x="0" y="0"/>
            <a:chExt cx="697161" cy="697946"/>
          </a:xfrm>
        </p:grpSpPr>
        <p:sp>
          <p:nvSpPr>
            <p:cNvPr id="55" name="Shape 7252"/>
            <p:cNvSpPr/>
            <p:nvPr/>
          </p:nvSpPr>
          <p:spPr>
            <a:xfrm>
              <a:off x="-1" y="-1"/>
              <a:ext cx="697163" cy="697948"/>
            </a:xfrm>
            <a:prstGeom prst="ellipse">
              <a:avLst/>
            </a:prstGeom>
            <a:solidFill>
              <a:schemeClr val="accent6"/>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6" name="Shape 7253"/>
            <p:cNvSpPr/>
            <p:nvPr/>
          </p:nvSpPr>
          <p:spPr>
            <a:xfrm>
              <a:off x="188242" y="202922"/>
              <a:ext cx="320677" cy="292101"/>
            </a:xfrm>
            <a:custGeom>
              <a:avLst/>
              <a:gdLst/>
              <a:ahLst/>
              <a:cxnLst>
                <a:cxn ang="0">
                  <a:pos x="wd2" y="hd2"/>
                </a:cxn>
                <a:cxn ang="5400000">
                  <a:pos x="wd2" y="hd2"/>
                </a:cxn>
                <a:cxn ang="10800000">
                  <a:pos x="wd2" y="hd2"/>
                </a:cxn>
                <a:cxn ang="16200000">
                  <a:pos x="wd2" y="hd2"/>
                </a:cxn>
              </a:cxnLst>
              <a:rect l="0" t="0" r="r" b="b"/>
              <a:pathLst>
                <a:path w="21600" h="21600" extrusionOk="0">
                  <a:moveTo>
                    <a:pt x="21109" y="18360"/>
                  </a:moveTo>
                  <a:cubicBezTo>
                    <a:pt x="11782" y="18360"/>
                    <a:pt x="11782" y="18360"/>
                    <a:pt x="11782" y="18360"/>
                  </a:cubicBezTo>
                  <a:cubicBezTo>
                    <a:pt x="11536" y="17145"/>
                    <a:pt x="10555" y="16200"/>
                    <a:pt x="9327" y="16200"/>
                  </a:cubicBezTo>
                  <a:cubicBezTo>
                    <a:pt x="8100" y="16200"/>
                    <a:pt x="7118" y="17145"/>
                    <a:pt x="6873" y="18360"/>
                  </a:cubicBezTo>
                  <a:cubicBezTo>
                    <a:pt x="491" y="18360"/>
                    <a:pt x="491" y="18360"/>
                    <a:pt x="491" y="18360"/>
                  </a:cubicBezTo>
                  <a:cubicBezTo>
                    <a:pt x="245" y="18360"/>
                    <a:pt x="0" y="18630"/>
                    <a:pt x="0" y="18900"/>
                  </a:cubicBezTo>
                  <a:cubicBezTo>
                    <a:pt x="0" y="19170"/>
                    <a:pt x="245" y="19440"/>
                    <a:pt x="491" y="19440"/>
                  </a:cubicBezTo>
                  <a:cubicBezTo>
                    <a:pt x="6873" y="19440"/>
                    <a:pt x="6873" y="19440"/>
                    <a:pt x="6873" y="19440"/>
                  </a:cubicBezTo>
                  <a:cubicBezTo>
                    <a:pt x="7118" y="20655"/>
                    <a:pt x="8100" y="21600"/>
                    <a:pt x="9327" y="21600"/>
                  </a:cubicBezTo>
                  <a:cubicBezTo>
                    <a:pt x="10555" y="21600"/>
                    <a:pt x="11536" y="20655"/>
                    <a:pt x="11782" y="19440"/>
                  </a:cubicBezTo>
                  <a:cubicBezTo>
                    <a:pt x="21109" y="19440"/>
                    <a:pt x="21109" y="19440"/>
                    <a:pt x="21109" y="19440"/>
                  </a:cubicBezTo>
                  <a:cubicBezTo>
                    <a:pt x="21355" y="19440"/>
                    <a:pt x="21600" y="19170"/>
                    <a:pt x="21600" y="18900"/>
                  </a:cubicBezTo>
                  <a:cubicBezTo>
                    <a:pt x="21600" y="18630"/>
                    <a:pt x="21355" y="18360"/>
                    <a:pt x="21109" y="18360"/>
                  </a:cubicBezTo>
                  <a:moveTo>
                    <a:pt x="9327" y="20520"/>
                  </a:moveTo>
                  <a:cubicBezTo>
                    <a:pt x="8468" y="20520"/>
                    <a:pt x="7855" y="19845"/>
                    <a:pt x="7855" y="18900"/>
                  </a:cubicBezTo>
                  <a:cubicBezTo>
                    <a:pt x="7855" y="17955"/>
                    <a:pt x="8468" y="17280"/>
                    <a:pt x="9327" y="17280"/>
                  </a:cubicBezTo>
                  <a:cubicBezTo>
                    <a:pt x="10186" y="17280"/>
                    <a:pt x="10800" y="17955"/>
                    <a:pt x="10800" y="18900"/>
                  </a:cubicBezTo>
                  <a:cubicBezTo>
                    <a:pt x="10800" y="19845"/>
                    <a:pt x="10186" y="20520"/>
                    <a:pt x="9327" y="20520"/>
                  </a:cubicBezTo>
                  <a:moveTo>
                    <a:pt x="491" y="3240"/>
                  </a:moveTo>
                  <a:cubicBezTo>
                    <a:pt x="2945" y="3240"/>
                    <a:pt x="2945" y="3240"/>
                    <a:pt x="2945" y="3240"/>
                  </a:cubicBezTo>
                  <a:cubicBezTo>
                    <a:pt x="3191" y="4455"/>
                    <a:pt x="4173" y="5400"/>
                    <a:pt x="5400" y="5400"/>
                  </a:cubicBezTo>
                  <a:cubicBezTo>
                    <a:pt x="6627" y="5400"/>
                    <a:pt x="7609" y="4455"/>
                    <a:pt x="7855" y="3240"/>
                  </a:cubicBezTo>
                  <a:cubicBezTo>
                    <a:pt x="21109" y="3240"/>
                    <a:pt x="21109" y="3240"/>
                    <a:pt x="21109" y="3240"/>
                  </a:cubicBezTo>
                  <a:cubicBezTo>
                    <a:pt x="21355" y="3240"/>
                    <a:pt x="21600" y="2970"/>
                    <a:pt x="21600" y="2700"/>
                  </a:cubicBezTo>
                  <a:cubicBezTo>
                    <a:pt x="21600" y="2430"/>
                    <a:pt x="21355" y="2160"/>
                    <a:pt x="21109" y="2160"/>
                  </a:cubicBezTo>
                  <a:cubicBezTo>
                    <a:pt x="7855" y="2160"/>
                    <a:pt x="7855" y="2160"/>
                    <a:pt x="7855" y="2160"/>
                  </a:cubicBezTo>
                  <a:cubicBezTo>
                    <a:pt x="7609" y="945"/>
                    <a:pt x="6627" y="0"/>
                    <a:pt x="5400" y="0"/>
                  </a:cubicBezTo>
                  <a:cubicBezTo>
                    <a:pt x="4173" y="0"/>
                    <a:pt x="3191" y="945"/>
                    <a:pt x="2945" y="2160"/>
                  </a:cubicBezTo>
                  <a:cubicBezTo>
                    <a:pt x="491" y="2160"/>
                    <a:pt x="491" y="2160"/>
                    <a:pt x="491" y="2160"/>
                  </a:cubicBezTo>
                  <a:cubicBezTo>
                    <a:pt x="245" y="2160"/>
                    <a:pt x="0" y="2430"/>
                    <a:pt x="0" y="2700"/>
                  </a:cubicBezTo>
                  <a:cubicBezTo>
                    <a:pt x="0" y="2970"/>
                    <a:pt x="245" y="3240"/>
                    <a:pt x="491" y="3240"/>
                  </a:cubicBezTo>
                  <a:moveTo>
                    <a:pt x="5400" y="1080"/>
                  </a:moveTo>
                  <a:cubicBezTo>
                    <a:pt x="6259" y="1080"/>
                    <a:pt x="6873" y="1755"/>
                    <a:pt x="6873" y="2700"/>
                  </a:cubicBezTo>
                  <a:cubicBezTo>
                    <a:pt x="6873" y="3645"/>
                    <a:pt x="6259" y="4320"/>
                    <a:pt x="5400" y="4320"/>
                  </a:cubicBezTo>
                  <a:cubicBezTo>
                    <a:pt x="4541" y="4320"/>
                    <a:pt x="3927" y="3645"/>
                    <a:pt x="3927" y="2700"/>
                  </a:cubicBezTo>
                  <a:cubicBezTo>
                    <a:pt x="3927" y="1755"/>
                    <a:pt x="4541" y="1080"/>
                    <a:pt x="5400" y="1080"/>
                  </a:cubicBezTo>
                  <a:moveTo>
                    <a:pt x="21109" y="10260"/>
                  </a:moveTo>
                  <a:cubicBezTo>
                    <a:pt x="19636" y="10260"/>
                    <a:pt x="19636" y="10260"/>
                    <a:pt x="19636" y="10260"/>
                  </a:cubicBezTo>
                  <a:cubicBezTo>
                    <a:pt x="19391" y="9045"/>
                    <a:pt x="18409" y="8100"/>
                    <a:pt x="17182" y="8100"/>
                  </a:cubicBezTo>
                  <a:cubicBezTo>
                    <a:pt x="15955" y="8100"/>
                    <a:pt x="14973" y="9045"/>
                    <a:pt x="14727" y="10260"/>
                  </a:cubicBezTo>
                  <a:cubicBezTo>
                    <a:pt x="491" y="10260"/>
                    <a:pt x="491" y="10260"/>
                    <a:pt x="491" y="10260"/>
                  </a:cubicBezTo>
                  <a:cubicBezTo>
                    <a:pt x="245" y="10260"/>
                    <a:pt x="0" y="10530"/>
                    <a:pt x="0" y="10800"/>
                  </a:cubicBezTo>
                  <a:cubicBezTo>
                    <a:pt x="0" y="11070"/>
                    <a:pt x="245" y="11340"/>
                    <a:pt x="491" y="11340"/>
                  </a:cubicBezTo>
                  <a:cubicBezTo>
                    <a:pt x="14727" y="11340"/>
                    <a:pt x="14727" y="11340"/>
                    <a:pt x="14727" y="11340"/>
                  </a:cubicBezTo>
                  <a:cubicBezTo>
                    <a:pt x="14973" y="12555"/>
                    <a:pt x="15955" y="13500"/>
                    <a:pt x="17182" y="13500"/>
                  </a:cubicBezTo>
                  <a:cubicBezTo>
                    <a:pt x="18409" y="13500"/>
                    <a:pt x="19391" y="12555"/>
                    <a:pt x="19636" y="11340"/>
                  </a:cubicBezTo>
                  <a:cubicBezTo>
                    <a:pt x="21109" y="11340"/>
                    <a:pt x="21109" y="11340"/>
                    <a:pt x="21109" y="11340"/>
                  </a:cubicBezTo>
                  <a:cubicBezTo>
                    <a:pt x="21355" y="11340"/>
                    <a:pt x="21600" y="11070"/>
                    <a:pt x="21600" y="10800"/>
                  </a:cubicBezTo>
                  <a:cubicBezTo>
                    <a:pt x="21600" y="10530"/>
                    <a:pt x="21355" y="10260"/>
                    <a:pt x="21109" y="10260"/>
                  </a:cubicBezTo>
                  <a:moveTo>
                    <a:pt x="17182" y="12420"/>
                  </a:moveTo>
                  <a:cubicBezTo>
                    <a:pt x="16323" y="12420"/>
                    <a:pt x="15709" y="11745"/>
                    <a:pt x="15709" y="10800"/>
                  </a:cubicBezTo>
                  <a:cubicBezTo>
                    <a:pt x="15709" y="9855"/>
                    <a:pt x="16323" y="9180"/>
                    <a:pt x="17182" y="9180"/>
                  </a:cubicBezTo>
                  <a:cubicBezTo>
                    <a:pt x="18041" y="9180"/>
                    <a:pt x="18655" y="9855"/>
                    <a:pt x="18655" y="10800"/>
                  </a:cubicBezTo>
                  <a:cubicBezTo>
                    <a:pt x="18655" y="11745"/>
                    <a:pt x="18041" y="12420"/>
                    <a:pt x="17182" y="12420"/>
                  </a:cubicBezTo>
                </a:path>
              </a:pathLst>
            </a:custGeom>
            <a:solidFill>
              <a:srgbClr val="FFFFFF"/>
            </a:solidFill>
            <a:ln w="12700" cap="flat">
              <a:noFill/>
              <a:miter lim="400000"/>
            </a:ln>
            <a:effectLst/>
          </p:spPr>
          <p:txBody>
            <a:bodyPr wrap="square" lIns="45719" tIns="45719" rIns="45719" bIns="45719" numCol="1" anchor="t">
              <a:noAutofit/>
            </a:bodyPr>
            <a:lstStyle/>
            <a:p>
              <a:endParaRPr>
                <a:cs typeface="+mn-ea"/>
                <a:sym typeface="+mn-lt"/>
              </a:endParaRPr>
            </a:p>
          </p:txBody>
        </p:sp>
      </p:grpSp>
      <p:sp>
        <p:nvSpPr>
          <p:cNvPr id="57" name="文本框 9"/>
          <p:cNvSpPr txBox="1"/>
          <p:nvPr/>
        </p:nvSpPr>
        <p:spPr>
          <a:xfrm>
            <a:off x="1149646" y="535225"/>
            <a:ext cx="2955059" cy="453952"/>
          </a:xfrm>
          <a:prstGeom prst="rect">
            <a:avLst/>
          </a:prstGeom>
          <a:noFill/>
        </p:spPr>
        <p:txBody>
          <a:bodyPr wrap="square" lIns="68563" tIns="34281" rIns="68563" bIns="34281" rtlCol="0">
            <a:spAutoFit/>
          </a:bodyPr>
          <a:lstStyle/>
          <a:p>
            <a:pPr marL="0" lvl="1"/>
            <a:r>
              <a:rPr lang="en-US" altLang="zh-CN" sz="2500" b="1" dirty="0">
                <a:solidFill>
                  <a:srgbClr val="50637C"/>
                </a:solidFill>
                <a:cs typeface="+mn-ea"/>
                <a:sym typeface="+mn-lt"/>
              </a:rPr>
              <a:t>Add title text</a:t>
            </a:r>
            <a:endParaRPr lang="zh-CN" altLang="en-US" sz="2500" b="1" dirty="0">
              <a:solidFill>
                <a:srgbClr val="50637C"/>
              </a:solidFill>
              <a:cs typeface="+mn-ea"/>
              <a:sym typeface="+mn-lt"/>
            </a:endParaRPr>
          </a:p>
        </p:txBody>
      </p:sp>
      <p:grpSp>
        <p:nvGrpSpPr>
          <p:cNvPr id="58" name="Group 10"/>
          <p:cNvGrpSpPr/>
          <p:nvPr/>
        </p:nvGrpSpPr>
        <p:grpSpPr>
          <a:xfrm>
            <a:off x="554735" y="487119"/>
            <a:ext cx="550165" cy="550164"/>
            <a:chOff x="10018441" y="1261759"/>
            <a:chExt cx="4340769" cy="4340764"/>
          </a:xfrm>
        </p:grpSpPr>
        <p:sp>
          <p:nvSpPr>
            <p:cNvPr id="59" name="Shape 78"/>
            <p:cNvSpPr/>
            <p:nvPr/>
          </p:nvSpPr>
          <p:spPr>
            <a:xfrm>
              <a:off x="10018441" y="1261759"/>
              <a:ext cx="4340769" cy="434076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55019" tIns="55019" rIns="55019" bIns="55019" numCol="1" anchor="ctr">
              <a:noAutofit/>
            </a:bodyPr>
            <a:lstStyle/>
            <a:p>
              <a:pPr lvl="0">
                <a:defRPr sz="3200">
                  <a:latin typeface="+mn-lt"/>
                  <a:ea typeface="+mn-ea"/>
                  <a:cs typeface="+mn-cs"/>
                  <a:sym typeface="Helvetica Light"/>
                </a:defRPr>
              </a:pPr>
              <a:endParaRPr sz="3465"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0" name="Group 9"/>
            <p:cNvGrpSpPr/>
            <p:nvPr/>
          </p:nvGrpSpPr>
          <p:grpSpPr>
            <a:xfrm>
              <a:off x="10909313" y="1802668"/>
              <a:ext cx="3449733" cy="3799690"/>
              <a:chOff x="10909313" y="1802668"/>
              <a:chExt cx="3449733" cy="3799690"/>
            </a:xfrm>
          </p:grpSpPr>
          <p:sp>
            <p:nvSpPr>
              <p:cNvPr id="61" name="Freeform 45"/>
              <p:cNvSpPr/>
              <p:nvPr/>
            </p:nvSpPr>
            <p:spPr>
              <a:xfrm>
                <a:off x="11069407" y="1802668"/>
                <a:ext cx="3289639" cy="3799690"/>
              </a:xfrm>
              <a:custGeom>
                <a:avLst/>
                <a:gdLst>
                  <a:gd name="connsiteX0" fmla="*/ 1812772 w 3189805"/>
                  <a:gd name="connsiteY0" fmla="*/ 0 h 3342052"/>
                  <a:gd name="connsiteX1" fmla="*/ 3151935 w 3189805"/>
                  <a:gd name="connsiteY1" fmla="*/ 770136 h 3342052"/>
                  <a:gd name="connsiteX2" fmla="*/ 3179872 w 3189805"/>
                  <a:gd name="connsiteY2" fmla="*/ 963701 h 3342052"/>
                  <a:gd name="connsiteX3" fmla="*/ 2554043 w 3189805"/>
                  <a:gd name="connsiteY3" fmla="*/ 2706289 h 3342052"/>
                  <a:gd name="connsiteX4" fmla="*/ 1019476 w 3189805"/>
                  <a:gd name="connsiteY4" fmla="*/ 3342052 h 3342052"/>
                  <a:gd name="connsiteX5" fmla="*/ 875516 w 3189805"/>
                  <a:gd name="connsiteY5" fmla="*/ 3335177 h 3342052"/>
                  <a:gd name="connsiteX6" fmla="*/ 0 w 3189805"/>
                  <a:gd name="connsiteY6" fmla="*/ 1812772 h 3342052"/>
                  <a:gd name="connsiteX0" fmla="*/ 1812772 w 3189805"/>
                  <a:gd name="connsiteY0" fmla="*/ 0 h 3342052"/>
                  <a:gd name="connsiteX1" fmla="*/ 3151935 w 3189805"/>
                  <a:gd name="connsiteY1" fmla="*/ 770136 h 3342052"/>
                  <a:gd name="connsiteX2" fmla="*/ 3179872 w 3189805"/>
                  <a:gd name="connsiteY2" fmla="*/ 963701 h 3342052"/>
                  <a:gd name="connsiteX3" fmla="*/ 2554043 w 3189805"/>
                  <a:gd name="connsiteY3" fmla="*/ 2706289 h 3342052"/>
                  <a:gd name="connsiteX4" fmla="*/ 1019476 w 3189805"/>
                  <a:gd name="connsiteY4" fmla="*/ 3342052 h 3342052"/>
                  <a:gd name="connsiteX5" fmla="*/ 875516 w 3189805"/>
                  <a:gd name="connsiteY5" fmla="*/ 3335177 h 3342052"/>
                  <a:gd name="connsiteX6" fmla="*/ 0 w 3189805"/>
                  <a:gd name="connsiteY6" fmla="*/ 1812772 h 3342052"/>
                  <a:gd name="connsiteX7" fmla="*/ 2201321 w 3189805"/>
                  <a:gd name="connsiteY7" fmla="*/ 1031534 h 3342052"/>
                  <a:gd name="connsiteX8" fmla="*/ 1812772 w 3189805"/>
                  <a:gd name="connsiteY8" fmla="*/ 0 h 3342052"/>
                  <a:gd name="connsiteX0" fmla="*/ 1812772 w 3189805"/>
                  <a:gd name="connsiteY0" fmla="*/ 0 h 3342052"/>
                  <a:gd name="connsiteX1" fmla="*/ 3151935 w 3189805"/>
                  <a:gd name="connsiteY1" fmla="*/ 770136 h 3342052"/>
                  <a:gd name="connsiteX2" fmla="*/ 3179872 w 3189805"/>
                  <a:gd name="connsiteY2" fmla="*/ 963701 h 3342052"/>
                  <a:gd name="connsiteX3" fmla="*/ 2554043 w 3189805"/>
                  <a:gd name="connsiteY3" fmla="*/ 2706289 h 3342052"/>
                  <a:gd name="connsiteX4" fmla="*/ 1019476 w 3189805"/>
                  <a:gd name="connsiteY4" fmla="*/ 3342052 h 3342052"/>
                  <a:gd name="connsiteX5" fmla="*/ 875516 w 3189805"/>
                  <a:gd name="connsiteY5" fmla="*/ 3335177 h 3342052"/>
                  <a:gd name="connsiteX6" fmla="*/ 0 w 3189805"/>
                  <a:gd name="connsiteY6" fmla="*/ 1812772 h 3342052"/>
                  <a:gd name="connsiteX7" fmla="*/ 2221641 w 3189805"/>
                  <a:gd name="connsiteY7" fmla="*/ 767374 h 3342052"/>
                  <a:gd name="connsiteX8" fmla="*/ 1812772 w 3189805"/>
                  <a:gd name="connsiteY8" fmla="*/ 0 h 3342052"/>
                  <a:gd name="connsiteX0" fmla="*/ 1831236 w 3208269"/>
                  <a:gd name="connsiteY0" fmla="*/ 0 h 3342052"/>
                  <a:gd name="connsiteX1" fmla="*/ 3170399 w 3208269"/>
                  <a:gd name="connsiteY1" fmla="*/ 770136 h 3342052"/>
                  <a:gd name="connsiteX2" fmla="*/ 3198336 w 3208269"/>
                  <a:gd name="connsiteY2" fmla="*/ 963701 h 3342052"/>
                  <a:gd name="connsiteX3" fmla="*/ 2572507 w 3208269"/>
                  <a:gd name="connsiteY3" fmla="*/ 2706289 h 3342052"/>
                  <a:gd name="connsiteX4" fmla="*/ 1037940 w 3208269"/>
                  <a:gd name="connsiteY4" fmla="*/ 3342052 h 3342052"/>
                  <a:gd name="connsiteX5" fmla="*/ 893980 w 3208269"/>
                  <a:gd name="connsiteY5" fmla="*/ 3335177 h 3342052"/>
                  <a:gd name="connsiteX6" fmla="*/ 18464 w 3208269"/>
                  <a:gd name="connsiteY6" fmla="*/ 1812772 h 3342052"/>
                  <a:gd name="connsiteX7" fmla="*/ 512905 w 3208269"/>
                  <a:gd name="connsiteY7" fmla="*/ 1661454 h 3342052"/>
                  <a:gd name="connsiteX8" fmla="*/ 2240105 w 3208269"/>
                  <a:gd name="connsiteY8" fmla="*/ 767374 h 3342052"/>
                  <a:gd name="connsiteX9" fmla="*/ 1831236 w 3208269"/>
                  <a:gd name="connsiteY9" fmla="*/ 0 h 3342052"/>
                  <a:gd name="connsiteX0" fmla="*/ 1831236 w 3208269"/>
                  <a:gd name="connsiteY0" fmla="*/ 0 h 3342052"/>
                  <a:gd name="connsiteX1" fmla="*/ 3170399 w 3208269"/>
                  <a:gd name="connsiteY1" fmla="*/ 770136 h 3342052"/>
                  <a:gd name="connsiteX2" fmla="*/ 3198336 w 3208269"/>
                  <a:gd name="connsiteY2" fmla="*/ 963701 h 3342052"/>
                  <a:gd name="connsiteX3" fmla="*/ 2572507 w 3208269"/>
                  <a:gd name="connsiteY3" fmla="*/ 2706289 h 3342052"/>
                  <a:gd name="connsiteX4" fmla="*/ 1037940 w 3208269"/>
                  <a:gd name="connsiteY4" fmla="*/ 3342052 h 3342052"/>
                  <a:gd name="connsiteX5" fmla="*/ 893980 w 3208269"/>
                  <a:gd name="connsiteY5" fmla="*/ 3335177 h 3342052"/>
                  <a:gd name="connsiteX6" fmla="*/ 18464 w 3208269"/>
                  <a:gd name="connsiteY6" fmla="*/ 1812772 h 3342052"/>
                  <a:gd name="connsiteX7" fmla="*/ 512905 w 3208269"/>
                  <a:gd name="connsiteY7" fmla="*/ 1661454 h 3342052"/>
                  <a:gd name="connsiteX8" fmla="*/ 2486685 w 3208269"/>
                  <a:gd name="connsiteY8" fmla="*/ 1250259 h 3342052"/>
                  <a:gd name="connsiteX9" fmla="*/ 1831236 w 3208269"/>
                  <a:gd name="connsiteY9" fmla="*/ 0 h 3342052"/>
                  <a:gd name="connsiteX0" fmla="*/ 1818455 w 3195488"/>
                  <a:gd name="connsiteY0" fmla="*/ 0 h 3342052"/>
                  <a:gd name="connsiteX1" fmla="*/ 3157618 w 3195488"/>
                  <a:gd name="connsiteY1" fmla="*/ 770136 h 3342052"/>
                  <a:gd name="connsiteX2" fmla="*/ 3185555 w 3195488"/>
                  <a:gd name="connsiteY2" fmla="*/ 963701 h 3342052"/>
                  <a:gd name="connsiteX3" fmla="*/ 2559726 w 3195488"/>
                  <a:gd name="connsiteY3" fmla="*/ 2706289 h 3342052"/>
                  <a:gd name="connsiteX4" fmla="*/ 1025159 w 3195488"/>
                  <a:gd name="connsiteY4" fmla="*/ 3342052 h 3342052"/>
                  <a:gd name="connsiteX5" fmla="*/ 881199 w 3195488"/>
                  <a:gd name="connsiteY5" fmla="*/ 3335177 h 3342052"/>
                  <a:gd name="connsiteX6" fmla="*/ 5683 w 3195488"/>
                  <a:gd name="connsiteY6" fmla="*/ 1812772 h 3342052"/>
                  <a:gd name="connsiteX7" fmla="*/ 1157670 w 3195488"/>
                  <a:gd name="connsiteY7" fmla="*/ 1353229 h 3342052"/>
                  <a:gd name="connsiteX8" fmla="*/ 2473904 w 3195488"/>
                  <a:gd name="connsiteY8" fmla="*/ 1250259 h 3342052"/>
                  <a:gd name="connsiteX9" fmla="*/ 1818455 w 3195488"/>
                  <a:gd name="connsiteY9" fmla="*/ 0 h 3342052"/>
                  <a:gd name="connsiteX0" fmla="*/ 1813018 w 3190051"/>
                  <a:gd name="connsiteY0" fmla="*/ 0 h 3342052"/>
                  <a:gd name="connsiteX1" fmla="*/ 3152181 w 3190051"/>
                  <a:gd name="connsiteY1" fmla="*/ 770136 h 3342052"/>
                  <a:gd name="connsiteX2" fmla="*/ 3180118 w 3190051"/>
                  <a:gd name="connsiteY2" fmla="*/ 963701 h 3342052"/>
                  <a:gd name="connsiteX3" fmla="*/ 2554289 w 3190051"/>
                  <a:gd name="connsiteY3" fmla="*/ 2706289 h 3342052"/>
                  <a:gd name="connsiteX4" fmla="*/ 1019722 w 3190051"/>
                  <a:gd name="connsiteY4" fmla="*/ 3342052 h 3342052"/>
                  <a:gd name="connsiteX5" fmla="*/ 875762 w 3190051"/>
                  <a:gd name="connsiteY5" fmla="*/ 3335177 h 3342052"/>
                  <a:gd name="connsiteX6" fmla="*/ 246 w 3190051"/>
                  <a:gd name="connsiteY6" fmla="*/ 1812772 h 3342052"/>
                  <a:gd name="connsiteX7" fmla="*/ 790125 w 3190051"/>
                  <a:gd name="connsiteY7" fmla="*/ 1428116 h 3342052"/>
                  <a:gd name="connsiteX8" fmla="*/ 1152233 w 3190051"/>
                  <a:gd name="connsiteY8" fmla="*/ 1353229 h 3342052"/>
                  <a:gd name="connsiteX9" fmla="*/ 2468467 w 3190051"/>
                  <a:gd name="connsiteY9" fmla="*/ 1250259 h 3342052"/>
                  <a:gd name="connsiteX10" fmla="*/ 1813018 w 3190051"/>
                  <a:gd name="connsiteY10" fmla="*/ 0 h 3342052"/>
                  <a:gd name="connsiteX0" fmla="*/ 1813018 w 3190051"/>
                  <a:gd name="connsiteY0" fmla="*/ 0 h 3342052"/>
                  <a:gd name="connsiteX1" fmla="*/ 3152181 w 3190051"/>
                  <a:gd name="connsiteY1" fmla="*/ 770136 h 3342052"/>
                  <a:gd name="connsiteX2" fmla="*/ 3180118 w 3190051"/>
                  <a:gd name="connsiteY2" fmla="*/ 963701 h 3342052"/>
                  <a:gd name="connsiteX3" fmla="*/ 2554289 w 3190051"/>
                  <a:gd name="connsiteY3" fmla="*/ 2706289 h 3342052"/>
                  <a:gd name="connsiteX4" fmla="*/ 1019722 w 3190051"/>
                  <a:gd name="connsiteY4" fmla="*/ 3342052 h 3342052"/>
                  <a:gd name="connsiteX5" fmla="*/ 875762 w 3190051"/>
                  <a:gd name="connsiteY5" fmla="*/ 3335177 h 3342052"/>
                  <a:gd name="connsiteX6" fmla="*/ 246 w 3190051"/>
                  <a:gd name="connsiteY6" fmla="*/ 1812772 h 3342052"/>
                  <a:gd name="connsiteX7" fmla="*/ 790125 w 3190051"/>
                  <a:gd name="connsiteY7" fmla="*/ 1510310 h 3342052"/>
                  <a:gd name="connsiteX8" fmla="*/ 1152233 w 3190051"/>
                  <a:gd name="connsiteY8" fmla="*/ 1353229 h 3342052"/>
                  <a:gd name="connsiteX9" fmla="*/ 2468467 w 3190051"/>
                  <a:gd name="connsiteY9" fmla="*/ 1250259 h 3342052"/>
                  <a:gd name="connsiteX10" fmla="*/ 1813018 w 3190051"/>
                  <a:gd name="connsiteY10" fmla="*/ 0 h 3342052"/>
                  <a:gd name="connsiteX0" fmla="*/ 1839522 w 3216555"/>
                  <a:gd name="connsiteY0" fmla="*/ 0 h 3342052"/>
                  <a:gd name="connsiteX1" fmla="*/ 3178685 w 3216555"/>
                  <a:gd name="connsiteY1" fmla="*/ 770136 h 3342052"/>
                  <a:gd name="connsiteX2" fmla="*/ 3206622 w 3216555"/>
                  <a:gd name="connsiteY2" fmla="*/ 963701 h 3342052"/>
                  <a:gd name="connsiteX3" fmla="*/ 2580793 w 3216555"/>
                  <a:gd name="connsiteY3" fmla="*/ 2706289 h 3342052"/>
                  <a:gd name="connsiteX4" fmla="*/ 1046226 w 3216555"/>
                  <a:gd name="connsiteY4" fmla="*/ 3342052 h 3342052"/>
                  <a:gd name="connsiteX5" fmla="*/ 902266 w 3216555"/>
                  <a:gd name="connsiteY5" fmla="*/ 3335177 h 3342052"/>
                  <a:gd name="connsiteX6" fmla="*/ 26750 w 3216555"/>
                  <a:gd name="connsiteY6" fmla="*/ 1812772 h 3342052"/>
                  <a:gd name="connsiteX7" fmla="*/ 364566 w 3216555"/>
                  <a:gd name="connsiteY7" fmla="*/ 1746615 h 3342052"/>
                  <a:gd name="connsiteX8" fmla="*/ 816629 w 3216555"/>
                  <a:gd name="connsiteY8" fmla="*/ 1510310 h 3342052"/>
                  <a:gd name="connsiteX9" fmla="*/ 1178737 w 3216555"/>
                  <a:gd name="connsiteY9" fmla="*/ 1353229 h 3342052"/>
                  <a:gd name="connsiteX10" fmla="*/ 2494971 w 3216555"/>
                  <a:gd name="connsiteY10" fmla="*/ 1250259 h 3342052"/>
                  <a:gd name="connsiteX11" fmla="*/ 1839522 w 3216555"/>
                  <a:gd name="connsiteY11" fmla="*/ 0 h 3342052"/>
                  <a:gd name="connsiteX0" fmla="*/ 1861014 w 3238047"/>
                  <a:gd name="connsiteY0" fmla="*/ 0 h 3342052"/>
                  <a:gd name="connsiteX1" fmla="*/ 3200177 w 3238047"/>
                  <a:gd name="connsiteY1" fmla="*/ 770136 h 3342052"/>
                  <a:gd name="connsiteX2" fmla="*/ 3228114 w 3238047"/>
                  <a:gd name="connsiteY2" fmla="*/ 963701 h 3342052"/>
                  <a:gd name="connsiteX3" fmla="*/ 2602285 w 3238047"/>
                  <a:gd name="connsiteY3" fmla="*/ 2706289 h 3342052"/>
                  <a:gd name="connsiteX4" fmla="*/ 1067718 w 3238047"/>
                  <a:gd name="connsiteY4" fmla="*/ 3342052 h 3342052"/>
                  <a:gd name="connsiteX5" fmla="*/ 923758 w 3238047"/>
                  <a:gd name="connsiteY5" fmla="*/ 3335177 h 3342052"/>
                  <a:gd name="connsiteX6" fmla="*/ 48242 w 3238047"/>
                  <a:gd name="connsiteY6" fmla="*/ 1812772 h 3342052"/>
                  <a:gd name="connsiteX7" fmla="*/ 180575 w 3238047"/>
                  <a:gd name="connsiteY7" fmla="*/ 1828809 h 3342052"/>
                  <a:gd name="connsiteX8" fmla="*/ 386058 w 3238047"/>
                  <a:gd name="connsiteY8" fmla="*/ 1746615 h 3342052"/>
                  <a:gd name="connsiteX9" fmla="*/ 838121 w 3238047"/>
                  <a:gd name="connsiteY9" fmla="*/ 1510310 h 3342052"/>
                  <a:gd name="connsiteX10" fmla="*/ 1200229 w 3238047"/>
                  <a:gd name="connsiteY10" fmla="*/ 1353229 h 3342052"/>
                  <a:gd name="connsiteX11" fmla="*/ 2516463 w 3238047"/>
                  <a:gd name="connsiteY11" fmla="*/ 1250259 h 3342052"/>
                  <a:gd name="connsiteX12" fmla="*/ 1861014 w 3238047"/>
                  <a:gd name="connsiteY12" fmla="*/ 0 h 3342052"/>
                  <a:gd name="connsiteX0" fmla="*/ 1861014 w 3238047"/>
                  <a:gd name="connsiteY0" fmla="*/ 349684 h 3691736"/>
                  <a:gd name="connsiteX1" fmla="*/ 3200177 w 3238047"/>
                  <a:gd name="connsiteY1" fmla="*/ 1119820 h 3691736"/>
                  <a:gd name="connsiteX2" fmla="*/ 3228114 w 3238047"/>
                  <a:gd name="connsiteY2" fmla="*/ 1313385 h 3691736"/>
                  <a:gd name="connsiteX3" fmla="*/ 2602285 w 3238047"/>
                  <a:gd name="connsiteY3" fmla="*/ 3055973 h 3691736"/>
                  <a:gd name="connsiteX4" fmla="*/ 1067718 w 3238047"/>
                  <a:gd name="connsiteY4" fmla="*/ 3691736 h 3691736"/>
                  <a:gd name="connsiteX5" fmla="*/ 923758 w 3238047"/>
                  <a:gd name="connsiteY5" fmla="*/ 3684861 h 3691736"/>
                  <a:gd name="connsiteX6" fmla="*/ 48242 w 3238047"/>
                  <a:gd name="connsiteY6" fmla="*/ 2162456 h 3691736"/>
                  <a:gd name="connsiteX7" fmla="*/ 180575 w 3238047"/>
                  <a:gd name="connsiteY7" fmla="*/ 2178493 h 3691736"/>
                  <a:gd name="connsiteX8" fmla="*/ 386058 w 3238047"/>
                  <a:gd name="connsiteY8" fmla="*/ 2096299 h 3691736"/>
                  <a:gd name="connsiteX9" fmla="*/ 838121 w 3238047"/>
                  <a:gd name="connsiteY9" fmla="*/ 1859994 h 3691736"/>
                  <a:gd name="connsiteX10" fmla="*/ 1200229 w 3238047"/>
                  <a:gd name="connsiteY10" fmla="*/ 1702913 h 3691736"/>
                  <a:gd name="connsiteX11" fmla="*/ 1602063 w 3238047"/>
                  <a:gd name="connsiteY11" fmla="*/ 7449 h 3691736"/>
                  <a:gd name="connsiteX12" fmla="*/ 1861014 w 3238047"/>
                  <a:gd name="connsiteY12" fmla="*/ 349684 h 3691736"/>
                  <a:gd name="connsiteX0" fmla="*/ 1861014 w 3238047"/>
                  <a:gd name="connsiteY0" fmla="*/ 0 h 3342052"/>
                  <a:gd name="connsiteX1" fmla="*/ 3200177 w 3238047"/>
                  <a:gd name="connsiteY1" fmla="*/ 770136 h 3342052"/>
                  <a:gd name="connsiteX2" fmla="*/ 3228114 w 3238047"/>
                  <a:gd name="connsiteY2" fmla="*/ 963701 h 3342052"/>
                  <a:gd name="connsiteX3" fmla="*/ 2602285 w 3238047"/>
                  <a:gd name="connsiteY3" fmla="*/ 2706289 h 3342052"/>
                  <a:gd name="connsiteX4" fmla="*/ 1067718 w 3238047"/>
                  <a:gd name="connsiteY4" fmla="*/ 3342052 h 3342052"/>
                  <a:gd name="connsiteX5" fmla="*/ 923758 w 3238047"/>
                  <a:gd name="connsiteY5" fmla="*/ 3335177 h 3342052"/>
                  <a:gd name="connsiteX6" fmla="*/ 48242 w 3238047"/>
                  <a:gd name="connsiteY6" fmla="*/ 1812772 h 3342052"/>
                  <a:gd name="connsiteX7" fmla="*/ 180575 w 3238047"/>
                  <a:gd name="connsiteY7" fmla="*/ 1828809 h 3342052"/>
                  <a:gd name="connsiteX8" fmla="*/ 386058 w 3238047"/>
                  <a:gd name="connsiteY8" fmla="*/ 1746615 h 3342052"/>
                  <a:gd name="connsiteX9" fmla="*/ 838121 w 3238047"/>
                  <a:gd name="connsiteY9" fmla="*/ 1510310 h 3342052"/>
                  <a:gd name="connsiteX10" fmla="*/ 1200229 w 3238047"/>
                  <a:gd name="connsiteY10" fmla="*/ 1353229 h 3342052"/>
                  <a:gd name="connsiteX11" fmla="*/ 1861014 w 3238047"/>
                  <a:gd name="connsiteY11" fmla="*/ 0 h 3342052"/>
                  <a:gd name="connsiteX0" fmla="*/ 1573338 w 3238047"/>
                  <a:gd name="connsiteY0" fmla="*/ 0 h 3773566"/>
                  <a:gd name="connsiteX1" fmla="*/ 3200177 w 3238047"/>
                  <a:gd name="connsiteY1" fmla="*/ 1201650 h 3773566"/>
                  <a:gd name="connsiteX2" fmla="*/ 3228114 w 3238047"/>
                  <a:gd name="connsiteY2" fmla="*/ 1395215 h 3773566"/>
                  <a:gd name="connsiteX3" fmla="*/ 2602285 w 3238047"/>
                  <a:gd name="connsiteY3" fmla="*/ 3137803 h 3773566"/>
                  <a:gd name="connsiteX4" fmla="*/ 1067718 w 3238047"/>
                  <a:gd name="connsiteY4" fmla="*/ 3773566 h 3773566"/>
                  <a:gd name="connsiteX5" fmla="*/ 923758 w 3238047"/>
                  <a:gd name="connsiteY5" fmla="*/ 3766691 h 3773566"/>
                  <a:gd name="connsiteX6" fmla="*/ 48242 w 3238047"/>
                  <a:gd name="connsiteY6" fmla="*/ 2244286 h 3773566"/>
                  <a:gd name="connsiteX7" fmla="*/ 180575 w 3238047"/>
                  <a:gd name="connsiteY7" fmla="*/ 2260323 h 3773566"/>
                  <a:gd name="connsiteX8" fmla="*/ 386058 w 3238047"/>
                  <a:gd name="connsiteY8" fmla="*/ 2178129 h 3773566"/>
                  <a:gd name="connsiteX9" fmla="*/ 838121 w 3238047"/>
                  <a:gd name="connsiteY9" fmla="*/ 1941824 h 3773566"/>
                  <a:gd name="connsiteX10" fmla="*/ 1200229 w 3238047"/>
                  <a:gd name="connsiteY10" fmla="*/ 1784743 h 3773566"/>
                  <a:gd name="connsiteX11" fmla="*/ 1573338 w 3238047"/>
                  <a:gd name="connsiteY11" fmla="*/ 0 h 3773566"/>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838121 w 3238047"/>
                  <a:gd name="connsiteY9" fmla="*/ 1967950 h 3799692"/>
                  <a:gd name="connsiteX10" fmla="*/ 1200229 w 3238047"/>
                  <a:gd name="connsiteY10" fmla="*/ 1810869 h 3799692"/>
                  <a:gd name="connsiteX11" fmla="*/ 1606928 w 3238047"/>
                  <a:gd name="connsiteY11"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838121 w 3238047"/>
                  <a:gd name="connsiteY9" fmla="*/ 1967950 h 3799692"/>
                  <a:gd name="connsiteX10" fmla="*/ 965098 w 3238047"/>
                  <a:gd name="connsiteY10" fmla="*/ 1900443 h 3799692"/>
                  <a:gd name="connsiteX11" fmla="*/ 1606928 w 3238047"/>
                  <a:gd name="connsiteY11"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965098 w 3238047"/>
                  <a:gd name="connsiteY9" fmla="*/ 1900443 h 3799692"/>
                  <a:gd name="connsiteX10" fmla="*/ 1606928 w 3238047"/>
                  <a:gd name="connsiteY10"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1162907 w 3238047"/>
                  <a:gd name="connsiteY9" fmla="*/ 1810869 h 3799692"/>
                  <a:gd name="connsiteX10" fmla="*/ 1606928 w 3238047"/>
                  <a:gd name="connsiteY10"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1162907 w 3238047"/>
                  <a:gd name="connsiteY9" fmla="*/ 1810869 h 3799692"/>
                  <a:gd name="connsiteX10" fmla="*/ 1606928 w 3238047"/>
                  <a:gd name="connsiteY10" fmla="*/ 0 h 3799692"/>
                  <a:gd name="connsiteX0" fmla="*/ 1659287 w 3290406"/>
                  <a:gd name="connsiteY0" fmla="*/ 0 h 3799692"/>
                  <a:gd name="connsiteX1" fmla="*/ 3252536 w 3290406"/>
                  <a:gd name="connsiteY1" fmla="*/ 1227776 h 3799692"/>
                  <a:gd name="connsiteX2" fmla="*/ 3280473 w 3290406"/>
                  <a:gd name="connsiteY2" fmla="*/ 1421341 h 3799692"/>
                  <a:gd name="connsiteX3" fmla="*/ 2654644 w 3290406"/>
                  <a:gd name="connsiteY3" fmla="*/ 3163929 h 3799692"/>
                  <a:gd name="connsiteX4" fmla="*/ 1120077 w 3290406"/>
                  <a:gd name="connsiteY4" fmla="*/ 3799692 h 3799692"/>
                  <a:gd name="connsiteX5" fmla="*/ 976117 w 3290406"/>
                  <a:gd name="connsiteY5" fmla="*/ 3792817 h 3799692"/>
                  <a:gd name="connsiteX6" fmla="*/ 40886 w 3290406"/>
                  <a:gd name="connsiteY6" fmla="*/ 2322663 h 3799692"/>
                  <a:gd name="connsiteX7" fmla="*/ 232934 w 3290406"/>
                  <a:gd name="connsiteY7" fmla="*/ 2286449 h 3799692"/>
                  <a:gd name="connsiteX8" fmla="*/ 438417 w 3290406"/>
                  <a:gd name="connsiteY8" fmla="*/ 2204255 h 3799692"/>
                  <a:gd name="connsiteX9" fmla="*/ 1215266 w 3290406"/>
                  <a:gd name="connsiteY9" fmla="*/ 1810869 h 3799692"/>
                  <a:gd name="connsiteX10" fmla="*/ 1659287 w 3290406"/>
                  <a:gd name="connsiteY10" fmla="*/ 0 h 3799692"/>
                  <a:gd name="connsiteX0" fmla="*/ 1658520 w 3289639"/>
                  <a:gd name="connsiteY0" fmla="*/ 0 h 3799692"/>
                  <a:gd name="connsiteX1" fmla="*/ 3251769 w 3289639"/>
                  <a:gd name="connsiteY1" fmla="*/ 1227776 h 3799692"/>
                  <a:gd name="connsiteX2" fmla="*/ 3279706 w 3289639"/>
                  <a:gd name="connsiteY2" fmla="*/ 1421341 h 3799692"/>
                  <a:gd name="connsiteX3" fmla="*/ 2653877 w 3289639"/>
                  <a:gd name="connsiteY3" fmla="*/ 3163929 h 3799692"/>
                  <a:gd name="connsiteX4" fmla="*/ 1119310 w 3289639"/>
                  <a:gd name="connsiteY4" fmla="*/ 3799692 h 3799692"/>
                  <a:gd name="connsiteX5" fmla="*/ 975350 w 3289639"/>
                  <a:gd name="connsiteY5" fmla="*/ 3792817 h 3799692"/>
                  <a:gd name="connsiteX6" fmla="*/ 40119 w 3289639"/>
                  <a:gd name="connsiteY6" fmla="*/ 2322663 h 3799692"/>
                  <a:gd name="connsiteX7" fmla="*/ 239631 w 3289639"/>
                  <a:gd name="connsiteY7" fmla="*/ 2320039 h 3799692"/>
                  <a:gd name="connsiteX8" fmla="*/ 437650 w 3289639"/>
                  <a:gd name="connsiteY8" fmla="*/ 2204255 h 3799692"/>
                  <a:gd name="connsiteX9" fmla="*/ 1214499 w 3289639"/>
                  <a:gd name="connsiteY9" fmla="*/ 1810869 h 3799692"/>
                  <a:gd name="connsiteX10" fmla="*/ 1658520 w 3289639"/>
                  <a:gd name="connsiteY10" fmla="*/ 0 h 3799692"/>
                  <a:gd name="connsiteX0" fmla="*/ 1658520 w 3289639"/>
                  <a:gd name="connsiteY0" fmla="*/ 0 h 3799692"/>
                  <a:gd name="connsiteX1" fmla="*/ 3251769 w 3289639"/>
                  <a:gd name="connsiteY1" fmla="*/ 1227776 h 3799692"/>
                  <a:gd name="connsiteX2" fmla="*/ 3279706 w 3289639"/>
                  <a:gd name="connsiteY2" fmla="*/ 1421341 h 3799692"/>
                  <a:gd name="connsiteX3" fmla="*/ 2653877 w 3289639"/>
                  <a:gd name="connsiteY3" fmla="*/ 3163929 h 3799692"/>
                  <a:gd name="connsiteX4" fmla="*/ 1119310 w 3289639"/>
                  <a:gd name="connsiteY4" fmla="*/ 3799692 h 3799692"/>
                  <a:gd name="connsiteX5" fmla="*/ 975350 w 3289639"/>
                  <a:gd name="connsiteY5" fmla="*/ 3792817 h 3799692"/>
                  <a:gd name="connsiteX6" fmla="*/ 40119 w 3289639"/>
                  <a:gd name="connsiteY6" fmla="*/ 2322663 h 3799692"/>
                  <a:gd name="connsiteX7" fmla="*/ 239631 w 3289639"/>
                  <a:gd name="connsiteY7" fmla="*/ 2320039 h 3799692"/>
                  <a:gd name="connsiteX8" fmla="*/ 437650 w 3289639"/>
                  <a:gd name="connsiteY8" fmla="*/ 2204255 h 3799692"/>
                  <a:gd name="connsiteX9" fmla="*/ 1214499 w 3289639"/>
                  <a:gd name="connsiteY9" fmla="*/ 1810869 h 3799692"/>
                  <a:gd name="connsiteX10" fmla="*/ 1658520 w 3289639"/>
                  <a:gd name="connsiteY10" fmla="*/ 0 h 379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89639" h="3799692">
                    <a:moveTo>
                      <a:pt x="1658520" y="0"/>
                    </a:moveTo>
                    <a:lnTo>
                      <a:pt x="3251769" y="1227776"/>
                    </a:lnTo>
                    <a:lnTo>
                      <a:pt x="3279706" y="1421341"/>
                    </a:lnTo>
                    <a:cubicBezTo>
                      <a:pt x="3339309" y="2043870"/>
                      <a:pt x="3130699" y="2687232"/>
                      <a:pt x="2653877" y="3163929"/>
                    </a:cubicBezTo>
                    <a:cubicBezTo>
                      <a:pt x="2230145" y="3587771"/>
                      <a:pt x="1674728" y="3799692"/>
                      <a:pt x="1119310" y="3799692"/>
                    </a:cubicBezTo>
                    <a:lnTo>
                      <a:pt x="975350" y="3792817"/>
                    </a:lnTo>
                    <a:lnTo>
                      <a:pt x="40119" y="2322663"/>
                    </a:lnTo>
                    <a:cubicBezTo>
                      <a:pt x="-104293" y="2049341"/>
                      <a:pt x="183328" y="2331065"/>
                      <a:pt x="239631" y="2320039"/>
                    </a:cubicBezTo>
                    <a:cubicBezTo>
                      <a:pt x="247415" y="2316478"/>
                      <a:pt x="306896" y="2268589"/>
                      <a:pt x="437650" y="2204255"/>
                    </a:cubicBezTo>
                    <a:cubicBezTo>
                      <a:pt x="568404" y="2139921"/>
                      <a:pt x="708709" y="2096136"/>
                      <a:pt x="1214499" y="1810869"/>
                    </a:cubicBezTo>
                    <a:cubicBezTo>
                      <a:pt x="1384981" y="1559151"/>
                      <a:pt x="1325195" y="97182"/>
                      <a:pt x="1658520" y="0"/>
                    </a:cubicBezTo>
                    <a:close/>
                  </a:path>
                </a:pathLst>
              </a:custGeom>
              <a:gradFill flip="none" rotWithShape="1">
                <a:gsLst>
                  <a:gs pos="30000">
                    <a:schemeClr val="bg2">
                      <a:lumMod val="10000"/>
                      <a:alpha val="42000"/>
                    </a:schemeClr>
                  </a:gs>
                  <a:gs pos="100000">
                    <a:schemeClr val="bg1">
                      <a:alpha val="31000"/>
                    </a:schemeClr>
                  </a:gs>
                </a:gsLst>
                <a:lin ang="2700000" scaled="1"/>
                <a:tileRect/>
              </a:gradFill>
              <a:ln w="12700" cap="flat">
                <a:noFill/>
                <a:miter lim="400000"/>
              </a:ln>
              <a:effectLst/>
            </p:spPr>
            <p:txBody>
              <a:bodyPr wrap="square" lIns="55019" tIns="55019" rIns="55019" bIns="55019" numCol="1" anchor="ctr">
                <a:noAutofit/>
              </a:bodyPr>
              <a:lstStyle/>
              <a:p>
                <a:pPr lvl="0">
                  <a:defRPr sz="3200">
                    <a:latin typeface="+mn-lt"/>
                    <a:ea typeface="+mn-ea"/>
                    <a:cs typeface="+mn-cs"/>
                    <a:sym typeface="Helvetica Light"/>
                  </a:defRPr>
                </a:pPr>
                <a:endParaRPr sz="346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 name="Freeform 43"/>
              <p:cNvSpPr>
                <a:spLocks noEditPoints="1"/>
              </p:cNvSpPr>
              <p:nvPr/>
            </p:nvSpPr>
            <p:spPr bwMode="auto">
              <a:xfrm rot="19800000">
                <a:off x="10909313" y="2286963"/>
                <a:ext cx="2559024" cy="2290359"/>
              </a:xfrm>
              <a:custGeom>
                <a:avLst/>
                <a:gdLst>
                  <a:gd name="T0" fmla="*/ 24 w 161"/>
                  <a:gd name="T1" fmla="*/ 91 h 144"/>
                  <a:gd name="T2" fmla="*/ 65 w 161"/>
                  <a:gd name="T3" fmla="*/ 91 h 144"/>
                  <a:gd name="T4" fmla="*/ 65 w 161"/>
                  <a:gd name="T5" fmla="*/ 105 h 144"/>
                  <a:gd name="T6" fmla="*/ 61 w 161"/>
                  <a:gd name="T7" fmla="*/ 105 h 144"/>
                  <a:gd name="T8" fmla="*/ 60 w 161"/>
                  <a:gd name="T9" fmla="*/ 110 h 144"/>
                  <a:gd name="T10" fmla="*/ 59 w 161"/>
                  <a:gd name="T11" fmla="*/ 112 h 144"/>
                  <a:gd name="T12" fmla="*/ 60 w 161"/>
                  <a:gd name="T13" fmla="*/ 114 h 144"/>
                  <a:gd name="T14" fmla="*/ 61 w 161"/>
                  <a:gd name="T15" fmla="*/ 118 h 144"/>
                  <a:gd name="T16" fmla="*/ 60 w 161"/>
                  <a:gd name="T17" fmla="*/ 123 h 144"/>
                  <a:gd name="T18" fmla="*/ 59 w 161"/>
                  <a:gd name="T19" fmla="*/ 125 h 144"/>
                  <a:gd name="T20" fmla="*/ 60 w 161"/>
                  <a:gd name="T21" fmla="*/ 127 h 144"/>
                  <a:gd name="T22" fmla="*/ 61 w 161"/>
                  <a:gd name="T23" fmla="*/ 131 h 144"/>
                  <a:gd name="T24" fmla="*/ 60 w 161"/>
                  <a:gd name="T25" fmla="*/ 136 h 144"/>
                  <a:gd name="T26" fmla="*/ 59 w 161"/>
                  <a:gd name="T27" fmla="*/ 138 h 144"/>
                  <a:gd name="T28" fmla="*/ 60 w 161"/>
                  <a:gd name="T29" fmla="*/ 140 h 144"/>
                  <a:gd name="T30" fmla="*/ 61 w 161"/>
                  <a:gd name="T31" fmla="*/ 144 h 144"/>
                  <a:gd name="T32" fmla="*/ 31 w 161"/>
                  <a:gd name="T33" fmla="*/ 144 h 144"/>
                  <a:gd name="T34" fmla="*/ 31 w 161"/>
                  <a:gd name="T35" fmla="*/ 105 h 144"/>
                  <a:gd name="T36" fmla="*/ 24 w 161"/>
                  <a:gd name="T37" fmla="*/ 105 h 144"/>
                  <a:gd name="T38" fmla="*/ 24 w 161"/>
                  <a:gd name="T39" fmla="*/ 91 h 144"/>
                  <a:gd name="T40" fmla="*/ 7 w 161"/>
                  <a:gd name="T41" fmla="*/ 39 h 144"/>
                  <a:gd name="T42" fmla="*/ 0 w 161"/>
                  <a:gd name="T43" fmla="*/ 46 h 144"/>
                  <a:gd name="T44" fmla="*/ 0 w 161"/>
                  <a:gd name="T45" fmla="*/ 76 h 144"/>
                  <a:gd name="T46" fmla="*/ 7 w 161"/>
                  <a:gd name="T47" fmla="*/ 82 h 144"/>
                  <a:gd name="T48" fmla="*/ 15 w 161"/>
                  <a:gd name="T49" fmla="*/ 82 h 144"/>
                  <a:gd name="T50" fmla="*/ 15 w 161"/>
                  <a:gd name="T51" fmla="*/ 39 h 144"/>
                  <a:gd name="T52" fmla="*/ 7 w 161"/>
                  <a:gd name="T53" fmla="*/ 39 h 144"/>
                  <a:gd name="T54" fmla="*/ 75 w 161"/>
                  <a:gd name="T55" fmla="*/ 37 h 144"/>
                  <a:gd name="T56" fmla="*/ 75 w 161"/>
                  <a:gd name="T57" fmla="*/ 85 h 144"/>
                  <a:gd name="T58" fmla="*/ 20 w 161"/>
                  <a:gd name="T59" fmla="*/ 85 h 144"/>
                  <a:gd name="T60" fmla="*/ 20 w 161"/>
                  <a:gd name="T61" fmla="*/ 37 h 144"/>
                  <a:gd name="T62" fmla="*/ 75 w 161"/>
                  <a:gd name="T63" fmla="*/ 37 h 144"/>
                  <a:gd name="T64" fmla="*/ 55 w 161"/>
                  <a:gd name="T65" fmla="*/ 44 h 144"/>
                  <a:gd name="T66" fmla="*/ 33 w 161"/>
                  <a:gd name="T67" fmla="*/ 44 h 144"/>
                  <a:gd name="T68" fmla="*/ 33 w 161"/>
                  <a:gd name="T69" fmla="*/ 51 h 144"/>
                  <a:gd name="T70" fmla="*/ 55 w 161"/>
                  <a:gd name="T71" fmla="*/ 51 h 144"/>
                  <a:gd name="T72" fmla="*/ 55 w 161"/>
                  <a:gd name="T73" fmla="*/ 44 h 144"/>
                  <a:gd name="T74" fmla="*/ 152 w 161"/>
                  <a:gd name="T75" fmla="*/ 0 h 144"/>
                  <a:gd name="T76" fmla="*/ 152 w 161"/>
                  <a:gd name="T77" fmla="*/ 122 h 144"/>
                  <a:gd name="T78" fmla="*/ 161 w 161"/>
                  <a:gd name="T79" fmla="*/ 122 h 144"/>
                  <a:gd name="T80" fmla="*/ 161 w 161"/>
                  <a:gd name="T81" fmla="*/ 0 h 144"/>
                  <a:gd name="T82" fmla="*/ 152 w 161"/>
                  <a:gd name="T83" fmla="*/ 0 h 144"/>
                  <a:gd name="T84" fmla="*/ 79 w 161"/>
                  <a:gd name="T85" fmla="*/ 37 h 144"/>
                  <a:gd name="T86" fmla="*/ 79 w 161"/>
                  <a:gd name="T87" fmla="*/ 85 h 144"/>
                  <a:gd name="T88" fmla="*/ 145 w 161"/>
                  <a:gd name="T89" fmla="*/ 122 h 144"/>
                  <a:gd name="T90" fmla="*/ 145 w 161"/>
                  <a:gd name="T91" fmla="*/ 0 h 144"/>
                  <a:gd name="T92" fmla="*/ 79 w 161"/>
                  <a:gd name="T93" fmla="*/ 3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1" h="144">
                    <a:moveTo>
                      <a:pt x="24" y="91"/>
                    </a:moveTo>
                    <a:cubicBezTo>
                      <a:pt x="65" y="91"/>
                      <a:pt x="65" y="91"/>
                      <a:pt x="65" y="91"/>
                    </a:cubicBezTo>
                    <a:cubicBezTo>
                      <a:pt x="65" y="105"/>
                      <a:pt x="65" y="105"/>
                      <a:pt x="65" y="105"/>
                    </a:cubicBezTo>
                    <a:cubicBezTo>
                      <a:pt x="61" y="105"/>
                      <a:pt x="61" y="105"/>
                      <a:pt x="61" y="105"/>
                    </a:cubicBezTo>
                    <a:cubicBezTo>
                      <a:pt x="61" y="108"/>
                      <a:pt x="60" y="109"/>
                      <a:pt x="60" y="110"/>
                    </a:cubicBezTo>
                    <a:cubicBezTo>
                      <a:pt x="59" y="110"/>
                      <a:pt x="59" y="111"/>
                      <a:pt x="59" y="112"/>
                    </a:cubicBezTo>
                    <a:cubicBezTo>
                      <a:pt x="59" y="113"/>
                      <a:pt x="59" y="113"/>
                      <a:pt x="60" y="114"/>
                    </a:cubicBezTo>
                    <a:cubicBezTo>
                      <a:pt x="60" y="115"/>
                      <a:pt x="61" y="116"/>
                      <a:pt x="61" y="118"/>
                    </a:cubicBezTo>
                    <a:cubicBezTo>
                      <a:pt x="61" y="121"/>
                      <a:pt x="60" y="122"/>
                      <a:pt x="60" y="123"/>
                    </a:cubicBezTo>
                    <a:cubicBezTo>
                      <a:pt x="59" y="123"/>
                      <a:pt x="59" y="124"/>
                      <a:pt x="59" y="125"/>
                    </a:cubicBezTo>
                    <a:cubicBezTo>
                      <a:pt x="59" y="126"/>
                      <a:pt x="59" y="126"/>
                      <a:pt x="60" y="127"/>
                    </a:cubicBezTo>
                    <a:cubicBezTo>
                      <a:pt x="60" y="128"/>
                      <a:pt x="61" y="129"/>
                      <a:pt x="61" y="131"/>
                    </a:cubicBezTo>
                    <a:cubicBezTo>
                      <a:pt x="61" y="134"/>
                      <a:pt x="60" y="135"/>
                      <a:pt x="60" y="136"/>
                    </a:cubicBezTo>
                    <a:cubicBezTo>
                      <a:pt x="59" y="136"/>
                      <a:pt x="59" y="137"/>
                      <a:pt x="59" y="138"/>
                    </a:cubicBezTo>
                    <a:cubicBezTo>
                      <a:pt x="59" y="139"/>
                      <a:pt x="59" y="139"/>
                      <a:pt x="60" y="140"/>
                    </a:cubicBezTo>
                    <a:cubicBezTo>
                      <a:pt x="60" y="141"/>
                      <a:pt x="61" y="142"/>
                      <a:pt x="61" y="144"/>
                    </a:cubicBezTo>
                    <a:cubicBezTo>
                      <a:pt x="31" y="144"/>
                      <a:pt x="31" y="144"/>
                      <a:pt x="31" y="144"/>
                    </a:cubicBezTo>
                    <a:cubicBezTo>
                      <a:pt x="31" y="105"/>
                      <a:pt x="31" y="105"/>
                      <a:pt x="31" y="105"/>
                    </a:cubicBezTo>
                    <a:cubicBezTo>
                      <a:pt x="24" y="105"/>
                      <a:pt x="24" y="105"/>
                      <a:pt x="24" y="105"/>
                    </a:cubicBezTo>
                    <a:lnTo>
                      <a:pt x="24" y="91"/>
                    </a:lnTo>
                    <a:close/>
                    <a:moveTo>
                      <a:pt x="7" y="39"/>
                    </a:moveTo>
                    <a:cubicBezTo>
                      <a:pt x="3" y="39"/>
                      <a:pt x="0" y="43"/>
                      <a:pt x="0" y="46"/>
                    </a:cubicBezTo>
                    <a:cubicBezTo>
                      <a:pt x="0" y="76"/>
                      <a:pt x="0" y="76"/>
                      <a:pt x="0" y="76"/>
                    </a:cubicBezTo>
                    <a:cubicBezTo>
                      <a:pt x="0" y="79"/>
                      <a:pt x="3" y="82"/>
                      <a:pt x="7" y="82"/>
                    </a:cubicBezTo>
                    <a:cubicBezTo>
                      <a:pt x="15" y="82"/>
                      <a:pt x="15" y="82"/>
                      <a:pt x="15" y="82"/>
                    </a:cubicBezTo>
                    <a:cubicBezTo>
                      <a:pt x="15" y="39"/>
                      <a:pt x="15" y="39"/>
                      <a:pt x="15" y="39"/>
                    </a:cubicBezTo>
                    <a:lnTo>
                      <a:pt x="7" y="39"/>
                    </a:lnTo>
                    <a:close/>
                    <a:moveTo>
                      <a:pt x="75" y="37"/>
                    </a:moveTo>
                    <a:cubicBezTo>
                      <a:pt x="75" y="85"/>
                      <a:pt x="75" y="85"/>
                      <a:pt x="75" y="85"/>
                    </a:cubicBezTo>
                    <a:cubicBezTo>
                      <a:pt x="20" y="85"/>
                      <a:pt x="20" y="85"/>
                      <a:pt x="20" y="85"/>
                    </a:cubicBezTo>
                    <a:cubicBezTo>
                      <a:pt x="20" y="37"/>
                      <a:pt x="20" y="37"/>
                      <a:pt x="20" y="37"/>
                    </a:cubicBezTo>
                    <a:lnTo>
                      <a:pt x="75" y="37"/>
                    </a:lnTo>
                    <a:close/>
                    <a:moveTo>
                      <a:pt x="55" y="44"/>
                    </a:moveTo>
                    <a:cubicBezTo>
                      <a:pt x="33" y="44"/>
                      <a:pt x="33" y="44"/>
                      <a:pt x="33" y="44"/>
                    </a:cubicBezTo>
                    <a:cubicBezTo>
                      <a:pt x="33" y="51"/>
                      <a:pt x="33" y="51"/>
                      <a:pt x="33" y="51"/>
                    </a:cubicBezTo>
                    <a:cubicBezTo>
                      <a:pt x="55" y="51"/>
                      <a:pt x="55" y="51"/>
                      <a:pt x="55" y="51"/>
                    </a:cubicBezTo>
                    <a:lnTo>
                      <a:pt x="55" y="44"/>
                    </a:lnTo>
                    <a:close/>
                    <a:moveTo>
                      <a:pt x="152" y="0"/>
                    </a:moveTo>
                    <a:cubicBezTo>
                      <a:pt x="152" y="122"/>
                      <a:pt x="152" y="122"/>
                      <a:pt x="152" y="122"/>
                    </a:cubicBezTo>
                    <a:cubicBezTo>
                      <a:pt x="161" y="122"/>
                      <a:pt x="161" y="122"/>
                      <a:pt x="161" y="122"/>
                    </a:cubicBezTo>
                    <a:cubicBezTo>
                      <a:pt x="161" y="0"/>
                      <a:pt x="161" y="0"/>
                      <a:pt x="161" y="0"/>
                    </a:cubicBezTo>
                    <a:lnTo>
                      <a:pt x="152" y="0"/>
                    </a:lnTo>
                    <a:close/>
                    <a:moveTo>
                      <a:pt x="79" y="37"/>
                    </a:moveTo>
                    <a:cubicBezTo>
                      <a:pt x="79" y="85"/>
                      <a:pt x="79" y="85"/>
                      <a:pt x="79" y="85"/>
                    </a:cubicBezTo>
                    <a:cubicBezTo>
                      <a:pt x="145" y="122"/>
                      <a:pt x="145" y="122"/>
                      <a:pt x="145" y="122"/>
                    </a:cubicBezTo>
                    <a:cubicBezTo>
                      <a:pt x="145" y="0"/>
                      <a:pt x="145" y="0"/>
                      <a:pt x="145" y="0"/>
                    </a:cubicBezTo>
                    <a:lnTo>
                      <a:pt x="79" y="37"/>
                    </a:lnTo>
                    <a:close/>
                  </a:path>
                </a:pathLst>
              </a:custGeom>
              <a:solidFill>
                <a:schemeClr val="bg1"/>
              </a:solidFill>
              <a:ln>
                <a:noFill/>
              </a:ln>
            </p:spPr>
            <p:txBody>
              <a:bodyPr vert="horz" wrap="square" lIns="49531" tIns="24765" rIns="49531" bIns="24765" numCol="1" anchor="t" anchorCtr="0" compatLnSpc="1">
                <a:prstTxWarp prst="textNoShape">
                  <a:avLst/>
                </a:prstTxWarp>
              </a:bodyPr>
              <a:lstStyle/>
              <a:p>
                <a:endParaRPr lang="en-US" sz="975">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Tree>
    <p:extLst>
      <p:ext uri="{BB962C8B-B14F-4D97-AF65-F5344CB8AC3E}">
        <p14:creationId xmlns:p14="http://schemas.microsoft.com/office/powerpoint/2010/main" val="159957992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400"/>
                                  </p:stCondLst>
                                  <p:childTnLst>
                                    <p:set>
                                      <p:cBhvr>
                                        <p:cTn id="10" dur="1" fill="hold">
                                          <p:stCondLst>
                                            <p:cond delay="0"/>
                                          </p:stCondLst>
                                        </p:cTn>
                                        <p:tgtEl>
                                          <p:spTgt spid="57"/>
                                        </p:tgtEl>
                                        <p:attrNameLst>
                                          <p:attrName>style.visibility</p:attrName>
                                        </p:attrNameLst>
                                      </p:cBhvr>
                                      <p:to>
                                        <p:strVal val="visible"/>
                                      </p:to>
                                    </p:set>
                                    <p:animEffect transition="in" filter="wipe(left)">
                                      <p:cBhvr>
                                        <p:cTn id="11" dur="500"/>
                                        <p:tgtEl>
                                          <p:spTgt spid="57"/>
                                        </p:tgtEl>
                                      </p:cBhvr>
                                    </p:animEffect>
                                  </p:childTnLst>
                                </p:cTn>
                              </p:par>
                            </p:childTnLst>
                          </p:cTn>
                        </p:par>
                        <p:par>
                          <p:cTn id="12" fill="hold">
                            <p:stCondLst>
                              <p:cond delay="900"/>
                            </p:stCondLst>
                            <p:childTnLst>
                              <p:par>
                                <p:cTn id="13" presetID="9" presetClass="entr" fill="hold" grpId="0" nodeType="afterEffect">
                                  <p:stCondLst>
                                    <p:cond delay="0"/>
                                  </p:stCondLst>
                                  <p:iterate>
                                    <p:tmAbs val="0"/>
                                  </p:iterate>
                                  <p:childTnLst>
                                    <p:set>
                                      <p:cBhvr>
                                        <p:cTn id="14" fill="hold"/>
                                        <p:tgtEl>
                                          <p:spTgt spid="20"/>
                                        </p:tgtEl>
                                        <p:attrNameLst>
                                          <p:attrName>style.visibility</p:attrName>
                                        </p:attrNameLst>
                                      </p:cBhvr>
                                      <p:to>
                                        <p:strVal val="visible"/>
                                      </p:to>
                                    </p:set>
                                    <p:animEffect transition="in" filter="dissolve">
                                      <p:cBhvr>
                                        <p:cTn id="15" dur="500"/>
                                        <p:tgtEl>
                                          <p:spTgt spid="20"/>
                                        </p:tgtEl>
                                      </p:cBhvr>
                                    </p:animEffect>
                                  </p:childTnLst>
                                </p:cTn>
                              </p:par>
                            </p:childTnLst>
                          </p:cTn>
                        </p:par>
                        <p:par>
                          <p:cTn id="16" fill="hold">
                            <p:stCondLst>
                              <p:cond delay="1400"/>
                            </p:stCondLst>
                            <p:childTnLst>
                              <p:par>
                                <p:cTn id="17" presetID="2" presetClass="entr" presetSubtype="2" fill="hold" grpId="0" nodeType="afterEffect">
                                  <p:stCondLst>
                                    <p:cond delay="0"/>
                                  </p:stCondLst>
                                  <p:iterate>
                                    <p:tmAbs val="0"/>
                                  </p:iterate>
                                  <p:childTnLst>
                                    <p:set>
                                      <p:cBhvr>
                                        <p:cTn id="18" fill="hold"/>
                                        <p:tgtEl>
                                          <p:spTgt spid="15"/>
                                        </p:tgtEl>
                                        <p:attrNameLst>
                                          <p:attrName>style.visibility</p:attrName>
                                        </p:attrNameLst>
                                      </p:cBhvr>
                                      <p:to>
                                        <p:strVal val="visible"/>
                                      </p:to>
                                    </p:set>
                                    <p:anim calcmode="lin" valueType="num">
                                      <p:cBhvr>
                                        <p:cTn id="19" dur="500" fill="hold"/>
                                        <p:tgtEl>
                                          <p:spTgt spid="15"/>
                                        </p:tgtEl>
                                        <p:attrNameLst>
                                          <p:attrName>ppt_x</p:attrName>
                                        </p:attrNameLst>
                                      </p:cBhvr>
                                      <p:tavLst>
                                        <p:tav tm="0">
                                          <p:val>
                                            <p:strVal val="1+#ppt_w/2"/>
                                          </p:val>
                                        </p:tav>
                                        <p:tav tm="100000">
                                          <p:val>
                                            <p:strVal val="#ppt_x"/>
                                          </p:val>
                                        </p:tav>
                                      </p:tavLst>
                                    </p:anim>
                                    <p:anim calcmode="lin" valueType="num">
                                      <p:cBhvr>
                                        <p:cTn id="20" dur="500" fill="hold"/>
                                        <p:tgtEl>
                                          <p:spTgt spid="15"/>
                                        </p:tgtEl>
                                        <p:attrNameLst>
                                          <p:attrName>ppt_y</p:attrName>
                                        </p:attrNameLst>
                                      </p:cBhvr>
                                      <p:tavLst>
                                        <p:tav tm="0">
                                          <p:val>
                                            <p:strVal val="#ppt_y"/>
                                          </p:val>
                                        </p:tav>
                                        <p:tav tm="100000">
                                          <p:val>
                                            <p:strVal val="#ppt_y"/>
                                          </p:val>
                                        </p:tav>
                                      </p:tavLst>
                                    </p:anim>
                                  </p:childTnLst>
                                </p:cTn>
                              </p:par>
                            </p:childTnLst>
                          </p:cTn>
                        </p:par>
                        <p:par>
                          <p:cTn id="21" fill="hold">
                            <p:stCondLst>
                              <p:cond delay="1900"/>
                            </p:stCondLst>
                            <p:childTnLst>
                              <p:par>
                                <p:cTn id="22" presetID="2" presetClass="entr" presetSubtype="8" fill="hold" grpId="0" nodeType="afterEffect">
                                  <p:stCondLst>
                                    <p:cond delay="0"/>
                                  </p:stCondLst>
                                  <p:iterate>
                                    <p:tmAbs val="0"/>
                                  </p:iterate>
                                  <p:childTnLst>
                                    <p:set>
                                      <p:cBhvr>
                                        <p:cTn id="23" fill="hold"/>
                                        <p:tgtEl>
                                          <p:spTgt spid="10"/>
                                        </p:tgtEl>
                                        <p:attrNameLst>
                                          <p:attrName>style.visibility</p:attrName>
                                        </p:attrNameLst>
                                      </p:cBhvr>
                                      <p:to>
                                        <p:strVal val="visible"/>
                                      </p:to>
                                    </p:set>
                                    <p:anim calcmode="lin" valueType="num">
                                      <p:cBhvr>
                                        <p:cTn id="24" dur="500" fill="hold"/>
                                        <p:tgtEl>
                                          <p:spTgt spid="10"/>
                                        </p:tgtEl>
                                        <p:attrNameLst>
                                          <p:attrName>ppt_x</p:attrName>
                                        </p:attrNameLst>
                                      </p:cBhvr>
                                      <p:tavLst>
                                        <p:tav tm="0">
                                          <p:val>
                                            <p:strVal val="0-#ppt_w/2"/>
                                          </p:val>
                                        </p:tav>
                                        <p:tav tm="100000">
                                          <p:val>
                                            <p:strVal val="#ppt_x"/>
                                          </p:val>
                                        </p:tav>
                                      </p:tavLst>
                                    </p:anim>
                                    <p:anim calcmode="lin" valueType="num">
                                      <p:cBhvr>
                                        <p:cTn id="25" dur="500" fill="hold"/>
                                        <p:tgtEl>
                                          <p:spTgt spid="10"/>
                                        </p:tgtEl>
                                        <p:attrNameLst>
                                          <p:attrName>ppt_y</p:attrName>
                                        </p:attrNameLst>
                                      </p:cBhvr>
                                      <p:tavLst>
                                        <p:tav tm="0">
                                          <p:val>
                                            <p:strVal val="#ppt_y"/>
                                          </p:val>
                                        </p:tav>
                                        <p:tav tm="100000">
                                          <p:val>
                                            <p:strVal val="#ppt_y"/>
                                          </p:val>
                                        </p:tav>
                                      </p:tavLst>
                                    </p:anim>
                                  </p:childTnLst>
                                </p:cTn>
                              </p:par>
                            </p:childTnLst>
                          </p:cTn>
                        </p:par>
                        <p:par>
                          <p:cTn id="26" fill="hold">
                            <p:stCondLst>
                              <p:cond delay="2400"/>
                            </p:stCondLst>
                            <p:childTnLst>
                              <p:par>
                                <p:cTn id="27" presetID="22" presetClass="entr" presetSubtype="2" fill="hold" grpId="0" nodeType="afterEffect">
                                  <p:stCondLst>
                                    <p:cond delay="0"/>
                                  </p:stCondLst>
                                  <p:iterate>
                                    <p:tmAbs val="0"/>
                                  </p:iterate>
                                  <p:childTnLst>
                                    <p:set>
                                      <p:cBhvr>
                                        <p:cTn id="28" fill="hold"/>
                                        <p:tgtEl>
                                          <p:spTgt spid="8"/>
                                        </p:tgtEl>
                                        <p:attrNameLst>
                                          <p:attrName>style.visibility</p:attrName>
                                        </p:attrNameLst>
                                      </p:cBhvr>
                                      <p:to>
                                        <p:strVal val="visible"/>
                                      </p:to>
                                    </p:set>
                                    <p:animEffect transition="in" filter="wipe(right)">
                                      <p:cBhvr>
                                        <p:cTn id="29" dur="500"/>
                                        <p:tgtEl>
                                          <p:spTgt spid="8"/>
                                        </p:tgtEl>
                                      </p:cBhvr>
                                    </p:animEffect>
                                  </p:childTnLst>
                                </p:cTn>
                              </p:par>
                            </p:childTnLst>
                          </p:cTn>
                        </p:par>
                        <p:par>
                          <p:cTn id="30" fill="hold">
                            <p:stCondLst>
                              <p:cond delay="2900"/>
                            </p:stCondLst>
                            <p:childTnLst>
                              <p:par>
                                <p:cTn id="31" presetID="22" presetClass="entr" presetSubtype="8" fill="hold" grpId="0" nodeType="afterEffect">
                                  <p:stCondLst>
                                    <p:cond delay="0"/>
                                  </p:stCondLst>
                                  <p:iterate>
                                    <p:tmAbs val="0"/>
                                  </p:iterate>
                                  <p:childTnLst>
                                    <p:set>
                                      <p:cBhvr>
                                        <p:cTn id="32" fill="hold"/>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par>
                          <p:cTn id="34" fill="hold">
                            <p:stCondLst>
                              <p:cond delay="3400"/>
                            </p:stCondLst>
                            <p:childTnLst>
                              <p:par>
                                <p:cTn id="35" presetID="23" presetClass="entr" presetSubtype="16" fill="hold" grpId="0" nodeType="afterEffect">
                                  <p:stCondLst>
                                    <p:cond delay="0"/>
                                  </p:stCondLst>
                                  <p:iterate>
                                    <p:tmAbs val="0"/>
                                  </p:iterate>
                                  <p:childTnLst>
                                    <p:set>
                                      <p:cBhvr>
                                        <p:cTn id="36" fill="hold"/>
                                        <p:tgtEl>
                                          <p:spTgt spid="42"/>
                                        </p:tgtEl>
                                        <p:attrNameLst>
                                          <p:attrName>style.visibility</p:attrName>
                                        </p:attrNameLst>
                                      </p:cBhvr>
                                      <p:to>
                                        <p:strVal val="visible"/>
                                      </p:to>
                                    </p:set>
                                    <p:anim calcmode="lin" valueType="num">
                                      <p:cBhvr>
                                        <p:cTn id="37" dur="500" fill="hold"/>
                                        <p:tgtEl>
                                          <p:spTgt spid="42"/>
                                        </p:tgtEl>
                                        <p:attrNameLst>
                                          <p:attrName>ppt_w</p:attrName>
                                        </p:attrNameLst>
                                      </p:cBhvr>
                                      <p:tavLst>
                                        <p:tav tm="0">
                                          <p:val>
                                            <p:fltVal val="0"/>
                                          </p:val>
                                        </p:tav>
                                        <p:tav tm="100000">
                                          <p:val>
                                            <p:strVal val="#ppt_w"/>
                                          </p:val>
                                        </p:tav>
                                      </p:tavLst>
                                    </p:anim>
                                    <p:anim calcmode="lin" valueType="num">
                                      <p:cBhvr>
                                        <p:cTn id="38" dur="500" fill="hold"/>
                                        <p:tgtEl>
                                          <p:spTgt spid="42"/>
                                        </p:tgtEl>
                                        <p:attrNameLst>
                                          <p:attrName>ppt_h</p:attrName>
                                        </p:attrNameLst>
                                      </p:cBhvr>
                                      <p:tavLst>
                                        <p:tav tm="0">
                                          <p:val>
                                            <p:fltVal val="0"/>
                                          </p:val>
                                        </p:tav>
                                        <p:tav tm="100000">
                                          <p:val>
                                            <p:strVal val="#ppt_h"/>
                                          </p:val>
                                        </p:tav>
                                      </p:tavLst>
                                    </p:anim>
                                  </p:childTnLst>
                                </p:cTn>
                              </p:par>
                            </p:childTnLst>
                          </p:cTn>
                        </p:par>
                        <p:par>
                          <p:cTn id="39" fill="hold">
                            <p:stCondLst>
                              <p:cond delay="3900"/>
                            </p:stCondLst>
                            <p:childTnLst>
                              <p:par>
                                <p:cTn id="40" presetID="23" presetClass="entr" presetSubtype="16" fill="hold" grpId="0" nodeType="afterEffect">
                                  <p:stCondLst>
                                    <p:cond delay="0"/>
                                  </p:stCondLst>
                                  <p:iterate>
                                    <p:tmAbs val="0"/>
                                  </p:iterate>
                                  <p:childTnLst>
                                    <p:set>
                                      <p:cBhvr>
                                        <p:cTn id="41" fill="hold"/>
                                        <p:tgtEl>
                                          <p:spTgt spid="39"/>
                                        </p:tgtEl>
                                        <p:attrNameLst>
                                          <p:attrName>style.visibility</p:attrName>
                                        </p:attrNameLst>
                                      </p:cBhvr>
                                      <p:to>
                                        <p:strVal val="visible"/>
                                      </p:to>
                                    </p:set>
                                    <p:anim calcmode="lin" valueType="num">
                                      <p:cBhvr>
                                        <p:cTn id="42" dur="500" fill="hold"/>
                                        <p:tgtEl>
                                          <p:spTgt spid="39"/>
                                        </p:tgtEl>
                                        <p:attrNameLst>
                                          <p:attrName>ppt_w</p:attrName>
                                        </p:attrNameLst>
                                      </p:cBhvr>
                                      <p:tavLst>
                                        <p:tav tm="0">
                                          <p:val>
                                            <p:fltVal val="0"/>
                                          </p:val>
                                        </p:tav>
                                        <p:tav tm="100000">
                                          <p:val>
                                            <p:strVal val="#ppt_w"/>
                                          </p:val>
                                        </p:tav>
                                      </p:tavLst>
                                    </p:anim>
                                    <p:anim calcmode="lin" valueType="num">
                                      <p:cBhvr>
                                        <p:cTn id="43" dur="500" fill="hold"/>
                                        <p:tgtEl>
                                          <p:spTgt spid="39"/>
                                        </p:tgtEl>
                                        <p:attrNameLst>
                                          <p:attrName>ppt_h</p:attrName>
                                        </p:attrNameLst>
                                      </p:cBhvr>
                                      <p:tavLst>
                                        <p:tav tm="0">
                                          <p:val>
                                            <p:fltVal val="0"/>
                                          </p:val>
                                        </p:tav>
                                        <p:tav tm="100000">
                                          <p:val>
                                            <p:strVal val="#ppt_h"/>
                                          </p:val>
                                        </p:tav>
                                      </p:tavLst>
                                    </p:anim>
                                  </p:childTnLst>
                                </p:cTn>
                              </p:par>
                            </p:childTnLst>
                          </p:cTn>
                        </p:par>
                        <p:par>
                          <p:cTn id="44" fill="hold">
                            <p:stCondLst>
                              <p:cond delay="4400"/>
                            </p:stCondLst>
                            <p:childTnLst>
                              <p:par>
                                <p:cTn id="45" presetID="23" presetClass="entr" presetSubtype="16" fill="hold" grpId="0" nodeType="afterEffect">
                                  <p:stCondLst>
                                    <p:cond delay="0"/>
                                  </p:stCondLst>
                                  <p:iterate>
                                    <p:tmAbs val="0"/>
                                  </p:iterate>
                                  <p:childTnLst>
                                    <p:set>
                                      <p:cBhvr>
                                        <p:cTn id="46" fill="hold"/>
                                        <p:tgtEl>
                                          <p:spTgt spid="45"/>
                                        </p:tgtEl>
                                        <p:attrNameLst>
                                          <p:attrName>style.visibility</p:attrName>
                                        </p:attrNameLst>
                                      </p:cBhvr>
                                      <p:to>
                                        <p:strVal val="visible"/>
                                      </p:to>
                                    </p:set>
                                    <p:anim calcmode="lin" valueType="num">
                                      <p:cBhvr>
                                        <p:cTn id="47" dur="500" fill="hold"/>
                                        <p:tgtEl>
                                          <p:spTgt spid="45"/>
                                        </p:tgtEl>
                                        <p:attrNameLst>
                                          <p:attrName>ppt_w</p:attrName>
                                        </p:attrNameLst>
                                      </p:cBhvr>
                                      <p:tavLst>
                                        <p:tav tm="0">
                                          <p:val>
                                            <p:fltVal val="0"/>
                                          </p:val>
                                        </p:tav>
                                        <p:tav tm="100000">
                                          <p:val>
                                            <p:strVal val="#ppt_w"/>
                                          </p:val>
                                        </p:tav>
                                      </p:tavLst>
                                    </p:anim>
                                    <p:anim calcmode="lin" valueType="num">
                                      <p:cBhvr>
                                        <p:cTn id="48" dur="500" fill="hold"/>
                                        <p:tgtEl>
                                          <p:spTgt spid="45"/>
                                        </p:tgtEl>
                                        <p:attrNameLst>
                                          <p:attrName>ppt_h</p:attrName>
                                        </p:attrNameLst>
                                      </p:cBhvr>
                                      <p:tavLst>
                                        <p:tav tm="0">
                                          <p:val>
                                            <p:fltVal val="0"/>
                                          </p:val>
                                        </p:tav>
                                        <p:tav tm="100000">
                                          <p:val>
                                            <p:strVal val="#ppt_h"/>
                                          </p:val>
                                        </p:tav>
                                      </p:tavLst>
                                    </p:anim>
                                  </p:childTnLst>
                                </p:cTn>
                              </p:par>
                            </p:childTnLst>
                          </p:cTn>
                        </p:par>
                        <p:par>
                          <p:cTn id="49" fill="hold">
                            <p:stCondLst>
                              <p:cond delay="4900"/>
                            </p:stCondLst>
                            <p:childTnLst>
                              <p:par>
                                <p:cTn id="50" presetID="23" presetClass="entr" presetSubtype="16" fill="hold" grpId="0" nodeType="afterEffect">
                                  <p:stCondLst>
                                    <p:cond delay="0"/>
                                  </p:stCondLst>
                                  <p:iterate>
                                    <p:tmAbs val="0"/>
                                  </p:iterate>
                                  <p:childTnLst>
                                    <p:set>
                                      <p:cBhvr>
                                        <p:cTn id="51" fill="hold"/>
                                        <p:tgtEl>
                                          <p:spTgt spid="51"/>
                                        </p:tgtEl>
                                        <p:attrNameLst>
                                          <p:attrName>style.visibility</p:attrName>
                                        </p:attrNameLst>
                                      </p:cBhvr>
                                      <p:to>
                                        <p:strVal val="visible"/>
                                      </p:to>
                                    </p:set>
                                    <p:anim calcmode="lin" valueType="num">
                                      <p:cBhvr>
                                        <p:cTn id="52" dur="500" fill="hold"/>
                                        <p:tgtEl>
                                          <p:spTgt spid="51"/>
                                        </p:tgtEl>
                                        <p:attrNameLst>
                                          <p:attrName>ppt_w</p:attrName>
                                        </p:attrNameLst>
                                      </p:cBhvr>
                                      <p:tavLst>
                                        <p:tav tm="0">
                                          <p:val>
                                            <p:fltVal val="0"/>
                                          </p:val>
                                        </p:tav>
                                        <p:tav tm="100000">
                                          <p:val>
                                            <p:strVal val="#ppt_w"/>
                                          </p:val>
                                        </p:tav>
                                      </p:tavLst>
                                    </p:anim>
                                    <p:anim calcmode="lin" valueType="num">
                                      <p:cBhvr>
                                        <p:cTn id="53" dur="500" fill="hold"/>
                                        <p:tgtEl>
                                          <p:spTgt spid="51"/>
                                        </p:tgtEl>
                                        <p:attrNameLst>
                                          <p:attrName>ppt_h</p:attrName>
                                        </p:attrNameLst>
                                      </p:cBhvr>
                                      <p:tavLst>
                                        <p:tav tm="0">
                                          <p:val>
                                            <p:fltVal val="0"/>
                                          </p:val>
                                        </p:tav>
                                        <p:tav tm="100000">
                                          <p:val>
                                            <p:strVal val="#ppt_h"/>
                                          </p:val>
                                        </p:tav>
                                      </p:tavLst>
                                    </p:anim>
                                  </p:childTnLst>
                                </p:cTn>
                              </p:par>
                            </p:childTnLst>
                          </p:cTn>
                        </p:par>
                        <p:par>
                          <p:cTn id="54" fill="hold">
                            <p:stCondLst>
                              <p:cond delay="5400"/>
                            </p:stCondLst>
                            <p:childTnLst>
                              <p:par>
                                <p:cTn id="55" presetID="23" presetClass="entr" presetSubtype="16" fill="hold" grpId="0" nodeType="afterEffect">
                                  <p:stCondLst>
                                    <p:cond delay="0"/>
                                  </p:stCondLst>
                                  <p:iterate>
                                    <p:tmAbs val="0"/>
                                  </p:iterate>
                                  <p:childTnLst>
                                    <p:set>
                                      <p:cBhvr>
                                        <p:cTn id="56" fill="hold"/>
                                        <p:tgtEl>
                                          <p:spTgt spid="48"/>
                                        </p:tgtEl>
                                        <p:attrNameLst>
                                          <p:attrName>style.visibility</p:attrName>
                                        </p:attrNameLst>
                                      </p:cBhvr>
                                      <p:to>
                                        <p:strVal val="visible"/>
                                      </p:to>
                                    </p:set>
                                    <p:anim calcmode="lin" valueType="num">
                                      <p:cBhvr>
                                        <p:cTn id="57" dur="500" fill="hold"/>
                                        <p:tgtEl>
                                          <p:spTgt spid="48"/>
                                        </p:tgtEl>
                                        <p:attrNameLst>
                                          <p:attrName>ppt_w</p:attrName>
                                        </p:attrNameLst>
                                      </p:cBhvr>
                                      <p:tavLst>
                                        <p:tav tm="0">
                                          <p:val>
                                            <p:fltVal val="0"/>
                                          </p:val>
                                        </p:tav>
                                        <p:tav tm="100000">
                                          <p:val>
                                            <p:strVal val="#ppt_w"/>
                                          </p:val>
                                        </p:tav>
                                      </p:tavLst>
                                    </p:anim>
                                    <p:anim calcmode="lin" valueType="num">
                                      <p:cBhvr>
                                        <p:cTn id="58" dur="500" fill="hold"/>
                                        <p:tgtEl>
                                          <p:spTgt spid="48"/>
                                        </p:tgtEl>
                                        <p:attrNameLst>
                                          <p:attrName>ppt_h</p:attrName>
                                        </p:attrNameLst>
                                      </p:cBhvr>
                                      <p:tavLst>
                                        <p:tav tm="0">
                                          <p:val>
                                            <p:fltVal val="0"/>
                                          </p:val>
                                        </p:tav>
                                        <p:tav tm="100000">
                                          <p:val>
                                            <p:strVal val="#ppt_h"/>
                                          </p:val>
                                        </p:tav>
                                      </p:tavLst>
                                    </p:anim>
                                  </p:childTnLst>
                                </p:cTn>
                              </p:par>
                            </p:childTnLst>
                          </p:cTn>
                        </p:par>
                        <p:par>
                          <p:cTn id="59" fill="hold">
                            <p:stCondLst>
                              <p:cond delay="5900"/>
                            </p:stCondLst>
                            <p:childTnLst>
                              <p:par>
                                <p:cTn id="60" presetID="23" presetClass="entr" presetSubtype="16" fill="hold" grpId="0" nodeType="afterEffect">
                                  <p:stCondLst>
                                    <p:cond delay="0"/>
                                  </p:stCondLst>
                                  <p:iterate>
                                    <p:tmAbs val="0"/>
                                  </p:iterate>
                                  <p:childTnLst>
                                    <p:set>
                                      <p:cBhvr>
                                        <p:cTn id="61" fill="hold"/>
                                        <p:tgtEl>
                                          <p:spTgt spid="54"/>
                                        </p:tgtEl>
                                        <p:attrNameLst>
                                          <p:attrName>style.visibility</p:attrName>
                                        </p:attrNameLst>
                                      </p:cBhvr>
                                      <p:to>
                                        <p:strVal val="visible"/>
                                      </p:to>
                                    </p:set>
                                    <p:anim calcmode="lin" valueType="num">
                                      <p:cBhvr>
                                        <p:cTn id="62" dur="500" fill="hold"/>
                                        <p:tgtEl>
                                          <p:spTgt spid="54"/>
                                        </p:tgtEl>
                                        <p:attrNameLst>
                                          <p:attrName>ppt_w</p:attrName>
                                        </p:attrNameLst>
                                      </p:cBhvr>
                                      <p:tavLst>
                                        <p:tav tm="0">
                                          <p:val>
                                            <p:fltVal val="0"/>
                                          </p:val>
                                        </p:tav>
                                        <p:tav tm="100000">
                                          <p:val>
                                            <p:strVal val="#ppt_w"/>
                                          </p:val>
                                        </p:tav>
                                      </p:tavLst>
                                    </p:anim>
                                    <p:anim calcmode="lin" valueType="num">
                                      <p:cBhvr>
                                        <p:cTn id="63" dur="500" fill="hold"/>
                                        <p:tgtEl>
                                          <p:spTgt spid="54"/>
                                        </p:tgtEl>
                                        <p:attrNameLst>
                                          <p:attrName>ppt_h</p:attrName>
                                        </p:attrNameLst>
                                      </p:cBhvr>
                                      <p:tavLst>
                                        <p:tav tm="0">
                                          <p:val>
                                            <p:fltVal val="0"/>
                                          </p:val>
                                        </p:tav>
                                        <p:tav tm="100000">
                                          <p:val>
                                            <p:strVal val="#ppt_h"/>
                                          </p:val>
                                        </p:tav>
                                      </p:tavLst>
                                    </p:anim>
                                  </p:childTnLst>
                                </p:cTn>
                              </p:par>
                            </p:childTnLst>
                          </p:cTn>
                        </p:par>
                        <p:par>
                          <p:cTn id="64" fill="hold">
                            <p:stCondLst>
                              <p:cond delay="6400"/>
                            </p:stCondLst>
                            <p:childTnLst>
                              <p:par>
                                <p:cTn id="65" presetID="2" presetClass="entr" presetSubtype="8" fill="hold" grpId="0" nodeType="afterEffect">
                                  <p:stCondLst>
                                    <p:cond delay="0"/>
                                  </p:stCondLst>
                                  <p:iterate>
                                    <p:tmAbs val="0"/>
                                  </p:iterate>
                                  <p:childTnLst>
                                    <p:set>
                                      <p:cBhvr>
                                        <p:cTn id="66" fill="hold"/>
                                        <p:tgtEl>
                                          <p:spTgt spid="21"/>
                                        </p:tgtEl>
                                        <p:attrNameLst>
                                          <p:attrName>style.visibility</p:attrName>
                                        </p:attrNameLst>
                                      </p:cBhvr>
                                      <p:to>
                                        <p:strVal val="visible"/>
                                      </p:to>
                                    </p:set>
                                    <p:anim calcmode="lin" valueType="num">
                                      <p:cBhvr>
                                        <p:cTn id="67" dur="1000" fill="hold"/>
                                        <p:tgtEl>
                                          <p:spTgt spid="21"/>
                                        </p:tgtEl>
                                        <p:attrNameLst>
                                          <p:attrName>ppt_x</p:attrName>
                                        </p:attrNameLst>
                                      </p:cBhvr>
                                      <p:tavLst>
                                        <p:tav tm="0">
                                          <p:val>
                                            <p:strVal val="0-#ppt_w/2"/>
                                          </p:val>
                                        </p:tav>
                                        <p:tav tm="100000">
                                          <p:val>
                                            <p:strVal val="#ppt_x"/>
                                          </p:val>
                                        </p:tav>
                                      </p:tavLst>
                                    </p:anim>
                                    <p:anim calcmode="lin" valueType="num">
                                      <p:cBhvr>
                                        <p:cTn id="68" dur="10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400"/>
                            </p:stCondLst>
                            <p:childTnLst>
                              <p:par>
                                <p:cTn id="70" presetID="2" presetClass="entr" presetSubtype="8" fill="hold" grpId="0" nodeType="afterEffect">
                                  <p:stCondLst>
                                    <p:cond delay="0"/>
                                  </p:stCondLst>
                                  <p:iterate>
                                    <p:tmAbs val="0"/>
                                  </p:iterate>
                                  <p:childTnLst>
                                    <p:set>
                                      <p:cBhvr>
                                        <p:cTn id="71" fill="hold"/>
                                        <p:tgtEl>
                                          <p:spTgt spid="24"/>
                                        </p:tgtEl>
                                        <p:attrNameLst>
                                          <p:attrName>style.visibility</p:attrName>
                                        </p:attrNameLst>
                                      </p:cBhvr>
                                      <p:to>
                                        <p:strVal val="visible"/>
                                      </p:to>
                                    </p:set>
                                    <p:anim calcmode="lin" valueType="num">
                                      <p:cBhvr>
                                        <p:cTn id="72" dur="1000" fill="hold"/>
                                        <p:tgtEl>
                                          <p:spTgt spid="24"/>
                                        </p:tgtEl>
                                        <p:attrNameLst>
                                          <p:attrName>ppt_x</p:attrName>
                                        </p:attrNameLst>
                                      </p:cBhvr>
                                      <p:tavLst>
                                        <p:tav tm="0">
                                          <p:val>
                                            <p:strVal val="0-#ppt_w/2"/>
                                          </p:val>
                                        </p:tav>
                                        <p:tav tm="100000">
                                          <p:val>
                                            <p:strVal val="#ppt_x"/>
                                          </p:val>
                                        </p:tav>
                                      </p:tavLst>
                                    </p:anim>
                                    <p:anim calcmode="lin" valueType="num">
                                      <p:cBhvr>
                                        <p:cTn id="73" dur="1000" fill="hold"/>
                                        <p:tgtEl>
                                          <p:spTgt spid="24"/>
                                        </p:tgtEl>
                                        <p:attrNameLst>
                                          <p:attrName>ppt_y</p:attrName>
                                        </p:attrNameLst>
                                      </p:cBhvr>
                                      <p:tavLst>
                                        <p:tav tm="0">
                                          <p:val>
                                            <p:strVal val="#ppt_y"/>
                                          </p:val>
                                        </p:tav>
                                        <p:tav tm="100000">
                                          <p:val>
                                            <p:strVal val="#ppt_y"/>
                                          </p:val>
                                        </p:tav>
                                      </p:tavLst>
                                    </p:anim>
                                  </p:childTnLst>
                                </p:cTn>
                              </p:par>
                            </p:childTnLst>
                          </p:cTn>
                        </p:par>
                        <p:par>
                          <p:cTn id="74" fill="hold">
                            <p:stCondLst>
                              <p:cond delay="8400"/>
                            </p:stCondLst>
                            <p:childTnLst>
                              <p:par>
                                <p:cTn id="75" presetID="2" presetClass="entr" presetSubtype="8" fill="hold" grpId="0" nodeType="afterEffect">
                                  <p:stCondLst>
                                    <p:cond delay="0"/>
                                  </p:stCondLst>
                                  <p:iterate>
                                    <p:tmAbs val="0"/>
                                  </p:iterate>
                                  <p:childTnLst>
                                    <p:set>
                                      <p:cBhvr>
                                        <p:cTn id="76" fill="hold"/>
                                        <p:tgtEl>
                                          <p:spTgt spid="27"/>
                                        </p:tgtEl>
                                        <p:attrNameLst>
                                          <p:attrName>style.visibility</p:attrName>
                                        </p:attrNameLst>
                                      </p:cBhvr>
                                      <p:to>
                                        <p:strVal val="visible"/>
                                      </p:to>
                                    </p:set>
                                    <p:anim calcmode="lin" valueType="num">
                                      <p:cBhvr>
                                        <p:cTn id="77" dur="1000" fill="hold"/>
                                        <p:tgtEl>
                                          <p:spTgt spid="27"/>
                                        </p:tgtEl>
                                        <p:attrNameLst>
                                          <p:attrName>ppt_x</p:attrName>
                                        </p:attrNameLst>
                                      </p:cBhvr>
                                      <p:tavLst>
                                        <p:tav tm="0">
                                          <p:val>
                                            <p:strVal val="0-#ppt_w/2"/>
                                          </p:val>
                                        </p:tav>
                                        <p:tav tm="100000">
                                          <p:val>
                                            <p:strVal val="#ppt_x"/>
                                          </p:val>
                                        </p:tav>
                                      </p:tavLst>
                                    </p:anim>
                                    <p:anim calcmode="lin" valueType="num">
                                      <p:cBhvr>
                                        <p:cTn id="78" dur="1000" fill="hold"/>
                                        <p:tgtEl>
                                          <p:spTgt spid="27"/>
                                        </p:tgtEl>
                                        <p:attrNameLst>
                                          <p:attrName>ppt_y</p:attrName>
                                        </p:attrNameLst>
                                      </p:cBhvr>
                                      <p:tavLst>
                                        <p:tav tm="0">
                                          <p:val>
                                            <p:strVal val="#ppt_y"/>
                                          </p:val>
                                        </p:tav>
                                        <p:tav tm="100000">
                                          <p:val>
                                            <p:strVal val="#ppt_y"/>
                                          </p:val>
                                        </p:tav>
                                      </p:tavLst>
                                    </p:anim>
                                  </p:childTnLst>
                                </p:cTn>
                              </p:par>
                            </p:childTnLst>
                          </p:cTn>
                        </p:par>
                        <p:par>
                          <p:cTn id="79" fill="hold">
                            <p:stCondLst>
                              <p:cond delay="9400"/>
                            </p:stCondLst>
                            <p:childTnLst>
                              <p:par>
                                <p:cTn id="80" presetID="2" presetClass="entr" presetSubtype="8" fill="hold" grpId="0" nodeType="afterEffect">
                                  <p:stCondLst>
                                    <p:cond delay="0"/>
                                  </p:stCondLst>
                                  <p:iterate>
                                    <p:tmAbs val="0"/>
                                  </p:iterate>
                                  <p:childTnLst>
                                    <p:set>
                                      <p:cBhvr>
                                        <p:cTn id="81" fill="hold"/>
                                        <p:tgtEl>
                                          <p:spTgt spid="30"/>
                                        </p:tgtEl>
                                        <p:attrNameLst>
                                          <p:attrName>style.visibility</p:attrName>
                                        </p:attrNameLst>
                                      </p:cBhvr>
                                      <p:to>
                                        <p:strVal val="visible"/>
                                      </p:to>
                                    </p:set>
                                    <p:anim calcmode="lin" valueType="num">
                                      <p:cBhvr>
                                        <p:cTn id="82" dur="1000" fill="hold"/>
                                        <p:tgtEl>
                                          <p:spTgt spid="30"/>
                                        </p:tgtEl>
                                        <p:attrNameLst>
                                          <p:attrName>ppt_x</p:attrName>
                                        </p:attrNameLst>
                                      </p:cBhvr>
                                      <p:tavLst>
                                        <p:tav tm="0">
                                          <p:val>
                                            <p:strVal val="0-#ppt_w/2"/>
                                          </p:val>
                                        </p:tav>
                                        <p:tav tm="100000">
                                          <p:val>
                                            <p:strVal val="#ppt_x"/>
                                          </p:val>
                                        </p:tav>
                                      </p:tavLst>
                                    </p:anim>
                                    <p:anim calcmode="lin" valueType="num">
                                      <p:cBhvr>
                                        <p:cTn id="83" dur="1000" fill="hold"/>
                                        <p:tgtEl>
                                          <p:spTgt spid="30"/>
                                        </p:tgtEl>
                                        <p:attrNameLst>
                                          <p:attrName>ppt_y</p:attrName>
                                        </p:attrNameLst>
                                      </p:cBhvr>
                                      <p:tavLst>
                                        <p:tav tm="0">
                                          <p:val>
                                            <p:strVal val="#ppt_y"/>
                                          </p:val>
                                        </p:tav>
                                        <p:tav tm="100000">
                                          <p:val>
                                            <p:strVal val="#ppt_y"/>
                                          </p:val>
                                        </p:tav>
                                      </p:tavLst>
                                    </p:anim>
                                  </p:childTnLst>
                                </p:cTn>
                              </p:par>
                            </p:childTnLst>
                          </p:cTn>
                        </p:par>
                        <p:par>
                          <p:cTn id="84" fill="hold">
                            <p:stCondLst>
                              <p:cond delay="10400"/>
                            </p:stCondLst>
                            <p:childTnLst>
                              <p:par>
                                <p:cTn id="85" presetID="2" presetClass="entr" presetSubtype="8" fill="hold" grpId="0" nodeType="afterEffect">
                                  <p:stCondLst>
                                    <p:cond delay="0"/>
                                  </p:stCondLst>
                                  <p:iterate>
                                    <p:tmAbs val="0"/>
                                  </p:iterate>
                                  <p:childTnLst>
                                    <p:set>
                                      <p:cBhvr>
                                        <p:cTn id="86" fill="hold"/>
                                        <p:tgtEl>
                                          <p:spTgt spid="36"/>
                                        </p:tgtEl>
                                        <p:attrNameLst>
                                          <p:attrName>style.visibility</p:attrName>
                                        </p:attrNameLst>
                                      </p:cBhvr>
                                      <p:to>
                                        <p:strVal val="visible"/>
                                      </p:to>
                                    </p:set>
                                    <p:anim calcmode="lin" valueType="num">
                                      <p:cBhvr>
                                        <p:cTn id="87" dur="1000" fill="hold"/>
                                        <p:tgtEl>
                                          <p:spTgt spid="36"/>
                                        </p:tgtEl>
                                        <p:attrNameLst>
                                          <p:attrName>ppt_x</p:attrName>
                                        </p:attrNameLst>
                                      </p:cBhvr>
                                      <p:tavLst>
                                        <p:tav tm="0">
                                          <p:val>
                                            <p:strVal val="0-#ppt_w/2"/>
                                          </p:val>
                                        </p:tav>
                                        <p:tav tm="100000">
                                          <p:val>
                                            <p:strVal val="#ppt_x"/>
                                          </p:val>
                                        </p:tav>
                                      </p:tavLst>
                                    </p:anim>
                                    <p:anim calcmode="lin" valueType="num">
                                      <p:cBhvr>
                                        <p:cTn id="88" dur="1000" fill="hold"/>
                                        <p:tgtEl>
                                          <p:spTgt spid="36"/>
                                        </p:tgtEl>
                                        <p:attrNameLst>
                                          <p:attrName>ppt_y</p:attrName>
                                        </p:attrNameLst>
                                      </p:cBhvr>
                                      <p:tavLst>
                                        <p:tav tm="0">
                                          <p:val>
                                            <p:strVal val="#ppt_y"/>
                                          </p:val>
                                        </p:tav>
                                        <p:tav tm="100000">
                                          <p:val>
                                            <p:strVal val="#ppt_y"/>
                                          </p:val>
                                        </p:tav>
                                      </p:tavLst>
                                    </p:anim>
                                  </p:childTnLst>
                                </p:cTn>
                              </p:par>
                            </p:childTnLst>
                          </p:cTn>
                        </p:par>
                        <p:par>
                          <p:cTn id="89" fill="hold">
                            <p:stCondLst>
                              <p:cond delay="11400"/>
                            </p:stCondLst>
                            <p:childTnLst>
                              <p:par>
                                <p:cTn id="90" presetID="2" presetClass="entr" presetSubtype="8" fill="hold" grpId="0" nodeType="afterEffect">
                                  <p:stCondLst>
                                    <p:cond delay="0"/>
                                  </p:stCondLst>
                                  <p:iterate>
                                    <p:tmAbs val="0"/>
                                  </p:iterate>
                                  <p:childTnLst>
                                    <p:set>
                                      <p:cBhvr>
                                        <p:cTn id="91" fill="hold"/>
                                        <p:tgtEl>
                                          <p:spTgt spid="33"/>
                                        </p:tgtEl>
                                        <p:attrNameLst>
                                          <p:attrName>style.visibility</p:attrName>
                                        </p:attrNameLst>
                                      </p:cBhvr>
                                      <p:to>
                                        <p:strVal val="visible"/>
                                      </p:to>
                                    </p:set>
                                    <p:anim calcmode="lin" valueType="num">
                                      <p:cBhvr>
                                        <p:cTn id="92" dur="1000" fill="hold"/>
                                        <p:tgtEl>
                                          <p:spTgt spid="33"/>
                                        </p:tgtEl>
                                        <p:attrNameLst>
                                          <p:attrName>ppt_x</p:attrName>
                                        </p:attrNameLst>
                                      </p:cBhvr>
                                      <p:tavLst>
                                        <p:tav tm="0">
                                          <p:val>
                                            <p:strVal val="0-#ppt_w/2"/>
                                          </p:val>
                                        </p:tav>
                                        <p:tav tm="100000">
                                          <p:val>
                                            <p:strVal val="#ppt_x"/>
                                          </p:val>
                                        </p:tav>
                                      </p:tavLst>
                                    </p:anim>
                                    <p:anim calcmode="lin" valueType="num">
                                      <p:cBhvr>
                                        <p:cTn id="93" dur="10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9" grpId="0" animBg="1" advAuto="0"/>
      <p:bldP spid="10" grpId="0" animBg="1" advAuto="0"/>
      <p:bldP spid="15" grpId="0" animBg="1" advAuto="0"/>
      <p:bldP spid="20" grpId="0" animBg="1" advAuto="0"/>
      <p:bldP spid="21" grpId="0" animBg="1" advAuto="0"/>
      <p:bldP spid="24" grpId="0" animBg="1" advAuto="0"/>
      <p:bldP spid="27" grpId="0" animBg="1" advAuto="0"/>
      <p:bldP spid="30" grpId="0" animBg="1" advAuto="0"/>
      <p:bldP spid="33" grpId="0" animBg="1" advAuto="0"/>
      <p:bldP spid="36" grpId="0" animBg="1" advAuto="0"/>
      <p:bldP spid="39" grpId="0" animBg="1" advAuto="0"/>
      <p:bldP spid="42" grpId="0" animBg="1" advAuto="0"/>
      <p:bldP spid="45" grpId="0" animBg="1" advAuto="0"/>
      <p:bldP spid="48" grpId="0" animBg="1" advAuto="0"/>
      <p:bldP spid="51" grpId="0" animBg="1" advAuto="0"/>
      <p:bldP spid="54" grpId="0" animBg="1" advAuto="0"/>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332"/>
          <p:cNvGrpSpPr/>
          <p:nvPr/>
        </p:nvGrpSpPr>
        <p:grpSpPr>
          <a:xfrm>
            <a:off x="6526335" y="4736414"/>
            <a:ext cx="288476" cy="288476"/>
            <a:chOff x="4643438" y="2786064"/>
            <a:chExt cx="288476" cy="288476"/>
          </a:xfrm>
        </p:grpSpPr>
        <p:sp>
          <p:nvSpPr>
            <p:cNvPr id="9" name="Oval 30"/>
            <p:cNvSpPr/>
            <p:nvPr/>
          </p:nvSpPr>
          <p:spPr>
            <a:xfrm>
              <a:off x="4643438" y="2786064"/>
              <a:ext cx="288476" cy="28847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2"/>
                </a:solidFill>
                <a:cs typeface="+mn-ea"/>
                <a:sym typeface="+mn-lt"/>
              </a:endParaRPr>
            </a:p>
          </p:txBody>
        </p:sp>
        <p:sp>
          <p:nvSpPr>
            <p:cNvPr id="10" name="Freeform 26"/>
            <p:cNvSpPr>
              <a:spLocks/>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00" dirty="0">
                <a:solidFill>
                  <a:schemeClr val="tx2"/>
                </a:solidFill>
                <a:cs typeface="+mn-ea"/>
                <a:sym typeface="+mn-lt"/>
              </a:endParaRPr>
            </a:p>
          </p:txBody>
        </p:sp>
      </p:grpSp>
      <p:grpSp>
        <p:nvGrpSpPr>
          <p:cNvPr id="11" name="Group 342"/>
          <p:cNvGrpSpPr/>
          <p:nvPr/>
        </p:nvGrpSpPr>
        <p:grpSpPr>
          <a:xfrm>
            <a:off x="6526335" y="6022298"/>
            <a:ext cx="288476" cy="288476"/>
            <a:chOff x="4643438" y="4071948"/>
            <a:chExt cx="288476" cy="288476"/>
          </a:xfrm>
        </p:grpSpPr>
        <p:sp>
          <p:nvSpPr>
            <p:cNvPr id="12" name="Oval 26"/>
            <p:cNvSpPr/>
            <p:nvPr/>
          </p:nvSpPr>
          <p:spPr>
            <a:xfrm>
              <a:off x="4643438" y="4071948"/>
              <a:ext cx="288476" cy="28847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2"/>
                </a:solidFill>
                <a:cs typeface="+mn-ea"/>
                <a:sym typeface="+mn-lt"/>
              </a:endParaRPr>
            </a:p>
          </p:txBody>
        </p:sp>
        <p:sp>
          <p:nvSpPr>
            <p:cNvPr id="13" name="Freeform 105"/>
            <p:cNvSpPr>
              <a:spLocks/>
            </p:cNvSpPr>
            <p:nvPr/>
          </p:nvSpPr>
          <p:spPr bwMode="auto">
            <a:xfrm>
              <a:off x="4742079" y="4165806"/>
              <a:ext cx="105018" cy="105018"/>
            </a:xfrm>
            <a:custGeom>
              <a:avLst/>
              <a:gdLst/>
              <a:ahLst/>
              <a:cxnLst>
                <a:cxn ang="0">
                  <a:pos x="255" y="58"/>
                </a:cxn>
                <a:cxn ang="0">
                  <a:pos x="257" y="53"/>
                </a:cxn>
                <a:cxn ang="0">
                  <a:pos x="262" y="38"/>
                </a:cxn>
                <a:cxn ang="0">
                  <a:pos x="257" y="24"/>
                </a:cxn>
                <a:cxn ang="0">
                  <a:pos x="244" y="9"/>
                </a:cxn>
                <a:cxn ang="0">
                  <a:pos x="241" y="5"/>
                </a:cxn>
                <a:cxn ang="0">
                  <a:pos x="224" y="0"/>
                </a:cxn>
                <a:cxn ang="0">
                  <a:pos x="210" y="5"/>
                </a:cxn>
                <a:cxn ang="0">
                  <a:pos x="132" y="82"/>
                </a:cxn>
                <a:cxn ang="0">
                  <a:pos x="58" y="9"/>
                </a:cxn>
                <a:cxn ang="0">
                  <a:pos x="49" y="2"/>
                </a:cxn>
                <a:cxn ang="0">
                  <a:pos x="27" y="2"/>
                </a:cxn>
                <a:cxn ang="0">
                  <a:pos x="18" y="9"/>
                </a:cxn>
                <a:cxn ang="0">
                  <a:pos x="9" y="18"/>
                </a:cxn>
                <a:cxn ang="0">
                  <a:pos x="3" y="27"/>
                </a:cxn>
                <a:cxn ang="0">
                  <a:pos x="3" y="49"/>
                </a:cxn>
                <a:cxn ang="0">
                  <a:pos x="9" y="58"/>
                </a:cxn>
                <a:cxn ang="0">
                  <a:pos x="9" y="205"/>
                </a:cxn>
                <a:cxn ang="0">
                  <a:pos x="5" y="210"/>
                </a:cxn>
                <a:cxn ang="0">
                  <a:pos x="0" y="225"/>
                </a:cxn>
                <a:cxn ang="0">
                  <a:pos x="5" y="241"/>
                </a:cxn>
                <a:cxn ang="0">
                  <a:pos x="18" y="254"/>
                </a:cxn>
                <a:cxn ang="0">
                  <a:pos x="23" y="257"/>
                </a:cxn>
                <a:cxn ang="0">
                  <a:pos x="38" y="263"/>
                </a:cxn>
                <a:cxn ang="0">
                  <a:pos x="54" y="257"/>
                </a:cxn>
                <a:cxn ang="0">
                  <a:pos x="132" y="181"/>
                </a:cxn>
                <a:cxn ang="0">
                  <a:pos x="204" y="254"/>
                </a:cxn>
                <a:cxn ang="0">
                  <a:pos x="214" y="261"/>
                </a:cxn>
                <a:cxn ang="0">
                  <a:pos x="235" y="261"/>
                </a:cxn>
                <a:cxn ang="0">
                  <a:pos x="244" y="254"/>
                </a:cxn>
                <a:cxn ang="0">
                  <a:pos x="255" y="245"/>
                </a:cxn>
                <a:cxn ang="0">
                  <a:pos x="261" y="236"/>
                </a:cxn>
                <a:cxn ang="0">
                  <a:pos x="261" y="214"/>
                </a:cxn>
                <a:cxn ang="0">
                  <a:pos x="255" y="205"/>
                </a:cxn>
              </a:cxnLst>
              <a:rect l="0" t="0" r="r" b="b"/>
              <a:pathLst>
                <a:path w="262" h="263">
                  <a:moveTo>
                    <a:pt x="181" y="132"/>
                  </a:moveTo>
                  <a:lnTo>
                    <a:pt x="255" y="58"/>
                  </a:lnTo>
                  <a:lnTo>
                    <a:pt x="255" y="58"/>
                  </a:lnTo>
                  <a:lnTo>
                    <a:pt x="257" y="53"/>
                  </a:lnTo>
                  <a:lnTo>
                    <a:pt x="261" y="49"/>
                  </a:lnTo>
                  <a:lnTo>
                    <a:pt x="262" y="38"/>
                  </a:lnTo>
                  <a:lnTo>
                    <a:pt x="261" y="27"/>
                  </a:lnTo>
                  <a:lnTo>
                    <a:pt x="257" y="24"/>
                  </a:lnTo>
                  <a:lnTo>
                    <a:pt x="255" y="18"/>
                  </a:lnTo>
                  <a:lnTo>
                    <a:pt x="244" y="9"/>
                  </a:lnTo>
                  <a:lnTo>
                    <a:pt x="244" y="9"/>
                  </a:lnTo>
                  <a:lnTo>
                    <a:pt x="241" y="5"/>
                  </a:lnTo>
                  <a:lnTo>
                    <a:pt x="235" y="2"/>
                  </a:lnTo>
                  <a:lnTo>
                    <a:pt x="224" y="0"/>
                  </a:lnTo>
                  <a:lnTo>
                    <a:pt x="214" y="2"/>
                  </a:lnTo>
                  <a:lnTo>
                    <a:pt x="210" y="5"/>
                  </a:lnTo>
                  <a:lnTo>
                    <a:pt x="204" y="9"/>
                  </a:lnTo>
                  <a:lnTo>
                    <a:pt x="132" y="82"/>
                  </a:lnTo>
                  <a:lnTo>
                    <a:pt x="58" y="9"/>
                  </a:lnTo>
                  <a:lnTo>
                    <a:pt x="58" y="9"/>
                  </a:lnTo>
                  <a:lnTo>
                    <a:pt x="54" y="5"/>
                  </a:lnTo>
                  <a:lnTo>
                    <a:pt x="49" y="2"/>
                  </a:lnTo>
                  <a:lnTo>
                    <a:pt x="38" y="0"/>
                  </a:lnTo>
                  <a:lnTo>
                    <a:pt x="27" y="2"/>
                  </a:lnTo>
                  <a:lnTo>
                    <a:pt x="23" y="5"/>
                  </a:lnTo>
                  <a:lnTo>
                    <a:pt x="18" y="9"/>
                  </a:lnTo>
                  <a:lnTo>
                    <a:pt x="9" y="18"/>
                  </a:lnTo>
                  <a:lnTo>
                    <a:pt x="9" y="18"/>
                  </a:lnTo>
                  <a:lnTo>
                    <a:pt x="5" y="24"/>
                  </a:lnTo>
                  <a:lnTo>
                    <a:pt x="3" y="27"/>
                  </a:lnTo>
                  <a:lnTo>
                    <a:pt x="0" y="38"/>
                  </a:lnTo>
                  <a:lnTo>
                    <a:pt x="3" y="49"/>
                  </a:lnTo>
                  <a:lnTo>
                    <a:pt x="5" y="53"/>
                  </a:lnTo>
                  <a:lnTo>
                    <a:pt x="9" y="58"/>
                  </a:lnTo>
                  <a:lnTo>
                    <a:pt x="83" y="132"/>
                  </a:lnTo>
                  <a:lnTo>
                    <a:pt x="9" y="205"/>
                  </a:lnTo>
                  <a:lnTo>
                    <a:pt x="9" y="205"/>
                  </a:lnTo>
                  <a:lnTo>
                    <a:pt x="5" y="210"/>
                  </a:lnTo>
                  <a:lnTo>
                    <a:pt x="3" y="214"/>
                  </a:lnTo>
                  <a:lnTo>
                    <a:pt x="0" y="225"/>
                  </a:lnTo>
                  <a:lnTo>
                    <a:pt x="3" y="236"/>
                  </a:lnTo>
                  <a:lnTo>
                    <a:pt x="5" y="241"/>
                  </a:lnTo>
                  <a:lnTo>
                    <a:pt x="9" y="245"/>
                  </a:lnTo>
                  <a:lnTo>
                    <a:pt x="18" y="254"/>
                  </a:lnTo>
                  <a:lnTo>
                    <a:pt x="18" y="254"/>
                  </a:lnTo>
                  <a:lnTo>
                    <a:pt x="23" y="257"/>
                  </a:lnTo>
                  <a:lnTo>
                    <a:pt x="27" y="261"/>
                  </a:lnTo>
                  <a:lnTo>
                    <a:pt x="38" y="263"/>
                  </a:lnTo>
                  <a:lnTo>
                    <a:pt x="49" y="261"/>
                  </a:lnTo>
                  <a:lnTo>
                    <a:pt x="54" y="257"/>
                  </a:lnTo>
                  <a:lnTo>
                    <a:pt x="58" y="254"/>
                  </a:lnTo>
                  <a:lnTo>
                    <a:pt x="132" y="181"/>
                  </a:lnTo>
                  <a:lnTo>
                    <a:pt x="204" y="254"/>
                  </a:lnTo>
                  <a:lnTo>
                    <a:pt x="204" y="254"/>
                  </a:lnTo>
                  <a:lnTo>
                    <a:pt x="210" y="257"/>
                  </a:lnTo>
                  <a:lnTo>
                    <a:pt x="214" y="261"/>
                  </a:lnTo>
                  <a:lnTo>
                    <a:pt x="224" y="263"/>
                  </a:lnTo>
                  <a:lnTo>
                    <a:pt x="235" y="261"/>
                  </a:lnTo>
                  <a:lnTo>
                    <a:pt x="241" y="257"/>
                  </a:lnTo>
                  <a:lnTo>
                    <a:pt x="244" y="254"/>
                  </a:lnTo>
                  <a:lnTo>
                    <a:pt x="255" y="245"/>
                  </a:lnTo>
                  <a:lnTo>
                    <a:pt x="255" y="245"/>
                  </a:lnTo>
                  <a:lnTo>
                    <a:pt x="257" y="241"/>
                  </a:lnTo>
                  <a:lnTo>
                    <a:pt x="261" y="236"/>
                  </a:lnTo>
                  <a:lnTo>
                    <a:pt x="262" y="225"/>
                  </a:lnTo>
                  <a:lnTo>
                    <a:pt x="261" y="214"/>
                  </a:lnTo>
                  <a:lnTo>
                    <a:pt x="257" y="210"/>
                  </a:lnTo>
                  <a:lnTo>
                    <a:pt x="255" y="205"/>
                  </a:lnTo>
                  <a:lnTo>
                    <a:pt x="181" y="13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1400">
                <a:solidFill>
                  <a:schemeClr val="tx2"/>
                </a:solidFill>
                <a:cs typeface="+mn-ea"/>
                <a:sym typeface="+mn-lt"/>
              </a:endParaRPr>
            </a:p>
          </p:txBody>
        </p:sp>
      </p:grpSp>
      <p:grpSp>
        <p:nvGrpSpPr>
          <p:cNvPr id="14" name="Group 341"/>
          <p:cNvGrpSpPr/>
          <p:nvPr/>
        </p:nvGrpSpPr>
        <p:grpSpPr>
          <a:xfrm>
            <a:off x="6526335" y="5593670"/>
            <a:ext cx="288476" cy="288476"/>
            <a:chOff x="4643438" y="3643320"/>
            <a:chExt cx="288476" cy="288476"/>
          </a:xfrm>
        </p:grpSpPr>
        <p:sp>
          <p:nvSpPr>
            <p:cNvPr id="15" name="Oval 22"/>
            <p:cNvSpPr/>
            <p:nvPr/>
          </p:nvSpPr>
          <p:spPr>
            <a:xfrm>
              <a:off x="4643438" y="3643320"/>
              <a:ext cx="288476" cy="28847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2"/>
                </a:solidFill>
                <a:cs typeface="+mn-ea"/>
                <a:sym typeface="+mn-lt"/>
              </a:endParaRPr>
            </a:p>
          </p:txBody>
        </p:sp>
        <p:sp>
          <p:nvSpPr>
            <p:cNvPr id="16" name="Freeform 26"/>
            <p:cNvSpPr>
              <a:spLocks/>
            </p:cNvSpPr>
            <p:nvPr/>
          </p:nvSpPr>
          <p:spPr bwMode="auto">
            <a:xfrm>
              <a:off x="4735506" y="3729002"/>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00" dirty="0">
                <a:solidFill>
                  <a:schemeClr val="tx2"/>
                </a:solidFill>
                <a:cs typeface="+mn-ea"/>
                <a:sym typeface="+mn-lt"/>
              </a:endParaRPr>
            </a:p>
          </p:txBody>
        </p:sp>
      </p:grpSp>
      <p:grpSp>
        <p:nvGrpSpPr>
          <p:cNvPr id="17" name="Group 333"/>
          <p:cNvGrpSpPr/>
          <p:nvPr/>
        </p:nvGrpSpPr>
        <p:grpSpPr>
          <a:xfrm>
            <a:off x="6526335" y="5165042"/>
            <a:ext cx="288476" cy="288476"/>
            <a:chOff x="4643438" y="3214692"/>
            <a:chExt cx="288476" cy="288476"/>
          </a:xfrm>
        </p:grpSpPr>
        <p:sp>
          <p:nvSpPr>
            <p:cNvPr id="18" name="Oval 18"/>
            <p:cNvSpPr/>
            <p:nvPr/>
          </p:nvSpPr>
          <p:spPr>
            <a:xfrm>
              <a:off x="4643438" y="3214692"/>
              <a:ext cx="288476" cy="2884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2"/>
                </a:solidFill>
                <a:cs typeface="+mn-ea"/>
                <a:sym typeface="+mn-lt"/>
              </a:endParaRPr>
            </a:p>
          </p:txBody>
        </p:sp>
        <p:sp>
          <p:nvSpPr>
            <p:cNvPr id="19" name="Freeform 105"/>
            <p:cNvSpPr>
              <a:spLocks/>
            </p:cNvSpPr>
            <p:nvPr/>
          </p:nvSpPr>
          <p:spPr bwMode="auto">
            <a:xfrm>
              <a:off x="4739688" y="3310676"/>
              <a:ext cx="105018" cy="105018"/>
            </a:xfrm>
            <a:custGeom>
              <a:avLst/>
              <a:gdLst/>
              <a:ahLst/>
              <a:cxnLst>
                <a:cxn ang="0">
                  <a:pos x="255" y="58"/>
                </a:cxn>
                <a:cxn ang="0">
                  <a:pos x="257" y="53"/>
                </a:cxn>
                <a:cxn ang="0">
                  <a:pos x="262" y="38"/>
                </a:cxn>
                <a:cxn ang="0">
                  <a:pos x="257" y="24"/>
                </a:cxn>
                <a:cxn ang="0">
                  <a:pos x="244" y="9"/>
                </a:cxn>
                <a:cxn ang="0">
                  <a:pos x="241" y="5"/>
                </a:cxn>
                <a:cxn ang="0">
                  <a:pos x="224" y="0"/>
                </a:cxn>
                <a:cxn ang="0">
                  <a:pos x="210" y="5"/>
                </a:cxn>
                <a:cxn ang="0">
                  <a:pos x="132" y="82"/>
                </a:cxn>
                <a:cxn ang="0">
                  <a:pos x="58" y="9"/>
                </a:cxn>
                <a:cxn ang="0">
                  <a:pos x="49" y="2"/>
                </a:cxn>
                <a:cxn ang="0">
                  <a:pos x="27" y="2"/>
                </a:cxn>
                <a:cxn ang="0">
                  <a:pos x="18" y="9"/>
                </a:cxn>
                <a:cxn ang="0">
                  <a:pos x="9" y="18"/>
                </a:cxn>
                <a:cxn ang="0">
                  <a:pos x="3" y="27"/>
                </a:cxn>
                <a:cxn ang="0">
                  <a:pos x="3" y="49"/>
                </a:cxn>
                <a:cxn ang="0">
                  <a:pos x="9" y="58"/>
                </a:cxn>
                <a:cxn ang="0">
                  <a:pos x="9" y="205"/>
                </a:cxn>
                <a:cxn ang="0">
                  <a:pos x="5" y="210"/>
                </a:cxn>
                <a:cxn ang="0">
                  <a:pos x="0" y="225"/>
                </a:cxn>
                <a:cxn ang="0">
                  <a:pos x="5" y="241"/>
                </a:cxn>
                <a:cxn ang="0">
                  <a:pos x="18" y="254"/>
                </a:cxn>
                <a:cxn ang="0">
                  <a:pos x="23" y="257"/>
                </a:cxn>
                <a:cxn ang="0">
                  <a:pos x="38" y="263"/>
                </a:cxn>
                <a:cxn ang="0">
                  <a:pos x="54" y="257"/>
                </a:cxn>
                <a:cxn ang="0">
                  <a:pos x="132" y="181"/>
                </a:cxn>
                <a:cxn ang="0">
                  <a:pos x="204" y="254"/>
                </a:cxn>
                <a:cxn ang="0">
                  <a:pos x="214" y="261"/>
                </a:cxn>
                <a:cxn ang="0">
                  <a:pos x="235" y="261"/>
                </a:cxn>
                <a:cxn ang="0">
                  <a:pos x="244" y="254"/>
                </a:cxn>
                <a:cxn ang="0">
                  <a:pos x="255" y="245"/>
                </a:cxn>
                <a:cxn ang="0">
                  <a:pos x="261" y="236"/>
                </a:cxn>
                <a:cxn ang="0">
                  <a:pos x="261" y="214"/>
                </a:cxn>
                <a:cxn ang="0">
                  <a:pos x="255" y="205"/>
                </a:cxn>
              </a:cxnLst>
              <a:rect l="0" t="0" r="r" b="b"/>
              <a:pathLst>
                <a:path w="262" h="263">
                  <a:moveTo>
                    <a:pt x="181" y="132"/>
                  </a:moveTo>
                  <a:lnTo>
                    <a:pt x="255" y="58"/>
                  </a:lnTo>
                  <a:lnTo>
                    <a:pt x="255" y="58"/>
                  </a:lnTo>
                  <a:lnTo>
                    <a:pt x="257" y="53"/>
                  </a:lnTo>
                  <a:lnTo>
                    <a:pt x="261" y="49"/>
                  </a:lnTo>
                  <a:lnTo>
                    <a:pt x="262" y="38"/>
                  </a:lnTo>
                  <a:lnTo>
                    <a:pt x="261" y="27"/>
                  </a:lnTo>
                  <a:lnTo>
                    <a:pt x="257" y="24"/>
                  </a:lnTo>
                  <a:lnTo>
                    <a:pt x="255" y="18"/>
                  </a:lnTo>
                  <a:lnTo>
                    <a:pt x="244" y="9"/>
                  </a:lnTo>
                  <a:lnTo>
                    <a:pt x="244" y="9"/>
                  </a:lnTo>
                  <a:lnTo>
                    <a:pt x="241" y="5"/>
                  </a:lnTo>
                  <a:lnTo>
                    <a:pt x="235" y="2"/>
                  </a:lnTo>
                  <a:lnTo>
                    <a:pt x="224" y="0"/>
                  </a:lnTo>
                  <a:lnTo>
                    <a:pt x="214" y="2"/>
                  </a:lnTo>
                  <a:lnTo>
                    <a:pt x="210" y="5"/>
                  </a:lnTo>
                  <a:lnTo>
                    <a:pt x="204" y="9"/>
                  </a:lnTo>
                  <a:lnTo>
                    <a:pt x="132" y="82"/>
                  </a:lnTo>
                  <a:lnTo>
                    <a:pt x="58" y="9"/>
                  </a:lnTo>
                  <a:lnTo>
                    <a:pt x="58" y="9"/>
                  </a:lnTo>
                  <a:lnTo>
                    <a:pt x="54" y="5"/>
                  </a:lnTo>
                  <a:lnTo>
                    <a:pt x="49" y="2"/>
                  </a:lnTo>
                  <a:lnTo>
                    <a:pt x="38" y="0"/>
                  </a:lnTo>
                  <a:lnTo>
                    <a:pt x="27" y="2"/>
                  </a:lnTo>
                  <a:lnTo>
                    <a:pt x="23" y="5"/>
                  </a:lnTo>
                  <a:lnTo>
                    <a:pt x="18" y="9"/>
                  </a:lnTo>
                  <a:lnTo>
                    <a:pt x="9" y="18"/>
                  </a:lnTo>
                  <a:lnTo>
                    <a:pt x="9" y="18"/>
                  </a:lnTo>
                  <a:lnTo>
                    <a:pt x="5" y="24"/>
                  </a:lnTo>
                  <a:lnTo>
                    <a:pt x="3" y="27"/>
                  </a:lnTo>
                  <a:lnTo>
                    <a:pt x="0" y="38"/>
                  </a:lnTo>
                  <a:lnTo>
                    <a:pt x="3" y="49"/>
                  </a:lnTo>
                  <a:lnTo>
                    <a:pt x="5" y="53"/>
                  </a:lnTo>
                  <a:lnTo>
                    <a:pt x="9" y="58"/>
                  </a:lnTo>
                  <a:lnTo>
                    <a:pt x="83" y="132"/>
                  </a:lnTo>
                  <a:lnTo>
                    <a:pt x="9" y="205"/>
                  </a:lnTo>
                  <a:lnTo>
                    <a:pt x="9" y="205"/>
                  </a:lnTo>
                  <a:lnTo>
                    <a:pt x="5" y="210"/>
                  </a:lnTo>
                  <a:lnTo>
                    <a:pt x="3" y="214"/>
                  </a:lnTo>
                  <a:lnTo>
                    <a:pt x="0" y="225"/>
                  </a:lnTo>
                  <a:lnTo>
                    <a:pt x="3" y="236"/>
                  </a:lnTo>
                  <a:lnTo>
                    <a:pt x="5" y="241"/>
                  </a:lnTo>
                  <a:lnTo>
                    <a:pt x="9" y="245"/>
                  </a:lnTo>
                  <a:lnTo>
                    <a:pt x="18" y="254"/>
                  </a:lnTo>
                  <a:lnTo>
                    <a:pt x="18" y="254"/>
                  </a:lnTo>
                  <a:lnTo>
                    <a:pt x="23" y="257"/>
                  </a:lnTo>
                  <a:lnTo>
                    <a:pt x="27" y="261"/>
                  </a:lnTo>
                  <a:lnTo>
                    <a:pt x="38" y="263"/>
                  </a:lnTo>
                  <a:lnTo>
                    <a:pt x="49" y="261"/>
                  </a:lnTo>
                  <a:lnTo>
                    <a:pt x="54" y="257"/>
                  </a:lnTo>
                  <a:lnTo>
                    <a:pt x="58" y="254"/>
                  </a:lnTo>
                  <a:lnTo>
                    <a:pt x="132" y="181"/>
                  </a:lnTo>
                  <a:lnTo>
                    <a:pt x="204" y="254"/>
                  </a:lnTo>
                  <a:lnTo>
                    <a:pt x="204" y="254"/>
                  </a:lnTo>
                  <a:lnTo>
                    <a:pt x="210" y="257"/>
                  </a:lnTo>
                  <a:lnTo>
                    <a:pt x="214" y="261"/>
                  </a:lnTo>
                  <a:lnTo>
                    <a:pt x="224" y="263"/>
                  </a:lnTo>
                  <a:lnTo>
                    <a:pt x="235" y="261"/>
                  </a:lnTo>
                  <a:lnTo>
                    <a:pt x="241" y="257"/>
                  </a:lnTo>
                  <a:lnTo>
                    <a:pt x="244" y="254"/>
                  </a:lnTo>
                  <a:lnTo>
                    <a:pt x="255" y="245"/>
                  </a:lnTo>
                  <a:lnTo>
                    <a:pt x="255" y="245"/>
                  </a:lnTo>
                  <a:lnTo>
                    <a:pt x="257" y="241"/>
                  </a:lnTo>
                  <a:lnTo>
                    <a:pt x="261" y="236"/>
                  </a:lnTo>
                  <a:lnTo>
                    <a:pt x="262" y="225"/>
                  </a:lnTo>
                  <a:lnTo>
                    <a:pt x="261" y="214"/>
                  </a:lnTo>
                  <a:lnTo>
                    <a:pt x="257" y="210"/>
                  </a:lnTo>
                  <a:lnTo>
                    <a:pt x="255" y="205"/>
                  </a:lnTo>
                  <a:lnTo>
                    <a:pt x="181" y="13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1400">
                <a:solidFill>
                  <a:schemeClr val="tx2"/>
                </a:solidFill>
                <a:cs typeface="+mn-ea"/>
                <a:sym typeface="+mn-lt"/>
              </a:endParaRPr>
            </a:p>
          </p:txBody>
        </p:sp>
      </p:grpSp>
      <p:sp>
        <p:nvSpPr>
          <p:cNvPr id="20" name="Rectangle 21"/>
          <p:cNvSpPr/>
          <p:nvPr/>
        </p:nvSpPr>
        <p:spPr>
          <a:xfrm>
            <a:off x="6454895" y="3795375"/>
            <a:ext cx="4727455" cy="812530"/>
          </a:xfrm>
          <a:prstGeom prst="rect">
            <a:avLst/>
          </a:prstGeom>
        </p:spPr>
        <p:txBody>
          <a:bodyPr wrap="square">
            <a:spAutoFit/>
          </a:bodyPr>
          <a:lstStyle/>
          <a:p>
            <a:pPr>
              <a:lnSpc>
                <a:spcPct val="130000"/>
              </a:lnSpc>
            </a:pPr>
            <a:r>
              <a:rPr lang="en-US" altLang="zh-CN" sz="1200" kern="0" dirty="0">
                <a:cs typeface="+mn-ea"/>
                <a:sym typeface="+mn-lt"/>
              </a:rPr>
              <a:t>shopping carts are abandoned right before the transaction its completed. Suitable for all categories For every 6 emails received, we get 3 Phone calls. </a:t>
            </a:r>
            <a:endParaRPr lang="en-US" altLang="zh-CN" sz="900" kern="0" dirty="0">
              <a:cs typeface="+mn-ea"/>
              <a:sym typeface="+mn-lt"/>
            </a:endParaRPr>
          </a:p>
        </p:txBody>
      </p:sp>
      <p:sp>
        <p:nvSpPr>
          <p:cNvPr id="21" name="Rectangle 21"/>
          <p:cNvSpPr/>
          <p:nvPr/>
        </p:nvSpPr>
        <p:spPr>
          <a:xfrm>
            <a:off x="6454895" y="2257301"/>
            <a:ext cx="5194180" cy="1052596"/>
          </a:xfrm>
          <a:prstGeom prst="rect">
            <a:avLst/>
          </a:prstGeom>
        </p:spPr>
        <p:txBody>
          <a:bodyPr wrap="square">
            <a:spAutoFit/>
          </a:bodyPr>
          <a:lstStyle/>
          <a:p>
            <a:pPr>
              <a:lnSpc>
                <a:spcPct val="130000"/>
              </a:lnSpc>
            </a:pPr>
            <a:r>
              <a:rPr lang="en-US" altLang="zh-CN" sz="1200" kern="0" dirty="0">
                <a:cs typeface="+mn-ea"/>
                <a:sym typeface="+mn-lt"/>
              </a:rPr>
              <a:t>shopping carts are abandoned right before the transaction its completed. Suitable for all categories For every 6 emails received, we get 3 Phone calls. Suitable for all categories business and personal presentation, Suitable for all</a:t>
            </a:r>
            <a:endParaRPr lang="en-US" altLang="zh-CN" sz="900" kern="0" dirty="0">
              <a:cs typeface="+mn-ea"/>
              <a:sym typeface="+mn-lt"/>
            </a:endParaRPr>
          </a:p>
        </p:txBody>
      </p:sp>
      <p:sp>
        <p:nvSpPr>
          <p:cNvPr id="22" name="Rectangle 21"/>
          <p:cNvSpPr/>
          <p:nvPr/>
        </p:nvSpPr>
        <p:spPr>
          <a:xfrm>
            <a:off x="6921620" y="4694208"/>
            <a:ext cx="4727455" cy="308995"/>
          </a:xfrm>
          <a:prstGeom prst="rect">
            <a:avLst/>
          </a:prstGeom>
        </p:spPr>
        <p:txBody>
          <a:bodyPr wrap="square">
            <a:spAutoFit/>
          </a:bodyPr>
          <a:lstStyle/>
          <a:p>
            <a:pPr>
              <a:lnSpc>
                <a:spcPct val="130000"/>
              </a:lnSpc>
            </a:pPr>
            <a:r>
              <a:rPr lang="en-US" altLang="zh-CN" sz="1200" kern="0" dirty="0">
                <a:cs typeface="+mn-ea"/>
                <a:sym typeface="+mn-lt"/>
              </a:rPr>
              <a:t>shopping carts are abandoned right before the transaction its</a:t>
            </a:r>
            <a:endParaRPr lang="en-US" altLang="zh-CN" sz="900" kern="0" dirty="0">
              <a:cs typeface="+mn-ea"/>
              <a:sym typeface="+mn-lt"/>
            </a:endParaRPr>
          </a:p>
        </p:txBody>
      </p:sp>
      <p:sp>
        <p:nvSpPr>
          <p:cNvPr id="23" name="Rectangle 21"/>
          <p:cNvSpPr/>
          <p:nvPr/>
        </p:nvSpPr>
        <p:spPr>
          <a:xfrm>
            <a:off x="6921620" y="5123075"/>
            <a:ext cx="4727455" cy="308995"/>
          </a:xfrm>
          <a:prstGeom prst="rect">
            <a:avLst/>
          </a:prstGeom>
        </p:spPr>
        <p:txBody>
          <a:bodyPr wrap="square">
            <a:spAutoFit/>
          </a:bodyPr>
          <a:lstStyle/>
          <a:p>
            <a:pPr>
              <a:lnSpc>
                <a:spcPct val="130000"/>
              </a:lnSpc>
            </a:pPr>
            <a:r>
              <a:rPr lang="en-US" altLang="zh-CN" sz="1200" kern="0" dirty="0">
                <a:cs typeface="+mn-ea"/>
                <a:sym typeface="+mn-lt"/>
              </a:rPr>
              <a:t>shopping carts are abandoned right before the transaction its</a:t>
            </a:r>
            <a:endParaRPr lang="en-US" altLang="zh-CN" sz="900" kern="0" dirty="0">
              <a:cs typeface="+mn-ea"/>
              <a:sym typeface="+mn-lt"/>
            </a:endParaRPr>
          </a:p>
        </p:txBody>
      </p:sp>
      <p:sp>
        <p:nvSpPr>
          <p:cNvPr id="24" name="Rectangle 21"/>
          <p:cNvSpPr/>
          <p:nvPr/>
        </p:nvSpPr>
        <p:spPr>
          <a:xfrm>
            <a:off x="6921620" y="5561027"/>
            <a:ext cx="4727455" cy="308995"/>
          </a:xfrm>
          <a:prstGeom prst="rect">
            <a:avLst/>
          </a:prstGeom>
        </p:spPr>
        <p:txBody>
          <a:bodyPr wrap="square">
            <a:spAutoFit/>
          </a:bodyPr>
          <a:lstStyle/>
          <a:p>
            <a:pPr lvl="0">
              <a:lnSpc>
                <a:spcPct val="130000"/>
              </a:lnSpc>
            </a:pPr>
            <a:r>
              <a:rPr lang="en-US" altLang="zh-CN" sz="1200" kern="0" dirty="0">
                <a:solidFill>
                  <a:srgbClr val="44546A"/>
                </a:solidFill>
                <a:cs typeface="+mn-ea"/>
                <a:sym typeface="+mn-lt"/>
              </a:rPr>
              <a:t>shopping carts are abandoned right before the transaction its</a:t>
            </a:r>
            <a:endParaRPr lang="en-US" altLang="zh-CN" sz="900" kern="0" dirty="0">
              <a:solidFill>
                <a:srgbClr val="44546A"/>
              </a:solidFill>
              <a:cs typeface="+mn-ea"/>
              <a:sym typeface="+mn-lt"/>
            </a:endParaRPr>
          </a:p>
        </p:txBody>
      </p:sp>
      <p:sp>
        <p:nvSpPr>
          <p:cNvPr id="25" name="Rectangle 21"/>
          <p:cNvSpPr/>
          <p:nvPr/>
        </p:nvSpPr>
        <p:spPr>
          <a:xfrm>
            <a:off x="6921620" y="5947251"/>
            <a:ext cx="4727455" cy="308995"/>
          </a:xfrm>
          <a:prstGeom prst="rect">
            <a:avLst/>
          </a:prstGeom>
        </p:spPr>
        <p:txBody>
          <a:bodyPr wrap="square">
            <a:spAutoFit/>
          </a:bodyPr>
          <a:lstStyle/>
          <a:p>
            <a:pPr lvl="0">
              <a:lnSpc>
                <a:spcPct val="130000"/>
              </a:lnSpc>
            </a:pPr>
            <a:r>
              <a:rPr lang="en-US" altLang="zh-CN" sz="1200" kern="0" dirty="0">
                <a:solidFill>
                  <a:srgbClr val="44546A"/>
                </a:solidFill>
                <a:cs typeface="+mn-ea"/>
                <a:sym typeface="+mn-lt"/>
              </a:rPr>
              <a:t>shopping carts are abandoned right before the transaction its</a:t>
            </a:r>
            <a:endParaRPr lang="en-US" altLang="zh-CN" sz="900" kern="0" dirty="0">
              <a:solidFill>
                <a:srgbClr val="44546A"/>
              </a:solidFill>
              <a:cs typeface="+mn-ea"/>
              <a:sym typeface="+mn-lt"/>
            </a:endParaRPr>
          </a:p>
        </p:txBody>
      </p:sp>
      <p:sp>
        <p:nvSpPr>
          <p:cNvPr id="26" name="文本框 25"/>
          <p:cNvSpPr txBox="1"/>
          <p:nvPr/>
        </p:nvSpPr>
        <p:spPr>
          <a:xfrm>
            <a:off x="6454895" y="1912748"/>
            <a:ext cx="3876147" cy="369332"/>
          </a:xfrm>
          <a:prstGeom prst="rect">
            <a:avLst/>
          </a:prstGeom>
          <a:noFill/>
        </p:spPr>
        <p:txBody>
          <a:bodyPr wrap="square" rtlCol="0">
            <a:spAutoFit/>
          </a:bodyPr>
          <a:lstStyle/>
          <a:p>
            <a:pPr lvl="0" defTabSz="914400">
              <a:defRPr/>
            </a:pPr>
            <a:r>
              <a:rPr lang="en-US" altLang="zh-CN" b="1" kern="0" dirty="0">
                <a:solidFill>
                  <a:schemeClr val="tx1">
                    <a:lumMod val="65000"/>
                    <a:lumOff val="35000"/>
                  </a:schemeClr>
                </a:solidFill>
                <a:cs typeface="+mn-ea"/>
                <a:sym typeface="+mn-lt"/>
              </a:rPr>
              <a:t>Mobile Apps</a:t>
            </a:r>
          </a:p>
        </p:txBody>
      </p:sp>
      <p:sp>
        <p:nvSpPr>
          <p:cNvPr id="27" name="文本框 26"/>
          <p:cNvSpPr txBox="1"/>
          <p:nvPr/>
        </p:nvSpPr>
        <p:spPr>
          <a:xfrm>
            <a:off x="6454896" y="3481752"/>
            <a:ext cx="2222380" cy="369332"/>
          </a:xfrm>
          <a:prstGeom prst="rect">
            <a:avLst/>
          </a:prstGeom>
          <a:noFill/>
        </p:spPr>
        <p:txBody>
          <a:bodyPr wrap="square" rtlCol="0">
            <a:spAutoFit/>
          </a:bodyPr>
          <a:lstStyle/>
          <a:p>
            <a:pPr lvl="0" defTabSz="914400">
              <a:defRPr/>
            </a:pPr>
            <a:r>
              <a:rPr lang="en-US" altLang="zh-CN" b="1" kern="0" dirty="0">
                <a:solidFill>
                  <a:schemeClr val="tx1">
                    <a:lumMod val="65000"/>
                    <a:lumOff val="35000"/>
                  </a:schemeClr>
                </a:solidFill>
                <a:cs typeface="+mn-ea"/>
                <a:sym typeface="+mn-lt"/>
              </a:rPr>
              <a:t>Mobile Apps</a:t>
            </a:r>
          </a:p>
        </p:txBody>
      </p:sp>
      <p:grpSp>
        <p:nvGrpSpPr>
          <p:cNvPr id="28" name="组合 27"/>
          <p:cNvGrpSpPr/>
          <p:nvPr/>
        </p:nvGrpSpPr>
        <p:grpSpPr>
          <a:xfrm>
            <a:off x="-500064" y="1549756"/>
            <a:ext cx="5825099" cy="5843193"/>
            <a:chOff x="-500064" y="1549756"/>
            <a:chExt cx="5825099" cy="5843193"/>
          </a:xfrm>
        </p:grpSpPr>
        <p:grpSp>
          <p:nvGrpSpPr>
            <p:cNvPr id="29" name="Group 6"/>
            <p:cNvGrpSpPr/>
            <p:nvPr/>
          </p:nvGrpSpPr>
          <p:grpSpPr>
            <a:xfrm>
              <a:off x="-500064" y="1549756"/>
              <a:ext cx="5825099" cy="5843193"/>
              <a:chOff x="3388659" y="666750"/>
              <a:chExt cx="5688106" cy="6191250"/>
            </a:xfrm>
          </p:grpSpPr>
          <p:pic>
            <p:nvPicPr>
              <p:cNvPr id="31" name="Picture 7"/>
              <p:cNvPicPr>
                <a:picLocks noChangeAspect="1"/>
              </p:cNvPicPr>
              <p:nvPr/>
            </p:nvPicPr>
            <p:blipFill rotWithShape="1">
              <a:blip r:embed="rId3" cstate="email">
                <a:extLst>
                  <a:ext uri="{28A0092B-C50C-407E-A947-70E740481C1C}">
                    <a14:useLocalDpi xmlns:a14="http://schemas.microsoft.com/office/drawing/2010/main"/>
                  </a:ext>
                </a:extLst>
              </a:blip>
              <a:srcRect l="29894" r="13448"/>
              <a:stretch/>
            </p:blipFill>
            <p:spPr>
              <a:xfrm>
                <a:off x="3388659" y="666750"/>
                <a:ext cx="5688106" cy="6191250"/>
              </a:xfrm>
              <a:prstGeom prst="rect">
                <a:avLst/>
              </a:prstGeom>
            </p:spPr>
          </p:pic>
          <p:sp>
            <p:nvSpPr>
              <p:cNvPr id="32" name="Rectangle 8"/>
              <p:cNvSpPr/>
              <p:nvPr/>
            </p:nvSpPr>
            <p:spPr>
              <a:xfrm>
                <a:off x="5929745" y="1413164"/>
                <a:ext cx="2092037" cy="37169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pic>
          <p:nvPicPr>
            <p:cNvPr id="30" name="图片 2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45450" y="2194994"/>
              <a:ext cx="2225561" cy="3603124"/>
            </a:xfrm>
            <a:prstGeom prst="rect">
              <a:avLst/>
            </a:prstGeom>
          </p:spPr>
        </p:pic>
      </p:grpSp>
      <p:sp>
        <p:nvSpPr>
          <p:cNvPr id="33" name="文本框 9"/>
          <p:cNvSpPr txBox="1"/>
          <p:nvPr/>
        </p:nvSpPr>
        <p:spPr>
          <a:xfrm>
            <a:off x="1149646" y="535225"/>
            <a:ext cx="2955059" cy="453952"/>
          </a:xfrm>
          <a:prstGeom prst="rect">
            <a:avLst/>
          </a:prstGeom>
          <a:noFill/>
        </p:spPr>
        <p:txBody>
          <a:bodyPr wrap="square" lIns="68563" tIns="34281" rIns="68563" bIns="34281" rtlCol="0">
            <a:spAutoFit/>
          </a:bodyPr>
          <a:lstStyle/>
          <a:p>
            <a:pPr marL="0" lvl="1"/>
            <a:r>
              <a:rPr lang="en-US" altLang="zh-CN" sz="2500" b="1" dirty="0">
                <a:solidFill>
                  <a:srgbClr val="50637C"/>
                </a:solidFill>
                <a:cs typeface="+mn-ea"/>
                <a:sym typeface="+mn-lt"/>
              </a:rPr>
              <a:t>Add title text</a:t>
            </a:r>
            <a:endParaRPr lang="zh-CN" altLang="en-US" sz="2500" b="1" dirty="0">
              <a:solidFill>
                <a:srgbClr val="50637C"/>
              </a:solidFill>
              <a:cs typeface="+mn-ea"/>
              <a:sym typeface="+mn-lt"/>
            </a:endParaRPr>
          </a:p>
        </p:txBody>
      </p:sp>
      <p:grpSp>
        <p:nvGrpSpPr>
          <p:cNvPr id="34" name="Group 10"/>
          <p:cNvGrpSpPr/>
          <p:nvPr/>
        </p:nvGrpSpPr>
        <p:grpSpPr>
          <a:xfrm>
            <a:off x="554735" y="487119"/>
            <a:ext cx="550165" cy="550164"/>
            <a:chOff x="10018441" y="1261759"/>
            <a:chExt cx="4340769" cy="4340764"/>
          </a:xfrm>
        </p:grpSpPr>
        <p:sp>
          <p:nvSpPr>
            <p:cNvPr id="35" name="Shape 78"/>
            <p:cNvSpPr/>
            <p:nvPr/>
          </p:nvSpPr>
          <p:spPr>
            <a:xfrm>
              <a:off x="10018441" y="1261759"/>
              <a:ext cx="4340769" cy="434076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55019" tIns="55019" rIns="55019" bIns="55019" numCol="1" anchor="ctr">
              <a:noAutofit/>
            </a:bodyPr>
            <a:lstStyle/>
            <a:p>
              <a:pPr lvl="0">
                <a:defRPr sz="3200">
                  <a:latin typeface="+mn-lt"/>
                  <a:ea typeface="+mn-ea"/>
                  <a:cs typeface="+mn-cs"/>
                  <a:sym typeface="Helvetica Light"/>
                </a:defRPr>
              </a:pPr>
              <a:endParaRPr sz="3465"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6" name="Group 9"/>
            <p:cNvGrpSpPr/>
            <p:nvPr/>
          </p:nvGrpSpPr>
          <p:grpSpPr>
            <a:xfrm>
              <a:off x="10909313" y="1802668"/>
              <a:ext cx="3449733" cy="3799690"/>
              <a:chOff x="10909313" y="1802668"/>
              <a:chExt cx="3449733" cy="3799690"/>
            </a:xfrm>
          </p:grpSpPr>
          <p:sp>
            <p:nvSpPr>
              <p:cNvPr id="37" name="Freeform 45"/>
              <p:cNvSpPr/>
              <p:nvPr/>
            </p:nvSpPr>
            <p:spPr>
              <a:xfrm>
                <a:off x="11069407" y="1802668"/>
                <a:ext cx="3289639" cy="3799690"/>
              </a:xfrm>
              <a:custGeom>
                <a:avLst/>
                <a:gdLst>
                  <a:gd name="connsiteX0" fmla="*/ 1812772 w 3189805"/>
                  <a:gd name="connsiteY0" fmla="*/ 0 h 3342052"/>
                  <a:gd name="connsiteX1" fmla="*/ 3151935 w 3189805"/>
                  <a:gd name="connsiteY1" fmla="*/ 770136 h 3342052"/>
                  <a:gd name="connsiteX2" fmla="*/ 3179872 w 3189805"/>
                  <a:gd name="connsiteY2" fmla="*/ 963701 h 3342052"/>
                  <a:gd name="connsiteX3" fmla="*/ 2554043 w 3189805"/>
                  <a:gd name="connsiteY3" fmla="*/ 2706289 h 3342052"/>
                  <a:gd name="connsiteX4" fmla="*/ 1019476 w 3189805"/>
                  <a:gd name="connsiteY4" fmla="*/ 3342052 h 3342052"/>
                  <a:gd name="connsiteX5" fmla="*/ 875516 w 3189805"/>
                  <a:gd name="connsiteY5" fmla="*/ 3335177 h 3342052"/>
                  <a:gd name="connsiteX6" fmla="*/ 0 w 3189805"/>
                  <a:gd name="connsiteY6" fmla="*/ 1812772 h 3342052"/>
                  <a:gd name="connsiteX0" fmla="*/ 1812772 w 3189805"/>
                  <a:gd name="connsiteY0" fmla="*/ 0 h 3342052"/>
                  <a:gd name="connsiteX1" fmla="*/ 3151935 w 3189805"/>
                  <a:gd name="connsiteY1" fmla="*/ 770136 h 3342052"/>
                  <a:gd name="connsiteX2" fmla="*/ 3179872 w 3189805"/>
                  <a:gd name="connsiteY2" fmla="*/ 963701 h 3342052"/>
                  <a:gd name="connsiteX3" fmla="*/ 2554043 w 3189805"/>
                  <a:gd name="connsiteY3" fmla="*/ 2706289 h 3342052"/>
                  <a:gd name="connsiteX4" fmla="*/ 1019476 w 3189805"/>
                  <a:gd name="connsiteY4" fmla="*/ 3342052 h 3342052"/>
                  <a:gd name="connsiteX5" fmla="*/ 875516 w 3189805"/>
                  <a:gd name="connsiteY5" fmla="*/ 3335177 h 3342052"/>
                  <a:gd name="connsiteX6" fmla="*/ 0 w 3189805"/>
                  <a:gd name="connsiteY6" fmla="*/ 1812772 h 3342052"/>
                  <a:gd name="connsiteX7" fmla="*/ 2201321 w 3189805"/>
                  <a:gd name="connsiteY7" fmla="*/ 1031534 h 3342052"/>
                  <a:gd name="connsiteX8" fmla="*/ 1812772 w 3189805"/>
                  <a:gd name="connsiteY8" fmla="*/ 0 h 3342052"/>
                  <a:gd name="connsiteX0" fmla="*/ 1812772 w 3189805"/>
                  <a:gd name="connsiteY0" fmla="*/ 0 h 3342052"/>
                  <a:gd name="connsiteX1" fmla="*/ 3151935 w 3189805"/>
                  <a:gd name="connsiteY1" fmla="*/ 770136 h 3342052"/>
                  <a:gd name="connsiteX2" fmla="*/ 3179872 w 3189805"/>
                  <a:gd name="connsiteY2" fmla="*/ 963701 h 3342052"/>
                  <a:gd name="connsiteX3" fmla="*/ 2554043 w 3189805"/>
                  <a:gd name="connsiteY3" fmla="*/ 2706289 h 3342052"/>
                  <a:gd name="connsiteX4" fmla="*/ 1019476 w 3189805"/>
                  <a:gd name="connsiteY4" fmla="*/ 3342052 h 3342052"/>
                  <a:gd name="connsiteX5" fmla="*/ 875516 w 3189805"/>
                  <a:gd name="connsiteY5" fmla="*/ 3335177 h 3342052"/>
                  <a:gd name="connsiteX6" fmla="*/ 0 w 3189805"/>
                  <a:gd name="connsiteY6" fmla="*/ 1812772 h 3342052"/>
                  <a:gd name="connsiteX7" fmla="*/ 2221641 w 3189805"/>
                  <a:gd name="connsiteY7" fmla="*/ 767374 h 3342052"/>
                  <a:gd name="connsiteX8" fmla="*/ 1812772 w 3189805"/>
                  <a:gd name="connsiteY8" fmla="*/ 0 h 3342052"/>
                  <a:gd name="connsiteX0" fmla="*/ 1831236 w 3208269"/>
                  <a:gd name="connsiteY0" fmla="*/ 0 h 3342052"/>
                  <a:gd name="connsiteX1" fmla="*/ 3170399 w 3208269"/>
                  <a:gd name="connsiteY1" fmla="*/ 770136 h 3342052"/>
                  <a:gd name="connsiteX2" fmla="*/ 3198336 w 3208269"/>
                  <a:gd name="connsiteY2" fmla="*/ 963701 h 3342052"/>
                  <a:gd name="connsiteX3" fmla="*/ 2572507 w 3208269"/>
                  <a:gd name="connsiteY3" fmla="*/ 2706289 h 3342052"/>
                  <a:gd name="connsiteX4" fmla="*/ 1037940 w 3208269"/>
                  <a:gd name="connsiteY4" fmla="*/ 3342052 h 3342052"/>
                  <a:gd name="connsiteX5" fmla="*/ 893980 w 3208269"/>
                  <a:gd name="connsiteY5" fmla="*/ 3335177 h 3342052"/>
                  <a:gd name="connsiteX6" fmla="*/ 18464 w 3208269"/>
                  <a:gd name="connsiteY6" fmla="*/ 1812772 h 3342052"/>
                  <a:gd name="connsiteX7" fmla="*/ 512905 w 3208269"/>
                  <a:gd name="connsiteY7" fmla="*/ 1661454 h 3342052"/>
                  <a:gd name="connsiteX8" fmla="*/ 2240105 w 3208269"/>
                  <a:gd name="connsiteY8" fmla="*/ 767374 h 3342052"/>
                  <a:gd name="connsiteX9" fmla="*/ 1831236 w 3208269"/>
                  <a:gd name="connsiteY9" fmla="*/ 0 h 3342052"/>
                  <a:gd name="connsiteX0" fmla="*/ 1831236 w 3208269"/>
                  <a:gd name="connsiteY0" fmla="*/ 0 h 3342052"/>
                  <a:gd name="connsiteX1" fmla="*/ 3170399 w 3208269"/>
                  <a:gd name="connsiteY1" fmla="*/ 770136 h 3342052"/>
                  <a:gd name="connsiteX2" fmla="*/ 3198336 w 3208269"/>
                  <a:gd name="connsiteY2" fmla="*/ 963701 h 3342052"/>
                  <a:gd name="connsiteX3" fmla="*/ 2572507 w 3208269"/>
                  <a:gd name="connsiteY3" fmla="*/ 2706289 h 3342052"/>
                  <a:gd name="connsiteX4" fmla="*/ 1037940 w 3208269"/>
                  <a:gd name="connsiteY4" fmla="*/ 3342052 h 3342052"/>
                  <a:gd name="connsiteX5" fmla="*/ 893980 w 3208269"/>
                  <a:gd name="connsiteY5" fmla="*/ 3335177 h 3342052"/>
                  <a:gd name="connsiteX6" fmla="*/ 18464 w 3208269"/>
                  <a:gd name="connsiteY6" fmla="*/ 1812772 h 3342052"/>
                  <a:gd name="connsiteX7" fmla="*/ 512905 w 3208269"/>
                  <a:gd name="connsiteY7" fmla="*/ 1661454 h 3342052"/>
                  <a:gd name="connsiteX8" fmla="*/ 2486685 w 3208269"/>
                  <a:gd name="connsiteY8" fmla="*/ 1250259 h 3342052"/>
                  <a:gd name="connsiteX9" fmla="*/ 1831236 w 3208269"/>
                  <a:gd name="connsiteY9" fmla="*/ 0 h 3342052"/>
                  <a:gd name="connsiteX0" fmla="*/ 1818455 w 3195488"/>
                  <a:gd name="connsiteY0" fmla="*/ 0 h 3342052"/>
                  <a:gd name="connsiteX1" fmla="*/ 3157618 w 3195488"/>
                  <a:gd name="connsiteY1" fmla="*/ 770136 h 3342052"/>
                  <a:gd name="connsiteX2" fmla="*/ 3185555 w 3195488"/>
                  <a:gd name="connsiteY2" fmla="*/ 963701 h 3342052"/>
                  <a:gd name="connsiteX3" fmla="*/ 2559726 w 3195488"/>
                  <a:gd name="connsiteY3" fmla="*/ 2706289 h 3342052"/>
                  <a:gd name="connsiteX4" fmla="*/ 1025159 w 3195488"/>
                  <a:gd name="connsiteY4" fmla="*/ 3342052 h 3342052"/>
                  <a:gd name="connsiteX5" fmla="*/ 881199 w 3195488"/>
                  <a:gd name="connsiteY5" fmla="*/ 3335177 h 3342052"/>
                  <a:gd name="connsiteX6" fmla="*/ 5683 w 3195488"/>
                  <a:gd name="connsiteY6" fmla="*/ 1812772 h 3342052"/>
                  <a:gd name="connsiteX7" fmla="*/ 1157670 w 3195488"/>
                  <a:gd name="connsiteY7" fmla="*/ 1353229 h 3342052"/>
                  <a:gd name="connsiteX8" fmla="*/ 2473904 w 3195488"/>
                  <a:gd name="connsiteY8" fmla="*/ 1250259 h 3342052"/>
                  <a:gd name="connsiteX9" fmla="*/ 1818455 w 3195488"/>
                  <a:gd name="connsiteY9" fmla="*/ 0 h 3342052"/>
                  <a:gd name="connsiteX0" fmla="*/ 1813018 w 3190051"/>
                  <a:gd name="connsiteY0" fmla="*/ 0 h 3342052"/>
                  <a:gd name="connsiteX1" fmla="*/ 3152181 w 3190051"/>
                  <a:gd name="connsiteY1" fmla="*/ 770136 h 3342052"/>
                  <a:gd name="connsiteX2" fmla="*/ 3180118 w 3190051"/>
                  <a:gd name="connsiteY2" fmla="*/ 963701 h 3342052"/>
                  <a:gd name="connsiteX3" fmla="*/ 2554289 w 3190051"/>
                  <a:gd name="connsiteY3" fmla="*/ 2706289 h 3342052"/>
                  <a:gd name="connsiteX4" fmla="*/ 1019722 w 3190051"/>
                  <a:gd name="connsiteY4" fmla="*/ 3342052 h 3342052"/>
                  <a:gd name="connsiteX5" fmla="*/ 875762 w 3190051"/>
                  <a:gd name="connsiteY5" fmla="*/ 3335177 h 3342052"/>
                  <a:gd name="connsiteX6" fmla="*/ 246 w 3190051"/>
                  <a:gd name="connsiteY6" fmla="*/ 1812772 h 3342052"/>
                  <a:gd name="connsiteX7" fmla="*/ 790125 w 3190051"/>
                  <a:gd name="connsiteY7" fmla="*/ 1428116 h 3342052"/>
                  <a:gd name="connsiteX8" fmla="*/ 1152233 w 3190051"/>
                  <a:gd name="connsiteY8" fmla="*/ 1353229 h 3342052"/>
                  <a:gd name="connsiteX9" fmla="*/ 2468467 w 3190051"/>
                  <a:gd name="connsiteY9" fmla="*/ 1250259 h 3342052"/>
                  <a:gd name="connsiteX10" fmla="*/ 1813018 w 3190051"/>
                  <a:gd name="connsiteY10" fmla="*/ 0 h 3342052"/>
                  <a:gd name="connsiteX0" fmla="*/ 1813018 w 3190051"/>
                  <a:gd name="connsiteY0" fmla="*/ 0 h 3342052"/>
                  <a:gd name="connsiteX1" fmla="*/ 3152181 w 3190051"/>
                  <a:gd name="connsiteY1" fmla="*/ 770136 h 3342052"/>
                  <a:gd name="connsiteX2" fmla="*/ 3180118 w 3190051"/>
                  <a:gd name="connsiteY2" fmla="*/ 963701 h 3342052"/>
                  <a:gd name="connsiteX3" fmla="*/ 2554289 w 3190051"/>
                  <a:gd name="connsiteY3" fmla="*/ 2706289 h 3342052"/>
                  <a:gd name="connsiteX4" fmla="*/ 1019722 w 3190051"/>
                  <a:gd name="connsiteY4" fmla="*/ 3342052 h 3342052"/>
                  <a:gd name="connsiteX5" fmla="*/ 875762 w 3190051"/>
                  <a:gd name="connsiteY5" fmla="*/ 3335177 h 3342052"/>
                  <a:gd name="connsiteX6" fmla="*/ 246 w 3190051"/>
                  <a:gd name="connsiteY6" fmla="*/ 1812772 h 3342052"/>
                  <a:gd name="connsiteX7" fmla="*/ 790125 w 3190051"/>
                  <a:gd name="connsiteY7" fmla="*/ 1510310 h 3342052"/>
                  <a:gd name="connsiteX8" fmla="*/ 1152233 w 3190051"/>
                  <a:gd name="connsiteY8" fmla="*/ 1353229 h 3342052"/>
                  <a:gd name="connsiteX9" fmla="*/ 2468467 w 3190051"/>
                  <a:gd name="connsiteY9" fmla="*/ 1250259 h 3342052"/>
                  <a:gd name="connsiteX10" fmla="*/ 1813018 w 3190051"/>
                  <a:gd name="connsiteY10" fmla="*/ 0 h 3342052"/>
                  <a:gd name="connsiteX0" fmla="*/ 1839522 w 3216555"/>
                  <a:gd name="connsiteY0" fmla="*/ 0 h 3342052"/>
                  <a:gd name="connsiteX1" fmla="*/ 3178685 w 3216555"/>
                  <a:gd name="connsiteY1" fmla="*/ 770136 h 3342052"/>
                  <a:gd name="connsiteX2" fmla="*/ 3206622 w 3216555"/>
                  <a:gd name="connsiteY2" fmla="*/ 963701 h 3342052"/>
                  <a:gd name="connsiteX3" fmla="*/ 2580793 w 3216555"/>
                  <a:gd name="connsiteY3" fmla="*/ 2706289 h 3342052"/>
                  <a:gd name="connsiteX4" fmla="*/ 1046226 w 3216555"/>
                  <a:gd name="connsiteY4" fmla="*/ 3342052 h 3342052"/>
                  <a:gd name="connsiteX5" fmla="*/ 902266 w 3216555"/>
                  <a:gd name="connsiteY5" fmla="*/ 3335177 h 3342052"/>
                  <a:gd name="connsiteX6" fmla="*/ 26750 w 3216555"/>
                  <a:gd name="connsiteY6" fmla="*/ 1812772 h 3342052"/>
                  <a:gd name="connsiteX7" fmla="*/ 364566 w 3216555"/>
                  <a:gd name="connsiteY7" fmla="*/ 1746615 h 3342052"/>
                  <a:gd name="connsiteX8" fmla="*/ 816629 w 3216555"/>
                  <a:gd name="connsiteY8" fmla="*/ 1510310 h 3342052"/>
                  <a:gd name="connsiteX9" fmla="*/ 1178737 w 3216555"/>
                  <a:gd name="connsiteY9" fmla="*/ 1353229 h 3342052"/>
                  <a:gd name="connsiteX10" fmla="*/ 2494971 w 3216555"/>
                  <a:gd name="connsiteY10" fmla="*/ 1250259 h 3342052"/>
                  <a:gd name="connsiteX11" fmla="*/ 1839522 w 3216555"/>
                  <a:gd name="connsiteY11" fmla="*/ 0 h 3342052"/>
                  <a:gd name="connsiteX0" fmla="*/ 1861014 w 3238047"/>
                  <a:gd name="connsiteY0" fmla="*/ 0 h 3342052"/>
                  <a:gd name="connsiteX1" fmla="*/ 3200177 w 3238047"/>
                  <a:gd name="connsiteY1" fmla="*/ 770136 h 3342052"/>
                  <a:gd name="connsiteX2" fmla="*/ 3228114 w 3238047"/>
                  <a:gd name="connsiteY2" fmla="*/ 963701 h 3342052"/>
                  <a:gd name="connsiteX3" fmla="*/ 2602285 w 3238047"/>
                  <a:gd name="connsiteY3" fmla="*/ 2706289 h 3342052"/>
                  <a:gd name="connsiteX4" fmla="*/ 1067718 w 3238047"/>
                  <a:gd name="connsiteY4" fmla="*/ 3342052 h 3342052"/>
                  <a:gd name="connsiteX5" fmla="*/ 923758 w 3238047"/>
                  <a:gd name="connsiteY5" fmla="*/ 3335177 h 3342052"/>
                  <a:gd name="connsiteX6" fmla="*/ 48242 w 3238047"/>
                  <a:gd name="connsiteY6" fmla="*/ 1812772 h 3342052"/>
                  <a:gd name="connsiteX7" fmla="*/ 180575 w 3238047"/>
                  <a:gd name="connsiteY7" fmla="*/ 1828809 h 3342052"/>
                  <a:gd name="connsiteX8" fmla="*/ 386058 w 3238047"/>
                  <a:gd name="connsiteY8" fmla="*/ 1746615 h 3342052"/>
                  <a:gd name="connsiteX9" fmla="*/ 838121 w 3238047"/>
                  <a:gd name="connsiteY9" fmla="*/ 1510310 h 3342052"/>
                  <a:gd name="connsiteX10" fmla="*/ 1200229 w 3238047"/>
                  <a:gd name="connsiteY10" fmla="*/ 1353229 h 3342052"/>
                  <a:gd name="connsiteX11" fmla="*/ 2516463 w 3238047"/>
                  <a:gd name="connsiteY11" fmla="*/ 1250259 h 3342052"/>
                  <a:gd name="connsiteX12" fmla="*/ 1861014 w 3238047"/>
                  <a:gd name="connsiteY12" fmla="*/ 0 h 3342052"/>
                  <a:gd name="connsiteX0" fmla="*/ 1861014 w 3238047"/>
                  <a:gd name="connsiteY0" fmla="*/ 349684 h 3691736"/>
                  <a:gd name="connsiteX1" fmla="*/ 3200177 w 3238047"/>
                  <a:gd name="connsiteY1" fmla="*/ 1119820 h 3691736"/>
                  <a:gd name="connsiteX2" fmla="*/ 3228114 w 3238047"/>
                  <a:gd name="connsiteY2" fmla="*/ 1313385 h 3691736"/>
                  <a:gd name="connsiteX3" fmla="*/ 2602285 w 3238047"/>
                  <a:gd name="connsiteY3" fmla="*/ 3055973 h 3691736"/>
                  <a:gd name="connsiteX4" fmla="*/ 1067718 w 3238047"/>
                  <a:gd name="connsiteY4" fmla="*/ 3691736 h 3691736"/>
                  <a:gd name="connsiteX5" fmla="*/ 923758 w 3238047"/>
                  <a:gd name="connsiteY5" fmla="*/ 3684861 h 3691736"/>
                  <a:gd name="connsiteX6" fmla="*/ 48242 w 3238047"/>
                  <a:gd name="connsiteY6" fmla="*/ 2162456 h 3691736"/>
                  <a:gd name="connsiteX7" fmla="*/ 180575 w 3238047"/>
                  <a:gd name="connsiteY7" fmla="*/ 2178493 h 3691736"/>
                  <a:gd name="connsiteX8" fmla="*/ 386058 w 3238047"/>
                  <a:gd name="connsiteY8" fmla="*/ 2096299 h 3691736"/>
                  <a:gd name="connsiteX9" fmla="*/ 838121 w 3238047"/>
                  <a:gd name="connsiteY9" fmla="*/ 1859994 h 3691736"/>
                  <a:gd name="connsiteX10" fmla="*/ 1200229 w 3238047"/>
                  <a:gd name="connsiteY10" fmla="*/ 1702913 h 3691736"/>
                  <a:gd name="connsiteX11" fmla="*/ 1602063 w 3238047"/>
                  <a:gd name="connsiteY11" fmla="*/ 7449 h 3691736"/>
                  <a:gd name="connsiteX12" fmla="*/ 1861014 w 3238047"/>
                  <a:gd name="connsiteY12" fmla="*/ 349684 h 3691736"/>
                  <a:gd name="connsiteX0" fmla="*/ 1861014 w 3238047"/>
                  <a:gd name="connsiteY0" fmla="*/ 0 h 3342052"/>
                  <a:gd name="connsiteX1" fmla="*/ 3200177 w 3238047"/>
                  <a:gd name="connsiteY1" fmla="*/ 770136 h 3342052"/>
                  <a:gd name="connsiteX2" fmla="*/ 3228114 w 3238047"/>
                  <a:gd name="connsiteY2" fmla="*/ 963701 h 3342052"/>
                  <a:gd name="connsiteX3" fmla="*/ 2602285 w 3238047"/>
                  <a:gd name="connsiteY3" fmla="*/ 2706289 h 3342052"/>
                  <a:gd name="connsiteX4" fmla="*/ 1067718 w 3238047"/>
                  <a:gd name="connsiteY4" fmla="*/ 3342052 h 3342052"/>
                  <a:gd name="connsiteX5" fmla="*/ 923758 w 3238047"/>
                  <a:gd name="connsiteY5" fmla="*/ 3335177 h 3342052"/>
                  <a:gd name="connsiteX6" fmla="*/ 48242 w 3238047"/>
                  <a:gd name="connsiteY6" fmla="*/ 1812772 h 3342052"/>
                  <a:gd name="connsiteX7" fmla="*/ 180575 w 3238047"/>
                  <a:gd name="connsiteY7" fmla="*/ 1828809 h 3342052"/>
                  <a:gd name="connsiteX8" fmla="*/ 386058 w 3238047"/>
                  <a:gd name="connsiteY8" fmla="*/ 1746615 h 3342052"/>
                  <a:gd name="connsiteX9" fmla="*/ 838121 w 3238047"/>
                  <a:gd name="connsiteY9" fmla="*/ 1510310 h 3342052"/>
                  <a:gd name="connsiteX10" fmla="*/ 1200229 w 3238047"/>
                  <a:gd name="connsiteY10" fmla="*/ 1353229 h 3342052"/>
                  <a:gd name="connsiteX11" fmla="*/ 1861014 w 3238047"/>
                  <a:gd name="connsiteY11" fmla="*/ 0 h 3342052"/>
                  <a:gd name="connsiteX0" fmla="*/ 1573338 w 3238047"/>
                  <a:gd name="connsiteY0" fmla="*/ 0 h 3773566"/>
                  <a:gd name="connsiteX1" fmla="*/ 3200177 w 3238047"/>
                  <a:gd name="connsiteY1" fmla="*/ 1201650 h 3773566"/>
                  <a:gd name="connsiteX2" fmla="*/ 3228114 w 3238047"/>
                  <a:gd name="connsiteY2" fmla="*/ 1395215 h 3773566"/>
                  <a:gd name="connsiteX3" fmla="*/ 2602285 w 3238047"/>
                  <a:gd name="connsiteY3" fmla="*/ 3137803 h 3773566"/>
                  <a:gd name="connsiteX4" fmla="*/ 1067718 w 3238047"/>
                  <a:gd name="connsiteY4" fmla="*/ 3773566 h 3773566"/>
                  <a:gd name="connsiteX5" fmla="*/ 923758 w 3238047"/>
                  <a:gd name="connsiteY5" fmla="*/ 3766691 h 3773566"/>
                  <a:gd name="connsiteX6" fmla="*/ 48242 w 3238047"/>
                  <a:gd name="connsiteY6" fmla="*/ 2244286 h 3773566"/>
                  <a:gd name="connsiteX7" fmla="*/ 180575 w 3238047"/>
                  <a:gd name="connsiteY7" fmla="*/ 2260323 h 3773566"/>
                  <a:gd name="connsiteX8" fmla="*/ 386058 w 3238047"/>
                  <a:gd name="connsiteY8" fmla="*/ 2178129 h 3773566"/>
                  <a:gd name="connsiteX9" fmla="*/ 838121 w 3238047"/>
                  <a:gd name="connsiteY9" fmla="*/ 1941824 h 3773566"/>
                  <a:gd name="connsiteX10" fmla="*/ 1200229 w 3238047"/>
                  <a:gd name="connsiteY10" fmla="*/ 1784743 h 3773566"/>
                  <a:gd name="connsiteX11" fmla="*/ 1573338 w 3238047"/>
                  <a:gd name="connsiteY11" fmla="*/ 0 h 3773566"/>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838121 w 3238047"/>
                  <a:gd name="connsiteY9" fmla="*/ 1967950 h 3799692"/>
                  <a:gd name="connsiteX10" fmla="*/ 1200229 w 3238047"/>
                  <a:gd name="connsiteY10" fmla="*/ 1810869 h 3799692"/>
                  <a:gd name="connsiteX11" fmla="*/ 1606928 w 3238047"/>
                  <a:gd name="connsiteY11"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838121 w 3238047"/>
                  <a:gd name="connsiteY9" fmla="*/ 1967950 h 3799692"/>
                  <a:gd name="connsiteX10" fmla="*/ 965098 w 3238047"/>
                  <a:gd name="connsiteY10" fmla="*/ 1900443 h 3799692"/>
                  <a:gd name="connsiteX11" fmla="*/ 1606928 w 3238047"/>
                  <a:gd name="connsiteY11"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965098 w 3238047"/>
                  <a:gd name="connsiteY9" fmla="*/ 1900443 h 3799692"/>
                  <a:gd name="connsiteX10" fmla="*/ 1606928 w 3238047"/>
                  <a:gd name="connsiteY10"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1162907 w 3238047"/>
                  <a:gd name="connsiteY9" fmla="*/ 1810869 h 3799692"/>
                  <a:gd name="connsiteX10" fmla="*/ 1606928 w 3238047"/>
                  <a:gd name="connsiteY10"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1162907 w 3238047"/>
                  <a:gd name="connsiteY9" fmla="*/ 1810869 h 3799692"/>
                  <a:gd name="connsiteX10" fmla="*/ 1606928 w 3238047"/>
                  <a:gd name="connsiteY10" fmla="*/ 0 h 3799692"/>
                  <a:gd name="connsiteX0" fmla="*/ 1659287 w 3290406"/>
                  <a:gd name="connsiteY0" fmla="*/ 0 h 3799692"/>
                  <a:gd name="connsiteX1" fmla="*/ 3252536 w 3290406"/>
                  <a:gd name="connsiteY1" fmla="*/ 1227776 h 3799692"/>
                  <a:gd name="connsiteX2" fmla="*/ 3280473 w 3290406"/>
                  <a:gd name="connsiteY2" fmla="*/ 1421341 h 3799692"/>
                  <a:gd name="connsiteX3" fmla="*/ 2654644 w 3290406"/>
                  <a:gd name="connsiteY3" fmla="*/ 3163929 h 3799692"/>
                  <a:gd name="connsiteX4" fmla="*/ 1120077 w 3290406"/>
                  <a:gd name="connsiteY4" fmla="*/ 3799692 h 3799692"/>
                  <a:gd name="connsiteX5" fmla="*/ 976117 w 3290406"/>
                  <a:gd name="connsiteY5" fmla="*/ 3792817 h 3799692"/>
                  <a:gd name="connsiteX6" fmla="*/ 40886 w 3290406"/>
                  <a:gd name="connsiteY6" fmla="*/ 2322663 h 3799692"/>
                  <a:gd name="connsiteX7" fmla="*/ 232934 w 3290406"/>
                  <a:gd name="connsiteY7" fmla="*/ 2286449 h 3799692"/>
                  <a:gd name="connsiteX8" fmla="*/ 438417 w 3290406"/>
                  <a:gd name="connsiteY8" fmla="*/ 2204255 h 3799692"/>
                  <a:gd name="connsiteX9" fmla="*/ 1215266 w 3290406"/>
                  <a:gd name="connsiteY9" fmla="*/ 1810869 h 3799692"/>
                  <a:gd name="connsiteX10" fmla="*/ 1659287 w 3290406"/>
                  <a:gd name="connsiteY10" fmla="*/ 0 h 3799692"/>
                  <a:gd name="connsiteX0" fmla="*/ 1658520 w 3289639"/>
                  <a:gd name="connsiteY0" fmla="*/ 0 h 3799692"/>
                  <a:gd name="connsiteX1" fmla="*/ 3251769 w 3289639"/>
                  <a:gd name="connsiteY1" fmla="*/ 1227776 h 3799692"/>
                  <a:gd name="connsiteX2" fmla="*/ 3279706 w 3289639"/>
                  <a:gd name="connsiteY2" fmla="*/ 1421341 h 3799692"/>
                  <a:gd name="connsiteX3" fmla="*/ 2653877 w 3289639"/>
                  <a:gd name="connsiteY3" fmla="*/ 3163929 h 3799692"/>
                  <a:gd name="connsiteX4" fmla="*/ 1119310 w 3289639"/>
                  <a:gd name="connsiteY4" fmla="*/ 3799692 h 3799692"/>
                  <a:gd name="connsiteX5" fmla="*/ 975350 w 3289639"/>
                  <a:gd name="connsiteY5" fmla="*/ 3792817 h 3799692"/>
                  <a:gd name="connsiteX6" fmla="*/ 40119 w 3289639"/>
                  <a:gd name="connsiteY6" fmla="*/ 2322663 h 3799692"/>
                  <a:gd name="connsiteX7" fmla="*/ 239631 w 3289639"/>
                  <a:gd name="connsiteY7" fmla="*/ 2320039 h 3799692"/>
                  <a:gd name="connsiteX8" fmla="*/ 437650 w 3289639"/>
                  <a:gd name="connsiteY8" fmla="*/ 2204255 h 3799692"/>
                  <a:gd name="connsiteX9" fmla="*/ 1214499 w 3289639"/>
                  <a:gd name="connsiteY9" fmla="*/ 1810869 h 3799692"/>
                  <a:gd name="connsiteX10" fmla="*/ 1658520 w 3289639"/>
                  <a:gd name="connsiteY10" fmla="*/ 0 h 3799692"/>
                  <a:gd name="connsiteX0" fmla="*/ 1658520 w 3289639"/>
                  <a:gd name="connsiteY0" fmla="*/ 0 h 3799692"/>
                  <a:gd name="connsiteX1" fmla="*/ 3251769 w 3289639"/>
                  <a:gd name="connsiteY1" fmla="*/ 1227776 h 3799692"/>
                  <a:gd name="connsiteX2" fmla="*/ 3279706 w 3289639"/>
                  <a:gd name="connsiteY2" fmla="*/ 1421341 h 3799692"/>
                  <a:gd name="connsiteX3" fmla="*/ 2653877 w 3289639"/>
                  <a:gd name="connsiteY3" fmla="*/ 3163929 h 3799692"/>
                  <a:gd name="connsiteX4" fmla="*/ 1119310 w 3289639"/>
                  <a:gd name="connsiteY4" fmla="*/ 3799692 h 3799692"/>
                  <a:gd name="connsiteX5" fmla="*/ 975350 w 3289639"/>
                  <a:gd name="connsiteY5" fmla="*/ 3792817 h 3799692"/>
                  <a:gd name="connsiteX6" fmla="*/ 40119 w 3289639"/>
                  <a:gd name="connsiteY6" fmla="*/ 2322663 h 3799692"/>
                  <a:gd name="connsiteX7" fmla="*/ 239631 w 3289639"/>
                  <a:gd name="connsiteY7" fmla="*/ 2320039 h 3799692"/>
                  <a:gd name="connsiteX8" fmla="*/ 437650 w 3289639"/>
                  <a:gd name="connsiteY8" fmla="*/ 2204255 h 3799692"/>
                  <a:gd name="connsiteX9" fmla="*/ 1214499 w 3289639"/>
                  <a:gd name="connsiteY9" fmla="*/ 1810869 h 3799692"/>
                  <a:gd name="connsiteX10" fmla="*/ 1658520 w 3289639"/>
                  <a:gd name="connsiteY10" fmla="*/ 0 h 379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89639" h="3799692">
                    <a:moveTo>
                      <a:pt x="1658520" y="0"/>
                    </a:moveTo>
                    <a:lnTo>
                      <a:pt x="3251769" y="1227776"/>
                    </a:lnTo>
                    <a:lnTo>
                      <a:pt x="3279706" y="1421341"/>
                    </a:lnTo>
                    <a:cubicBezTo>
                      <a:pt x="3339309" y="2043870"/>
                      <a:pt x="3130699" y="2687232"/>
                      <a:pt x="2653877" y="3163929"/>
                    </a:cubicBezTo>
                    <a:cubicBezTo>
                      <a:pt x="2230145" y="3587771"/>
                      <a:pt x="1674728" y="3799692"/>
                      <a:pt x="1119310" y="3799692"/>
                    </a:cubicBezTo>
                    <a:lnTo>
                      <a:pt x="975350" y="3792817"/>
                    </a:lnTo>
                    <a:lnTo>
                      <a:pt x="40119" y="2322663"/>
                    </a:lnTo>
                    <a:cubicBezTo>
                      <a:pt x="-104293" y="2049341"/>
                      <a:pt x="183328" y="2331065"/>
                      <a:pt x="239631" y="2320039"/>
                    </a:cubicBezTo>
                    <a:cubicBezTo>
                      <a:pt x="247415" y="2316478"/>
                      <a:pt x="306896" y="2268589"/>
                      <a:pt x="437650" y="2204255"/>
                    </a:cubicBezTo>
                    <a:cubicBezTo>
                      <a:pt x="568404" y="2139921"/>
                      <a:pt x="708709" y="2096136"/>
                      <a:pt x="1214499" y="1810869"/>
                    </a:cubicBezTo>
                    <a:cubicBezTo>
                      <a:pt x="1384981" y="1559151"/>
                      <a:pt x="1325195" y="97182"/>
                      <a:pt x="1658520" y="0"/>
                    </a:cubicBezTo>
                    <a:close/>
                  </a:path>
                </a:pathLst>
              </a:custGeom>
              <a:gradFill flip="none" rotWithShape="1">
                <a:gsLst>
                  <a:gs pos="30000">
                    <a:schemeClr val="bg2">
                      <a:lumMod val="10000"/>
                      <a:alpha val="42000"/>
                    </a:schemeClr>
                  </a:gs>
                  <a:gs pos="100000">
                    <a:schemeClr val="bg1">
                      <a:alpha val="31000"/>
                    </a:schemeClr>
                  </a:gs>
                </a:gsLst>
                <a:lin ang="2700000" scaled="1"/>
                <a:tileRect/>
              </a:gradFill>
              <a:ln w="12700" cap="flat">
                <a:noFill/>
                <a:miter lim="400000"/>
              </a:ln>
              <a:effectLst/>
            </p:spPr>
            <p:txBody>
              <a:bodyPr wrap="square" lIns="55019" tIns="55019" rIns="55019" bIns="55019" numCol="1" anchor="ctr">
                <a:noAutofit/>
              </a:bodyPr>
              <a:lstStyle/>
              <a:p>
                <a:pPr lvl="0">
                  <a:defRPr sz="3200">
                    <a:latin typeface="+mn-lt"/>
                    <a:ea typeface="+mn-ea"/>
                    <a:cs typeface="+mn-cs"/>
                    <a:sym typeface="Helvetica Light"/>
                  </a:defRPr>
                </a:pPr>
                <a:endParaRPr sz="346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Freeform 43"/>
              <p:cNvSpPr>
                <a:spLocks noEditPoints="1"/>
              </p:cNvSpPr>
              <p:nvPr/>
            </p:nvSpPr>
            <p:spPr bwMode="auto">
              <a:xfrm rot="19800000">
                <a:off x="10909313" y="2286963"/>
                <a:ext cx="2559024" cy="2290359"/>
              </a:xfrm>
              <a:custGeom>
                <a:avLst/>
                <a:gdLst>
                  <a:gd name="T0" fmla="*/ 24 w 161"/>
                  <a:gd name="T1" fmla="*/ 91 h 144"/>
                  <a:gd name="T2" fmla="*/ 65 w 161"/>
                  <a:gd name="T3" fmla="*/ 91 h 144"/>
                  <a:gd name="T4" fmla="*/ 65 w 161"/>
                  <a:gd name="T5" fmla="*/ 105 h 144"/>
                  <a:gd name="T6" fmla="*/ 61 w 161"/>
                  <a:gd name="T7" fmla="*/ 105 h 144"/>
                  <a:gd name="T8" fmla="*/ 60 w 161"/>
                  <a:gd name="T9" fmla="*/ 110 h 144"/>
                  <a:gd name="T10" fmla="*/ 59 w 161"/>
                  <a:gd name="T11" fmla="*/ 112 h 144"/>
                  <a:gd name="T12" fmla="*/ 60 w 161"/>
                  <a:gd name="T13" fmla="*/ 114 h 144"/>
                  <a:gd name="T14" fmla="*/ 61 w 161"/>
                  <a:gd name="T15" fmla="*/ 118 h 144"/>
                  <a:gd name="T16" fmla="*/ 60 w 161"/>
                  <a:gd name="T17" fmla="*/ 123 h 144"/>
                  <a:gd name="T18" fmla="*/ 59 w 161"/>
                  <a:gd name="T19" fmla="*/ 125 h 144"/>
                  <a:gd name="T20" fmla="*/ 60 w 161"/>
                  <a:gd name="T21" fmla="*/ 127 h 144"/>
                  <a:gd name="T22" fmla="*/ 61 w 161"/>
                  <a:gd name="T23" fmla="*/ 131 h 144"/>
                  <a:gd name="T24" fmla="*/ 60 w 161"/>
                  <a:gd name="T25" fmla="*/ 136 h 144"/>
                  <a:gd name="T26" fmla="*/ 59 w 161"/>
                  <a:gd name="T27" fmla="*/ 138 h 144"/>
                  <a:gd name="T28" fmla="*/ 60 w 161"/>
                  <a:gd name="T29" fmla="*/ 140 h 144"/>
                  <a:gd name="T30" fmla="*/ 61 w 161"/>
                  <a:gd name="T31" fmla="*/ 144 h 144"/>
                  <a:gd name="T32" fmla="*/ 31 w 161"/>
                  <a:gd name="T33" fmla="*/ 144 h 144"/>
                  <a:gd name="T34" fmla="*/ 31 w 161"/>
                  <a:gd name="T35" fmla="*/ 105 h 144"/>
                  <a:gd name="T36" fmla="*/ 24 w 161"/>
                  <a:gd name="T37" fmla="*/ 105 h 144"/>
                  <a:gd name="T38" fmla="*/ 24 w 161"/>
                  <a:gd name="T39" fmla="*/ 91 h 144"/>
                  <a:gd name="T40" fmla="*/ 7 w 161"/>
                  <a:gd name="T41" fmla="*/ 39 h 144"/>
                  <a:gd name="T42" fmla="*/ 0 w 161"/>
                  <a:gd name="T43" fmla="*/ 46 h 144"/>
                  <a:gd name="T44" fmla="*/ 0 w 161"/>
                  <a:gd name="T45" fmla="*/ 76 h 144"/>
                  <a:gd name="T46" fmla="*/ 7 w 161"/>
                  <a:gd name="T47" fmla="*/ 82 h 144"/>
                  <a:gd name="T48" fmla="*/ 15 w 161"/>
                  <a:gd name="T49" fmla="*/ 82 h 144"/>
                  <a:gd name="T50" fmla="*/ 15 w 161"/>
                  <a:gd name="T51" fmla="*/ 39 h 144"/>
                  <a:gd name="T52" fmla="*/ 7 w 161"/>
                  <a:gd name="T53" fmla="*/ 39 h 144"/>
                  <a:gd name="T54" fmla="*/ 75 w 161"/>
                  <a:gd name="T55" fmla="*/ 37 h 144"/>
                  <a:gd name="T56" fmla="*/ 75 w 161"/>
                  <a:gd name="T57" fmla="*/ 85 h 144"/>
                  <a:gd name="T58" fmla="*/ 20 w 161"/>
                  <a:gd name="T59" fmla="*/ 85 h 144"/>
                  <a:gd name="T60" fmla="*/ 20 w 161"/>
                  <a:gd name="T61" fmla="*/ 37 h 144"/>
                  <a:gd name="T62" fmla="*/ 75 w 161"/>
                  <a:gd name="T63" fmla="*/ 37 h 144"/>
                  <a:gd name="T64" fmla="*/ 55 w 161"/>
                  <a:gd name="T65" fmla="*/ 44 h 144"/>
                  <a:gd name="T66" fmla="*/ 33 w 161"/>
                  <a:gd name="T67" fmla="*/ 44 h 144"/>
                  <a:gd name="T68" fmla="*/ 33 w 161"/>
                  <a:gd name="T69" fmla="*/ 51 h 144"/>
                  <a:gd name="T70" fmla="*/ 55 w 161"/>
                  <a:gd name="T71" fmla="*/ 51 h 144"/>
                  <a:gd name="T72" fmla="*/ 55 w 161"/>
                  <a:gd name="T73" fmla="*/ 44 h 144"/>
                  <a:gd name="T74" fmla="*/ 152 w 161"/>
                  <a:gd name="T75" fmla="*/ 0 h 144"/>
                  <a:gd name="T76" fmla="*/ 152 w 161"/>
                  <a:gd name="T77" fmla="*/ 122 h 144"/>
                  <a:gd name="T78" fmla="*/ 161 w 161"/>
                  <a:gd name="T79" fmla="*/ 122 h 144"/>
                  <a:gd name="T80" fmla="*/ 161 w 161"/>
                  <a:gd name="T81" fmla="*/ 0 h 144"/>
                  <a:gd name="T82" fmla="*/ 152 w 161"/>
                  <a:gd name="T83" fmla="*/ 0 h 144"/>
                  <a:gd name="T84" fmla="*/ 79 w 161"/>
                  <a:gd name="T85" fmla="*/ 37 h 144"/>
                  <a:gd name="T86" fmla="*/ 79 w 161"/>
                  <a:gd name="T87" fmla="*/ 85 h 144"/>
                  <a:gd name="T88" fmla="*/ 145 w 161"/>
                  <a:gd name="T89" fmla="*/ 122 h 144"/>
                  <a:gd name="T90" fmla="*/ 145 w 161"/>
                  <a:gd name="T91" fmla="*/ 0 h 144"/>
                  <a:gd name="T92" fmla="*/ 79 w 161"/>
                  <a:gd name="T93" fmla="*/ 3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1" h="144">
                    <a:moveTo>
                      <a:pt x="24" y="91"/>
                    </a:moveTo>
                    <a:cubicBezTo>
                      <a:pt x="65" y="91"/>
                      <a:pt x="65" y="91"/>
                      <a:pt x="65" y="91"/>
                    </a:cubicBezTo>
                    <a:cubicBezTo>
                      <a:pt x="65" y="105"/>
                      <a:pt x="65" y="105"/>
                      <a:pt x="65" y="105"/>
                    </a:cubicBezTo>
                    <a:cubicBezTo>
                      <a:pt x="61" y="105"/>
                      <a:pt x="61" y="105"/>
                      <a:pt x="61" y="105"/>
                    </a:cubicBezTo>
                    <a:cubicBezTo>
                      <a:pt x="61" y="108"/>
                      <a:pt x="60" y="109"/>
                      <a:pt x="60" y="110"/>
                    </a:cubicBezTo>
                    <a:cubicBezTo>
                      <a:pt x="59" y="110"/>
                      <a:pt x="59" y="111"/>
                      <a:pt x="59" y="112"/>
                    </a:cubicBezTo>
                    <a:cubicBezTo>
                      <a:pt x="59" y="113"/>
                      <a:pt x="59" y="113"/>
                      <a:pt x="60" y="114"/>
                    </a:cubicBezTo>
                    <a:cubicBezTo>
                      <a:pt x="60" y="115"/>
                      <a:pt x="61" y="116"/>
                      <a:pt x="61" y="118"/>
                    </a:cubicBezTo>
                    <a:cubicBezTo>
                      <a:pt x="61" y="121"/>
                      <a:pt x="60" y="122"/>
                      <a:pt x="60" y="123"/>
                    </a:cubicBezTo>
                    <a:cubicBezTo>
                      <a:pt x="59" y="123"/>
                      <a:pt x="59" y="124"/>
                      <a:pt x="59" y="125"/>
                    </a:cubicBezTo>
                    <a:cubicBezTo>
                      <a:pt x="59" y="126"/>
                      <a:pt x="59" y="126"/>
                      <a:pt x="60" y="127"/>
                    </a:cubicBezTo>
                    <a:cubicBezTo>
                      <a:pt x="60" y="128"/>
                      <a:pt x="61" y="129"/>
                      <a:pt x="61" y="131"/>
                    </a:cubicBezTo>
                    <a:cubicBezTo>
                      <a:pt x="61" y="134"/>
                      <a:pt x="60" y="135"/>
                      <a:pt x="60" y="136"/>
                    </a:cubicBezTo>
                    <a:cubicBezTo>
                      <a:pt x="59" y="136"/>
                      <a:pt x="59" y="137"/>
                      <a:pt x="59" y="138"/>
                    </a:cubicBezTo>
                    <a:cubicBezTo>
                      <a:pt x="59" y="139"/>
                      <a:pt x="59" y="139"/>
                      <a:pt x="60" y="140"/>
                    </a:cubicBezTo>
                    <a:cubicBezTo>
                      <a:pt x="60" y="141"/>
                      <a:pt x="61" y="142"/>
                      <a:pt x="61" y="144"/>
                    </a:cubicBezTo>
                    <a:cubicBezTo>
                      <a:pt x="31" y="144"/>
                      <a:pt x="31" y="144"/>
                      <a:pt x="31" y="144"/>
                    </a:cubicBezTo>
                    <a:cubicBezTo>
                      <a:pt x="31" y="105"/>
                      <a:pt x="31" y="105"/>
                      <a:pt x="31" y="105"/>
                    </a:cubicBezTo>
                    <a:cubicBezTo>
                      <a:pt x="24" y="105"/>
                      <a:pt x="24" y="105"/>
                      <a:pt x="24" y="105"/>
                    </a:cubicBezTo>
                    <a:lnTo>
                      <a:pt x="24" y="91"/>
                    </a:lnTo>
                    <a:close/>
                    <a:moveTo>
                      <a:pt x="7" y="39"/>
                    </a:moveTo>
                    <a:cubicBezTo>
                      <a:pt x="3" y="39"/>
                      <a:pt x="0" y="43"/>
                      <a:pt x="0" y="46"/>
                    </a:cubicBezTo>
                    <a:cubicBezTo>
                      <a:pt x="0" y="76"/>
                      <a:pt x="0" y="76"/>
                      <a:pt x="0" y="76"/>
                    </a:cubicBezTo>
                    <a:cubicBezTo>
                      <a:pt x="0" y="79"/>
                      <a:pt x="3" y="82"/>
                      <a:pt x="7" y="82"/>
                    </a:cubicBezTo>
                    <a:cubicBezTo>
                      <a:pt x="15" y="82"/>
                      <a:pt x="15" y="82"/>
                      <a:pt x="15" y="82"/>
                    </a:cubicBezTo>
                    <a:cubicBezTo>
                      <a:pt x="15" y="39"/>
                      <a:pt x="15" y="39"/>
                      <a:pt x="15" y="39"/>
                    </a:cubicBezTo>
                    <a:lnTo>
                      <a:pt x="7" y="39"/>
                    </a:lnTo>
                    <a:close/>
                    <a:moveTo>
                      <a:pt x="75" y="37"/>
                    </a:moveTo>
                    <a:cubicBezTo>
                      <a:pt x="75" y="85"/>
                      <a:pt x="75" y="85"/>
                      <a:pt x="75" y="85"/>
                    </a:cubicBezTo>
                    <a:cubicBezTo>
                      <a:pt x="20" y="85"/>
                      <a:pt x="20" y="85"/>
                      <a:pt x="20" y="85"/>
                    </a:cubicBezTo>
                    <a:cubicBezTo>
                      <a:pt x="20" y="37"/>
                      <a:pt x="20" y="37"/>
                      <a:pt x="20" y="37"/>
                    </a:cubicBezTo>
                    <a:lnTo>
                      <a:pt x="75" y="37"/>
                    </a:lnTo>
                    <a:close/>
                    <a:moveTo>
                      <a:pt x="55" y="44"/>
                    </a:moveTo>
                    <a:cubicBezTo>
                      <a:pt x="33" y="44"/>
                      <a:pt x="33" y="44"/>
                      <a:pt x="33" y="44"/>
                    </a:cubicBezTo>
                    <a:cubicBezTo>
                      <a:pt x="33" y="51"/>
                      <a:pt x="33" y="51"/>
                      <a:pt x="33" y="51"/>
                    </a:cubicBezTo>
                    <a:cubicBezTo>
                      <a:pt x="55" y="51"/>
                      <a:pt x="55" y="51"/>
                      <a:pt x="55" y="51"/>
                    </a:cubicBezTo>
                    <a:lnTo>
                      <a:pt x="55" y="44"/>
                    </a:lnTo>
                    <a:close/>
                    <a:moveTo>
                      <a:pt x="152" y="0"/>
                    </a:moveTo>
                    <a:cubicBezTo>
                      <a:pt x="152" y="122"/>
                      <a:pt x="152" y="122"/>
                      <a:pt x="152" y="122"/>
                    </a:cubicBezTo>
                    <a:cubicBezTo>
                      <a:pt x="161" y="122"/>
                      <a:pt x="161" y="122"/>
                      <a:pt x="161" y="122"/>
                    </a:cubicBezTo>
                    <a:cubicBezTo>
                      <a:pt x="161" y="0"/>
                      <a:pt x="161" y="0"/>
                      <a:pt x="161" y="0"/>
                    </a:cubicBezTo>
                    <a:lnTo>
                      <a:pt x="152" y="0"/>
                    </a:lnTo>
                    <a:close/>
                    <a:moveTo>
                      <a:pt x="79" y="37"/>
                    </a:moveTo>
                    <a:cubicBezTo>
                      <a:pt x="79" y="85"/>
                      <a:pt x="79" y="85"/>
                      <a:pt x="79" y="85"/>
                    </a:cubicBezTo>
                    <a:cubicBezTo>
                      <a:pt x="145" y="122"/>
                      <a:pt x="145" y="122"/>
                      <a:pt x="145" y="122"/>
                    </a:cubicBezTo>
                    <a:cubicBezTo>
                      <a:pt x="145" y="0"/>
                      <a:pt x="145" y="0"/>
                      <a:pt x="145" y="0"/>
                    </a:cubicBezTo>
                    <a:lnTo>
                      <a:pt x="79" y="37"/>
                    </a:lnTo>
                    <a:close/>
                  </a:path>
                </a:pathLst>
              </a:custGeom>
              <a:solidFill>
                <a:schemeClr val="bg1"/>
              </a:solidFill>
              <a:ln>
                <a:noFill/>
              </a:ln>
            </p:spPr>
            <p:txBody>
              <a:bodyPr vert="horz" wrap="square" lIns="49531" tIns="24765" rIns="49531" bIns="24765" numCol="1" anchor="t" anchorCtr="0" compatLnSpc="1">
                <a:prstTxWarp prst="textNoShape">
                  <a:avLst/>
                </a:prstTxWarp>
              </a:bodyPr>
              <a:lstStyle/>
              <a:p>
                <a:endParaRPr lang="en-US" sz="975">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Tree>
    <p:extLst>
      <p:ext uri="{BB962C8B-B14F-4D97-AF65-F5344CB8AC3E}">
        <p14:creationId xmlns:p14="http://schemas.microsoft.com/office/powerpoint/2010/main" val="326457731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40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500"/>
                                        <p:tgtEl>
                                          <p:spTgt spid="33"/>
                                        </p:tgtEl>
                                      </p:cBhvr>
                                    </p:animEffect>
                                  </p:childTnLst>
                                </p:cTn>
                              </p:par>
                            </p:childTnLst>
                          </p:cTn>
                        </p:par>
                        <p:par>
                          <p:cTn id="12" fill="hold">
                            <p:stCondLst>
                              <p:cond delay="900"/>
                            </p:stCondLst>
                            <p:childTnLst>
                              <p:par>
                                <p:cTn id="13" presetID="42" presetClass="entr" presetSubtype="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anim calcmode="lin" valueType="num">
                                      <p:cBhvr>
                                        <p:cTn id="16" dur="500" fill="hold"/>
                                        <p:tgtEl>
                                          <p:spTgt spid="28"/>
                                        </p:tgtEl>
                                        <p:attrNameLst>
                                          <p:attrName>ppt_x</p:attrName>
                                        </p:attrNameLst>
                                      </p:cBhvr>
                                      <p:tavLst>
                                        <p:tav tm="0">
                                          <p:val>
                                            <p:strVal val="#ppt_x"/>
                                          </p:val>
                                        </p:tav>
                                        <p:tav tm="100000">
                                          <p:val>
                                            <p:strVal val="#ppt_x"/>
                                          </p:val>
                                        </p:tav>
                                      </p:tavLst>
                                    </p:anim>
                                    <p:anim calcmode="lin" valueType="num">
                                      <p:cBhvr>
                                        <p:cTn id="17" dur="500" fill="hold"/>
                                        <p:tgtEl>
                                          <p:spTgt spid="28"/>
                                        </p:tgtEl>
                                        <p:attrNameLst>
                                          <p:attrName>ppt_y</p:attrName>
                                        </p:attrNameLst>
                                      </p:cBhvr>
                                      <p:tavLst>
                                        <p:tav tm="0">
                                          <p:val>
                                            <p:strVal val="#ppt_y+.1"/>
                                          </p:val>
                                        </p:tav>
                                        <p:tav tm="100000">
                                          <p:val>
                                            <p:strVal val="#ppt_y"/>
                                          </p:val>
                                        </p:tav>
                                      </p:tavLst>
                                    </p:anim>
                                  </p:childTnLst>
                                </p:cTn>
                              </p:par>
                            </p:childTnLst>
                          </p:cTn>
                        </p:par>
                        <p:par>
                          <p:cTn id="18" fill="hold">
                            <p:stCondLst>
                              <p:cond delay="1400"/>
                            </p:stCondLst>
                            <p:childTnLst>
                              <p:par>
                                <p:cTn id="19" presetID="18" presetClass="entr" presetSubtype="6"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strips(downRight)">
                                      <p:cBhvr>
                                        <p:cTn id="21" dur="500"/>
                                        <p:tgtEl>
                                          <p:spTgt spid="26"/>
                                        </p:tgtEl>
                                      </p:cBhvr>
                                    </p:animEffect>
                                  </p:childTnLst>
                                </p:cTn>
                              </p:par>
                            </p:childTnLst>
                          </p:cTn>
                        </p:par>
                        <p:par>
                          <p:cTn id="22" fill="hold">
                            <p:stCondLst>
                              <p:cond delay="1900"/>
                            </p:stCondLst>
                            <p:childTnLst>
                              <p:par>
                                <p:cTn id="23" presetID="18" presetClass="entr" presetSubtype="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strips(downRight)">
                                      <p:cBhvr>
                                        <p:cTn id="25" dur="500"/>
                                        <p:tgtEl>
                                          <p:spTgt spid="21"/>
                                        </p:tgtEl>
                                      </p:cBhvr>
                                    </p:animEffect>
                                  </p:childTnLst>
                                </p:cTn>
                              </p:par>
                            </p:childTnLst>
                          </p:cTn>
                        </p:par>
                        <p:par>
                          <p:cTn id="26" fill="hold">
                            <p:stCondLst>
                              <p:cond delay="2400"/>
                            </p:stCondLst>
                            <p:childTnLst>
                              <p:par>
                                <p:cTn id="27" presetID="18" presetClass="entr" presetSubtype="6"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strips(downRight)">
                                      <p:cBhvr>
                                        <p:cTn id="29" dur="500"/>
                                        <p:tgtEl>
                                          <p:spTgt spid="27"/>
                                        </p:tgtEl>
                                      </p:cBhvr>
                                    </p:animEffect>
                                  </p:childTnLst>
                                </p:cTn>
                              </p:par>
                            </p:childTnLst>
                          </p:cTn>
                        </p:par>
                        <p:par>
                          <p:cTn id="30" fill="hold">
                            <p:stCondLst>
                              <p:cond delay="2900"/>
                            </p:stCondLst>
                            <p:childTnLst>
                              <p:par>
                                <p:cTn id="31" presetID="18" presetClass="entr" presetSubtype="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strips(downRight)">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6" grpId="0"/>
      <p:bldP spid="27" grpId="0"/>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27"/>
          <p:cNvGrpSpPr/>
          <p:nvPr/>
        </p:nvGrpSpPr>
        <p:grpSpPr>
          <a:xfrm>
            <a:off x="-161986" y="4612326"/>
            <a:ext cx="2178366" cy="2178366"/>
            <a:chOff x="7488377" y="2179487"/>
            <a:chExt cx="2319338" cy="2319337"/>
          </a:xfrm>
          <a:solidFill>
            <a:schemeClr val="tx2">
              <a:lumMod val="20000"/>
              <a:lumOff val="80000"/>
            </a:schemeClr>
          </a:solidFill>
        </p:grpSpPr>
        <p:sp>
          <p:nvSpPr>
            <p:cNvPr id="9" name="Freeform 240"/>
            <p:cNvSpPr>
              <a:spLocks noEditPoints="1"/>
            </p:cNvSpPr>
            <p:nvPr/>
          </p:nvSpPr>
          <p:spPr bwMode="auto">
            <a:xfrm>
              <a:off x="7488377" y="2179487"/>
              <a:ext cx="2319338" cy="2319337"/>
            </a:xfrm>
            <a:custGeom>
              <a:avLst/>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grpFill/>
            <a:ln>
              <a:noFill/>
            </a:ln>
          </p:spPr>
          <p:txBody>
            <a:bodyPr/>
            <a:lstStyle/>
            <a:p>
              <a:pPr eaLnBrk="1" fontAlgn="auto" hangingPunct="1">
                <a:spcBef>
                  <a:spcPts val="0"/>
                </a:spcBef>
                <a:spcAft>
                  <a:spcPts val="0"/>
                </a:spcAft>
                <a:defRPr/>
              </a:pPr>
              <a:endParaRPr lang="id-ID">
                <a:cs typeface="+mn-ea"/>
                <a:sym typeface="+mn-lt"/>
              </a:endParaRPr>
            </a:p>
          </p:txBody>
        </p:sp>
        <p:sp>
          <p:nvSpPr>
            <p:cNvPr id="10" name="Freeform 247"/>
            <p:cNvSpPr>
              <a:spLocks noEditPoints="1"/>
            </p:cNvSpPr>
            <p:nvPr/>
          </p:nvSpPr>
          <p:spPr bwMode="auto">
            <a:xfrm>
              <a:off x="8332927" y="3025625"/>
              <a:ext cx="630238" cy="628650"/>
            </a:xfrm>
            <a:custGeom>
              <a:avLst/>
              <a:gdLst>
                <a:gd name="T0" fmla="*/ 250 w 500"/>
                <a:gd name="T1" fmla="*/ 499 h 499"/>
                <a:gd name="T2" fmla="*/ 0 w 500"/>
                <a:gd name="T3" fmla="*/ 249 h 499"/>
                <a:gd name="T4" fmla="*/ 250 w 500"/>
                <a:gd name="T5" fmla="*/ 0 h 499"/>
                <a:gd name="T6" fmla="*/ 500 w 500"/>
                <a:gd name="T7" fmla="*/ 249 h 499"/>
                <a:gd name="T8" fmla="*/ 250 w 500"/>
                <a:gd name="T9" fmla="*/ 499 h 499"/>
                <a:gd name="T10" fmla="*/ 250 w 500"/>
                <a:gd name="T11" fmla="*/ 140 h 499"/>
                <a:gd name="T12" fmla="*/ 140 w 500"/>
                <a:gd name="T13" fmla="*/ 249 h 499"/>
                <a:gd name="T14" fmla="*/ 250 w 500"/>
                <a:gd name="T15" fmla="*/ 359 h 499"/>
                <a:gd name="T16" fmla="*/ 360 w 500"/>
                <a:gd name="T17" fmla="*/ 249 h 499"/>
                <a:gd name="T18" fmla="*/ 250 w 500"/>
                <a:gd name="T19" fmla="*/ 14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0" h="499">
                  <a:moveTo>
                    <a:pt x="250" y="499"/>
                  </a:moveTo>
                  <a:cubicBezTo>
                    <a:pt x="112" y="499"/>
                    <a:pt x="0" y="387"/>
                    <a:pt x="0" y="249"/>
                  </a:cubicBezTo>
                  <a:cubicBezTo>
                    <a:pt x="0" y="112"/>
                    <a:pt x="112" y="0"/>
                    <a:pt x="250" y="0"/>
                  </a:cubicBezTo>
                  <a:cubicBezTo>
                    <a:pt x="388" y="0"/>
                    <a:pt x="500" y="112"/>
                    <a:pt x="500" y="249"/>
                  </a:cubicBezTo>
                  <a:cubicBezTo>
                    <a:pt x="500" y="387"/>
                    <a:pt x="388" y="499"/>
                    <a:pt x="250" y="499"/>
                  </a:cubicBezTo>
                  <a:close/>
                  <a:moveTo>
                    <a:pt x="250" y="140"/>
                  </a:moveTo>
                  <a:cubicBezTo>
                    <a:pt x="190" y="140"/>
                    <a:pt x="140" y="189"/>
                    <a:pt x="140" y="249"/>
                  </a:cubicBezTo>
                  <a:cubicBezTo>
                    <a:pt x="140" y="310"/>
                    <a:pt x="190" y="359"/>
                    <a:pt x="250" y="359"/>
                  </a:cubicBezTo>
                  <a:cubicBezTo>
                    <a:pt x="311" y="359"/>
                    <a:pt x="360" y="310"/>
                    <a:pt x="360" y="249"/>
                  </a:cubicBezTo>
                  <a:cubicBezTo>
                    <a:pt x="360" y="189"/>
                    <a:pt x="311" y="140"/>
                    <a:pt x="250" y="140"/>
                  </a:cubicBezTo>
                  <a:close/>
                </a:path>
              </a:pathLst>
            </a:custGeom>
            <a:grpFill/>
            <a:ln>
              <a:noFill/>
            </a:ln>
          </p:spPr>
          <p:txBody>
            <a:bodyPr/>
            <a:lstStyle/>
            <a:p>
              <a:pPr eaLnBrk="1" fontAlgn="auto" hangingPunct="1">
                <a:spcBef>
                  <a:spcPts val="0"/>
                </a:spcBef>
                <a:spcAft>
                  <a:spcPts val="0"/>
                </a:spcAft>
                <a:defRPr/>
              </a:pPr>
              <a:endParaRPr lang="id-ID">
                <a:cs typeface="+mn-ea"/>
                <a:sym typeface="+mn-lt"/>
              </a:endParaRPr>
            </a:p>
          </p:txBody>
        </p:sp>
      </p:grpSp>
      <p:grpSp>
        <p:nvGrpSpPr>
          <p:cNvPr id="11" name="Group 4"/>
          <p:cNvGrpSpPr>
            <a:grpSpLocks/>
          </p:cNvGrpSpPr>
          <p:nvPr/>
        </p:nvGrpSpPr>
        <p:grpSpPr bwMode="auto">
          <a:xfrm>
            <a:off x="2273300" y="4492625"/>
            <a:ext cx="874713" cy="873125"/>
            <a:chOff x="9180430" y="5869754"/>
            <a:chExt cx="930275" cy="930275"/>
          </a:xfrm>
        </p:grpSpPr>
        <p:sp>
          <p:nvSpPr>
            <p:cNvPr id="12" name="Freeform 243"/>
            <p:cNvSpPr>
              <a:spLocks/>
            </p:cNvSpPr>
            <p:nvPr/>
          </p:nvSpPr>
          <p:spPr bwMode="auto">
            <a:xfrm>
              <a:off x="9514721" y="6214801"/>
              <a:ext cx="254940" cy="236797"/>
            </a:xfrm>
            <a:custGeom>
              <a:avLst/>
              <a:gdLst>
                <a:gd name="T0" fmla="*/ 127 w 202"/>
                <a:gd name="T1" fmla="*/ 3 h 188"/>
                <a:gd name="T2" fmla="*/ 104 w 202"/>
                <a:gd name="T3" fmla="*/ 0 h 188"/>
                <a:gd name="T4" fmla="*/ 12 w 202"/>
                <a:gd name="T5" fmla="*/ 72 h 188"/>
                <a:gd name="T6" fmla="*/ 81 w 202"/>
                <a:gd name="T7" fmla="*/ 186 h 188"/>
                <a:gd name="T8" fmla="*/ 104 w 202"/>
                <a:gd name="T9" fmla="*/ 188 h 188"/>
                <a:gd name="T10" fmla="*/ 104 w 202"/>
                <a:gd name="T11" fmla="*/ 188 h 188"/>
                <a:gd name="T12" fmla="*/ 196 w 202"/>
                <a:gd name="T13" fmla="*/ 117 h 188"/>
                <a:gd name="T14" fmla="*/ 185 w 202"/>
                <a:gd name="T15" fmla="*/ 46 h 188"/>
                <a:gd name="T16" fmla="*/ 127 w 202"/>
                <a:gd name="T17" fmla="*/ 3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188">
                  <a:moveTo>
                    <a:pt x="127" y="3"/>
                  </a:moveTo>
                  <a:cubicBezTo>
                    <a:pt x="119" y="1"/>
                    <a:pt x="112" y="0"/>
                    <a:pt x="104" y="0"/>
                  </a:cubicBezTo>
                  <a:cubicBezTo>
                    <a:pt x="60" y="0"/>
                    <a:pt x="23" y="30"/>
                    <a:pt x="12" y="72"/>
                  </a:cubicBezTo>
                  <a:cubicBezTo>
                    <a:pt x="0" y="122"/>
                    <a:pt x="30" y="173"/>
                    <a:pt x="81" y="186"/>
                  </a:cubicBezTo>
                  <a:cubicBezTo>
                    <a:pt x="89" y="188"/>
                    <a:pt x="96" y="188"/>
                    <a:pt x="104" y="188"/>
                  </a:cubicBezTo>
                  <a:cubicBezTo>
                    <a:pt x="104" y="188"/>
                    <a:pt x="104" y="188"/>
                    <a:pt x="104" y="188"/>
                  </a:cubicBezTo>
                  <a:cubicBezTo>
                    <a:pt x="147" y="188"/>
                    <a:pt x="185" y="159"/>
                    <a:pt x="196" y="117"/>
                  </a:cubicBezTo>
                  <a:cubicBezTo>
                    <a:pt x="202" y="93"/>
                    <a:pt x="198" y="68"/>
                    <a:pt x="185" y="46"/>
                  </a:cubicBezTo>
                  <a:cubicBezTo>
                    <a:pt x="172" y="24"/>
                    <a:pt x="151" y="9"/>
                    <a:pt x="127" y="3"/>
                  </a:cubicBezTo>
                  <a:close/>
                </a:path>
              </a:pathLst>
            </a:custGeom>
            <a:solidFill>
              <a:schemeClr val="accent3"/>
            </a:solidFill>
            <a:ln>
              <a:noFill/>
            </a:ln>
          </p:spPr>
          <p:txBody>
            <a:bodyPr/>
            <a:lstStyle/>
            <a:p>
              <a:pPr eaLnBrk="1" fontAlgn="auto" hangingPunct="1">
                <a:spcBef>
                  <a:spcPts val="0"/>
                </a:spcBef>
                <a:spcAft>
                  <a:spcPts val="0"/>
                </a:spcAft>
                <a:defRPr/>
              </a:pPr>
              <a:endParaRPr lang="id-ID">
                <a:cs typeface="+mn-ea"/>
                <a:sym typeface="+mn-lt"/>
              </a:endParaRPr>
            </a:p>
          </p:txBody>
        </p:sp>
        <p:sp>
          <p:nvSpPr>
            <p:cNvPr id="13" name="Freeform 244"/>
            <p:cNvSpPr>
              <a:spLocks noEditPoints="1"/>
            </p:cNvSpPr>
            <p:nvPr/>
          </p:nvSpPr>
          <p:spPr bwMode="auto">
            <a:xfrm>
              <a:off x="9180430" y="5869754"/>
              <a:ext cx="930275" cy="930275"/>
            </a:xfrm>
            <a:custGeom>
              <a:avLst/>
              <a:gdLst>
                <a:gd name="T0" fmla="*/ 730 w 738"/>
                <a:gd name="T1" fmla="*/ 444 h 738"/>
                <a:gd name="T2" fmla="*/ 738 w 738"/>
                <a:gd name="T3" fmla="*/ 357 h 738"/>
                <a:gd name="T4" fmla="*/ 646 w 738"/>
                <a:gd name="T5" fmla="*/ 318 h 738"/>
                <a:gd name="T6" fmla="*/ 624 w 738"/>
                <a:gd name="T7" fmla="*/ 249 h 738"/>
                <a:gd name="T8" fmla="*/ 677 w 738"/>
                <a:gd name="T9" fmla="*/ 167 h 738"/>
                <a:gd name="T10" fmla="*/ 621 w 738"/>
                <a:gd name="T11" fmla="*/ 99 h 738"/>
                <a:gd name="T12" fmla="*/ 530 w 738"/>
                <a:gd name="T13" fmla="*/ 137 h 738"/>
                <a:gd name="T14" fmla="*/ 468 w 738"/>
                <a:gd name="T15" fmla="*/ 104 h 738"/>
                <a:gd name="T16" fmla="*/ 447 w 738"/>
                <a:gd name="T17" fmla="*/ 8 h 738"/>
                <a:gd name="T18" fmla="*/ 360 w 738"/>
                <a:gd name="T19" fmla="*/ 0 h 738"/>
                <a:gd name="T20" fmla="*/ 322 w 738"/>
                <a:gd name="T21" fmla="*/ 90 h 738"/>
                <a:gd name="T22" fmla="*/ 252 w 738"/>
                <a:gd name="T23" fmla="*/ 112 h 738"/>
                <a:gd name="T24" fmla="*/ 169 w 738"/>
                <a:gd name="T25" fmla="*/ 58 h 738"/>
                <a:gd name="T26" fmla="*/ 102 w 738"/>
                <a:gd name="T27" fmla="*/ 114 h 738"/>
                <a:gd name="T28" fmla="*/ 139 w 738"/>
                <a:gd name="T29" fmla="*/ 205 h 738"/>
                <a:gd name="T30" fmla="*/ 105 w 738"/>
                <a:gd name="T31" fmla="*/ 270 h 738"/>
                <a:gd name="T32" fmla="*/ 8 w 738"/>
                <a:gd name="T33" fmla="*/ 291 h 738"/>
                <a:gd name="T34" fmla="*/ 0 w 738"/>
                <a:gd name="T35" fmla="*/ 379 h 738"/>
                <a:gd name="T36" fmla="*/ 92 w 738"/>
                <a:gd name="T37" fmla="*/ 417 h 738"/>
                <a:gd name="T38" fmla="*/ 113 w 738"/>
                <a:gd name="T39" fmla="*/ 485 h 738"/>
                <a:gd name="T40" fmla="*/ 59 w 738"/>
                <a:gd name="T41" fmla="*/ 569 h 738"/>
                <a:gd name="T42" fmla="*/ 115 w 738"/>
                <a:gd name="T43" fmla="*/ 637 h 738"/>
                <a:gd name="T44" fmla="*/ 208 w 738"/>
                <a:gd name="T45" fmla="*/ 599 h 738"/>
                <a:gd name="T46" fmla="*/ 269 w 738"/>
                <a:gd name="T47" fmla="*/ 631 h 738"/>
                <a:gd name="T48" fmla="*/ 290 w 738"/>
                <a:gd name="T49" fmla="*/ 729 h 738"/>
                <a:gd name="T50" fmla="*/ 378 w 738"/>
                <a:gd name="T51" fmla="*/ 738 h 738"/>
                <a:gd name="T52" fmla="*/ 417 w 738"/>
                <a:gd name="T53" fmla="*/ 645 h 738"/>
                <a:gd name="T54" fmla="*/ 484 w 738"/>
                <a:gd name="T55" fmla="*/ 625 h 738"/>
                <a:gd name="T56" fmla="*/ 568 w 738"/>
                <a:gd name="T57" fmla="*/ 679 h 738"/>
                <a:gd name="T58" fmla="*/ 636 w 738"/>
                <a:gd name="T59" fmla="*/ 623 h 738"/>
                <a:gd name="T60" fmla="*/ 599 w 738"/>
                <a:gd name="T61" fmla="*/ 531 h 738"/>
                <a:gd name="T62" fmla="*/ 633 w 738"/>
                <a:gd name="T63" fmla="*/ 465 h 738"/>
                <a:gd name="T64" fmla="*/ 730 w 738"/>
                <a:gd name="T65" fmla="*/ 444 h 738"/>
                <a:gd name="T66" fmla="*/ 503 w 738"/>
                <a:gd name="T67" fmla="*/ 401 h 738"/>
                <a:gd name="T68" fmla="*/ 369 w 738"/>
                <a:gd name="T69" fmla="*/ 505 h 738"/>
                <a:gd name="T70" fmla="*/ 369 w 738"/>
                <a:gd name="T71" fmla="*/ 505 h 738"/>
                <a:gd name="T72" fmla="*/ 335 w 738"/>
                <a:gd name="T73" fmla="*/ 502 h 738"/>
                <a:gd name="T74" fmla="*/ 234 w 738"/>
                <a:gd name="T75" fmla="*/ 334 h 738"/>
                <a:gd name="T76" fmla="*/ 369 w 738"/>
                <a:gd name="T77" fmla="*/ 229 h 738"/>
                <a:gd name="T78" fmla="*/ 403 w 738"/>
                <a:gd name="T79" fmla="*/ 233 h 738"/>
                <a:gd name="T80" fmla="*/ 488 w 738"/>
                <a:gd name="T81" fmla="*/ 297 h 738"/>
                <a:gd name="T82" fmla="*/ 503 w 738"/>
                <a:gd name="T83" fmla="*/ 401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8" h="738">
                  <a:moveTo>
                    <a:pt x="730" y="444"/>
                  </a:moveTo>
                  <a:cubicBezTo>
                    <a:pt x="738" y="357"/>
                    <a:pt x="738" y="357"/>
                    <a:pt x="738" y="357"/>
                  </a:cubicBezTo>
                  <a:cubicBezTo>
                    <a:pt x="646" y="318"/>
                    <a:pt x="646" y="318"/>
                    <a:pt x="646" y="318"/>
                  </a:cubicBezTo>
                  <a:cubicBezTo>
                    <a:pt x="642" y="294"/>
                    <a:pt x="635" y="271"/>
                    <a:pt x="624" y="249"/>
                  </a:cubicBezTo>
                  <a:cubicBezTo>
                    <a:pt x="677" y="167"/>
                    <a:pt x="677" y="167"/>
                    <a:pt x="677" y="167"/>
                  </a:cubicBezTo>
                  <a:cubicBezTo>
                    <a:pt x="621" y="99"/>
                    <a:pt x="621" y="99"/>
                    <a:pt x="621" y="99"/>
                  </a:cubicBezTo>
                  <a:cubicBezTo>
                    <a:pt x="530" y="137"/>
                    <a:pt x="530" y="137"/>
                    <a:pt x="530" y="137"/>
                  </a:cubicBezTo>
                  <a:cubicBezTo>
                    <a:pt x="511" y="124"/>
                    <a:pt x="490" y="113"/>
                    <a:pt x="468" y="104"/>
                  </a:cubicBezTo>
                  <a:cubicBezTo>
                    <a:pt x="447" y="8"/>
                    <a:pt x="447" y="8"/>
                    <a:pt x="447" y="8"/>
                  </a:cubicBezTo>
                  <a:cubicBezTo>
                    <a:pt x="360" y="0"/>
                    <a:pt x="360" y="0"/>
                    <a:pt x="360" y="0"/>
                  </a:cubicBezTo>
                  <a:cubicBezTo>
                    <a:pt x="322" y="90"/>
                    <a:pt x="322" y="90"/>
                    <a:pt x="322" y="90"/>
                  </a:cubicBezTo>
                  <a:cubicBezTo>
                    <a:pt x="298" y="94"/>
                    <a:pt x="274" y="102"/>
                    <a:pt x="252" y="112"/>
                  </a:cubicBezTo>
                  <a:cubicBezTo>
                    <a:pt x="169" y="58"/>
                    <a:pt x="169" y="58"/>
                    <a:pt x="169" y="58"/>
                  </a:cubicBezTo>
                  <a:cubicBezTo>
                    <a:pt x="102" y="114"/>
                    <a:pt x="102" y="114"/>
                    <a:pt x="102" y="114"/>
                  </a:cubicBezTo>
                  <a:cubicBezTo>
                    <a:pt x="139" y="205"/>
                    <a:pt x="139" y="205"/>
                    <a:pt x="139" y="205"/>
                  </a:cubicBezTo>
                  <a:cubicBezTo>
                    <a:pt x="125" y="225"/>
                    <a:pt x="113" y="247"/>
                    <a:pt x="105" y="270"/>
                  </a:cubicBezTo>
                  <a:cubicBezTo>
                    <a:pt x="8" y="291"/>
                    <a:pt x="8" y="291"/>
                    <a:pt x="8" y="291"/>
                  </a:cubicBezTo>
                  <a:cubicBezTo>
                    <a:pt x="0" y="379"/>
                    <a:pt x="0" y="379"/>
                    <a:pt x="0" y="379"/>
                  </a:cubicBezTo>
                  <a:cubicBezTo>
                    <a:pt x="92" y="417"/>
                    <a:pt x="92" y="417"/>
                    <a:pt x="92" y="417"/>
                  </a:cubicBezTo>
                  <a:cubicBezTo>
                    <a:pt x="96" y="441"/>
                    <a:pt x="103" y="464"/>
                    <a:pt x="113" y="485"/>
                  </a:cubicBezTo>
                  <a:cubicBezTo>
                    <a:pt x="59" y="569"/>
                    <a:pt x="59" y="569"/>
                    <a:pt x="59" y="569"/>
                  </a:cubicBezTo>
                  <a:cubicBezTo>
                    <a:pt x="115" y="637"/>
                    <a:pt x="115" y="637"/>
                    <a:pt x="115" y="637"/>
                  </a:cubicBezTo>
                  <a:cubicBezTo>
                    <a:pt x="208" y="599"/>
                    <a:pt x="208" y="599"/>
                    <a:pt x="208" y="599"/>
                  </a:cubicBezTo>
                  <a:cubicBezTo>
                    <a:pt x="226" y="612"/>
                    <a:pt x="247" y="623"/>
                    <a:pt x="269" y="631"/>
                  </a:cubicBezTo>
                  <a:cubicBezTo>
                    <a:pt x="290" y="729"/>
                    <a:pt x="290" y="729"/>
                    <a:pt x="290" y="729"/>
                  </a:cubicBezTo>
                  <a:cubicBezTo>
                    <a:pt x="378" y="738"/>
                    <a:pt x="378" y="738"/>
                    <a:pt x="378" y="738"/>
                  </a:cubicBezTo>
                  <a:cubicBezTo>
                    <a:pt x="417" y="645"/>
                    <a:pt x="417" y="645"/>
                    <a:pt x="417" y="645"/>
                  </a:cubicBezTo>
                  <a:cubicBezTo>
                    <a:pt x="440" y="641"/>
                    <a:pt x="463" y="634"/>
                    <a:pt x="484" y="625"/>
                  </a:cubicBezTo>
                  <a:cubicBezTo>
                    <a:pt x="568" y="679"/>
                    <a:pt x="568" y="679"/>
                    <a:pt x="568" y="679"/>
                  </a:cubicBezTo>
                  <a:cubicBezTo>
                    <a:pt x="636" y="623"/>
                    <a:pt x="636" y="623"/>
                    <a:pt x="636" y="623"/>
                  </a:cubicBezTo>
                  <a:cubicBezTo>
                    <a:pt x="599" y="531"/>
                    <a:pt x="599" y="531"/>
                    <a:pt x="599" y="531"/>
                  </a:cubicBezTo>
                  <a:cubicBezTo>
                    <a:pt x="613" y="511"/>
                    <a:pt x="624" y="489"/>
                    <a:pt x="633" y="465"/>
                  </a:cubicBezTo>
                  <a:lnTo>
                    <a:pt x="730" y="444"/>
                  </a:lnTo>
                  <a:close/>
                  <a:moveTo>
                    <a:pt x="503" y="401"/>
                  </a:moveTo>
                  <a:cubicBezTo>
                    <a:pt x="488" y="463"/>
                    <a:pt x="433" y="505"/>
                    <a:pt x="369" y="505"/>
                  </a:cubicBezTo>
                  <a:cubicBezTo>
                    <a:pt x="369" y="505"/>
                    <a:pt x="369" y="505"/>
                    <a:pt x="369" y="505"/>
                  </a:cubicBezTo>
                  <a:cubicBezTo>
                    <a:pt x="358" y="505"/>
                    <a:pt x="346" y="504"/>
                    <a:pt x="335" y="502"/>
                  </a:cubicBezTo>
                  <a:cubicBezTo>
                    <a:pt x="261" y="483"/>
                    <a:pt x="216" y="408"/>
                    <a:pt x="234" y="334"/>
                  </a:cubicBezTo>
                  <a:cubicBezTo>
                    <a:pt x="250" y="272"/>
                    <a:pt x="305" y="229"/>
                    <a:pt x="369" y="229"/>
                  </a:cubicBezTo>
                  <a:cubicBezTo>
                    <a:pt x="380" y="229"/>
                    <a:pt x="392" y="231"/>
                    <a:pt x="403" y="233"/>
                  </a:cubicBezTo>
                  <a:cubicBezTo>
                    <a:pt x="439" y="242"/>
                    <a:pt x="469" y="265"/>
                    <a:pt x="488" y="297"/>
                  </a:cubicBezTo>
                  <a:cubicBezTo>
                    <a:pt x="507" y="328"/>
                    <a:pt x="512" y="365"/>
                    <a:pt x="503" y="401"/>
                  </a:cubicBezTo>
                  <a:close/>
                </a:path>
              </a:pathLst>
            </a:custGeom>
            <a:solidFill>
              <a:schemeClr val="accent3"/>
            </a:solidFill>
            <a:ln>
              <a:noFill/>
            </a:ln>
          </p:spPr>
          <p:txBody>
            <a:bodyPr/>
            <a:lstStyle/>
            <a:p>
              <a:pPr eaLnBrk="1" fontAlgn="auto" hangingPunct="1">
                <a:spcBef>
                  <a:spcPts val="0"/>
                </a:spcBef>
                <a:spcAft>
                  <a:spcPts val="0"/>
                </a:spcAft>
                <a:defRPr/>
              </a:pPr>
              <a:endParaRPr lang="id-ID">
                <a:cs typeface="+mn-ea"/>
                <a:sym typeface="+mn-lt"/>
              </a:endParaRPr>
            </a:p>
          </p:txBody>
        </p:sp>
      </p:grpSp>
      <p:grpSp>
        <p:nvGrpSpPr>
          <p:cNvPr id="14" name="Group 7"/>
          <p:cNvGrpSpPr/>
          <p:nvPr/>
        </p:nvGrpSpPr>
        <p:grpSpPr>
          <a:xfrm>
            <a:off x="4701174" y="4164759"/>
            <a:ext cx="873732" cy="873732"/>
            <a:chOff x="10874515" y="2395387"/>
            <a:chExt cx="930275" cy="930275"/>
          </a:xfrm>
          <a:solidFill>
            <a:schemeClr val="bg2"/>
          </a:solidFill>
        </p:grpSpPr>
        <p:sp>
          <p:nvSpPr>
            <p:cNvPr id="15" name="Freeform 245"/>
            <p:cNvSpPr>
              <a:spLocks/>
            </p:cNvSpPr>
            <p:nvPr/>
          </p:nvSpPr>
          <p:spPr bwMode="auto">
            <a:xfrm>
              <a:off x="11209477" y="2741462"/>
              <a:ext cx="254000" cy="238125"/>
            </a:xfrm>
            <a:custGeom>
              <a:avLst/>
              <a:gdLst>
                <a:gd name="T0" fmla="*/ 128 w 202"/>
                <a:gd name="T1" fmla="*/ 3 h 189"/>
                <a:gd name="T2" fmla="*/ 104 w 202"/>
                <a:gd name="T3" fmla="*/ 0 h 189"/>
                <a:gd name="T4" fmla="*/ 13 w 202"/>
                <a:gd name="T5" fmla="*/ 71 h 189"/>
                <a:gd name="T6" fmla="*/ 82 w 202"/>
                <a:gd name="T7" fmla="*/ 186 h 189"/>
                <a:gd name="T8" fmla="*/ 105 w 202"/>
                <a:gd name="T9" fmla="*/ 189 h 189"/>
                <a:gd name="T10" fmla="*/ 196 w 202"/>
                <a:gd name="T11" fmla="*/ 117 h 189"/>
                <a:gd name="T12" fmla="*/ 186 w 202"/>
                <a:gd name="T13" fmla="*/ 46 h 189"/>
                <a:gd name="T14" fmla="*/ 128 w 202"/>
                <a:gd name="T15" fmla="*/ 3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189">
                  <a:moveTo>
                    <a:pt x="128" y="3"/>
                  </a:moveTo>
                  <a:cubicBezTo>
                    <a:pt x="120" y="1"/>
                    <a:pt x="112" y="0"/>
                    <a:pt x="104" y="0"/>
                  </a:cubicBezTo>
                  <a:cubicBezTo>
                    <a:pt x="61" y="0"/>
                    <a:pt x="23" y="29"/>
                    <a:pt x="13" y="71"/>
                  </a:cubicBezTo>
                  <a:cubicBezTo>
                    <a:pt x="0" y="122"/>
                    <a:pt x="31" y="173"/>
                    <a:pt x="82" y="186"/>
                  </a:cubicBezTo>
                  <a:cubicBezTo>
                    <a:pt x="89" y="188"/>
                    <a:pt x="97" y="189"/>
                    <a:pt x="105" y="189"/>
                  </a:cubicBezTo>
                  <a:cubicBezTo>
                    <a:pt x="148" y="189"/>
                    <a:pt x="186" y="160"/>
                    <a:pt x="196" y="117"/>
                  </a:cubicBezTo>
                  <a:cubicBezTo>
                    <a:pt x="202" y="93"/>
                    <a:pt x="199" y="67"/>
                    <a:pt x="186" y="46"/>
                  </a:cubicBezTo>
                  <a:cubicBezTo>
                    <a:pt x="173" y="24"/>
                    <a:pt x="152" y="9"/>
                    <a:pt x="128" y="3"/>
                  </a:cubicBezTo>
                  <a:close/>
                </a:path>
              </a:pathLst>
            </a:custGeom>
            <a:grpFill/>
            <a:ln>
              <a:noFill/>
            </a:ln>
          </p:spPr>
          <p:txBody>
            <a:bodyPr/>
            <a:lstStyle/>
            <a:p>
              <a:pPr eaLnBrk="1" fontAlgn="auto" hangingPunct="1">
                <a:spcBef>
                  <a:spcPts val="0"/>
                </a:spcBef>
                <a:spcAft>
                  <a:spcPts val="0"/>
                </a:spcAft>
                <a:defRPr/>
              </a:pPr>
              <a:endParaRPr lang="id-ID">
                <a:cs typeface="+mn-ea"/>
                <a:sym typeface="+mn-lt"/>
              </a:endParaRPr>
            </a:p>
          </p:txBody>
        </p:sp>
        <p:sp>
          <p:nvSpPr>
            <p:cNvPr id="16" name="Freeform 246"/>
            <p:cNvSpPr>
              <a:spLocks noEditPoints="1"/>
            </p:cNvSpPr>
            <p:nvPr/>
          </p:nvSpPr>
          <p:spPr bwMode="auto">
            <a:xfrm>
              <a:off x="10874515" y="2395387"/>
              <a:ext cx="930275" cy="930275"/>
            </a:xfrm>
            <a:custGeom>
              <a:avLst/>
              <a:gdLst>
                <a:gd name="T0" fmla="*/ 730 w 738"/>
                <a:gd name="T1" fmla="*/ 445 h 738"/>
                <a:gd name="T2" fmla="*/ 738 w 738"/>
                <a:gd name="T3" fmla="*/ 357 h 738"/>
                <a:gd name="T4" fmla="*/ 647 w 738"/>
                <a:gd name="T5" fmla="*/ 319 h 738"/>
                <a:gd name="T6" fmla="*/ 625 w 738"/>
                <a:gd name="T7" fmla="*/ 250 h 738"/>
                <a:gd name="T8" fmla="*/ 678 w 738"/>
                <a:gd name="T9" fmla="*/ 168 h 738"/>
                <a:gd name="T10" fmla="*/ 622 w 738"/>
                <a:gd name="T11" fmla="*/ 100 h 738"/>
                <a:gd name="T12" fmla="*/ 530 w 738"/>
                <a:gd name="T13" fmla="*/ 137 h 738"/>
                <a:gd name="T14" fmla="*/ 469 w 738"/>
                <a:gd name="T15" fmla="*/ 105 h 738"/>
                <a:gd name="T16" fmla="*/ 448 w 738"/>
                <a:gd name="T17" fmla="*/ 9 h 738"/>
                <a:gd name="T18" fmla="*/ 360 w 738"/>
                <a:gd name="T19" fmla="*/ 0 h 738"/>
                <a:gd name="T20" fmla="*/ 322 w 738"/>
                <a:gd name="T21" fmla="*/ 91 h 738"/>
                <a:gd name="T22" fmla="*/ 253 w 738"/>
                <a:gd name="T23" fmla="*/ 112 h 738"/>
                <a:gd name="T24" fmla="*/ 170 w 738"/>
                <a:gd name="T25" fmla="*/ 59 h 738"/>
                <a:gd name="T26" fmla="*/ 102 w 738"/>
                <a:gd name="T27" fmla="*/ 115 h 738"/>
                <a:gd name="T28" fmla="*/ 139 w 738"/>
                <a:gd name="T29" fmla="*/ 206 h 738"/>
                <a:gd name="T30" fmla="*/ 105 w 738"/>
                <a:gd name="T31" fmla="*/ 271 h 738"/>
                <a:gd name="T32" fmla="*/ 8 w 738"/>
                <a:gd name="T33" fmla="*/ 292 h 738"/>
                <a:gd name="T34" fmla="*/ 0 w 738"/>
                <a:gd name="T35" fmla="*/ 379 h 738"/>
                <a:gd name="T36" fmla="*/ 92 w 738"/>
                <a:gd name="T37" fmla="*/ 418 h 738"/>
                <a:gd name="T38" fmla="*/ 113 w 738"/>
                <a:gd name="T39" fmla="*/ 486 h 738"/>
                <a:gd name="T40" fmla="*/ 59 w 738"/>
                <a:gd name="T41" fmla="*/ 570 h 738"/>
                <a:gd name="T42" fmla="*/ 116 w 738"/>
                <a:gd name="T43" fmla="*/ 637 h 738"/>
                <a:gd name="T44" fmla="*/ 208 w 738"/>
                <a:gd name="T45" fmla="*/ 599 h 738"/>
                <a:gd name="T46" fmla="*/ 270 w 738"/>
                <a:gd name="T47" fmla="*/ 632 h 738"/>
                <a:gd name="T48" fmla="*/ 291 w 738"/>
                <a:gd name="T49" fmla="*/ 730 h 738"/>
                <a:gd name="T50" fmla="*/ 379 w 738"/>
                <a:gd name="T51" fmla="*/ 738 h 738"/>
                <a:gd name="T52" fmla="*/ 417 w 738"/>
                <a:gd name="T53" fmla="*/ 646 h 738"/>
                <a:gd name="T54" fmla="*/ 485 w 738"/>
                <a:gd name="T55" fmla="*/ 625 h 738"/>
                <a:gd name="T56" fmla="*/ 569 w 738"/>
                <a:gd name="T57" fmla="*/ 680 h 738"/>
                <a:gd name="T58" fmla="*/ 637 w 738"/>
                <a:gd name="T59" fmla="*/ 623 h 738"/>
                <a:gd name="T60" fmla="*/ 599 w 738"/>
                <a:gd name="T61" fmla="*/ 532 h 738"/>
                <a:gd name="T62" fmla="*/ 634 w 738"/>
                <a:gd name="T63" fmla="*/ 466 h 738"/>
                <a:gd name="T64" fmla="*/ 730 w 738"/>
                <a:gd name="T65" fmla="*/ 445 h 738"/>
                <a:gd name="T66" fmla="*/ 504 w 738"/>
                <a:gd name="T67" fmla="*/ 402 h 738"/>
                <a:gd name="T68" fmla="*/ 370 w 738"/>
                <a:gd name="T69" fmla="*/ 507 h 738"/>
                <a:gd name="T70" fmla="*/ 336 w 738"/>
                <a:gd name="T71" fmla="*/ 503 h 738"/>
                <a:gd name="T72" fmla="*/ 235 w 738"/>
                <a:gd name="T73" fmla="*/ 335 h 738"/>
                <a:gd name="T74" fmla="*/ 369 w 738"/>
                <a:gd name="T75" fmla="*/ 230 h 738"/>
                <a:gd name="T76" fmla="*/ 403 w 738"/>
                <a:gd name="T77" fmla="*/ 234 h 738"/>
                <a:gd name="T78" fmla="*/ 488 w 738"/>
                <a:gd name="T79" fmla="*/ 297 h 738"/>
                <a:gd name="T80" fmla="*/ 504 w 738"/>
                <a:gd name="T81" fmla="*/ 40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8" h="738">
                  <a:moveTo>
                    <a:pt x="730" y="445"/>
                  </a:moveTo>
                  <a:cubicBezTo>
                    <a:pt x="738" y="357"/>
                    <a:pt x="738" y="357"/>
                    <a:pt x="738" y="357"/>
                  </a:cubicBezTo>
                  <a:cubicBezTo>
                    <a:pt x="647" y="319"/>
                    <a:pt x="647" y="319"/>
                    <a:pt x="647" y="319"/>
                  </a:cubicBezTo>
                  <a:cubicBezTo>
                    <a:pt x="643" y="295"/>
                    <a:pt x="635" y="272"/>
                    <a:pt x="625" y="250"/>
                  </a:cubicBezTo>
                  <a:cubicBezTo>
                    <a:pt x="678" y="168"/>
                    <a:pt x="678" y="168"/>
                    <a:pt x="678" y="168"/>
                  </a:cubicBezTo>
                  <a:cubicBezTo>
                    <a:pt x="622" y="100"/>
                    <a:pt x="622" y="100"/>
                    <a:pt x="622" y="100"/>
                  </a:cubicBezTo>
                  <a:cubicBezTo>
                    <a:pt x="530" y="137"/>
                    <a:pt x="530" y="137"/>
                    <a:pt x="530" y="137"/>
                  </a:cubicBezTo>
                  <a:cubicBezTo>
                    <a:pt x="512" y="124"/>
                    <a:pt x="491" y="113"/>
                    <a:pt x="469" y="105"/>
                  </a:cubicBezTo>
                  <a:cubicBezTo>
                    <a:pt x="448" y="9"/>
                    <a:pt x="448" y="9"/>
                    <a:pt x="448" y="9"/>
                  </a:cubicBezTo>
                  <a:cubicBezTo>
                    <a:pt x="360" y="0"/>
                    <a:pt x="360" y="0"/>
                    <a:pt x="360" y="0"/>
                  </a:cubicBezTo>
                  <a:cubicBezTo>
                    <a:pt x="322" y="91"/>
                    <a:pt x="322" y="91"/>
                    <a:pt x="322" y="91"/>
                  </a:cubicBezTo>
                  <a:cubicBezTo>
                    <a:pt x="298" y="95"/>
                    <a:pt x="275" y="102"/>
                    <a:pt x="253" y="112"/>
                  </a:cubicBezTo>
                  <a:cubicBezTo>
                    <a:pt x="170" y="59"/>
                    <a:pt x="170" y="59"/>
                    <a:pt x="170" y="59"/>
                  </a:cubicBezTo>
                  <a:cubicBezTo>
                    <a:pt x="102" y="115"/>
                    <a:pt x="102" y="115"/>
                    <a:pt x="102" y="115"/>
                  </a:cubicBezTo>
                  <a:cubicBezTo>
                    <a:pt x="139" y="206"/>
                    <a:pt x="139" y="206"/>
                    <a:pt x="139" y="206"/>
                  </a:cubicBezTo>
                  <a:cubicBezTo>
                    <a:pt x="125" y="226"/>
                    <a:pt x="114" y="247"/>
                    <a:pt x="105" y="271"/>
                  </a:cubicBezTo>
                  <a:cubicBezTo>
                    <a:pt x="8" y="292"/>
                    <a:pt x="8" y="292"/>
                    <a:pt x="8" y="292"/>
                  </a:cubicBezTo>
                  <a:cubicBezTo>
                    <a:pt x="0" y="379"/>
                    <a:pt x="0" y="379"/>
                    <a:pt x="0" y="379"/>
                  </a:cubicBezTo>
                  <a:cubicBezTo>
                    <a:pt x="92" y="418"/>
                    <a:pt x="92" y="418"/>
                    <a:pt x="92" y="418"/>
                  </a:cubicBezTo>
                  <a:cubicBezTo>
                    <a:pt x="97" y="441"/>
                    <a:pt x="104" y="464"/>
                    <a:pt x="113" y="486"/>
                  </a:cubicBezTo>
                  <a:cubicBezTo>
                    <a:pt x="59" y="570"/>
                    <a:pt x="59" y="570"/>
                    <a:pt x="59" y="570"/>
                  </a:cubicBezTo>
                  <a:cubicBezTo>
                    <a:pt x="116" y="637"/>
                    <a:pt x="116" y="637"/>
                    <a:pt x="116" y="637"/>
                  </a:cubicBezTo>
                  <a:cubicBezTo>
                    <a:pt x="208" y="599"/>
                    <a:pt x="208" y="599"/>
                    <a:pt x="208" y="599"/>
                  </a:cubicBezTo>
                  <a:cubicBezTo>
                    <a:pt x="227" y="612"/>
                    <a:pt x="248" y="623"/>
                    <a:pt x="270" y="632"/>
                  </a:cubicBezTo>
                  <a:cubicBezTo>
                    <a:pt x="291" y="730"/>
                    <a:pt x="291" y="730"/>
                    <a:pt x="291" y="730"/>
                  </a:cubicBezTo>
                  <a:cubicBezTo>
                    <a:pt x="379" y="738"/>
                    <a:pt x="379" y="738"/>
                    <a:pt x="379" y="738"/>
                  </a:cubicBezTo>
                  <a:cubicBezTo>
                    <a:pt x="417" y="646"/>
                    <a:pt x="417" y="646"/>
                    <a:pt x="417" y="646"/>
                  </a:cubicBezTo>
                  <a:cubicBezTo>
                    <a:pt x="441" y="642"/>
                    <a:pt x="463" y="635"/>
                    <a:pt x="485" y="625"/>
                  </a:cubicBezTo>
                  <a:cubicBezTo>
                    <a:pt x="569" y="680"/>
                    <a:pt x="569" y="680"/>
                    <a:pt x="569" y="680"/>
                  </a:cubicBezTo>
                  <a:cubicBezTo>
                    <a:pt x="637" y="623"/>
                    <a:pt x="637" y="623"/>
                    <a:pt x="637" y="623"/>
                  </a:cubicBezTo>
                  <a:cubicBezTo>
                    <a:pt x="599" y="532"/>
                    <a:pt x="599" y="532"/>
                    <a:pt x="599" y="532"/>
                  </a:cubicBezTo>
                  <a:cubicBezTo>
                    <a:pt x="613" y="512"/>
                    <a:pt x="625" y="490"/>
                    <a:pt x="634" y="466"/>
                  </a:cubicBezTo>
                  <a:lnTo>
                    <a:pt x="730" y="445"/>
                  </a:lnTo>
                  <a:close/>
                  <a:moveTo>
                    <a:pt x="504" y="402"/>
                  </a:moveTo>
                  <a:cubicBezTo>
                    <a:pt x="489" y="464"/>
                    <a:pt x="433" y="507"/>
                    <a:pt x="370" y="507"/>
                  </a:cubicBezTo>
                  <a:cubicBezTo>
                    <a:pt x="358" y="507"/>
                    <a:pt x="347" y="506"/>
                    <a:pt x="336" y="503"/>
                  </a:cubicBezTo>
                  <a:cubicBezTo>
                    <a:pt x="262" y="484"/>
                    <a:pt x="217" y="409"/>
                    <a:pt x="235" y="335"/>
                  </a:cubicBezTo>
                  <a:cubicBezTo>
                    <a:pt x="251" y="273"/>
                    <a:pt x="306" y="230"/>
                    <a:pt x="369" y="230"/>
                  </a:cubicBezTo>
                  <a:cubicBezTo>
                    <a:pt x="381" y="230"/>
                    <a:pt x="392" y="231"/>
                    <a:pt x="403" y="234"/>
                  </a:cubicBezTo>
                  <a:cubicBezTo>
                    <a:pt x="439" y="243"/>
                    <a:pt x="469" y="265"/>
                    <a:pt x="488" y="297"/>
                  </a:cubicBezTo>
                  <a:cubicBezTo>
                    <a:pt x="508" y="329"/>
                    <a:pt x="513" y="366"/>
                    <a:pt x="504" y="402"/>
                  </a:cubicBezTo>
                  <a:close/>
                </a:path>
              </a:pathLst>
            </a:custGeom>
            <a:grpFill/>
            <a:ln>
              <a:noFill/>
            </a:ln>
          </p:spPr>
          <p:txBody>
            <a:bodyPr/>
            <a:lstStyle/>
            <a:p>
              <a:pPr eaLnBrk="1" fontAlgn="auto" hangingPunct="1">
                <a:spcBef>
                  <a:spcPts val="0"/>
                </a:spcBef>
                <a:spcAft>
                  <a:spcPts val="0"/>
                </a:spcAft>
                <a:defRPr/>
              </a:pPr>
              <a:endParaRPr lang="id-ID">
                <a:cs typeface="+mn-ea"/>
                <a:sym typeface="+mn-lt"/>
              </a:endParaRPr>
            </a:p>
          </p:txBody>
        </p:sp>
      </p:grpSp>
      <p:grpSp>
        <p:nvGrpSpPr>
          <p:cNvPr id="17" name="Group 10"/>
          <p:cNvGrpSpPr/>
          <p:nvPr/>
        </p:nvGrpSpPr>
        <p:grpSpPr>
          <a:xfrm>
            <a:off x="583886" y="1321926"/>
            <a:ext cx="2178366" cy="2178366"/>
            <a:chOff x="7488377" y="2179487"/>
            <a:chExt cx="2319338" cy="2319337"/>
          </a:xfrm>
          <a:solidFill>
            <a:schemeClr val="accent2"/>
          </a:solidFill>
        </p:grpSpPr>
        <p:sp>
          <p:nvSpPr>
            <p:cNvPr id="18" name="Freeform 240"/>
            <p:cNvSpPr>
              <a:spLocks noEditPoints="1"/>
            </p:cNvSpPr>
            <p:nvPr/>
          </p:nvSpPr>
          <p:spPr bwMode="auto">
            <a:xfrm>
              <a:off x="7488377" y="2179487"/>
              <a:ext cx="2319338" cy="2319337"/>
            </a:xfrm>
            <a:custGeom>
              <a:avLst/>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grpFill/>
            <a:ln>
              <a:noFill/>
            </a:ln>
          </p:spPr>
          <p:txBody>
            <a:bodyPr/>
            <a:lstStyle/>
            <a:p>
              <a:pPr eaLnBrk="1" fontAlgn="auto" hangingPunct="1">
                <a:spcBef>
                  <a:spcPts val="0"/>
                </a:spcBef>
                <a:spcAft>
                  <a:spcPts val="0"/>
                </a:spcAft>
                <a:defRPr/>
              </a:pPr>
              <a:endParaRPr lang="id-ID">
                <a:cs typeface="+mn-ea"/>
                <a:sym typeface="+mn-lt"/>
              </a:endParaRPr>
            </a:p>
          </p:txBody>
        </p:sp>
        <p:sp>
          <p:nvSpPr>
            <p:cNvPr id="19" name="Freeform 247"/>
            <p:cNvSpPr>
              <a:spLocks noEditPoints="1"/>
            </p:cNvSpPr>
            <p:nvPr/>
          </p:nvSpPr>
          <p:spPr bwMode="auto">
            <a:xfrm>
              <a:off x="8332927" y="3025625"/>
              <a:ext cx="630238" cy="628650"/>
            </a:xfrm>
            <a:custGeom>
              <a:avLst/>
              <a:gdLst>
                <a:gd name="T0" fmla="*/ 250 w 500"/>
                <a:gd name="T1" fmla="*/ 499 h 499"/>
                <a:gd name="T2" fmla="*/ 0 w 500"/>
                <a:gd name="T3" fmla="*/ 249 h 499"/>
                <a:gd name="T4" fmla="*/ 250 w 500"/>
                <a:gd name="T5" fmla="*/ 0 h 499"/>
                <a:gd name="T6" fmla="*/ 500 w 500"/>
                <a:gd name="T7" fmla="*/ 249 h 499"/>
                <a:gd name="T8" fmla="*/ 250 w 500"/>
                <a:gd name="T9" fmla="*/ 499 h 499"/>
                <a:gd name="T10" fmla="*/ 250 w 500"/>
                <a:gd name="T11" fmla="*/ 140 h 499"/>
                <a:gd name="T12" fmla="*/ 140 w 500"/>
                <a:gd name="T13" fmla="*/ 249 h 499"/>
                <a:gd name="T14" fmla="*/ 250 w 500"/>
                <a:gd name="T15" fmla="*/ 359 h 499"/>
                <a:gd name="T16" fmla="*/ 360 w 500"/>
                <a:gd name="T17" fmla="*/ 249 h 499"/>
                <a:gd name="T18" fmla="*/ 250 w 500"/>
                <a:gd name="T19" fmla="*/ 14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0" h="499">
                  <a:moveTo>
                    <a:pt x="250" y="499"/>
                  </a:moveTo>
                  <a:cubicBezTo>
                    <a:pt x="112" y="499"/>
                    <a:pt x="0" y="387"/>
                    <a:pt x="0" y="249"/>
                  </a:cubicBezTo>
                  <a:cubicBezTo>
                    <a:pt x="0" y="112"/>
                    <a:pt x="112" y="0"/>
                    <a:pt x="250" y="0"/>
                  </a:cubicBezTo>
                  <a:cubicBezTo>
                    <a:pt x="388" y="0"/>
                    <a:pt x="500" y="112"/>
                    <a:pt x="500" y="249"/>
                  </a:cubicBezTo>
                  <a:cubicBezTo>
                    <a:pt x="500" y="387"/>
                    <a:pt x="388" y="499"/>
                    <a:pt x="250" y="499"/>
                  </a:cubicBezTo>
                  <a:close/>
                  <a:moveTo>
                    <a:pt x="250" y="140"/>
                  </a:moveTo>
                  <a:cubicBezTo>
                    <a:pt x="190" y="140"/>
                    <a:pt x="140" y="189"/>
                    <a:pt x="140" y="249"/>
                  </a:cubicBezTo>
                  <a:cubicBezTo>
                    <a:pt x="140" y="310"/>
                    <a:pt x="190" y="359"/>
                    <a:pt x="250" y="359"/>
                  </a:cubicBezTo>
                  <a:cubicBezTo>
                    <a:pt x="311" y="359"/>
                    <a:pt x="360" y="310"/>
                    <a:pt x="360" y="249"/>
                  </a:cubicBezTo>
                  <a:cubicBezTo>
                    <a:pt x="360" y="189"/>
                    <a:pt x="311" y="140"/>
                    <a:pt x="250" y="140"/>
                  </a:cubicBezTo>
                  <a:close/>
                </a:path>
              </a:pathLst>
            </a:custGeom>
            <a:grpFill/>
            <a:ln>
              <a:noFill/>
            </a:ln>
          </p:spPr>
          <p:txBody>
            <a:bodyPr/>
            <a:lstStyle/>
            <a:p>
              <a:pPr eaLnBrk="1" fontAlgn="auto" hangingPunct="1">
                <a:spcBef>
                  <a:spcPts val="0"/>
                </a:spcBef>
                <a:spcAft>
                  <a:spcPts val="0"/>
                </a:spcAft>
                <a:defRPr/>
              </a:pPr>
              <a:endParaRPr lang="id-ID">
                <a:cs typeface="+mn-ea"/>
                <a:sym typeface="+mn-lt"/>
              </a:endParaRPr>
            </a:p>
          </p:txBody>
        </p:sp>
      </p:grpSp>
      <p:grpSp>
        <p:nvGrpSpPr>
          <p:cNvPr id="20" name="Group 13"/>
          <p:cNvGrpSpPr>
            <a:grpSpLocks/>
          </p:cNvGrpSpPr>
          <p:nvPr/>
        </p:nvGrpSpPr>
        <p:grpSpPr bwMode="auto">
          <a:xfrm>
            <a:off x="2473325" y="2317750"/>
            <a:ext cx="2505075" cy="2505075"/>
            <a:chOff x="9367977" y="3165325"/>
            <a:chExt cx="2667000" cy="2667000"/>
          </a:xfrm>
        </p:grpSpPr>
        <p:sp>
          <p:nvSpPr>
            <p:cNvPr id="21" name="Freeform 239"/>
            <p:cNvSpPr>
              <a:spLocks noEditPoints="1"/>
            </p:cNvSpPr>
            <p:nvPr/>
          </p:nvSpPr>
          <p:spPr bwMode="auto">
            <a:xfrm>
              <a:off x="9367977" y="3165325"/>
              <a:ext cx="2667000" cy="2667000"/>
            </a:xfrm>
            <a:custGeom>
              <a:avLst/>
              <a:gdLst>
                <a:gd name="T0" fmla="*/ 2116 w 2116"/>
                <a:gd name="T1" fmla="*/ 1052 h 2116"/>
                <a:gd name="T2" fmla="*/ 1925 w 2116"/>
                <a:gd name="T3" fmla="*/ 883 h 2116"/>
                <a:gd name="T4" fmla="*/ 2038 w 2116"/>
                <a:gd name="T5" fmla="*/ 652 h 2116"/>
                <a:gd name="T6" fmla="*/ 1795 w 2116"/>
                <a:gd name="T7" fmla="*/ 570 h 2116"/>
                <a:gd name="T8" fmla="*/ 1802 w 2116"/>
                <a:gd name="T9" fmla="*/ 305 h 2116"/>
                <a:gd name="T10" fmla="*/ 1548 w 2116"/>
                <a:gd name="T11" fmla="*/ 321 h 2116"/>
                <a:gd name="T12" fmla="*/ 1464 w 2116"/>
                <a:gd name="T13" fmla="*/ 80 h 2116"/>
                <a:gd name="T14" fmla="*/ 1234 w 2116"/>
                <a:gd name="T15" fmla="*/ 191 h 2116"/>
                <a:gd name="T16" fmla="*/ 1052 w 2116"/>
                <a:gd name="T17" fmla="*/ 0 h 2116"/>
                <a:gd name="T18" fmla="*/ 884 w 2116"/>
                <a:gd name="T19" fmla="*/ 191 h 2116"/>
                <a:gd name="T20" fmla="*/ 653 w 2116"/>
                <a:gd name="T21" fmla="*/ 78 h 2116"/>
                <a:gd name="T22" fmla="*/ 570 w 2116"/>
                <a:gd name="T23" fmla="*/ 321 h 2116"/>
                <a:gd name="T24" fmla="*/ 305 w 2116"/>
                <a:gd name="T25" fmla="*/ 314 h 2116"/>
                <a:gd name="T26" fmla="*/ 322 w 2116"/>
                <a:gd name="T27" fmla="*/ 568 h 2116"/>
                <a:gd name="T28" fmla="*/ 81 w 2116"/>
                <a:gd name="T29" fmla="*/ 652 h 2116"/>
                <a:gd name="T30" fmla="*/ 192 w 2116"/>
                <a:gd name="T31" fmla="*/ 882 h 2116"/>
                <a:gd name="T32" fmla="*/ 0 w 2116"/>
                <a:gd name="T33" fmla="*/ 1064 h 2116"/>
                <a:gd name="T34" fmla="*/ 191 w 2116"/>
                <a:gd name="T35" fmla="*/ 1233 h 2116"/>
                <a:gd name="T36" fmla="*/ 78 w 2116"/>
                <a:gd name="T37" fmla="*/ 1463 h 2116"/>
                <a:gd name="T38" fmla="*/ 321 w 2116"/>
                <a:gd name="T39" fmla="*/ 1546 h 2116"/>
                <a:gd name="T40" fmla="*/ 314 w 2116"/>
                <a:gd name="T41" fmla="*/ 1811 h 2116"/>
                <a:gd name="T42" fmla="*/ 569 w 2116"/>
                <a:gd name="T43" fmla="*/ 1794 h 2116"/>
                <a:gd name="T44" fmla="*/ 653 w 2116"/>
                <a:gd name="T45" fmla="*/ 2035 h 2116"/>
                <a:gd name="T46" fmla="*/ 882 w 2116"/>
                <a:gd name="T47" fmla="*/ 1925 h 2116"/>
                <a:gd name="T48" fmla="*/ 1064 w 2116"/>
                <a:gd name="T49" fmla="*/ 2116 h 2116"/>
                <a:gd name="T50" fmla="*/ 1233 w 2116"/>
                <a:gd name="T51" fmla="*/ 1925 h 2116"/>
                <a:gd name="T52" fmla="*/ 1464 w 2116"/>
                <a:gd name="T53" fmla="*/ 2038 h 2116"/>
                <a:gd name="T54" fmla="*/ 1546 w 2116"/>
                <a:gd name="T55" fmla="*/ 1795 h 2116"/>
                <a:gd name="T56" fmla="*/ 1811 w 2116"/>
                <a:gd name="T57" fmla="*/ 1802 h 2116"/>
                <a:gd name="T58" fmla="*/ 1795 w 2116"/>
                <a:gd name="T59" fmla="*/ 1547 h 2116"/>
                <a:gd name="T60" fmla="*/ 2036 w 2116"/>
                <a:gd name="T61" fmla="*/ 1463 h 2116"/>
                <a:gd name="T62" fmla="*/ 1925 w 2116"/>
                <a:gd name="T63" fmla="*/ 1234 h 2116"/>
                <a:gd name="T64" fmla="*/ 1358 w 2116"/>
                <a:gd name="T65" fmla="*/ 1669 h 2116"/>
                <a:gd name="T66" fmla="*/ 759 w 2116"/>
                <a:gd name="T67" fmla="*/ 447 h 2116"/>
                <a:gd name="T68" fmla="*/ 1358 w 2116"/>
                <a:gd name="T69" fmla="*/ 1669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solidFill>
              <a:schemeClr val="accent5"/>
            </a:solidFill>
            <a:ln>
              <a:noFill/>
            </a:ln>
          </p:spPr>
          <p:txBody>
            <a:bodyPr/>
            <a:lstStyle/>
            <a:p>
              <a:pPr eaLnBrk="1" fontAlgn="auto" hangingPunct="1">
                <a:spcBef>
                  <a:spcPts val="0"/>
                </a:spcBef>
                <a:spcAft>
                  <a:spcPts val="0"/>
                </a:spcAft>
                <a:defRPr/>
              </a:pPr>
              <a:endParaRPr lang="id-ID">
                <a:cs typeface="+mn-ea"/>
                <a:sym typeface="+mn-lt"/>
              </a:endParaRPr>
            </a:p>
          </p:txBody>
        </p:sp>
        <p:sp>
          <p:nvSpPr>
            <p:cNvPr id="22" name="Freeform 248"/>
            <p:cNvSpPr>
              <a:spLocks noEditPoints="1"/>
            </p:cNvSpPr>
            <p:nvPr/>
          </p:nvSpPr>
          <p:spPr bwMode="auto">
            <a:xfrm>
              <a:off x="10353314" y="4137141"/>
              <a:ext cx="723369" cy="725058"/>
            </a:xfrm>
            <a:custGeom>
              <a:avLst/>
              <a:gdLst>
                <a:gd name="T0" fmla="*/ 287 w 574"/>
                <a:gd name="T1" fmla="*/ 575 h 575"/>
                <a:gd name="T2" fmla="*/ 0 w 574"/>
                <a:gd name="T3" fmla="*/ 287 h 575"/>
                <a:gd name="T4" fmla="*/ 287 w 574"/>
                <a:gd name="T5" fmla="*/ 0 h 575"/>
                <a:gd name="T6" fmla="*/ 574 w 574"/>
                <a:gd name="T7" fmla="*/ 287 h 575"/>
                <a:gd name="T8" fmla="*/ 287 w 574"/>
                <a:gd name="T9" fmla="*/ 575 h 575"/>
                <a:gd name="T10" fmla="*/ 287 w 574"/>
                <a:gd name="T11" fmla="*/ 160 h 575"/>
                <a:gd name="T12" fmla="*/ 160 w 574"/>
                <a:gd name="T13" fmla="*/ 287 h 575"/>
                <a:gd name="T14" fmla="*/ 287 w 574"/>
                <a:gd name="T15" fmla="*/ 415 h 575"/>
                <a:gd name="T16" fmla="*/ 414 w 574"/>
                <a:gd name="T17" fmla="*/ 287 h 575"/>
                <a:gd name="T18" fmla="*/ 287 w 574"/>
                <a:gd name="T19" fmla="*/ 16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4" h="575">
                  <a:moveTo>
                    <a:pt x="287" y="575"/>
                  </a:moveTo>
                  <a:cubicBezTo>
                    <a:pt x="129" y="575"/>
                    <a:pt x="0" y="446"/>
                    <a:pt x="0" y="287"/>
                  </a:cubicBezTo>
                  <a:cubicBezTo>
                    <a:pt x="0" y="129"/>
                    <a:pt x="129" y="0"/>
                    <a:pt x="287" y="0"/>
                  </a:cubicBezTo>
                  <a:cubicBezTo>
                    <a:pt x="446" y="0"/>
                    <a:pt x="574" y="129"/>
                    <a:pt x="574" y="287"/>
                  </a:cubicBezTo>
                  <a:cubicBezTo>
                    <a:pt x="574" y="446"/>
                    <a:pt x="446" y="575"/>
                    <a:pt x="287" y="575"/>
                  </a:cubicBezTo>
                  <a:close/>
                  <a:moveTo>
                    <a:pt x="287" y="160"/>
                  </a:moveTo>
                  <a:cubicBezTo>
                    <a:pt x="217" y="160"/>
                    <a:pt x="160" y="217"/>
                    <a:pt x="160" y="287"/>
                  </a:cubicBezTo>
                  <a:cubicBezTo>
                    <a:pt x="160" y="358"/>
                    <a:pt x="217" y="415"/>
                    <a:pt x="287" y="415"/>
                  </a:cubicBezTo>
                  <a:cubicBezTo>
                    <a:pt x="357" y="415"/>
                    <a:pt x="414" y="358"/>
                    <a:pt x="414" y="287"/>
                  </a:cubicBezTo>
                  <a:cubicBezTo>
                    <a:pt x="414" y="217"/>
                    <a:pt x="357" y="160"/>
                    <a:pt x="287" y="160"/>
                  </a:cubicBezTo>
                  <a:close/>
                </a:path>
              </a:pathLst>
            </a:custGeom>
            <a:solidFill>
              <a:schemeClr val="accent5"/>
            </a:solidFill>
            <a:ln>
              <a:noFill/>
            </a:ln>
          </p:spPr>
          <p:txBody>
            <a:bodyPr/>
            <a:lstStyle/>
            <a:p>
              <a:pPr eaLnBrk="1" fontAlgn="auto" hangingPunct="1">
                <a:spcBef>
                  <a:spcPts val="0"/>
                </a:spcBef>
                <a:spcAft>
                  <a:spcPts val="0"/>
                </a:spcAft>
                <a:defRPr/>
              </a:pPr>
              <a:endParaRPr lang="id-ID">
                <a:cs typeface="+mn-ea"/>
                <a:sym typeface="+mn-lt"/>
              </a:endParaRPr>
            </a:p>
          </p:txBody>
        </p:sp>
      </p:grpSp>
      <p:grpSp>
        <p:nvGrpSpPr>
          <p:cNvPr id="23" name="Group 16"/>
          <p:cNvGrpSpPr>
            <a:grpSpLocks/>
          </p:cNvGrpSpPr>
          <p:nvPr/>
        </p:nvGrpSpPr>
        <p:grpSpPr bwMode="auto">
          <a:xfrm>
            <a:off x="3398838" y="4713288"/>
            <a:ext cx="1579562" cy="1579562"/>
            <a:chOff x="9418777" y="1417488"/>
            <a:chExt cx="1682750" cy="1682750"/>
          </a:xfrm>
        </p:grpSpPr>
        <p:sp>
          <p:nvSpPr>
            <p:cNvPr id="24" name="Freeform 241"/>
            <p:cNvSpPr>
              <a:spLocks noEditPoints="1"/>
            </p:cNvSpPr>
            <p:nvPr/>
          </p:nvSpPr>
          <p:spPr bwMode="auto">
            <a:xfrm>
              <a:off x="9418777" y="1417488"/>
              <a:ext cx="1682750" cy="1682750"/>
            </a:xfrm>
            <a:custGeom>
              <a:avLst/>
              <a:gdLst>
                <a:gd name="T0" fmla="*/ 1682750 w 1335"/>
                <a:gd name="T1" fmla="*/ 881080 h 1335"/>
                <a:gd name="T2" fmla="*/ 1537794 w 1335"/>
                <a:gd name="T3" fmla="*/ 738645 h 1335"/>
                <a:gd name="T4" fmla="*/ 1638633 w 1335"/>
                <a:gd name="T5" fmla="*/ 560917 h 1335"/>
                <a:gd name="T6" fmla="*/ 1443257 w 1335"/>
                <a:gd name="T7" fmla="*/ 476464 h 1335"/>
                <a:gd name="T8" fmla="*/ 1464686 w 1335"/>
                <a:gd name="T9" fmla="*/ 274786 h 1335"/>
                <a:gd name="T10" fmla="*/ 1261747 w 1335"/>
                <a:gd name="T11" fmla="*/ 276047 h 1335"/>
                <a:gd name="T12" fmla="*/ 1205025 w 1335"/>
                <a:gd name="T13" fmla="*/ 81932 h 1335"/>
                <a:gd name="T14" fmla="*/ 1009650 w 1335"/>
                <a:gd name="T15" fmla="*/ 157561 h 1335"/>
                <a:gd name="T16" fmla="*/ 881080 w 1335"/>
                <a:gd name="T17" fmla="*/ 0 h 1335"/>
                <a:gd name="T18" fmla="*/ 738645 w 1335"/>
                <a:gd name="T19" fmla="*/ 144956 h 1335"/>
                <a:gd name="T20" fmla="*/ 560917 w 1335"/>
                <a:gd name="T21" fmla="*/ 44117 h 1335"/>
                <a:gd name="T22" fmla="*/ 476464 w 1335"/>
                <a:gd name="T23" fmla="*/ 239493 h 1335"/>
                <a:gd name="T24" fmla="*/ 274786 w 1335"/>
                <a:gd name="T25" fmla="*/ 218064 h 1335"/>
                <a:gd name="T26" fmla="*/ 277307 w 1335"/>
                <a:gd name="T27" fmla="*/ 421003 h 1335"/>
                <a:gd name="T28" fmla="*/ 81932 w 1335"/>
                <a:gd name="T29" fmla="*/ 477725 h 1335"/>
                <a:gd name="T30" fmla="*/ 157561 w 1335"/>
                <a:gd name="T31" fmla="*/ 674360 h 1335"/>
                <a:gd name="T32" fmla="*/ 0 w 1335"/>
                <a:gd name="T33" fmla="*/ 801670 h 1335"/>
                <a:gd name="T34" fmla="*/ 144956 w 1335"/>
                <a:gd name="T35" fmla="*/ 944105 h 1335"/>
                <a:gd name="T36" fmla="*/ 44117 w 1335"/>
                <a:gd name="T37" fmla="*/ 1121833 h 1335"/>
                <a:gd name="T38" fmla="*/ 239493 w 1335"/>
                <a:gd name="T39" fmla="*/ 1206286 h 1335"/>
                <a:gd name="T40" fmla="*/ 218064 w 1335"/>
                <a:gd name="T41" fmla="*/ 1407964 h 1335"/>
                <a:gd name="T42" fmla="*/ 421003 w 1335"/>
                <a:gd name="T43" fmla="*/ 1406703 h 1335"/>
                <a:gd name="T44" fmla="*/ 477725 w 1335"/>
                <a:gd name="T45" fmla="*/ 1600818 h 1335"/>
                <a:gd name="T46" fmla="*/ 674360 w 1335"/>
                <a:gd name="T47" fmla="*/ 1525189 h 1335"/>
                <a:gd name="T48" fmla="*/ 801670 w 1335"/>
                <a:gd name="T49" fmla="*/ 1682750 h 1335"/>
                <a:gd name="T50" fmla="*/ 944105 w 1335"/>
                <a:gd name="T51" fmla="*/ 1537794 h 1335"/>
                <a:gd name="T52" fmla="*/ 1121833 w 1335"/>
                <a:gd name="T53" fmla="*/ 1637372 h 1335"/>
                <a:gd name="T54" fmla="*/ 1206286 w 1335"/>
                <a:gd name="T55" fmla="*/ 1443257 h 1335"/>
                <a:gd name="T56" fmla="*/ 1407964 w 1335"/>
                <a:gd name="T57" fmla="*/ 1464686 h 1335"/>
                <a:gd name="T58" fmla="*/ 1406703 w 1335"/>
                <a:gd name="T59" fmla="*/ 1261747 h 1335"/>
                <a:gd name="T60" fmla="*/ 1602079 w 1335"/>
                <a:gd name="T61" fmla="*/ 1205025 h 1335"/>
                <a:gd name="T62" fmla="*/ 1525189 w 1335"/>
                <a:gd name="T63" fmla="*/ 1009650 h 1335"/>
                <a:gd name="T64" fmla="*/ 978138 w 1335"/>
                <a:gd name="T65" fmla="*/ 1323511 h 1335"/>
                <a:gd name="T66" fmla="*/ 705873 w 1335"/>
                <a:gd name="T67" fmla="*/ 360499 h 1335"/>
                <a:gd name="T68" fmla="*/ 978138 w 1335"/>
                <a:gd name="T69" fmla="*/ 1323511 h 13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sp>
          <p:nvSpPr>
            <p:cNvPr id="25" name="Freeform 249"/>
            <p:cNvSpPr>
              <a:spLocks noEditPoints="1"/>
            </p:cNvSpPr>
            <p:nvPr/>
          </p:nvSpPr>
          <p:spPr bwMode="auto">
            <a:xfrm>
              <a:off x="10033140" y="2033437"/>
              <a:ext cx="457200" cy="457200"/>
            </a:xfrm>
            <a:custGeom>
              <a:avLst/>
              <a:gdLst>
                <a:gd name="T0" fmla="*/ 227970 w 363"/>
                <a:gd name="T1" fmla="*/ 457200 h 363"/>
                <a:gd name="T2" fmla="*/ 0 w 363"/>
                <a:gd name="T3" fmla="*/ 227970 h 363"/>
                <a:gd name="T4" fmla="*/ 227970 w 363"/>
                <a:gd name="T5" fmla="*/ 0 h 363"/>
                <a:gd name="T6" fmla="*/ 457200 w 363"/>
                <a:gd name="T7" fmla="*/ 227970 h 363"/>
                <a:gd name="T8" fmla="*/ 227970 w 363"/>
                <a:gd name="T9" fmla="*/ 457200 h 363"/>
                <a:gd name="T10" fmla="*/ 227970 w 363"/>
                <a:gd name="T11" fmla="*/ 151140 h 363"/>
                <a:gd name="T12" fmla="*/ 151140 w 363"/>
                <a:gd name="T13" fmla="*/ 227970 h 363"/>
                <a:gd name="T14" fmla="*/ 227970 w 363"/>
                <a:gd name="T15" fmla="*/ 306060 h 363"/>
                <a:gd name="T16" fmla="*/ 306060 w 363"/>
                <a:gd name="T17" fmla="*/ 227970 h 363"/>
                <a:gd name="T18" fmla="*/ 227970 w 363"/>
                <a:gd name="T19" fmla="*/ 151140 h 3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3" h="363">
                  <a:moveTo>
                    <a:pt x="181" y="363"/>
                  </a:moveTo>
                  <a:cubicBezTo>
                    <a:pt x="81" y="363"/>
                    <a:pt x="0" y="282"/>
                    <a:pt x="0" y="181"/>
                  </a:cubicBezTo>
                  <a:cubicBezTo>
                    <a:pt x="0" y="81"/>
                    <a:pt x="81" y="0"/>
                    <a:pt x="181" y="0"/>
                  </a:cubicBezTo>
                  <a:cubicBezTo>
                    <a:pt x="281" y="0"/>
                    <a:pt x="363" y="81"/>
                    <a:pt x="363" y="181"/>
                  </a:cubicBezTo>
                  <a:cubicBezTo>
                    <a:pt x="363" y="282"/>
                    <a:pt x="281" y="363"/>
                    <a:pt x="181" y="363"/>
                  </a:cubicBezTo>
                  <a:close/>
                  <a:moveTo>
                    <a:pt x="181" y="120"/>
                  </a:moveTo>
                  <a:cubicBezTo>
                    <a:pt x="147" y="120"/>
                    <a:pt x="120" y="147"/>
                    <a:pt x="120" y="181"/>
                  </a:cubicBezTo>
                  <a:cubicBezTo>
                    <a:pt x="120" y="215"/>
                    <a:pt x="147" y="243"/>
                    <a:pt x="181" y="243"/>
                  </a:cubicBezTo>
                  <a:cubicBezTo>
                    <a:pt x="215" y="243"/>
                    <a:pt x="243" y="215"/>
                    <a:pt x="243" y="181"/>
                  </a:cubicBezTo>
                  <a:cubicBezTo>
                    <a:pt x="243" y="147"/>
                    <a:pt x="215" y="120"/>
                    <a:pt x="181" y="12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grpSp>
      <p:grpSp>
        <p:nvGrpSpPr>
          <p:cNvPr id="26" name="Group 19"/>
          <p:cNvGrpSpPr>
            <a:grpSpLocks/>
          </p:cNvGrpSpPr>
          <p:nvPr/>
        </p:nvGrpSpPr>
        <p:grpSpPr bwMode="auto">
          <a:xfrm>
            <a:off x="1247775" y="3435350"/>
            <a:ext cx="1343025" cy="1341438"/>
            <a:chOff x="8266030" y="4782316"/>
            <a:chExt cx="1430338" cy="1428750"/>
          </a:xfrm>
        </p:grpSpPr>
        <p:sp>
          <p:nvSpPr>
            <p:cNvPr id="27" name="Freeform 242"/>
            <p:cNvSpPr>
              <a:spLocks noEditPoints="1"/>
            </p:cNvSpPr>
            <p:nvPr/>
          </p:nvSpPr>
          <p:spPr bwMode="auto">
            <a:xfrm>
              <a:off x="8266030" y="4782316"/>
              <a:ext cx="1430338" cy="1428750"/>
            </a:xfrm>
            <a:custGeom>
              <a:avLst/>
              <a:gdLst>
                <a:gd name="T0" fmla="*/ 1013 w 1135"/>
                <a:gd name="T1" fmla="*/ 544 h 1134"/>
                <a:gd name="T2" fmla="*/ 1135 w 1135"/>
                <a:gd name="T3" fmla="*/ 472 h 1134"/>
                <a:gd name="T4" fmla="*/ 1107 w 1135"/>
                <a:gd name="T5" fmla="*/ 367 h 1134"/>
                <a:gd name="T6" fmla="*/ 965 w 1135"/>
                <a:gd name="T7" fmla="*/ 366 h 1134"/>
                <a:gd name="T8" fmla="*/ 866 w 1135"/>
                <a:gd name="T9" fmla="*/ 237 h 1134"/>
                <a:gd name="T10" fmla="*/ 901 w 1135"/>
                <a:gd name="T11" fmla="*/ 99 h 1134"/>
                <a:gd name="T12" fmla="*/ 808 w 1135"/>
                <a:gd name="T13" fmla="*/ 45 h 1134"/>
                <a:gd name="T14" fmla="*/ 706 w 1135"/>
                <a:gd name="T15" fmla="*/ 144 h 1134"/>
                <a:gd name="T16" fmla="*/ 544 w 1135"/>
                <a:gd name="T17" fmla="*/ 123 h 1134"/>
                <a:gd name="T18" fmla="*/ 472 w 1135"/>
                <a:gd name="T19" fmla="*/ 0 h 1134"/>
                <a:gd name="T20" fmla="*/ 367 w 1135"/>
                <a:gd name="T21" fmla="*/ 28 h 1134"/>
                <a:gd name="T22" fmla="*/ 365 w 1135"/>
                <a:gd name="T23" fmla="*/ 170 h 1134"/>
                <a:gd name="T24" fmla="*/ 237 w 1135"/>
                <a:gd name="T25" fmla="*/ 269 h 1134"/>
                <a:gd name="T26" fmla="*/ 99 w 1135"/>
                <a:gd name="T27" fmla="*/ 234 h 1134"/>
                <a:gd name="T28" fmla="*/ 45 w 1135"/>
                <a:gd name="T29" fmla="*/ 327 h 1134"/>
                <a:gd name="T30" fmla="*/ 144 w 1135"/>
                <a:gd name="T31" fmla="*/ 429 h 1134"/>
                <a:gd name="T32" fmla="*/ 123 w 1135"/>
                <a:gd name="T33" fmla="*/ 590 h 1134"/>
                <a:gd name="T34" fmla="*/ 0 w 1135"/>
                <a:gd name="T35" fmla="*/ 663 h 1134"/>
                <a:gd name="T36" fmla="*/ 28 w 1135"/>
                <a:gd name="T37" fmla="*/ 767 h 1134"/>
                <a:gd name="T38" fmla="*/ 171 w 1135"/>
                <a:gd name="T39" fmla="*/ 769 h 1134"/>
                <a:gd name="T40" fmla="*/ 269 w 1135"/>
                <a:gd name="T41" fmla="*/ 898 h 1134"/>
                <a:gd name="T42" fmla="*/ 234 w 1135"/>
                <a:gd name="T43" fmla="*/ 1036 h 1134"/>
                <a:gd name="T44" fmla="*/ 328 w 1135"/>
                <a:gd name="T45" fmla="*/ 1090 h 1134"/>
                <a:gd name="T46" fmla="*/ 429 w 1135"/>
                <a:gd name="T47" fmla="*/ 991 h 1134"/>
                <a:gd name="T48" fmla="*/ 591 w 1135"/>
                <a:gd name="T49" fmla="*/ 1012 h 1134"/>
                <a:gd name="T50" fmla="*/ 664 w 1135"/>
                <a:gd name="T51" fmla="*/ 1134 h 1134"/>
                <a:gd name="T52" fmla="*/ 768 w 1135"/>
                <a:gd name="T53" fmla="*/ 1106 h 1134"/>
                <a:gd name="T54" fmla="*/ 770 w 1135"/>
                <a:gd name="T55" fmla="*/ 964 h 1134"/>
                <a:gd name="T56" fmla="*/ 899 w 1135"/>
                <a:gd name="T57" fmla="*/ 865 h 1134"/>
                <a:gd name="T58" fmla="*/ 1036 w 1135"/>
                <a:gd name="T59" fmla="*/ 900 h 1134"/>
                <a:gd name="T60" fmla="*/ 1090 w 1135"/>
                <a:gd name="T61" fmla="*/ 807 h 1134"/>
                <a:gd name="T62" fmla="*/ 992 w 1135"/>
                <a:gd name="T63" fmla="*/ 705 h 1134"/>
                <a:gd name="T64" fmla="*/ 1013 w 1135"/>
                <a:gd name="T65" fmla="*/ 544 h 1134"/>
                <a:gd name="T66" fmla="*/ 593 w 1135"/>
                <a:gd name="T67" fmla="*/ 879 h 1134"/>
                <a:gd name="T68" fmla="*/ 256 w 1135"/>
                <a:gd name="T69" fmla="*/ 593 h 1134"/>
                <a:gd name="T70" fmla="*/ 543 w 1135"/>
                <a:gd name="T71" fmla="*/ 256 h 1134"/>
                <a:gd name="T72" fmla="*/ 879 w 1135"/>
                <a:gd name="T73" fmla="*/ 542 h 1134"/>
                <a:gd name="T74" fmla="*/ 593 w 1135"/>
                <a:gd name="T75" fmla="*/ 8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5" h="1134">
                  <a:moveTo>
                    <a:pt x="1013" y="544"/>
                  </a:moveTo>
                  <a:cubicBezTo>
                    <a:pt x="1135" y="472"/>
                    <a:pt x="1135" y="472"/>
                    <a:pt x="1135" y="472"/>
                  </a:cubicBezTo>
                  <a:cubicBezTo>
                    <a:pt x="1107" y="367"/>
                    <a:pt x="1107" y="367"/>
                    <a:pt x="1107" y="367"/>
                  </a:cubicBezTo>
                  <a:cubicBezTo>
                    <a:pt x="965" y="366"/>
                    <a:pt x="965" y="366"/>
                    <a:pt x="965" y="366"/>
                  </a:cubicBezTo>
                  <a:cubicBezTo>
                    <a:pt x="940" y="317"/>
                    <a:pt x="906" y="273"/>
                    <a:pt x="866" y="237"/>
                  </a:cubicBezTo>
                  <a:cubicBezTo>
                    <a:pt x="901" y="99"/>
                    <a:pt x="901" y="99"/>
                    <a:pt x="901" y="99"/>
                  </a:cubicBezTo>
                  <a:cubicBezTo>
                    <a:pt x="808" y="45"/>
                    <a:pt x="808" y="45"/>
                    <a:pt x="808" y="45"/>
                  </a:cubicBezTo>
                  <a:cubicBezTo>
                    <a:pt x="706" y="144"/>
                    <a:pt x="706" y="144"/>
                    <a:pt x="706" y="144"/>
                  </a:cubicBezTo>
                  <a:cubicBezTo>
                    <a:pt x="655" y="127"/>
                    <a:pt x="601" y="120"/>
                    <a:pt x="544" y="123"/>
                  </a:cubicBezTo>
                  <a:cubicBezTo>
                    <a:pt x="472" y="0"/>
                    <a:pt x="472" y="0"/>
                    <a:pt x="472" y="0"/>
                  </a:cubicBezTo>
                  <a:cubicBezTo>
                    <a:pt x="367" y="28"/>
                    <a:pt x="367" y="28"/>
                    <a:pt x="367" y="28"/>
                  </a:cubicBezTo>
                  <a:cubicBezTo>
                    <a:pt x="365" y="170"/>
                    <a:pt x="365" y="170"/>
                    <a:pt x="365" y="170"/>
                  </a:cubicBezTo>
                  <a:cubicBezTo>
                    <a:pt x="317" y="195"/>
                    <a:pt x="273" y="229"/>
                    <a:pt x="237" y="269"/>
                  </a:cubicBezTo>
                  <a:cubicBezTo>
                    <a:pt x="99" y="234"/>
                    <a:pt x="99" y="234"/>
                    <a:pt x="99" y="234"/>
                  </a:cubicBezTo>
                  <a:cubicBezTo>
                    <a:pt x="45" y="327"/>
                    <a:pt x="45" y="327"/>
                    <a:pt x="45" y="327"/>
                  </a:cubicBezTo>
                  <a:cubicBezTo>
                    <a:pt x="144" y="429"/>
                    <a:pt x="144" y="429"/>
                    <a:pt x="144" y="429"/>
                  </a:cubicBezTo>
                  <a:cubicBezTo>
                    <a:pt x="128" y="480"/>
                    <a:pt x="120" y="534"/>
                    <a:pt x="123" y="590"/>
                  </a:cubicBezTo>
                  <a:cubicBezTo>
                    <a:pt x="0" y="663"/>
                    <a:pt x="0" y="663"/>
                    <a:pt x="0" y="663"/>
                  </a:cubicBezTo>
                  <a:cubicBezTo>
                    <a:pt x="28" y="767"/>
                    <a:pt x="28" y="767"/>
                    <a:pt x="28" y="767"/>
                  </a:cubicBezTo>
                  <a:cubicBezTo>
                    <a:pt x="171" y="769"/>
                    <a:pt x="171" y="769"/>
                    <a:pt x="171" y="769"/>
                  </a:cubicBezTo>
                  <a:cubicBezTo>
                    <a:pt x="195" y="818"/>
                    <a:pt x="229" y="862"/>
                    <a:pt x="269" y="898"/>
                  </a:cubicBezTo>
                  <a:cubicBezTo>
                    <a:pt x="234" y="1036"/>
                    <a:pt x="234" y="1036"/>
                    <a:pt x="234" y="1036"/>
                  </a:cubicBezTo>
                  <a:cubicBezTo>
                    <a:pt x="328" y="1090"/>
                    <a:pt x="328" y="1090"/>
                    <a:pt x="328" y="1090"/>
                  </a:cubicBezTo>
                  <a:cubicBezTo>
                    <a:pt x="429" y="991"/>
                    <a:pt x="429" y="991"/>
                    <a:pt x="429" y="991"/>
                  </a:cubicBezTo>
                  <a:cubicBezTo>
                    <a:pt x="480" y="1008"/>
                    <a:pt x="535" y="1015"/>
                    <a:pt x="591" y="1012"/>
                  </a:cubicBezTo>
                  <a:cubicBezTo>
                    <a:pt x="664" y="1134"/>
                    <a:pt x="664" y="1134"/>
                    <a:pt x="664" y="1134"/>
                  </a:cubicBezTo>
                  <a:cubicBezTo>
                    <a:pt x="768" y="1106"/>
                    <a:pt x="768" y="1106"/>
                    <a:pt x="768" y="1106"/>
                  </a:cubicBezTo>
                  <a:cubicBezTo>
                    <a:pt x="770" y="964"/>
                    <a:pt x="770" y="964"/>
                    <a:pt x="770" y="964"/>
                  </a:cubicBezTo>
                  <a:cubicBezTo>
                    <a:pt x="819" y="939"/>
                    <a:pt x="863" y="906"/>
                    <a:pt x="899" y="865"/>
                  </a:cubicBezTo>
                  <a:cubicBezTo>
                    <a:pt x="1036" y="900"/>
                    <a:pt x="1036" y="900"/>
                    <a:pt x="1036" y="900"/>
                  </a:cubicBezTo>
                  <a:cubicBezTo>
                    <a:pt x="1090" y="807"/>
                    <a:pt x="1090" y="807"/>
                    <a:pt x="1090" y="807"/>
                  </a:cubicBezTo>
                  <a:cubicBezTo>
                    <a:pt x="992" y="705"/>
                    <a:pt x="992" y="705"/>
                    <a:pt x="992" y="705"/>
                  </a:cubicBezTo>
                  <a:cubicBezTo>
                    <a:pt x="1008" y="654"/>
                    <a:pt x="1015" y="600"/>
                    <a:pt x="1013" y="544"/>
                  </a:cubicBezTo>
                  <a:close/>
                  <a:moveTo>
                    <a:pt x="593" y="879"/>
                  </a:moveTo>
                  <a:cubicBezTo>
                    <a:pt x="421" y="893"/>
                    <a:pt x="270" y="764"/>
                    <a:pt x="256" y="593"/>
                  </a:cubicBezTo>
                  <a:cubicBezTo>
                    <a:pt x="243" y="421"/>
                    <a:pt x="371" y="270"/>
                    <a:pt x="543" y="256"/>
                  </a:cubicBezTo>
                  <a:cubicBezTo>
                    <a:pt x="714" y="242"/>
                    <a:pt x="865" y="370"/>
                    <a:pt x="879" y="542"/>
                  </a:cubicBezTo>
                  <a:cubicBezTo>
                    <a:pt x="893" y="714"/>
                    <a:pt x="765" y="865"/>
                    <a:pt x="593" y="879"/>
                  </a:cubicBezTo>
                  <a:close/>
                </a:path>
              </a:pathLst>
            </a:custGeom>
            <a:solidFill>
              <a:schemeClr val="accent4"/>
            </a:solidFill>
            <a:ln>
              <a:noFill/>
            </a:ln>
          </p:spPr>
          <p:txBody>
            <a:bodyPr/>
            <a:lstStyle/>
            <a:p>
              <a:pPr eaLnBrk="1" fontAlgn="auto" hangingPunct="1">
                <a:spcBef>
                  <a:spcPts val="0"/>
                </a:spcBef>
                <a:spcAft>
                  <a:spcPts val="0"/>
                </a:spcAft>
                <a:defRPr/>
              </a:pPr>
              <a:endParaRPr lang="id-ID">
                <a:cs typeface="+mn-ea"/>
                <a:sym typeface="+mn-lt"/>
              </a:endParaRPr>
            </a:p>
          </p:txBody>
        </p:sp>
        <p:sp>
          <p:nvSpPr>
            <p:cNvPr id="28" name="Freeform 250"/>
            <p:cNvSpPr>
              <a:spLocks noEditPoints="1"/>
            </p:cNvSpPr>
            <p:nvPr/>
          </p:nvSpPr>
          <p:spPr bwMode="auto">
            <a:xfrm>
              <a:off x="8764789" y="5282801"/>
              <a:ext cx="431130" cy="432852"/>
            </a:xfrm>
            <a:custGeom>
              <a:avLst/>
              <a:gdLst>
                <a:gd name="T0" fmla="*/ 171 w 343"/>
                <a:gd name="T1" fmla="*/ 343 h 343"/>
                <a:gd name="T2" fmla="*/ 0 w 343"/>
                <a:gd name="T3" fmla="*/ 171 h 343"/>
                <a:gd name="T4" fmla="*/ 171 w 343"/>
                <a:gd name="T5" fmla="*/ 0 h 343"/>
                <a:gd name="T6" fmla="*/ 343 w 343"/>
                <a:gd name="T7" fmla="*/ 171 h 343"/>
                <a:gd name="T8" fmla="*/ 171 w 343"/>
                <a:gd name="T9" fmla="*/ 343 h 343"/>
                <a:gd name="T10" fmla="*/ 171 w 343"/>
                <a:gd name="T11" fmla="*/ 100 h 343"/>
                <a:gd name="T12" fmla="*/ 100 w 343"/>
                <a:gd name="T13" fmla="*/ 171 h 343"/>
                <a:gd name="T14" fmla="*/ 171 w 343"/>
                <a:gd name="T15" fmla="*/ 243 h 343"/>
                <a:gd name="T16" fmla="*/ 243 w 343"/>
                <a:gd name="T17" fmla="*/ 171 h 343"/>
                <a:gd name="T18" fmla="*/ 171 w 343"/>
                <a:gd name="T19" fmla="*/ 10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3" h="343">
                  <a:moveTo>
                    <a:pt x="171" y="343"/>
                  </a:moveTo>
                  <a:cubicBezTo>
                    <a:pt x="77" y="343"/>
                    <a:pt x="0" y="266"/>
                    <a:pt x="0" y="171"/>
                  </a:cubicBezTo>
                  <a:cubicBezTo>
                    <a:pt x="0" y="77"/>
                    <a:pt x="77" y="0"/>
                    <a:pt x="171" y="0"/>
                  </a:cubicBezTo>
                  <a:cubicBezTo>
                    <a:pt x="266" y="0"/>
                    <a:pt x="343" y="77"/>
                    <a:pt x="343" y="171"/>
                  </a:cubicBezTo>
                  <a:cubicBezTo>
                    <a:pt x="343" y="266"/>
                    <a:pt x="266" y="343"/>
                    <a:pt x="171" y="343"/>
                  </a:cubicBezTo>
                  <a:close/>
                  <a:moveTo>
                    <a:pt x="171" y="100"/>
                  </a:moveTo>
                  <a:cubicBezTo>
                    <a:pt x="132" y="100"/>
                    <a:pt x="100" y="132"/>
                    <a:pt x="100" y="171"/>
                  </a:cubicBezTo>
                  <a:cubicBezTo>
                    <a:pt x="100" y="211"/>
                    <a:pt x="132" y="243"/>
                    <a:pt x="171" y="243"/>
                  </a:cubicBezTo>
                  <a:cubicBezTo>
                    <a:pt x="211" y="243"/>
                    <a:pt x="243" y="211"/>
                    <a:pt x="243" y="171"/>
                  </a:cubicBezTo>
                  <a:cubicBezTo>
                    <a:pt x="243" y="132"/>
                    <a:pt x="211" y="100"/>
                    <a:pt x="171" y="100"/>
                  </a:cubicBezTo>
                  <a:close/>
                </a:path>
              </a:pathLst>
            </a:custGeom>
            <a:solidFill>
              <a:schemeClr val="accent4"/>
            </a:solidFill>
            <a:ln>
              <a:noFill/>
            </a:ln>
          </p:spPr>
          <p:txBody>
            <a:bodyPr/>
            <a:lstStyle/>
            <a:p>
              <a:pPr eaLnBrk="1" fontAlgn="auto" hangingPunct="1">
                <a:spcBef>
                  <a:spcPts val="0"/>
                </a:spcBef>
                <a:spcAft>
                  <a:spcPts val="0"/>
                </a:spcAft>
                <a:defRPr/>
              </a:pPr>
              <a:endParaRPr lang="id-ID">
                <a:cs typeface="+mn-ea"/>
                <a:sym typeface="+mn-lt"/>
              </a:endParaRPr>
            </a:p>
          </p:txBody>
        </p:sp>
      </p:grpSp>
      <p:grpSp>
        <p:nvGrpSpPr>
          <p:cNvPr id="29" name="Group 24"/>
          <p:cNvGrpSpPr>
            <a:grpSpLocks/>
          </p:cNvGrpSpPr>
          <p:nvPr/>
        </p:nvGrpSpPr>
        <p:grpSpPr bwMode="auto">
          <a:xfrm>
            <a:off x="2525713" y="5419725"/>
            <a:ext cx="874712" cy="873125"/>
            <a:chOff x="10874515" y="2395387"/>
            <a:chExt cx="930275" cy="930275"/>
          </a:xfrm>
        </p:grpSpPr>
        <p:sp>
          <p:nvSpPr>
            <p:cNvPr id="30" name="Freeform 245"/>
            <p:cNvSpPr>
              <a:spLocks/>
            </p:cNvSpPr>
            <p:nvPr/>
          </p:nvSpPr>
          <p:spPr bwMode="auto">
            <a:xfrm>
              <a:off x="11208806" y="2742126"/>
              <a:ext cx="254939" cy="236797"/>
            </a:xfrm>
            <a:custGeom>
              <a:avLst/>
              <a:gdLst>
                <a:gd name="T0" fmla="*/ 128 w 202"/>
                <a:gd name="T1" fmla="*/ 3 h 189"/>
                <a:gd name="T2" fmla="*/ 104 w 202"/>
                <a:gd name="T3" fmla="*/ 0 h 189"/>
                <a:gd name="T4" fmla="*/ 13 w 202"/>
                <a:gd name="T5" fmla="*/ 71 h 189"/>
                <a:gd name="T6" fmla="*/ 82 w 202"/>
                <a:gd name="T7" fmla="*/ 186 h 189"/>
                <a:gd name="T8" fmla="*/ 105 w 202"/>
                <a:gd name="T9" fmla="*/ 189 h 189"/>
                <a:gd name="T10" fmla="*/ 196 w 202"/>
                <a:gd name="T11" fmla="*/ 117 h 189"/>
                <a:gd name="T12" fmla="*/ 186 w 202"/>
                <a:gd name="T13" fmla="*/ 46 h 189"/>
                <a:gd name="T14" fmla="*/ 128 w 202"/>
                <a:gd name="T15" fmla="*/ 3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189">
                  <a:moveTo>
                    <a:pt x="128" y="3"/>
                  </a:moveTo>
                  <a:cubicBezTo>
                    <a:pt x="120" y="1"/>
                    <a:pt x="112" y="0"/>
                    <a:pt x="104" y="0"/>
                  </a:cubicBezTo>
                  <a:cubicBezTo>
                    <a:pt x="61" y="0"/>
                    <a:pt x="23" y="29"/>
                    <a:pt x="13" y="71"/>
                  </a:cubicBezTo>
                  <a:cubicBezTo>
                    <a:pt x="0" y="122"/>
                    <a:pt x="31" y="173"/>
                    <a:pt x="82" y="186"/>
                  </a:cubicBezTo>
                  <a:cubicBezTo>
                    <a:pt x="89" y="188"/>
                    <a:pt x="97" y="189"/>
                    <a:pt x="105" y="189"/>
                  </a:cubicBezTo>
                  <a:cubicBezTo>
                    <a:pt x="148" y="189"/>
                    <a:pt x="186" y="160"/>
                    <a:pt x="196" y="117"/>
                  </a:cubicBezTo>
                  <a:cubicBezTo>
                    <a:pt x="202" y="93"/>
                    <a:pt x="199" y="67"/>
                    <a:pt x="186" y="46"/>
                  </a:cubicBezTo>
                  <a:cubicBezTo>
                    <a:pt x="173" y="24"/>
                    <a:pt x="152" y="9"/>
                    <a:pt x="128" y="3"/>
                  </a:cubicBezTo>
                  <a:close/>
                </a:path>
              </a:pathLst>
            </a:custGeom>
            <a:solidFill>
              <a:schemeClr val="accent6"/>
            </a:solidFill>
            <a:ln>
              <a:noFill/>
            </a:ln>
          </p:spPr>
          <p:txBody>
            <a:bodyPr/>
            <a:lstStyle/>
            <a:p>
              <a:pPr eaLnBrk="1" fontAlgn="auto" hangingPunct="1">
                <a:spcBef>
                  <a:spcPts val="0"/>
                </a:spcBef>
                <a:spcAft>
                  <a:spcPts val="0"/>
                </a:spcAft>
                <a:defRPr/>
              </a:pPr>
              <a:endParaRPr lang="id-ID">
                <a:cs typeface="+mn-ea"/>
                <a:sym typeface="+mn-lt"/>
              </a:endParaRPr>
            </a:p>
          </p:txBody>
        </p:sp>
        <p:sp>
          <p:nvSpPr>
            <p:cNvPr id="31" name="Freeform 246"/>
            <p:cNvSpPr>
              <a:spLocks noEditPoints="1"/>
            </p:cNvSpPr>
            <p:nvPr/>
          </p:nvSpPr>
          <p:spPr bwMode="auto">
            <a:xfrm>
              <a:off x="10874515" y="2395387"/>
              <a:ext cx="930275" cy="930275"/>
            </a:xfrm>
            <a:custGeom>
              <a:avLst/>
              <a:gdLst>
                <a:gd name="T0" fmla="*/ 730 w 738"/>
                <a:gd name="T1" fmla="*/ 445 h 738"/>
                <a:gd name="T2" fmla="*/ 738 w 738"/>
                <a:gd name="T3" fmla="*/ 357 h 738"/>
                <a:gd name="T4" fmla="*/ 647 w 738"/>
                <a:gd name="T5" fmla="*/ 319 h 738"/>
                <a:gd name="T6" fmla="*/ 625 w 738"/>
                <a:gd name="T7" fmla="*/ 250 h 738"/>
                <a:gd name="T8" fmla="*/ 678 w 738"/>
                <a:gd name="T9" fmla="*/ 168 h 738"/>
                <a:gd name="T10" fmla="*/ 622 w 738"/>
                <a:gd name="T11" fmla="*/ 100 h 738"/>
                <a:gd name="T12" fmla="*/ 530 w 738"/>
                <a:gd name="T13" fmla="*/ 137 h 738"/>
                <a:gd name="T14" fmla="*/ 469 w 738"/>
                <a:gd name="T15" fmla="*/ 105 h 738"/>
                <a:gd name="T16" fmla="*/ 448 w 738"/>
                <a:gd name="T17" fmla="*/ 9 h 738"/>
                <a:gd name="T18" fmla="*/ 360 w 738"/>
                <a:gd name="T19" fmla="*/ 0 h 738"/>
                <a:gd name="T20" fmla="*/ 322 w 738"/>
                <a:gd name="T21" fmla="*/ 91 h 738"/>
                <a:gd name="T22" fmla="*/ 253 w 738"/>
                <a:gd name="T23" fmla="*/ 112 h 738"/>
                <a:gd name="T24" fmla="*/ 170 w 738"/>
                <a:gd name="T25" fmla="*/ 59 h 738"/>
                <a:gd name="T26" fmla="*/ 102 w 738"/>
                <a:gd name="T27" fmla="*/ 115 h 738"/>
                <a:gd name="T28" fmla="*/ 139 w 738"/>
                <a:gd name="T29" fmla="*/ 206 h 738"/>
                <a:gd name="T30" fmla="*/ 105 w 738"/>
                <a:gd name="T31" fmla="*/ 271 h 738"/>
                <a:gd name="T32" fmla="*/ 8 w 738"/>
                <a:gd name="T33" fmla="*/ 292 h 738"/>
                <a:gd name="T34" fmla="*/ 0 w 738"/>
                <a:gd name="T35" fmla="*/ 379 h 738"/>
                <a:gd name="T36" fmla="*/ 92 w 738"/>
                <a:gd name="T37" fmla="*/ 418 h 738"/>
                <a:gd name="T38" fmla="*/ 113 w 738"/>
                <a:gd name="T39" fmla="*/ 486 h 738"/>
                <a:gd name="T40" fmla="*/ 59 w 738"/>
                <a:gd name="T41" fmla="*/ 570 h 738"/>
                <a:gd name="T42" fmla="*/ 116 w 738"/>
                <a:gd name="T43" fmla="*/ 637 h 738"/>
                <a:gd name="T44" fmla="*/ 208 w 738"/>
                <a:gd name="T45" fmla="*/ 599 h 738"/>
                <a:gd name="T46" fmla="*/ 270 w 738"/>
                <a:gd name="T47" fmla="*/ 632 h 738"/>
                <a:gd name="T48" fmla="*/ 291 w 738"/>
                <a:gd name="T49" fmla="*/ 730 h 738"/>
                <a:gd name="T50" fmla="*/ 379 w 738"/>
                <a:gd name="T51" fmla="*/ 738 h 738"/>
                <a:gd name="T52" fmla="*/ 417 w 738"/>
                <a:gd name="T53" fmla="*/ 646 h 738"/>
                <a:gd name="T54" fmla="*/ 485 w 738"/>
                <a:gd name="T55" fmla="*/ 625 h 738"/>
                <a:gd name="T56" fmla="*/ 569 w 738"/>
                <a:gd name="T57" fmla="*/ 680 h 738"/>
                <a:gd name="T58" fmla="*/ 637 w 738"/>
                <a:gd name="T59" fmla="*/ 623 h 738"/>
                <a:gd name="T60" fmla="*/ 599 w 738"/>
                <a:gd name="T61" fmla="*/ 532 h 738"/>
                <a:gd name="T62" fmla="*/ 634 w 738"/>
                <a:gd name="T63" fmla="*/ 466 h 738"/>
                <a:gd name="T64" fmla="*/ 730 w 738"/>
                <a:gd name="T65" fmla="*/ 445 h 738"/>
                <a:gd name="T66" fmla="*/ 504 w 738"/>
                <a:gd name="T67" fmla="*/ 402 h 738"/>
                <a:gd name="T68" fmla="*/ 370 w 738"/>
                <a:gd name="T69" fmla="*/ 507 h 738"/>
                <a:gd name="T70" fmla="*/ 336 w 738"/>
                <a:gd name="T71" fmla="*/ 503 h 738"/>
                <a:gd name="T72" fmla="*/ 235 w 738"/>
                <a:gd name="T73" fmla="*/ 335 h 738"/>
                <a:gd name="T74" fmla="*/ 369 w 738"/>
                <a:gd name="T75" fmla="*/ 230 h 738"/>
                <a:gd name="T76" fmla="*/ 403 w 738"/>
                <a:gd name="T77" fmla="*/ 234 h 738"/>
                <a:gd name="T78" fmla="*/ 488 w 738"/>
                <a:gd name="T79" fmla="*/ 297 h 738"/>
                <a:gd name="T80" fmla="*/ 504 w 738"/>
                <a:gd name="T81" fmla="*/ 40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8" h="738">
                  <a:moveTo>
                    <a:pt x="730" y="445"/>
                  </a:moveTo>
                  <a:cubicBezTo>
                    <a:pt x="738" y="357"/>
                    <a:pt x="738" y="357"/>
                    <a:pt x="738" y="357"/>
                  </a:cubicBezTo>
                  <a:cubicBezTo>
                    <a:pt x="647" y="319"/>
                    <a:pt x="647" y="319"/>
                    <a:pt x="647" y="319"/>
                  </a:cubicBezTo>
                  <a:cubicBezTo>
                    <a:pt x="643" y="295"/>
                    <a:pt x="635" y="272"/>
                    <a:pt x="625" y="250"/>
                  </a:cubicBezTo>
                  <a:cubicBezTo>
                    <a:pt x="678" y="168"/>
                    <a:pt x="678" y="168"/>
                    <a:pt x="678" y="168"/>
                  </a:cubicBezTo>
                  <a:cubicBezTo>
                    <a:pt x="622" y="100"/>
                    <a:pt x="622" y="100"/>
                    <a:pt x="622" y="100"/>
                  </a:cubicBezTo>
                  <a:cubicBezTo>
                    <a:pt x="530" y="137"/>
                    <a:pt x="530" y="137"/>
                    <a:pt x="530" y="137"/>
                  </a:cubicBezTo>
                  <a:cubicBezTo>
                    <a:pt x="512" y="124"/>
                    <a:pt x="491" y="113"/>
                    <a:pt x="469" y="105"/>
                  </a:cubicBezTo>
                  <a:cubicBezTo>
                    <a:pt x="448" y="9"/>
                    <a:pt x="448" y="9"/>
                    <a:pt x="448" y="9"/>
                  </a:cubicBezTo>
                  <a:cubicBezTo>
                    <a:pt x="360" y="0"/>
                    <a:pt x="360" y="0"/>
                    <a:pt x="360" y="0"/>
                  </a:cubicBezTo>
                  <a:cubicBezTo>
                    <a:pt x="322" y="91"/>
                    <a:pt x="322" y="91"/>
                    <a:pt x="322" y="91"/>
                  </a:cubicBezTo>
                  <a:cubicBezTo>
                    <a:pt x="298" y="95"/>
                    <a:pt x="275" y="102"/>
                    <a:pt x="253" y="112"/>
                  </a:cubicBezTo>
                  <a:cubicBezTo>
                    <a:pt x="170" y="59"/>
                    <a:pt x="170" y="59"/>
                    <a:pt x="170" y="59"/>
                  </a:cubicBezTo>
                  <a:cubicBezTo>
                    <a:pt x="102" y="115"/>
                    <a:pt x="102" y="115"/>
                    <a:pt x="102" y="115"/>
                  </a:cubicBezTo>
                  <a:cubicBezTo>
                    <a:pt x="139" y="206"/>
                    <a:pt x="139" y="206"/>
                    <a:pt x="139" y="206"/>
                  </a:cubicBezTo>
                  <a:cubicBezTo>
                    <a:pt x="125" y="226"/>
                    <a:pt x="114" y="247"/>
                    <a:pt x="105" y="271"/>
                  </a:cubicBezTo>
                  <a:cubicBezTo>
                    <a:pt x="8" y="292"/>
                    <a:pt x="8" y="292"/>
                    <a:pt x="8" y="292"/>
                  </a:cubicBezTo>
                  <a:cubicBezTo>
                    <a:pt x="0" y="379"/>
                    <a:pt x="0" y="379"/>
                    <a:pt x="0" y="379"/>
                  </a:cubicBezTo>
                  <a:cubicBezTo>
                    <a:pt x="92" y="418"/>
                    <a:pt x="92" y="418"/>
                    <a:pt x="92" y="418"/>
                  </a:cubicBezTo>
                  <a:cubicBezTo>
                    <a:pt x="97" y="441"/>
                    <a:pt x="104" y="464"/>
                    <a:pt x="113" y="486"/>
                  </a:cubicBezTo>
                  <a:cubicBezTo>
                    <a:pt x="59" y="570"/>
                    <a:pt x="59" y="570"/>
                    <a:pt x="59" y="570"/>
                  </a:cubicBezTo>
                  <a:cubicBezTo>
                    <a:pt x="116" y="637"/>
                    <a:pt x="116" y="637"/>
                    <a:pt x="116" y="637"/>
                  </a:cubicBezTo>
                  <a:cubicBezTo>
                    <a:pt x="208" y="599"/>
                    <a:pt x="208" y="599"/>
                    <a:pt x="208" y="599"/>
                  </a:cubicBezTo>
                  <a:cubicBezTo>
                    <a:pt x="227" y="612"/>
                    <a:pt x="248" y="623"/>
                    <a:pt x="270" y="632"/>
                  </a:cubicBezTo>
                  <a:cubicBezTo>
                    <a:pt x="291" y="730"/>
                    <a:pt x="291" y="730"/>
                    <a:pt x="291" y="730"/>
                  </a:cubicBezTo>
                  <a:cubicBezTo>
                    <a:pt x="379" y="738"/>
                    <a:pt x="379" y="738"/>
                    <a:pt x="379" y="738"/>
                  </a:cubicBezTo>
                  <a:cubicBezTo>
                    <a:pt x="417" y="646"/>
                    <a:pt x="417" y="646"/>
                    <a:pt x="417" y="646"/>
                  </a:cubicBezTo>
                  <a:cubicBezTo>
                    <a:pt x="441" y="642"/>
                    <a:pt x="463" y="635"/>
                    <a:pt x="485" y="625"/>
                  </a:cubicBezTo>
                  <a:cubicBezTo>
                    <a:pt x="569" y="680"/>
                    <a:pt x="569" y="680"/>
                    <a:pt x="569" y="680"/>
                  </a:cubicBezTo>
                  <a:cubicBezTo>
                    <a:pt x="637" y="623"/>
                    <a:pt x="637" y="623"/>
                    <a:pt x="637" y="623"/>
                  </a:cubicBezTo>
                  <a:cubicBezTo>
                    <a:pt x="599" y="532"/>
                    <a:pt x="599" y="532"/>
                    <a:pt x="599" y="532"/>
                  </a:cubicBezTo>
                  <a:cubicBezTo>
                    <a:pt x="613" y="512"/>
                    <a:pt x="625" y="490"/>
                    <a:pt x="634" y="466"/>
                  </a:cubicBezTo>
                  <a:lnTo>
                    <a:pt x="730" y="445"/>
                  </a:lnTo>
                  <a:close/>
                  <a:moveTo>
                    <a:pt x="504" y="402"/>
                  </a:moveTo>
                  <a:cubicBezTo>
                    <a:pt x="489" y="464"/>
                    <a:pt x="433" y="507"/>
                    <a:pt x="370" y="507"/>
                  </a:cubicBezTo>
                  <a:cubicBezTo>
                    <a:pt x="358" y="507"/>
                    <a:pt x="347" y="506"/>
                    <a:pt x="336" y="503"/>
                  </a:cubicBezTo>
                  <a:cubicBezTo>
                    <a:pt x="262" y="484"/>
                    <a:pt x="217" y="409"/>
                    <a:pt x="235" y="335"/>
                  </a:cubicBezTo>
                  <a:cubicBezTo>
                    <a:pt x="251" y="273"/>
                    <a:pt x="306" y="230"/>
                    <a:pt x="369" y="230"/>
                  </a:cubicBezTo>
                  <a:cubicBezTo>
                    <a:pt x="381" y="230"/>
                    <a:pt x="392" y="231"/>
                    <a:pt x="403" y="234"/>
                  </a:cubicBezTo>
                  <a:cubicBezTo>
                    <a:pt x="439" y="243"/>
                    <a:pt x="469" y="265"/>
                    <a:pt x="488" y="297"/>
                  </a:cubicBezTo>
                  <a:cubicBezTo>
                    <a:pt x="508" y="329"/>
                    <a:pt x="513" y="366"/>
                    <a:pt x="504" y="402"/>
                  </a:cubicBezTo>
                  <a:close/>
                </a:path>
              </a:pathLst>
            </a:custGeom>
            <a:solidFill>
              <a:schemeClr val="accent6"/>
            </a:solidFill>
            <a:ln>
              <a:noFill/>
            </a:ln>
          </p:spPr>
          <p:txBody>
            <a:bodyPr/>
            <a:lstStyle/>
            <a:p>
              <a:pPr eaLnBrk="1" fontAlgn="auto" hangingPunct="1">
                <a:spcBef>
                  <a:spcPts val="0"/>
                </a:spcBef>
                <a:spcAft>
                  <a:spcPts val="0"/>
                </a:spcAft>
                <a:defRPr/>
              </a:pPr>
              <a:endParaRPr lang="id-ID">
                <a:cs typeface="+mn-ea"/>
                <a:sym typeface="+mn-lt"/>
              </a:endParaRPr>
            </a:p>
          </p:txBody>
        </p:sp>
      </p:grpSp>
      <p:sp>
        <p:nvSpPr>
          <p:cNvPr id="32" name="Rectangle 82"/>
          <p:cNvSpPr/>
          <p:nvPr/>
        </p:nvSpPr>
        <p:spPr>
          <a:xfrm>
            <a:off x="6751638" y="3471410"/>
            <a:ext cx="4729162" cy="1546577"/>
          </a:xfrm>
          <a:prstGeom prst="rect">
            <a:avLst/>
          </a:prstGeom>
        </p:spPr>
        <p:txBody>
          <a:bodyPr>
            <a:spAutoFit/>
          </a:bodyPr>
          <a:lstStyle/>
          <a:p>
            <a:pPr eaLnBrk="1" fontAlgn="auto" hangingPunct="1">
              <a:lnSpc>
                <a:spcPct val="150000"/>
              </a:lnSpc>
              <a:spcBef>
                <a:spcPts val="0"/>
              </a:spcBef>
              <a:spcAft>
                <a:spcPts val="0"/>
              </a:spcAft>
              <a:defRPr/>
            </a:pPr>
            <a:r>
              <a:rPr lang="id-ID" sz="1050" dirty="0">
                <a:solidFill>
                  <a:schemeClr val="tx1">
                    <a:lumMod val="50000"/>
                    <a:lumOff val="50000"/>
                  </a:schemeClr>
                </a:solidFill>
                <a:cs typeface="+mn-ea"/>
                <a:sym typeface="+mn-lt"/>
              </a:rPr>
              <a:t>rhoncus felis in tincidunt. Cras ligula elit, convallis at finibus in, volutpat id turpis. Etiam eget maximus erat. Class aptent taciti sociosqu ad litora torquent per conubia nostra</a:t>
            </a:r>
            <a:r>
              <a:rPr lang="en-US" sz="1050" dirty="0">
                <a:solidFill>
                  <a:schemeClr val="tx1">
                    <a:lumMod val="50000"/>
                    <a:lumOff val="50000"/>
                  </a:schemeClr>
                </a:solidFill>
                <a:cs typeface="+mn-ea"/>
                <a:sym typeface="+mn-lt"/>
              </a:rPr>
              <a:t> </a:t>
            </a:r>
            <a:r>
              <a:rPr lang="id-ID" sz="1050" dirty="0">
                <a:solidFill>
                  <a:schemeClr val="tx1">
                    <a:lumMod val="50000"/>
                    <a:lumOff val="50000"/>
                  </a:schemeClr>
                </a:solidFill>
                <a:cs typeface="+mn-ea"/>
                <a:sym typeface="+mn-lt"/>
              </a:rPr>
              <a:t>inceptos himenaeos. Nunc felis eros, commodo ac sapien et, porttitor aliquam velit. Nulla ante nun. non lobortis massa. Praesent cursus ut lectus id interdum. Cras rhoncus quis diam at luctus</a:t>
            </a:r>
            <a:r>
              <a:rPr lang="en-US" sz="1050" dirty="0">
                <a:solidFill>
                  <a:schemeClr val="tx1">
                    <a:lumMod val="50000"/>
                    <a:lumOff val="50000"/>
                  </a:schemeClr>
                </a:solidFill>
                <a:cs typeface="+mn-ea"/>
                <a:sym typeface="+mn-lt"/>
              </a:rPr>
              <a:t> </a:t>
            </a:r>
            <a:r>
              <a:rPr lang="id-ID" sz="1050" dirty="0">
                <a:solidFill>
                  <a:schemeClr val="tx1">
                    <a:lumMod val="50000"/>
                    <a:lumOff val="50000"/>
                  </a:schemeClr>
                </a:solidFill>
                <a:cs typeface="+mn-ea"/>
                <a:sym typeface="+mn-lt"/>
              </a:rPr>
              <a:t>Aenean suscipit rhoncus</a:t>
            </a:r>
          </a:p>
        </p:txBody>
      </p:sp>
      <p:cxnSp>
        <p:nvCxnSpPr>
          <p:cNvPr id="33" name="Straight Connector 87"/>
          <p:cNvCxnSpPr/>
          <p:nvPr/>
        </p:nvCxnSpPr>
        <p:spPr>
          <a:xfrm>
            <a:off x="6113463" y="2303463"/>
            <a:ext cx="0" cy="3989387"/>
          </a:xfrm>
          <a:prstGeom prst="line">
            <a:avLst/>
          </a:prstGeom>
          <a:ln w="28575">
            <a:solidFill>
              <a:schemeClr val="bg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 1"/>
          <p:cNvGrpSpPr>
            <a:grpSpLocks/>
          </p:cNvGrpSpPr>
          <p:nvPr/>
        </p:nvGrpSpPr>
        <p:grpSpPr bwMode="auto">
          <a:xfrm>
            <a:off x="6751638" y="2414588"/>
            <a:ext cx="3867150" cy="946150"/>
            <a:chOff x="6877602" y="2303818"/>
            <a:chExt cx="3867184" cy="946054"/>
          </a:xfrm>
        </p:grpSpPr>
        <p:sp>
          <p:nvSpPr>
            <p:cNvPr id="35" name="Oval 79"/>
            <p:cNvSpPr/>
            <p:nvPr/>
          </p:nvSpPr>
          <p:spPr>
            <a:xfrm>
              <a:off x="6877602" y="2303818"/>
              <a:ext cx="946158" cy="9460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cs typeface="+mn-ea"/>
                <a:sym typeface="+mn-lt"/>
              </a:endParaRPr>
            </a:p>
          </p:txBody>
        </p:sp>
        <p:sp>
          <p:nvSpPr>
            <p:cNvPr id="36" name="TextBox 80"/>
            <p:cNvSpPr txBox="1"/>
            <p:nvPr/>
          </p:nvSpPr>
          <p:spPr>
            <a:xfrm>
              <a:off x="8061887" y="2380010"/>
              <a:ext cx="2567010" cy="338103"/>
            </a:xfrm>
            <a:prstGeom prst="rect">
              <a:avLst/>
            </a:prstGeom>
            <a:noFill/>
          </p:spPr>
          <p:txBody>
            <a:bodyPr>
              <a:spAutoFit/>
            </a:bodyPr>
            <a:lstStyle/>
            <a:p>
              <a:pPr eaLnBrk="1" fontAlgn="auto" hangingPunct="1">
                <a:spcBef>
                  <a:spcPts val="0"/>
                </a:spcBef>
                <a:spcAft>
                  <a:spcPts val="0"/>
                </a:spcAft>
                <a:defRPr/>
              </a:pPr>
              <a:r>
                <a:rPr lang="id-ID" sz="1600" b="1">
                  <a:solidFill>
                    <a:schemeClr val="tx1">
                      <a:lumMod val="50000"/>
                      <a:lumOff val="50000"/>
                    </a:schemeClr>
                  </a:solidFill>
                  <a:cs typeface="+mn-ea"/>
                  <a:sym typeface="+mn-lt"/>
                </a:rPr>
                <a:t>Project Weekly</a:t>
              </a:r>
            </a:p>
          </p:txBody>
        </p:sp>
        <p:sp>
          <p:nvSpPr>
            <p:cNvPr id="37" name="Rectangle 81"/>
            <p:cNvSpPr/>
            <p:nvPr/>
          </p:nvSpPr>
          <p:spPr>
            <a:xfrm>
              <a:off x="8061887" y="2718113"/>
              <a:ext cx="2682899" cy="431756"/>
            </a:xfrm>
            <a:prstGeom prst="rect">
              <a:avLst/>
            </a:prstGeom>
          </p:spPr>
          <p:txBody>
            <a:bodyPr>
              <a:spAutoFit/>
            </a:bodyPr>
            <a:lstStyle/>
            <a:p>
              <a:pPr eaLnBrk="1" fontAlgn="auto" hangingPunct="1">
                <a:spcBef>
                  <a:spcPts val="0"/>
                </a:spcBef>
                <a:spcAft>
                  <a:spcPts val="0"/>
                </a:spcAft>
                <a:defRPr/>
              </a:pPr>
              <a:r>
                <a:rPr lang="en-US" sz="1100" dirty="0">
                  <a:solidFill>
                    <a:schemeClr val="tx1">
                      <a:lumMod val="50000"/>
                      <a:lumOff val="50000"/>
                    </a:schemeClr>
                  </a:solidFill>
                  <a:cs typeface="+mn-ea"/>
                  <a:sym typeface="+mn-lt"/>
                </a:rPr>
                <a:t>Lorem ipsum dolor </a:t>
              </a:r>
              <a:r>
                <a:rPr lang="en-US" sz="1100">
                  <a:solidFill>
                    <a:schemeClr val="tx1">
                      <a:lumMod val="50000"/>
                      <a:lumOff val="50000"/>
                    </a:schemeClr>
                  </a:solidFill>
                  <a:cs typeface="+mn-ea"/>
                  <a:sym typeface="+mn-lt"/>
                </a:rPr>
                <a:t>sit a,consectetuer </a:t>
              </a:r>
              <a:r>
                <a:rPr lang="en-US" sz="1100" dirty="0" err="1">
                  <a:solidFill>
                    <a:schemeClr val="tx1">
                      <a:lumMod val="50000"/>
                      <a:lumOff val="50000"/>
                    </a:schemeClr>
                  </a:solidFill>
                  <a:cs typeface="+mn-ea"/>
                  <a:sym typeface="+mn-lt"/>
                </a:rPr>
                <a:t>adipiscing</a:t>
              </a:r>
              <a:r>
                <a:rPr lang="en-US" sz="1100" dirty="0">
                  <a:solidFill>
                    <a:schemeClr val="tx1">
                      <a:lumMod val="50000"/>
                      <a:lumOff val="50000"/>
                    </a:schemeClr>
                  </a:solidFill>
                  <a:cs typeface="+mn-ea"/>
                  <a:sym typeface="+mn-lt"/>
                </a:rPr>
                <a:t> </a:t>
              </a:r>
              <a:r>
                <a:rPr lang="en-US" sz="1100" dirty="0" err="1">
                  <a:solidFill>
                    <a:schemeClr val="tx1">
                      <a:lumMod val="50000"/>
                      <a:lumOff val="50000"/>
                    </a:schemeClr>
                  </a:solidFill>
                  <a:cs typeface="+mn-ea"/>
                  <a:sym typeface="+mn-lt"/>
                </a:rPr>
                <a:t>elit</a:t>
              </a:r>
              <a:r>
                <a:rPr lang="en-US" sz="1100" dirty="0">
                  <a:solidFill>
                    <a:schemeClr val="tx1">
                      <a:lumMod val="50000"/>
                      <a:lumOff val="50000"/>
                    </a:schemeClr>
                  </a:solidFill>
                  <a:cs typeface="+mn-ea"/>
                  <a:sym typeface="+mn-lt"/>
                </a:rPr>
                <a:t>. </a:t>
              </a:r>
              <a:r>
                <a:rPr lang="en-US" sz="1100" err="1">
                  <a:solidFill>
                    <a:schemeClr val="tx1">
                      <a:lumMod val="50000"/>
                      <a:lumOff val="50000"/>
                    </a:schemeClr>
                  </a:solidFill>
                  <a:cs typeface="+mn-ea"/>
                  <a:sym typeface="+mn-lt"/>
                </a:rPr>
                <a:t>Aenean</a:t>
              </a:r>
              <a:r>
                <a:rPr lang="en-US" sz="1100">
                  <a:solidFill>
                    <a:schemeClr val="tx1">
                      <a:lumMod val="50000"/>
                      <a:lumOff val="50000"/>
                    </a:schemeClr>
                  </a:solidFill>
                  <a:cs typeface="+mn-ea"/>
                  <a:sym typeface="+mn-lt"/>
                </a:rPr>
                <a:t> commodoLor</a:t>
              </a:r>
              <a:endParaRPr lang="en-US" sz="1100" dirty="0">
                <a:solidFill>
                  <a:schemeClr val="tx1">
                    <a:lumMod val="50000"/>
                    <a:lumOff val="50000"/>
                  </a:schemeClr>
                </a:solidFill>
                <a:cs typeface="+mn-ea"/>
                <a:sym typeface="+mn-lt"/>
              </a:endParaRPr>
            </a:p>
          </p:txBody>
        </p:sp>
        <p:sp>
          <p:nvSpPr>
            <p:cNvPr id="38" name="Freeform 248"/>
            <p:cNvSpPr>
              <a:spLocks noEditPoints="1"/>
            </p:cNvSpPr>
            <p:nvPr/>
          </p:nvSpPr>
          <p:spPr bwMode="auto">
            <a:xfrm>
              <a:off x="7090380" y="2521970"/>
              <a:ext cx="520498" cy="509750"/>
            </a:xfrm>
            <a:custGeom>
              <a:avLst/>
              <a:gdLst>
                <a:gd name="T0" fmla="*/ 505144 w 1356"/>
                <a:gd name="T1" fmla="*/ 120528 h 1328"/>
                <a:gd name="T2" fmla="*/ 416859 w 1356"/>
                <a:gd name="T3" fmla="*/ 201136 h 1328"/>
                <a:gd name="T4" fmla="*/ 375403 w 1356"/>
                <a:gd name="T5" fmla="*/ 206510 h 1328"/>
                <a:gd name="T6" fmla="*/ 340089 w 1356"/>
                <a:gd name="T7" fmla="*/ 185015 h 1328"/>
                <a:gd name="T8" fmla="*/ 326271 w 1356"/>
                <a:gd name="T9" fmla="*/ 140488 h 1328"/>
                <a:gd name="T10" fmla="*/ 409950 w 1356"/>
                <a:gd name="T11" fmla="*/ 36849 h 1328"/>
                <a:gd name="T12" fmla="*/ 409950 w 1356"/>
                <a:gd name="T13" fmla="*/ 21495 h 1328"/>
                <a:gd name="T14" fmla="*/ 366959 w 1356"/>
                <a:gd name="T15" fmla="*/ 13819 h 1328"/>
                <a:gd name="T16" fmla="*/ 257946 w 1356"/>
                <a:gd name="T17" fmla="*/ 59113 h 1328"/>
                <a:gd name="T18" fmla="*/ 215723 w 1356"/>
                <a:gd name="T19" fmla="*/ 142791 h 1328"/>
                <a:gd name="T20" fmla="*/ 172732 w 1356"/>
                <a:gd name="T21" fmla="*/ 229541 h 1328"/>
                <a:gd name="T22" fmla="*/ 28405 w 1356"/>
                <a:gd name="T23" fmla="*/ 389989 h 1328"/>
                <a:gd name="T24" fmla="*/ 31476 w 1356"/>
                <a:gd name="T25" fmla="*/ 452173 h 1328"/>
                <a:gd name="T26" fmla="*/ 73699 w 1356"/>
                <a:gd name="T27" fmla="*/ 499002 h 1328"/>
                <a:gd name="T28" fmla="*/ 135882 w 1356"/>
                <a:gd name="T29" fmla="*/ 508215 h 1328"/>
                <a:gd name="T30" fmla="*/ 270229 w 1356"/>
                <a:gd name="T31" fmla="*/ 395363 h 1328"/>
                <a:gd name="T32" fmla="*/ 393828 w 1356"/>
                <a:gd name="T33" fmla="*/ 498235 h 1328"/>
                <a:gd name="T34" fmla="*/ 452941 w 1356"/>
                <a:gd name="T35" fmla="*/ 489022 h 1328"/>
                <a:gd name="T36" fmla="*/ 492861 w 1356"/>
                <a:gd name="T37" fmla="*/ 444496 h 1328"/>
                <a:gd name="T38" fmla="*/ 492861 w 1356"/>
                <a:gd name="T39" fmla="*/ 377706 h 1328"/>
                <a:gd name="T40" fmla="*/ 454476 w 1356"/>
                <a:gd name="T41" fmla="*/ 293260 h 1328"/>
                <a:gd name="T42" fmla="*/ 504376 w 1356"/>
                <a:gd name="T43" fmla="*/ 235683 h 1328"/>
                <a:gd name="T44" fmla="*/ 519730 w 1356"/>
                <a:gd name="T45" fmla="*/ 158145 h 1328"/>
                <a:gd name="T46" fmla="*/ 55274 w 1356"/>
                <a:gd name="T47" fmla="*/ 27637 h 1328"/>
                <a:gd name="T48" fmla="*/ 244127 w 1356"/>
                <a:gd name="T49" fmla="*/ 217258 h 1328"/>
                <a:gd name="T50" fmla="*/ 153539 w 1356"/>
                <a:gd name="T51" fmla="*/ 452941 h 1328"/>
                <a:gd name="T52" fmla="*/ 117458 w 1356"/>
                <a:gd name="T53" fmla="*/ 468294 h 1328"/>
                <a:gd name="T54" fmla="*/ 85214 w 1356"/>
                <a:gd name="T55" fmla="*/ 456779 h 1328"/>
                <a:gd name="T56" fmla="*/ 66790 w 1356"/>
                <a:gd name="T57" fmla="*/ 426839 h 1328"/>
                <a:gd name="T58" fmla="*/ 72163 w 1356"/>
                <a:gd name="T59" fmla="*/ 393060 h 1328"/>
                <a:gd name="T60" fmla="*/ 171964 w 1356"/>
                <a:gd name="T61" fmla="*/ 293260 h 1328"/>
                <a:gd name="T62" fmla="*/ 467527 w 1356"/>
                <a:gd name="T63" fmla="*/ 373868 h 1328"/>
                <a:gd name="T64" fmla="*/ 477507 w 1356"/>
                <a:gd name="T65" fmla="*/ 423768 h 1328"/>
                <a:gd name="T66" fmla="*/ 453708 w 1356"/>
                <a:gd name="T67" fmla="*/ 463688 h 1328"/>
                <a:gd name="T68" fmla="*/ 410717 w 1356"/>
                <a:gd name="T69" fmla="*/ 478274 h 1328"/>
                <a:gd name="T70" fmla="*/ 363120 w 1356"/>
                <a:gd name="T71" fmla="*/ 459082 h 1328"/>
                <a:gd name="T72" fmla="*/ 254107 w 1356"/>
                <a:gd name="T73" fmla="*/ 236450 h 1328"/>
                <a:gd name="T74" fmla="*/ 122064 w 1356"/>
                <a:gd name="T75" fmla="*/ 366959 h 1328"/>
                <a:gd name="T76" fmla="*/ 78305 w 1356"/>
                <a:gd name="T77" fmla="*/ 403040 h 1328"/>
                <a:gd name="T78" fmla="*/ 97497 w 1356"/>
                <a:gd name="T79" fmla="*/ 449870 h 1328"/>
                <a:gd name="T80" fmla="*/ 153539 w 1356"/>
                <a:gd name="T81" fmla="*/ 443728 h 1328"/>
                <a:gd name="T82" fmla="*/ 163519 w 1356"/>
                <a:gd name="T83" fmla="*/ 395363 h 1328"/>
                <a:gd name="T84" fmla="*/ 122064 w 1356"/>
                <a:gd name="T85" fmla="*/ 366959 h 1328"/>
                <a:gd name="T86" fmla="*/ 122064 w 1356"/>
                <a:gd name="T87" fmla="*/ 436051 h 1328"/>
                <a:gd name="T88" fmla="*/ 98265 w 1356"/>
                <a:gd name="T89" fmla="*/ 416859 h 1328"/>
                <a:gd name="T90" fmla="*/ 109013 w 1356"/>
                <a:gd name="T91" fmla="*/ 392293 h 1328"/>
                <a:gd name="T92" fmla="*/ 138953 w 1356"/>
                <a:gd name="T93" fmla="*/ 395363 h 1328"/>
                <a:gd name="T94" fmla="*/ 142024 w 1356"/>
                <a:gd name="T95" fmla="*/ 425303 h 1328"/>
                <a:gd name="T96" fmla="*/ 393828 w 1356"/>
                <a:gd name="T97" fmla="*/ 432980 h 1328"/>
                <a:gd name="T98" fmla="*/ 276371 w 1356"/>
                <a:gd name="T99" fmla="*/ 330109 h 1328"/>
                <a:gd name="T100" fmla="*/ 246430 w 1356"/>
                <a:gd name="T101" fmla="*/ 279441 h 1328"/>
                <a:gd name="T102" fmla="*/ 432981 w 1356"/>
                <a:gd name="T103" fmla="*/ 379242 h 1328"/>
                <a:gd name="T104" fmla="*/ 425304 w 1356"/>
                <a:gd name="T105" fmla="*/ 396899 h 1328"/>
                <a:gd name="T106" fmla="*/ 312452 w 1356"/>
                <a:gd name="T107" fmla="*/ 287886 h 1328"/>
                <a:gd name="T108" fmla="*/ 284815 w 1356"/>
                <a:gd name="T109" fmla="*/ 240289 h 1328"/>
                <a:gd name="T110" fmla="*/ 374636 w 1356"/>
                <a:gd name="T111" fmla="*/ 320897 h 132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56" h="1328">
                  <a:moveTo>
                    <a:pt x="1342" y="336"/>
                  </a:moveTo>
                  <a:lnTo>
                    <a:pt x="1342" y="336"/>
                  </a:lnTo>
                  <a:lnTo>
                    <a:pt x="1340" y="328"/>
                  </a:lnTo>
                  <a:lnTo>
                    <a:pt x="1336" y="322"/>
                  </a:lnTo>
                  <a:lnTo>
                    <a:pt x="1330" y="318"/>
                  </a:lnTo>
                  <a:lnTo>
                    <a:pt x="1324" y="316"/>
                  </a:lnTo>
                  <a:lnTo>
                    <a:pt x="1316" y="314"/>
                  </a:lnTo>
                  <a:lnTo>
                    <a:pt x="1308" y="316"/>
                  </a:lnTo>
                  <a:lnTo>
                    <a:pt x="1302" y="318"/>
                  </a:lnTo>
                  <a:lnTo>
                    <a:pt x="1296" y="322"/>
                  </a:lnTo>
                  <a:lnTo>
                    <a:pt x="1124" y="494"/>
                  </a:lnTo>
                  <a:lnTo>
                    <a:pt x="1112" y="506"/>
                  </a:lnTo>
                  <a:lnTo>
                    <a:pt x="1100" y="516"/>
                  </a:lnTo>
                  <a:lnTo>
                    <a:pt x="1086" y="524"/>
                  </a:lnTo>
                  <a:lnTo>
                    <a:pt x="1072" y="530"/>
                  </a:lnTo>
                  <a:lnTo>
                    <a:pt x="1058" y="536"/>
                  </a:lnTo>
                  <a:lnTo>
                    <a:pt x="1042" y="538"/>
                  </a:lnTo>
                  <a:lnTo>
                    <a:pt x="1026" y="542"/>
                  </a:lnTo>
                  <a:lnTo>
                    <a:pt x="1010" y="542"/>
                  </a:lnTo>
                  <a:lnTo>
                    <a:pt x="994" y="542"/>
                  </a:lnTo>
                  <a:lnTo>
                    <a:pt x="978" y="538"/>
                  </a:lnTo>
                  <a:lnTo>
                    <a:pt x="964" y="536"/>
                  </a:lnTo>
                  <a:lnTo>
                    <a:pt x="948" y="530"/>
                  </a:lnTo>
                  <a:lnTo>
                    <a:pt x="934" y="524"/>
                  </a:lnTo>
                  <a:lnTo>
                    <a:pt x="922" y="516"/>
                  </a:lnTo>
                  <a:lnTo>
                    <a:pt x="908" y="506"/>
                  </a:lnTo>
                  <a:lnTo>
                    <a:pt x="896" y="494"/>
                  </a:lnTo>
                  <a:lnTo>
                    <a:pt x="886" y="482"/>
                  </a:lnTo>
                  <a:lnTo>
                    <a:pt x="876" y="470"/>
                  </a:lnTo>
                  <a:lnTo>
                    <a:pt x="868" y="456"/>
                  </a:lnTo>
                  <a:lnTo>
                    <a:pt x="862" y="442"/>
                  </a:lnTo>
                  <a:lnTo>
                    <a:pt x="856" y="426"/>
                  </a:lnTo>
                  <a:lnTo>
                    <a:pt x="852" y="412"/>
                  </a:lnTo>
                  <a:lnTo>
                    <a:pt x="850" y="396"/>
                  </a:lnTo>
                  <a:lnTo>
                    <a:pt x="850" y="382"/>
                  </a:lnTo>
                  <a:lnTo>
                    <a:pt x="850" y="366"/>
                  </a:lnTo>
                  <a:lnTo>
                    <a:pt x="852" y="350"/>
                  </a:lnTo>
                  <a:lnTo>
                    <a:pt x="856" y="336"/>
                  </a:lnTo>
                  <a:lnTo>
                    <a:pt x="862" y="320"/>
                  </a:lnTo>
                  <a:lnTo>
                    <a:pt x="868" y="306"/>
                  </a:lnTo>
                  <a:lnTo>
                    <a:pt x="876" y="292"/>
                  </a:lnTo>
                  <a:lnTo>
                    <a:pt x="886" y="280"/>
                  </a:lnTo>
                  <a:lnTo>
                    <a:pt x="896" y="268"/>
                  </a:lnTo>
                  <a:lnTo>
                    <a:pt x="1068" y="96"/>
                  </a:lnTo>
                  <a:lnTo>
                    <a:pt x="1074" y="90"/>
                  </a:lnTo>
                  <a:lnTo>
                    <a:pt x="1076" y="82"/>
                  </a:lnTo>
                  <a:lnTo>
                    <a:pt x="1076" y="76"/>
                  </a:lnTo>
                  <a:lnTo>
                    <a:pt x="1076" y="68"/>
                  </a:lnTo>
                  <a:lnTo>
                    <a:pt x="1074" y="62"/>
                  </a:lnTo>
                  <a:lnTo>
                    <a:pt x="1068" y="56"/>
                  </a:lnTo>
                  <a:lnTo>
                    <a:pt x="1064" y="52"/>
                  </a:lnTo>
                  <a:lnTo>
                    <a:pt x="1056" y="50"/>
                  </a:lnTo>
                  <a:lnTo>
                    <a:pt x="1032" y="44"/>
                  </a:lnTo>
                  <a:lnTo>
                    <a:pt x="1006" y="40"/>
                  </a:lnTo>
                  <a:lnTo>
                    <a:pt x="982" y="38"/>
                  </a:lnTo>
                  <a:lnTo>
                    <a:pt x="956" y="36"/>
                  </a:lnTo>
                  <a:lnTo>
                    <a:pt x="916" y="38"/>
                  </a:lnTo>
                  <a:lnTo>
                    <a:pt x="876" y="44"/>
                  </a:lnTo>
                  <a:lnTo>
                    <a:pt x="840" y="54"/>
                  </a:lnTo>
                  <a:lnTo>
                    <a:pt x="802" y="66"/>
                  </a:lnTo>
                  <a:lnTo>
                    <a:pt x="768" y="84"/>
                  </a:lnTo>
                  <a:lnTo>
                    <a:pt x="734" y="104"/>
                  </a:lnTo>
                  <a:lnTo>
                    <a:pt x="702" y="126"/>
                  </a:lnTo>
                  <a:lnTo>
                    <a:pt x="672" y="154"/>
                  </a:lnTo>
                  <a:lnTo>
                    <a:pt x="648" y="180"/>
                  </a:lnTo>
                  <a:lnTo>
                    <a:pt x="626" y="210"/>
                  </a:lnTo>
                  <a:lnTo>
                    <a:pt x="606" y="240"/>
                  </a:lnTo>
                  <a:lnTo>
                    <a:pt x="590" y="272"/>
                  </a:lnTo>
                  <a:lnTo>
                    <a:pt x="578" y="304"/>
                  </a:lnTo>
                  <a:lnTo>
                    <a:pt x="568" y="338"/>
                  </a:lnTo>
                  <a:lnTo>
                    <a:pt x="562" y="372"/>
                  </a:lnTo>
                  <a:lnTo>
                    <a:pt x="558" y="408"/>
                  </a:lnTo>
                  <a:lnTo>
                    <a:pt x="366" y="216"/>
                  </a:lnTo>
                  <a:lnTo>
                    <a:pt x="294" y="118"/>
                  </a:lnTo>
                  <a:lnTo>
                    <a:pt x="138" y="0"/>
                  </a:lnTo>
                  <a:lnTo>
                    <a:pt x="0" y="138"/>
                  </a:lnTo>
                  <a:lnTo>
                    <a:pt x="120" y="294"/>
                  </a:lnTo>
                  <a:lnTo>
                    <a:pt x="216" y="366"/>
                  </a:lnTo>
                  <a:lnTo>
                    <a:pt x="450" y="598"/>
                  </a:lnTo>
                  <a:lnTo>
                    <a:pt x="134" y="914"/>
                  </a:lnTo>
                  <a:lnTo>
                    <a:pt x="118" y="932"/>
                  </a:lnTo>
                  <a:lnTo>
                    <a:pt x="104" y="952"/>
                  </a:lnTo>
                  <a:lnTo>
                    <a:pt x="92" y="972"/>
                  </a:lnTo>
                  <a:lnTo>
                    <a:pt x="82" y="992"/>
                  </a:lnTo>
                  <a:lnTo>
                    <a:pt x="74" y="1016"/>
                  </a:lnTo>
                  <a:lnTo>
                    <a:pt x="68" y="1038"/>
                  </a:lnTo>
                  <a:lnTo>
                    <a:pt x="64" y="1062"/>
                  </a:lnTo>
                  <a:lnTo>
                    <a:pt x="62" y="1086"/>
                  </a:lnTo>
                  <a:lnTo>
                    <a:pt x="64" y="1110"/>
                  </a:lnTo>
                  <a:lnTo>
                    <a:pt x="68" y="1134"/>
                  </a:lnTo>
                  <a:lnTo>
                    <a:pt x="74" y="1156"/>
                  </a:lnTo>
                  <a:lnTo>
                    <a:pt x="82" y="1178"/>
                  </a:lnTo>
                  <a:lnTo>
                    <a:pt x="92" y="1200"/>
                  </a:lnTo>
                  <a:lnTo>
                    <a:pt x="104" y="1220"/>
                  </a:lnTo>
                  <a:lnTo>
                    <a:pt x="118" y="1240"/>
                  </a:lnTo>
                  <a:lnTo>
                    <a:pt x="134" y="1258"/>
                  </a:lnTo>
                  <a:lnTo>
                    <a:pt x="152" y="1274"/>
                  </a:lnTo>
                  <a:lnTo>
                    <a:pt x="172" y="1288"/>
                  </a:lnTo>
                  <a:lnTo>
                    <a:pt x="192" y="1300"/>
                  </a:lnTo>
                  <a:lnTo>
                    <a:pt x="212" y="1310"/>
                  </a:lnTo>
                  <a:lnTo>
                    <a:pt x="234" y="1318"/>
                  </a:lnTo>
                  <a:lnTo>
                    <a:pt x="258" y="1324"/>
                  </a:lnTo>
                  <a:lnTo>
                    <a:pt x="282" y="1328"/>
                  </a:lnTo>
                  <a:lnTo>
                    <a:pt x="306" y="1328"/>
                  </a:lnTo>
                  <a:lnTo>
                    <a:pt x="330" y="1328"/>
                  </a:lnTo>
                  <a:lnTo>
                    <a:pt x="354" y="1324"/>
                  </a:lnTo>
                  <a:lnTo>
                    <a:pt x="376" y="1318"/>
                  </a:lnTo>
                  <a:lnTo>
                    <a:pt x="398" y="1310"/>
                  </a:lnTo>
                  <a:lnTo>
                    <a:pt x="420" y="1300"/>
                  </a:lnTo>
                  <a:lnTo>
                    <a:pt x="440" y="1288"/>
                  </a:lnTo>
                  <a:lnTo>
                    <a:pt x="460" y="1274"/>
                  </a:lnTo>
                  <a:lnTo>
                    <a:pt x="478" y="1258"/>
                  </a:lnTo>
                  <a:lnTo>
                    <a:pt x="704" y="1030"/>
                  </a:lnTo>
                  <a:lnTo>
                    <a:pt x="908" y="1234"/>
                  </a:lnTo>
                  <a:lnTo>
                    <a:pt x="924" y="1250"/>
                  </a:lnTo>
                  <a:lnTo>
                    <a:pt x="942" y="1262"/>
                  </a:lnTo>
                  <a:lnTo>
                    <a:pt x="962" y="1274"/>
                  </a:lnTo>
                  <a:lnTo>
                    <a:pt x="982" y="1284"/>
                  </a:lnTo>
                  <a:lnTo>
                    <a:pt x="1004" y="1292"/>
                  </a:lnTo>
                  <a:lnTo>
                    <a:pt x="1026" y="1298"/>
                  </a:lnTo>
                  <a:lnTo>
                    <a:pt x="1048" y="1300"/>
                  </a:lnTo>
                  <a:lnTo>
                    <a:pt x="1070" y="1302"/>
                  </a:lnTo>
                  <a:lnTo>
                    <a:pt x="1094" y="1300"/>
                  </a:lnTo>
                  <a:lnTo>
                    <a:pt x="1116" y="1298"/>
                  </a:lnTo>
                  <a:lnTo>
                    <a:pt x="1138" y="1292"/>
                  </a:lnTo>
                  <a:lnTo>
                    <a:pt x="1160" y="1284"/>
                  </a:lnTo>
                  <a:lnTo>
                    <a:pt x="1180" y="1274"/>
                  </a:lnTo>
                  <a:lnTo>
                    <a:pt x="1198" y="1262"/>
                  </a:lnTo>
                  <a:lnTo>
                    <a:pt x="1218" y="1250"/>
                  </a:lnTo>
                  <a:lnTo>
                    <a:pt x="1234" y="1234"/>
                  </a:lnTo>
                  <a:lnTo>
                    <a:pt x="1250" y="1216"/>
                  </a:lnTo>
                  <a:lnTo>
                    <a:pt x="1264" y="1198"/>
                  </a:lnTo>
                  <a:lnTo>
                    <a:pt x="1276" y="1178"/>
                  </a:lnTo>
                  <a:lnTo>
                    <a:pt x="1284" y="1158"/>
                  </a:lnTo>
                  <a:lnTo>
                    <a:pt x="1292" y="1136"/>
                  </a:lnTo>
                  <a:lnTo>
                    <a:pt x="1298" y="1114"/>
                  </a:lnTo>
                  <a:lnTo>
                    <a:pt x="1300" y="1092"/>
                  </a:lnTo>
                  <a:lnTo>
                    <a:pt x="1302" y="1070"/>
                  </a:lnTo>
                  <a:lnTo>
                    <a:pt x="1300" y="1048"/>
                  </a:lnTo>
                  <a:lnTo>
                    <a:pt x="1298" y="1026"/>
                  </a:lnTo>
                  <a:lnTo>
                    <a:pt x="1292" y="1004"/>
                  </a:lnTo>
                  <a:lnTo>
                    <a:pt x="1284" y="984"/>
                  </a:lnTo>
                  <a:lnTo>
                    <a:pt x="1276" y="964"/>
                  </a:lnTo>
                  <a:lnTo>
                    <a:pt x="1264" y="944"/>
                  </a:lnTo>
                  <a:lnTo>
                    <a:pt x="1250" y="924"/>
                  </a:lnTo>
                  <a:lnTo>
                    <a:pt x="1234" y="908"/>
                  </a:lnTo>
                  <a:lnTo>
                    <a:pt x="1126" y="798"/>
                  </a:lnTo>
                  <a:lnTo>
                    <a:pt x="1156" y="782"/>
                  </a:lnTo>
                  <a:lnTo>
                    <a:pt x="1184" y="764"/>
                  </a:lnTo>
                  <a:lnTo>
                    <a:pt x="1212" y="742"/>
                  </a:lnTo>
                  <a:lnTo>
                    <a:pt x="1238" y="718"/>
                  </a:lnTo>
                  <a:lnTo>
                    <a:pt x="1256" y="700"/>
                  </a:lnTo>
                  <a:lnTo>
                    <a:pt x="1272" y="680"/>
                  </a:lnTo>
                  <a:lnTo>
                    <a:pt x="1288" y="658"/>
                  </a:lnTo>
                  <a:lnTo>
                    <a:pt x="1302" y="636"/>
                  </a:lnTo>
                  <a:lnTo>
                    <a:pt x="1314" y="614"/>
                  </a:lnTo>
                  <a:lnTo>
                    <a:pt x="1324" y="590"/>
                  </a:lnTo>
                  <a:lnTo>
                    <a:pt x="1334" y="566"/>
                  </a:lnTo>
                  <a:lnTo>
                    <a:pt x="1342" y="540"/>
                  </a:lnTo>
                  <a:lnTo>
                    <a:pt x="1346" y="516"/>
                  </a:lnTo>
                  <a:lnTo>
                    <a:pt x="1352" y="490"/>
                  </a:lnTo>
                  <a:lnTo>
                    <a:pt x="1354" y="464"/>
                  </a:lnTo>
                  <a:lnTo>
                    <a:pt x="1356" y="438"/>
                  </a:lnTo>
                  <a:lnTo>
                    <a:pt x="1354" y="412"/>
                  </a:lnTo>
                  <a:lnTo>
                    <a:pt x="1352" y="386"/>
                  </a:lnTo>
                  <a:lnTo>
                    <a:pt x="1348" y="360"/>
                  </a:lnTo>
                  <a:lnTo>
                    <a:pt x="1342" y="336"/>
                  </a:lnTo>
                  <a:close/>
                  <a:moveTo>
                    <a:pt x="254" y="324"/>
                  </a:moveTo>
                  <a:lnTo>
                    <a:pt x="158" y="254"/>
                  </a:lnTo>
                  <a:lnTo>
                    <a:pt x="72" y="142"/>
                  </a:lnTo>
                  <a:lnTo>
                    <a:pt x="144" y="72"/>
                  </a:lnTo>
                  <a:lnTo>
                    <a:pt x="256" y="158"/>
                  </a:lnTo>
                  <a:lnTo>
                    <a:pt x="324" y="252"/>
                  </a:lnTo>
                  <a:lnTo>
                    <a:pt x="560" y="486"/>
                  </a:lnTo>
                  <a:lnTo>
                    <a:pt x="560" y="488"/>
                  </a:lnTo>
                  <a:lnTo>
                    <a:pt x="592" y="520"/>
                  </a:lnTo>
                  <a:lnTo>
                    <a:pt x="634" y="562"/>
                  </a:lnTo>
                  <a:lnTo>
                    <a:pt x="636" y="564"/>
                  </a:lnTo>
                  <a:lnTo>
                    <a:pt x="636" y="566"/>
                  </a:lnTo>
                  <a:lnTo>
                    <a:pt x="614" y="586"/>
                  </a:lnTo>
                  <a:lnTo>
                    <a:pt x="594" y="606"/>
                  </a:lnTo>
                  <a:lnTo>
                    <a:pt x="564" y="636"/>
                  </a:lnTo>
                  <a:lnTo>
                    <a:pt x="488" y="560"/>
                  </a:lnTo>
                  <a:lnTo>
                    <a:pt x="254" y="324"/>
                  </a:lnTo>
                  <a:close/>
                  <a:moveTo>
                    <a:pt x="400" y="1180"/>
                  </a:moveTo>
                  <a:lnTo>
                    <a:pt x="400" y="1180"/>
                  </a:lnTo>
                  <a:lnTo>
                    <a:pt x="390" y="1190"/>
                  </a:lnTo>
                  <a:lnTo>
                    <a:pt x="380" y="1198"/>
                  </a:lnTo>
                  <a:lnTo>
                    <a:pt x="368" y="1204"/>
                  </a:lnTo>
                  <a:lnTo>
                    <a:pt x="356" y="1210"/>
                  </a:lnTo>
                  <a:lnTo>
                    <a:pt x="344" y="1214"/>
                  </a:lnTo>
                  <a:lnTo>
                    <a:pt x="332" y="1218"/>
                  </a:lnTo>
                  <a:lnTo>
                    <a:pt x="318" y="1218"/>
                  </a:lnTo>
                  <a:lnTo>
                    <a:pt x="306" y="1220"/>
                  </a:lnTo>
                  <a:lnTo>
                    <a:pt x="292" y="1218"/>
                  </a:lnTo>
                  <a:lnTo>
                    <a:pt x="280" y="1218"/>
                  </a:lnTo>
                  <a:lnTo>
                    <a:pt x="266" y="1214"/>
                  </a:lnTo>
                  <a:lnTo>
                    <a:pt x="254" y="1210"/>
                  </a:lnTo>
                  <a:lnTo>
                    <a:pt x="242" y="1204"/>
                  </a:lnTo>
                  <a:lnTo>
                    <a:pt x="232" y="1198"/>
                  </a:lnTo>
                  <a:lnTo>
                    <a:pt x="222" y="1190"/>
                  </a:lnTo>
                  <a:lnTo>
                    <a:pt x="212" y="1180"/>
                  </a:lnTo>
                  <a:lnTo>
                    <a:pt x="202" y="1170"/>
                  </a:lnTo>
                  <a:lnTo>
                    <a:pt x="194" y="1160"/>
                  </a:lnTo>
                  <a:lnTo>
                    <a:pt x="188" y="1148"/>
                  </a:lnTo>
                  <a:lnTo>
                    <a:pt x="182" y="1138"/>
                  </a:lnTo>
                  <a:lnTo>
                    <a:pt x="178" y="1124"/>
                  </a:lnTo>
                  <a:lnTo>
                    <a:pt x="174" y="1112"/>
                  </a:lnTo>
                  <a:lnTo>
                    <a:pt x="172" y="1100"/>
                  </a:lnTo>
                  <a:lnTo>
                    <a:pt x="172" y="1086"/>
                  </a:lnTo>
                  <a:lnTo>
                    <a:pt x="172" y="1072"/>
                  </a:lnTo>
                  <a:lnTo>
                    <a:pt x="174" y="1060"/>
                  </a:lnTo>
                  <a:lnTo>
                    <a:pt x="178" y="1048"/>
                  </a:lnTo>
                  <a:lnTo>
                    <a:pt x="182" y="1034"/>
                  </a:lnTo>
                  <a:lnTo>
                    <a:pt x="188" y="1024"/>
                  </a:lnTo>
                  <a:lnTo>
                    <a:pt x="194" y="1012"/>
                  </a:lnTo>
                  <a:lnTo>
                    <a:pt x="202" y="1002"/>
                  </a:lnTo>
                  <a:lnTo>
                    <a:pt x="212" y="992"/>
                  </a:lnTo>
                  <a:lnTo>
                    <a:pt x="452" y="750"/>
                  </a:lnTo>
                  <a:lnTo>
                    <a:pt x="450" y="756"/>
                  </a:lnTo>
                  <a:lnTo>
                    <a:pt x="448" y="764"/>
                  </a:lnTo>
                  <a:lnTo>
                    <a:pt x="450" y="774"/>
                  </a:lnTo>
                  <a:lnTo>
                    <a:pt x="456" y="782"/>
                  </a:lnTo>
                  <a:lnTo>
                    <a:pt x="628" y="954"/>
                  </a:lnTo>
                  <a:lnTo>
                    <a:pt x="400" y="1180"/>
                  </a:lnTo>
                  <a:close/>
                  <a:moveTo>
                    <a:pt x="1196" y="946"/>
                  </a:moveTo>
                  <a:lnTo>
                    <a:pt x="1196" y="946"/>
                  </a:lnTo>
                  <a:lnTo>
                    <a:pt x="1208" y="960"/>
                  </a:lnTo>
                  <a:lnTo>
                    <a:pt x="1218" y="974"/>
                  </a:lnTo>
                  <a:lnTo>
                    <a:pt x="1228" y="988"/>
                  </a:lnTo>
                  <a:lnTo>
                    <a:pt x="1234" y="1004"/>
                  </a:lnTo>
                  <a:lnTo>
                    <a:pt x="1240" y="1020"/>
                  </a:lnTo>
                  <a:lnTo>
                    <a:pt x="1244" y="1036"/>
                  </a:lnTo>
                  <a:lnTo>
                    <a:pt x="1246" y="1054"/>
                  </a:lnTo>
                  <a:lnTo>
                    <a:pt x="1248" y="1070"/>
                  </a:lnTo>
                  <a:lnTo>
                    <a:pt x="1246" y="1088"/>
                  </a:lnTo>
                  <a:lnTo>
                    <a:pt x="1244" y="1104"/>
                  </a:lnTo>
                  <a:lnTo>
                    <a:pt x="1240" y="1120"/>
                  </a:lnTo>
                  <a:lnTo>
                    <a:pt x="1234" y="1136"/>
                  </a:lnTo>
                  <a:lnTo>
                    <a:pt x="1228" y="1152"/>
                  </a:lnTo>
                  <a:lnTo>
                    <a:pt x="1218" y="1168"/>
                  </a:lnTo>
                  <a:lnTo>
                    <a:pt x="1208" y="1182"/>
                  </a:lnTo>
                  <a:lnTo>
                    <a:pt x="1196" y="1196"/>
                  </a:lnTo>
                  <a:lnTo>
                    <a:pt x="1182" y="1208"/>
                  </a:lnTo>
                  <a:lnTo>
                    <a:pt x="1168" y="1218"/>
                  </a:lnTo>
                  <a:lnTo>
                    <a:pt x="1154" y="1226"/>
                  </a:lnTo>
                  <a:lnTo>
                    <a:pt x="1138" y="1234"/>
                  </a:lnTo>
                  <a:lnTo>
                    <a:pt x="1122" y="1240"/>
                  </a:lnTo>
                  <a:lnTo>
                    <a:pt x="1106" y="1244"/>
                  </a:lnTo>
                  <a:lnTo>
                    <a:pt x="1088" y="1246"/>
                  </a:lnTo>
                  <a:lnTo>
                    <a:pt x="1070" y="1246"/>
                  </a:lnTo>
                  <a:lnTo>
                    <a:pt x="1054" y="1246"/>
                  </a:lnTo>
                  <a:lnTo>
                    <a:pt x="1036" y="1244"/>
                  </a:lnTo>
                  <a:lnTo>
                    <a:pt x="1020" y="1240"/>
                  </a:lnTo>
                  <a:lnTo>
                    <a:pt x="1004" y="1234"/>
                  </a:lnTo>
                  <a:lnTo>
                    <a:pt x="988" y="1226"/>
                  </a:lnTo>
                  <a:lnTo>
                    <a:pt x="974" y="1218"/>
                  </a:lnTo>
                  <a:lnTo>
                    <a:pt x="960" y="1208"/>
                  </a:lnTo>
                  <a:lnTo>
                    <a:pt x="946" y="1196"/>
                  </a:lnTo>
                  <a:lnTo>
                    <a:pt x="744" y="992"/>
                  </a:lnTo>
                  <a:lnTo>
                    <a:pt x="666" y="914"/>
                  </a:lnTo>
                  <a:lnTo>
                    <a:pt x="514" y="764"/>
                  </a:lnTo>
                  <a:lnTo>
                    <a:pt x="564" y="714"/>
                  </a:lnTo>
                  <a:lnTo>
                    <a:pt x="622" y="656"/>
                  </a:lnTo>
                  <a:lnTo>
                    <a:pt x="642" y="636"/>
                  </a:lnTo>
                  <a:lnTo>
                    <a:pt x="662" y="616"/>
                  </a:lnTo>
                  <a:lnTo>
                    <a:pt x="714" y="564"/>
                  </a:lnTo>
                  <a:lnTo>
                    <a:pt x="764" y="514"/>
                  </a:lnTo>
                  <a:lnTo>
                    <a:pt x="1024" y="774"/>
                  </a:lnTo>
                  <a:lnTo>
                    <a:pt x="1048" y="798"/>
                  </a:lnTo>
                  <a:lnTo>
                    <a:pt x="1070" y="820"/>
                  </a:lnTo>
                  <a:lnTo>
                    <a:pt x="1196" y="946"/>
                  </a:lnTo>
                  <a:close/>
                  <a:moveTo>
                    <a:pt x="318" y="956"/>
                  </a:moveTo>
                  <a:lnTo>
                    <a:pt x="318" y="956"/>
                  </a:lnTo>
                  <a:lnTo>
                    <a:pt x="296" y="958"/>
                  </a:lnTo>
                  <a:lnTo>
                    <a:pt x="274" y="966"/>
                  </a:lnTo>
                  <a:lnTo>
                    <a:pt x="254" y="976"/>
                  </a:lnTo>
                  <a:lnTo>
                    <a:pt x="236" y="990"/>
                  </a:lnTo>
                  <a:lnTo>
                    <a:pt x="220" y="1008"/>
                  </a:lnTo>
                  <a:lnTo>
                    <a:pt x="210" y="1028"/>
                  </a:lnTo>
                  <a:lnTo>
                    <a:pt x="204" y="1050"/>
                  </a:lnTo>
                  <a:lnTo>
                    <a:pt x="202" y="1074"/>
                  </a:lnTo>
                  <a:lnTo>
                    <a:pt x="204" y="1096"/>
                  </a:lnTo>
                  <a:lnTo>
                    <a:pt x="210" y="1118"/>
                  </a:lnTo>
                  <a:lnTo>
                    <a:pt x="220" y="1138"/>
                  </a:lnTo>
                  <a:lnTo>
                    <a:pt x="236" y="1156"/>
                  </a:lnTo>
                  <a:lnTo>
                    <a:pt x="254" y="1172"/>
                  </a:lnTo>
                  <a:lnTo>
                    <a:pt x="274" y="1182"/>
                  </a:lnTo>
                  <a:lnTo>
                    <a:pt x="296" y="1188"/>
                  </a:lnTo>
                  <a:lnTo>
                    <a:pt x="318" y="1190"/>
                  </a:lnTo>
                  <a:lnTo>
                    <a:pt x="342" y="1188"/>
                  </a:lnTo>
                  <a:lnTo>
                    <a:pt x="362" y="1182"/>
                  </a:lnTo>
                  <a:lnTo>
                    <a:pt x="382" y="1172"/>
                  </a:lnTo>
                  <a:lnTo>
                    <a:pt x="400" y="1156"/>
                  </a:lnTo>
                  <a:lnTo>
                    <a:pt x="408" y="1148"/>
                  </a:lnTo>
                  <a:lnTo>
                    <a:pt x="416" y="1138"/>
                  </a:lnTo>
                  <a:lnTo>
                    <a:pt x="426" y="1118"/>
                  </a:lnTo>
                  <a:lnTo>
                    <a:pt x="432" y="1096"/>
                  </a:lnTo>
                  <a:lnTo>
                    <a:pt x="434" y="1074"/>
                  </a:lnTo>
                  <a:lnTo>
                    <a:pt x="432" y="1052"/>
                  </a:lnTo>
                  <a:lnTo>
                    <a:pt x="426" y="1030"/>
                  </a:lnTo>
                  <a:lnTo>
                    <a:pt x="416" y="1010"/>
                  </a:lnTo>
                  <a:lnTo>
                    <a:pt x="408" y="1000"/>
                  </a:lnTo>
                  <a:lnTo>
                    <a:pt x="400" y="990"/>
                  </a:lnTo>
                  <a:lnTo>
                    <a:pt x="382" y="976"/>
                  </a:lnTo>
                  <a:lnTo>
                    <a:pt x="362" y="966"/>
                  </a:lnTo>
                  <a:lnTo>
                    <a:pt x="342" y="958"/>
                  </a:lnTo>
                  <a:lnTo>
                    <a:pt x="318" y="956"/>
                  </a:lnTo>
                  <a:close/>
                  <a:moveTo>
                    <a:pt x="362" y="1118"/>
                  </a:moveTo>
                  <a:lnTo>
                    <a:pt x="362" y="1118"/>
                  </a:lnTo>
                  <a:lnTo>
                    <a:pt x="352" y="1126"/>
                  </a:lnTo>
                  <a:lnTo>
                    <a:pt x="342" y="1132"/>
                  </a:lnTo>
                  <a:lnTo>
                    <a:pt x="330" y="1134"/>
                  </a:lnTo>
                  <a:lnTo>
                    <a:pt x="318" y="1136"/>
                  </a:lnTo>
                  <a:lnTo>
                    <a:pt x="306" y="1134"/>
                  </a:lnTo>
                  <a:lnTo>
                    <a:pt x="294" y="1132"/>
                  </a:lnTo>
                  <a:lnTo>
                    <a:pt x="284" y="1126"/>
                  </a:lnTo>
                  <a:lnTo>
                    <a:pt x="274" y="1118"/>
                  </a:lnTo>
                  <a:lnTo>
                    <a:pt x="266" y="1108"/>
                  </a:lnTo>
                  <a:lnTo>
                    <a:pt x="260" y="1098"/>
                  </a:lnTo>
                  <a:lnTo>
                    <a:pt x="256" y="1086"/>
                  </a:lnTo>
                  <a:lnTo>
                    <a:pt x="256" y="1074"/>
                  </a:lnTo>
                  <a:lnTo>
                    <a:pt x="256" y="1062"/>
                  </a:lnTo>
                  <a:lnTo>
                    <a:pt x="260" y="1050"/>
                  </a:lnTo>
                  <a:lnTo>
                    <a:pt x="266" y="1040"/>
                  </a:lnTo>
                  <a:lnTo>
                    <a:pt x="274" y="1030"/>
                  </a:lnTo>
                  <a:lnTo>
                    <a:pt x="284" y="1022"/>
                  </a:lnTo>
                  <a:lnTo>
                    <a:pt x="294" y="1016"/>
                  </a:lnTo>
                  <a:lnTo>
                    <a:pt x="306" y="1012"/>
                  </a:lnTo>
                  <a:lnTo>
                    <a:pt x="318" y="1012"/>
                  </a:lnTo>
                  <a:lnTo>
                    <a:pt x="330" y="1012"/>
                  </a:lnTo>
                  <a:lnTo>
                    <a:pt x="342" y="1016"/>
                  </a:lnTo>
                  <a:lnTo>
                    <a:pt x="352" y="1022"/>
                  </a:lnTo>
                  <a:lnTo>
                    <a:pt x="362" y="1030"/>
                  </a:lnTo>
                  <a:lnTo>
                    <a:pt x="370" y="1040"/>
                  </a:lnTo>
                  <a:lnTo>
                    <a:pt x="376" y="1050"/>
                  </a:lnTo>
                  <a:lnTo>
                    <a:pt x="380" y="1062"/>
                  </a:lnTo>
                  <a:lnTo>
                    <a:pt x="380" y="1074"/>
                  </a:lnTo>
                  <a:lnTo>
                    <a:pt x="380" y="1086"/>
                  </a:lnTo>
                  <a:lnTo>
                    <a:pt x="376" y="1098"/>
                  </a:lnTo>
                  <a:lnTo>
                    <a:pt x="370" y="1108"/>
                  </a:lnTo>
                  <a:lnTo>
                    <a:pt x="362" y="1118"/>
                  </a:lnTo>
                  <a:close/>
                  <a:moveTo>
                    <a:pt x="1026" y="1090"/>
                  </a:moveTo>
                  <a:lnTo>
                    <a:pt x="1026" y="1090"/>
                  </a:lnTo>
                  <a:lnTo>
                    <a:pt x="1032" y="1098"/>
                  </a:lnTo>
                  <a:lnTo>
                    <a:pt x="1034" y="1108"/>
                  </a:lnTo>
                  <a:lnTo>
                    <a:pt x="1032" y="1118"/>
                  </a:lnTo>
                  <a:lnTo>
                    <a:pt x="1026" y="1128"/>
                  </a:lnTo>
                  <a:lnTo>
                    <a:pt x="1016" y="1134"/>
                  </a:lnTo>
                  <a:lnTo>
                    <a:pt x="1006" y="1136"/>
                  </a:lnTo>
                  <a:lnTo>
                    <a:pt x="996" y="1134"/>
                  </a:lnTo>
                  <a:lnTo>
                    <a:pt x="988" y="1128"/>
                  </a:lnTo>
                  <a:lnTo>
                    <a:pt x="798" y="938"/>
                  </a:lnTo>
                  <a:lnTo>
                    <a:pt x="720" y="860"/>
                  </a:lnTo>
                  <a:lnTo>
                    <a:pt x="632" y="772"/>
                  </a:lnTo>
                  <a:lnTo>
                    <a:pt x="626" y="764"/>
                  </a:lnTo>
                  <a:lnTo>
                    <a:pt x="624" y="754"/>
                  </a:lnTo>
                  <a:lnTo>
                    <a:pt x="626" y="744"/>
                  </a:lnTo>
                  <a:lnTo>
                    <a:pt x="632" y="734"/>
                  </a:lnTo>
                  <a:lnTo>
                    <a:pt x="642" y="728"/>
                  </a:lnTo>
                  <a:lnTo>
                    <a:pt x="652" y="726"/>
                  </a:lnTo>
                  <a:lnTo>
                    <a:pt x="662" y="728"/>
                  </a:lnTo>
                  <a:lnTo>
                    <a:pt x="672" y="734"/>
                  </a:lnTo>
                  <a:lnTo>
                    <a:pt x="758" y="822"/>
                  </a:lnTo>
                  <a:lnTo>
                    <a:pt x="836" y="900"/>
                  </a:lnTo>
                  <a:lnTo>
                    <a:pt x="1026" y="1090"/>
                  </a:lnTo>
                  <a:close/>
                  <a:moveTo>
                    <a:pt x="976" y="836"/>
                  </a:moveTo>
                  <a:lnTo>
                    <a:pt x="1128" y="988"/>
                  </a:lnTo>
                  <a:lnTo>
                    <a:pt x="1134" y="996"/>
                  </a:lnTo>
                  <a:lnTo>
                    <a:pt x="1136" y="1006"/>
                  </a:lnTo>
                  <a:lnTo>
                    <a:pt x="1134" y="1018"/>
                  </a:lnTo>
                  <a:lnTo>
                    <a:pt x="1128" y="1026"/>
                  </a:lnTo>
                  <a:lnTo>
                    <a:pt x="1118" y="1032"/>
                  </a:lnTo>
                  <a:lnTo>
                    <a:pt x="1108" y="1034"/>
                  </a:lnTo>
                  <a:lnTo>
                    <a:pt x="1098" y="1032"/>
                  </a:lnTo>
                  <a:lnTo>
                    <a:pt x="1088" y="1026"/>
                  </a:lnTo>
                  <a:lnTo>
                    <a:pt x="898" y="836"/>
                  </a:lnTo>
                  <a:lnTo>
                    <a:pt x="894" y="832"/>
                  </a:lnTo>
                  <a:lnTo>
                    <a:pt x="858" y="796"/>
                  </a:lnTo>
                  <a:lnTo>
                    <a:pt x="822" y="760"/>
                  </a:lnTo>
                  <a:lnTo>
                    <a:pt x="814" y="750"/>
                  </a:lnTo>
                  <a:lnTo>
                    <a:pt x="734" y="672"/>
                  </a:lnTo>
                  <a:lnTo>
                    <a:pt x="728" y="662"/>
                  </a:lnTo>
                  <a:lnTo>
                    <a:pt x="726" y="652"/>
                  </a:lnTo>
                  <a:lnTo>
                    <a:pt x="728" y="642"/>
                  </a:lnTo>
                  <a:lnTo>
                    <a:pt x="734" y="632"/>
                  </a:lnTo>
                  <a:lnTo>
                    <a:pt x="742" y="626"/>
                  </a:lnTo>
                  <a:lnTo>
                    <a:pt x="754" y="624"/>
                  </a:lnTo>
                  <a:lnTo>
                    <a:pt x="764" y="626"/>
                  </a:lnTo>
                  <a:lnTo>
                    <a:pt x="772" y="632"/>
                  </a:lnTo>
                  <a:lnTo>
                    <a:pt x="890" y="750"/>
                  </a:lnTo>
                  <a:lnTo>
                    <a:pt x="908" y="768"/>
                  </a:lnTo>
                  <a:lnTo>
                    <a:pt x="920" y="780"/>
                  </a:lnTo>
                  <a:lnTo>
                    <a:pt x="948" y="808"/>
                  </a:lnTo>
                  <a:lnTo>
                    <a:pt x="976" y="8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grpSp>
      <p:grpSp>
        <p:nvGrpSpPr>
          <p:cNvPr id="39" name="Group 2"/>
          <p:cNvGrpSpPr>
            <a:grpSpLocks/>
          </p:cNvGrpSpPr>
          <p:nvPr/>
        </p:nvGrpSpPr>
        <p:grpSpPr bwMode="auto">
          <a:xfrm>
            <a:off x="6751638" y="5175250"/>
            <a:ext cx="3867150" cy="946150"/>
            <a:chOff x="6877602" y="5064462"/>
            <a:chExt cx="3867184" cy="946054"/>
          </a:xfrm>
        </p:grpSpPr>
        <p:sp>
          <p:nvSpPr>
            <p:cNvPr id="40" name="Oval 83"/>
            <p:cNvSpPr/>
            <p:nvPr/>
          </p:nvSpPr>
          <p:spPr>
            <a:xfrm>
              <a:off x="6877602" y="5064462"/>
              <a:ext cx="946158" cy="94605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cs typeface="+mn-ea"/>
                <a:sym typeface="+mn-lt"/>
              </a:endParaRPr>
            </a:p>
          </p:txBody>
        </p:sp>
        <p:sp>
          <p:nvSpPr>
            <p:cNvPr id="41" name="TextBox 84"/>
            <p:cNvSpPr txBox="1"/>
            <p:nvPr/>
          </p:nvSpPr>
          <p:spPr>
            <a:xfrm>
              <a:off x="8061887" y="5140654"/>
              <a:ext cx="2567010" cy="338104"/>
            </a:xfrm>
            <a:prstGeom prst="rect">
              <a:avLst/>
            </a:prstGeom>
            <a:noFill/>
          </p:spPr>
          <p:txBody>
            <a:bodyPr>
              <a:spAutoFit/>
            </a:bodyPr>
            <a:lstStyle/>
            <a:p>
              <a:pPr eaLnBrk="1" fontAlgn="auto" hangingPunct="1">
                <a:spcBef>
                  <a:spcPts val="0"/>
                </a:spcBef>
                <a:spcAft>
                  <a:spcPts val="0"/>
                </a:spcAft>
                <a:defRPr/>
              </a:pPr>
              <a:r>
                <a:rPr lang="id-ID" sz="1600" b="1">
                  <a:solidFill>
                    <a:schemeClr val="tx1">
                      <a:lumMod val="50000"/>
                      <a:lumOff val="50000"/>
                    </a:schemeClr>
                  </a:solidFill>
                  <a:cs typeface="+mn-ea"/>
                  <a:sym typeface="+mn-lt"/>
                </a:rPr>
                <a:t>Project Weekly</a:t>
              </a:r>
            </a:p>
          </p:txBody>
        </p:sp>
        <p:sp>
          <p:nvSpPr>
            <p:cNvPr id="42" name="Rectangle 85"/>
            <p:cNvSpPr/>
            <p:nvPr/>
          </p:nvSpPr>
          <p:spPr>
            <a:xfrm>
              <a:off x="8061887" y="5478758"/>
              <a:ext cx="2682899" cy="431756"/>
            </a:xfrm>
            <a:prstGeom prst="rect">
              <a:avLst/>
            </a:prstGeom>
          </p:spPr>
          <p:txBody>
            <a:bodyPr>
              <a:spAutoFit/>
            </a:bodyPr>
            <a:lstStyle/>
            <a:p>
              <a:pPr eaLnBrk="1" fontAlgn="auto" hangingPunct="1">
                <a:spcBef>
                  <a:spcPts val="0"/>
                </a:spcBef>
                <a:spcAft>
                  <a:spcPts val="0"/>
                </a:spcAft>
                <a:defRPr/>
              </a:pPr>
              <a:r>
                <a:rPr lang="en-US" sz="1100" dirty="0">
                  <a:solidFill>
                    <a:schemeClr val="tx1">
                      <a:lumMod val="50000"/>
                      <a:lumOff val="50000"/>
                    </a:schemeClr>
                  </a:solidFill>
                  <a:cs typeface="+mn-ea"/>
                  <a:sym typeface="+mn-lt"/>
                </a:rPr>
                <a:t>Lorem ipsum dolor </a:t>
              </a:r>
              <a:r>
                <a:rPr lang="en-US" sz="1100">
                  <a:solidFill>
                    <a:schemeClr val="tx1">
                      <a:lumMod val="50000"/>
                      <a:lumOff val="50000"/>
                    </a:schemeClr>
                  </a:solidFill>
                  <a:cs typeface="+mn-ea"/>
                  <a:sym typeface="+mn-lt"/>
                </a:rPr>
                <a:t>sit a,consectetuer </a:t>
              </a:r>
              <a:r>
                <a:rPr lang="en-US" sz="1100" dirty="0" err="1">
                  <a:solidFill>
                    <a:schemeClr val="tx1">
                      <a:lumMod val="50000"/>
                      <a:lumOff val="50000"/>
                    </a:schemeClr>
                  </a:solidFill>
                  <a:cs typeface="+mn-ea"/>
                  <a:sym typeface="+mn-lt"/>
                </a:rPr>
                <a:t>adipiscing</a:t>
              </a:r>
              <a:r>
                <a:rPr lang="en-US" sz="1100" dirty="0">
                  <a:solidFill>
                    <a:schemeClr val="tx1">
                      <a:lumMod val="50000"/>
                      <a:lumOff val="50000"/>
                    </a:schemeClr>
                  </a:solidFill>
                  <a:cs typeface="+mn-ea"/>
                  <a:sym typeface="+mn-lt"/>
                </a:rPr>
                <a:t> </a:t>
              </a:r>
              <a:r>
                <a:rPr lang="en-US" sz="1100" dirty="0" err="1">
                  <a:solidFill>
                    <a:schemeClr val="tx1">
                      <a:lumMod val="50000"/>
                      <a:lumOff val="50000"/>
                    </a:schemeClr>
                  </a:solidFill>
                  <a:cs typeface="+mn-ea"/>
                  <a:sym typeface="+mn-lt"/>
                </a:rPr>
                <a:t>elit</a:t>
              </a:r>
              <a:r>
                <a:rPr lang="en-US" sz="1100" dirty="0">
                  <a:solidFill>
                    <a:schemeClr val="tx1">
                      <a:lumMod val="50000"/>
                      <a:lumOff val="50000"/>
                    </a:schemeClr>
                  </a:solidFill>
                  <a:cs typeface="+mn-ea"/>
                  <a:sym typeface="+mn-lt"/>
                </a:rPr>
                <a:t>. </a:t>
              </a:r>
              <a:r>
                <a:rPr lang="en-US" sz="1100" err="1">
                  <a:solidFill>
                    <a:schemeClr val="tx1">
                      <a:lumMod val="50000"/>
                      <a:lumOff val="50000"/>
                    </a:schemeClr>
                  </a:solidFill>
                  <a:cs typeface="+mn-ea"/>
                  <a:sym typeface="+mn-lt"/>
                </a:rPr>
                <a:t>Aenean</a:t>
              </a:r>
              <a:r>
                <a:rPr lang="en-US" sz="1100">
                  <a:solidFill>
                    <a:schemeClr val="tx1">
                      <a:lumMod val="50000"/>
                      <a:lumOff val="50000"/>
                    </a:schemeClr>
                  </a:solidFill>
                  <a:cs typeface="+mn-ea"/>
                  <a:sym typeface="+mn-lt"/>
                </a:rPr>
                <a:t> commodoLor</a:t>
              </a:r>
              <a:endParaRPr lang="en-US" sz="1100" dirty="0">
                <a:solidFill>
                  <a:schemeClr val="tx1">
                    <a:lumMod val="50000"/>
                    <a:lumOff val="50000"/>
                  </a:schemeClr>
                </a:solidFill>
                <a:cs typeface="+mn-ea"/>
                <a:sym typeface="+mn-lt"/>
              </a:endParaRPr>
            </a:p>
          </p:txBody>
        </p:sp>
        <p:sp>
          <p:nvSpPr>
            <p:cNvPr id="43" name="Freeform 26"/>
            <p:cNvSpPr>
              <a:spLocks noEditPoints="1"/>
            </p:cNvSpPr>
            <p:nvPr/>
          </p:nvSpPr>
          <p:spPr bwMode="auto">
            <a:xfrm>
              <a:off x="7061119" y="5280054"/>
              <a:ext cx="579020" cy="514870"/>
            </a:xfrm>
            <a:custGeom>
              <a:avLst/>
              <a:gdLst>
                <a:gd name="T0" fmla="*/ 579020 w 1056"/>
                <a:gd name="T1" fmla="*/ 80603 h 939"/>
                <a:gd name="T2" fmla="*/ 579020 w 1056"/>
                <a:gd name="T3" fmla="*/ 32351 h 939"/>
                <a:gd name="T4" fmla="*/ 289510 w 1056"/>
                <a:gd name="T5" fmla="*/ 32351 h 939"/>
                <a:gd name="T6" fmla="*/ 289510 w 1056"/>
                <a:gd name="T7" fmla="*/ 0 h 939"/>
                <a:gd name="T8" fmla="*/ 257159 w 1056"/>
                <a:gd name="T9" fmla="*/ 0 h 939"/>
                <a:gd name="T10" fmla="*/ 257159 w 1056"/>
                <a:gd name="T11" fmla="*/ 32351 h 939"/>
                <a:gd name="T12" fmla="*/ 0 w 1056"/>
                <a:gd name="T13" fmla="*/ 32351 h 939"/>
                <a:gd name="T14" fmla="*/ 0 w 1056"/>
                <a:gd name="T15" fmla="*/ 80603 h 939"/>
                <a:gd name="T16" fmla="*/ 15901 w 1056"/>
                <a:gd name="T17" fmla="*/ 80603 h 939"/>
                <a:gd name="T18" fmla="*/ 15901 w 1056"/>
                <a:gd name="T19" fmla="*/ 402465 h 939"/>
                <a:gd name="T20" fmla="*/ 0 w 1056"/>
                <a:gd name="T21" fmla="*/ 402465 h 939"/>
                <a:gd name="T22" fmla="*/ 0 w 1056"/>
                <a:gd name="T23" fmla="*/ 450717 h 939"/>
                <a:gd name="T24" fmla="*/ 144755 w 1056"/>
                <a:gd name="T25" fmla="*/ 450717 h 939"/>
                <a:gd name="T26" fmla="*/ 128854 w 1056"/>
                <a:gd name="T27" fmla="*/ 498969 h 939"/>
                <a:gd name="T28" fmla="*/ 144755 w 1056"/>
                <a:gd name="T29" fmla="*/ 514870 h 939"/>
                <a:gd name="T30" fmla="*/ 177106 w 1056"/>
                <a:gd name="T31" fmla="*/ 450717 h 939"/>
                <a:gd name="T32" fmla="*/ 257159 w 1056"/>
                <a:gd name="T33" fmla="*/ 450717 h 939"/>
                <a:gd name="T34" fmla="*/ 257159 w 1056"/>
                <a:gd name="T35" fmla="*/ 514870 h 939"/>
                <a:gd name="T36" fmla="*/ 289510 w 1056"/>
                <a:gd name="T37" fmla="*/ 514870 h 939"/>
                <a:gd name="T38" fmla="*/ 289510 w 1056"/>
                <a:gd name="T39" fmla="*/ 450717 h 939"/>
                <a:gd name="T40" fmla="*/ 386013 w 1056"/>
                <a:gd name="T41" fmla="*/ 450717 h 939"/>
                <a:gd name="T42" fmla="*/ 401914 w 1056"/>
                <a:gd name="T43" fmla="*/ 514870 h 939"/>
                <a:gd name="T44" fmla="*/ 434265 w 1056"/>
                <a:gd name="T45" fmla="*/ 498969 h 939"/>
                <a:gd name="T46" fmla="*/ 401914 w 1056"/>
                <a:gd name="T47" fmla="*/ 450717 h 939"/>
                <a:gd name="T48" fmla="*/ 579020 w 1056"/>
                <a:gd name="T49" fmla="*/ 450717 h 939"/>
                <a:gd name="T50" fmla="*/ 579020 w 1056"/>
                <a:gd name="T51" fmla="*/ 402465 h 939"/>
                <a:gd name="T52" fmla="*/ 546669 w 1056"/>
                <a:gd name="T53" fmla="*/ 402465 h 939"/>
                <a:gd name="T54" fmla="*/ 546669 w 1056"/>
                <a:gd name="T55" fmla="*/ 80603 h 939"/>
                <a:gd name="T56" fmla="*/ 579020 w 1056"/>
                <a:gd name="T57" fmla="*/ 80603 h 939"/>
                <a:gd name="T58" fmla="*/ 514867 w 1056"/>
                <a:gd name="T59" fmla="*/ 402465 h 939"/>
                <a:gd name="T60" fmla="*/ 64153 w 1056"/>
                <a:gd name="T61" fmla="*/ 402465 h 939"/>
                <a:gd name="T62" fmla="*/ 64153 w 1056"/>
                <a:gd name="T63" fmla="*/ 386015 h 939"/>
                <a:gd name="T64" fmla="*/ 514867 w 1056"/>
                <a:gd name="T65" fmla="*/ 386015 h 939"/>
                <a:gd name="T66" fmla="*/ 514867 w 1056"/>
                <a:gd name="T67" fmla="*/ 402465 h 939"/>
                <a:gd name="T68" fmla="*/ 514867 w 1056"/>
                <a:gd name="T69" fmla="*/ 370114 h 939"/>
                <a:gd name="T70" fmla="*/ 64153 w 1056"/>
                <a:gd name="T71" fmla="*/ 370114 h 939"/>
                <a:gd name="T72" fmla="*/ 64153 w 1056"/>
                <a:gd name="T73" fmla="*/ 80603 h 939"/>
                <a:gd name="T74" fmla="*/ 514867 w 1056"/>
                <a:gd name="T75" fmla="*/ 80603 h 939"/>
                <a:gd name="T76" fmla="*/ 514867 w 1056"/>
                <a:gd name="T77" fmla="*/ 370114 h 939"/>
                <a:gd name="T78" fmla="*/ 112404 w 1056"/>
                <a:gd name="T79" fmla="*/ 337763 h 939"/>
                <a:gd name="T80" fmla="*/ 225357 w 1056"/>
                <a:gd name="T81" fmla="*/ 225358 h 939"/>
                <a:gd name="T82" fmla="*/ 305411 w 1056"/>
                <a:gd name="T83" fmla="*/ 305961 h 939"/>
                <a:gd name="T84" fmla="*/ 418364 w 1056"/>
                <a:gd name="T85" fmla="*/ 193008 h 939"/>
                <a:gd name="T86" fmla="*/ 434265 w 1056"/>
                <a:gd name="T87" fmla="*/ 241260 h 939"/>
                <a:gd name="T88" fmla="*/ 466616 w 1056"/>
                <a:gd name="T89" fmla="*/ 112405 h 939"/>
                <a:gd name="T90" fmla="*/ 337762 w 1056"/>
                <a:gd name="T91" fmla="*/ 160657 h 939"/>
                <a:gd name="T92" fmla="*/ 386013 w 1056"/>
                <a:gd name="T93" fmla="*/ 177107 h 939"/>
                <a:gd name="T94" fmla="*/ 305411 w 1056"/>
                <a:gd name="T95" fmla="*/ 257709 h 939"/>
                <a:gd name="T96" fmla="*/ 225357 w 1056"/>
                <a:gd name="T97" fmla="*/ 177107 h 939"/>
                <a:gd name="T98" fmla="*/ 96503 w 1056"/>
                <a:gd name="T99" fmla="*/ 305961 h 939"/>
                <a:gd name="T100" fmla="*/ 96503 w 1056"/>
                <a:gd name="T101" fmla="*/ 305961 h 939"/>
                <a:gd name="T102" fmla="*/ 112404 w 1056"/>
                <a:gd name="T103" fmla="*/ 337763 h 93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56" h="939">
                  <a:moveTo>
                    <a:pt x="1056" y="147"/>
                  </a:moveTo>
                  <a:lnTo>
                    <a:pt x="1056" y="59"/>
                  </a:lnTo>
                  <a:lnTo>
                    <a:pt x="528" y="59"/>
                  </a:lnTo>
                  <a:lnTo>
                    <a:pt x="528" y="0"/>
                  </a:lnTo>
                  <a:lnTo>
                    <a:pt x="469" y="0"/>
                  </a:lnTo>
                  <a:lnTo>
                    <a:pt x="469" y="59"/>
                  </a:lnTo>
                  <a:lnTo>
                    <a:pt x="0" y="59"/>
                  </a:lnTo>
                  <a:lnTo>
                    <a:pt x="0" y="147"/>
                  </a:lnTo>
                  <a:lnTo>
                    <a:pt x="29" y="147"/>
                  </a:lnTo>
                  <a:lnTo>
                    <a:pt x="29" y="734"/>
                  </a:lnTo>
                  <a:lnTo>
                    <a:pt x="0" y="734"/>
                  </a:lnTo>
                  <a:lnTo>
                    <a:pt x="0" y="822"/>
                  </a:lnTo>
                  <a:lnTo>
                    <a:pt x="264" y="822"/>
                  </a:lnTo>
                  <a:lnTo>
                    <a:pt x="235" y="910"/>
                  </a:lnTo>
                  <a:lnTo>
                    <a:pt x="264" y="939"/>
                  </a:lnTo>
                  <a:lnTo>
                    <a:pt x="323" y="822"/>
                  </a:lnTo>
                  <a:lnTo>
                    <a:pt x="469" y="822"/>
                  </a:lnTo>
                  <a:lnTo>
                    <a:pt x="469" y="939"/>
                  </a:lnTo>
                  <a:lnTo>
                    <a:pt x="528" y="939"/>
                  </a:lnTo>
                  <a:lnTo>
                    <a:pt x="528" y="822"/>
                  </a:lnTo>
                  <a:lnTo>
                    <a:pt x="704" y="822"/>
                  </a:lnTo>
                  <a:lnTo>
                    <a:pt x="733" y="939"/>
                  </a:lnTo>
                  <a:lnTo>
                    <a:pt x="792" y="910"/>
                  </a:lnTo>
                  <a:lnTo>
                    <a:pt x="733" y="822"/>
                  </a:lnTo>
                  <a:lnTo>
                    <a:pt x="1056" y="822"/>
                  </a:lnTo>
                  <a:lnTo>
                    <a:pt x="1056" y="734"/>
                  </a:lnTo>
                  <a:lnTo>
                    <a:pt x="997" y="734"/>
                  </a:lnTo>
                  <a:lnTo>
                    <a:pt x="997" y="147"/>
                  </a:lnTo>
                  <a:lnTo>
                    <a:pt x="1056" y="147"/>
                  </a:lnTo>
                  <a:close/>
                  <a:moveTo>
                    <a:pt x="939" y="734"/>
                  </a:moveTo>
                  <a:lnTo>
                    <a:pt x="117" y="734"/>
                  </a:lnTo>
                  <a:lnTo>
                    <a:pt x="117" y="704"/>
                  </a:lnTo>
                  <a:lnTo>
                    <a:pt x="939" y="704"/>
                  </a:lnTo>
                  <a:lnTo>
                    <a:pt x="939" y="734"/>
                  </a:lnTo>
                  <a:close/>
                  <a:moveTo>
                    <a:pt x="939" y="675"/>
                  </a:moveTo>
                  <a:lnTo>
                    <a:pt x="117" y="675"/>
                  </a:lnTo>
                  <a:lnTo>
                    <a:pt x="117" y="147"/>
                  </a:lnTo>
                  <a:lnTo>
                    <a:pt x="939" y="147"/>
                  </a:lnTo>
                  <a:lnTo>
                    <a:pt x="939" y="675"/>
                  </a:lnTo>
                  <a:close/>
                  <a:moveTo>
                    <a:pt x="205" y="616"/>
                  </a:moveTo>
                  <a:lnTo>
                    <a:pt x="411" y="411"/>
                  </a:lnTo>
                  <a:lnTo>
                    <a:pt x="557" y="558"/>
                  </a:lnTo>
                  <a:lnTo>
                    <a:pt x="763" y="352"/>
                  </a:lnTo>
                  <a:lnTo>
                    <a:pt x="792" y="440"/>
                  </a:lnTo>
                  <a:lnTo>
                    <a:pt x="851" y="205"/>
                  </a:lnTo>
                  <a:lnTo>
                    <a:pt x="616" y="293"/>
                  </a:lnTo>
                  <a:lnTo>
                    <a:pt x="704" y="323"/>
                  </a:lnTo>
                  <a:lnTo>
                    <a:pt x="557" y="470"/>
                  </a:lnTo>
                  <a:lnTo>
                    <a:pt x="411" y="323"/>
                  </a:lnTo>
                  <a:lnTo>
                    <a:pt x="176" y="558"/>
                  </a:lnTo>
                  <a:lnTo>
                    <a:pt x="205" y="6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grpSp>
      <p:sp>
        <p:nvSpPr>
          <p:cNvPr id="44" name="文本框 9"/>
          <p:cNvSpPr txBox="1"/>
          <p:nvPr/>
        </p:nvSpPr>
        <p:spPr>
          <a:xfrm>
            <a:off x="1149646" y="535225"/>
            <a:ext cx="2955059" cy="453952"/>
          </a:xfrm>
          <a:prstGeom prst="rect">
            <a:avLst/>
          </a:prstGeom>
          <a:noFill/>
        </p:spPr>
        <p:txBody>
          <a:bodyPr wrap="square" lIns="68563" tIns="34281" rIns="68563" bIns="34281" rtlCol="0">
            <a:spAutoFit/>
          </a:bodyPr>
          <a:lstStyle/>
          <a:p>
            <a:pPr marL="0" lvl="1"/>
            <a:r>
              <a:rPr lang="en-US" altLang="zh-CN" sz="2500" b="1" dirty="0">
                <a:solidFill>
                  <a:srgbClr val="50637C"/>
                </a:solidFill>
                <a:cs typeface="+mn-ea"/>
                <a:sym typeface="+mn-lt"/>
              </a:rPr>
              <a:t>Add title text</a:t>
            </a:r>
            <a:endParaRPr lang="zh-CN" altLang="en-US" sz="2500" b="1" dirty="0">
              <a:solidFill>
                <a:srgbClr val="50637C"/>
              </a:solidFill>
              <a:cs typeface="+mn-ea"/>
              <a:sym typeface="+mn-lt"/>
            </a:endParaRPr>
          </a:p>
        </p:txBody>
      </p:sp>
      <p:grpSp>
        <p:nvGrpSpPr>
          <p:cNvPr id="45" name="Group 10"/>
          <p:cNvGrpSpPr/>
          <p:nvPr/>
        </p:nvGrpSpPr>
        <p:grpSpPr>
          <a:xfrm>
            <a:off x="554735" y="487119"/>
            <a:ext cx="550165" cy="550164"/>
            <a:chOff x="10018441" y="1261759"/>
            <a:chExt cx="4340769" cy="4340764"/>
          </a:xfrm>
        </p:grpSpPr>
        <p:sp>
          <p:nvSpPr>
            <p:cNvPr id="46" name="Shape 78"/>
            <p:cNvSpPr/>
            <p:nvPr/>
          </p:nvSpPr>
          <p:spPr>
            <a:xfrm>
              <a:off x="10018441" y="1261759"/>
              <a:ext cx="4340769" cy="434076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55019" tIns="55019" rIns="55019" bIns="55019" numCol="1" anchor="ctr">
              <a:noAutofit/>
            </a:bodyPr>
            <a:lstStyle/>
            <a:p>
              <a:pPr lvl="0">
                <a:defRPr sz="3200">
                  <a:latin typeface="+mn-lt"/>
                  <a:ea typeface="+mn-ea"/>
                  <a:cs typeface="+mn-cs"/>
                  <a:sym typeface="Helvetica Light"/>
                </a:defRPr>
              </a:pPr>
              <a:endParaRPr sz="3465"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7" name="Group 9"/>
            <p:cNvGrpSpPr/>
            <p:nvPr/>
          </p:nvGrpSpPr>
          <p:grpSpPr>
            <a:xfrm>
              <a:off x="10909313" y="1802668"/>
              <a:ext cx="3449733" cy="3799690"/>
              <a:chOff x="10909313" y="1802668"/>
              <a:chExt cx="3449733" cy="3799690"/>
            </a:xfrm>
          </p:grpSpPr>
          <p:sp>
            <p:nvSpPr>
              <p:cNvPr id="48" name="Freeform 45"/>
              <p:cNvSpPr/>
              <p:nvPr/>
            </p:nvSpPr>
            <p:spPr>
              <a:xfrm>
                <a:off x="11069407" y="1802668"/>
                <a:ext cx="3289639" cy="3799690"/>
              </a:xfrm>
              <a:custGeom>
                <a:avLst/>
                <a:gdLst>
                  <a:gd name="connsiteX0" fmla="*/ 1812772 w 3189805"/>
                  <a:gd name="connsiteY0" fmla="*/ 0 h 3342052"/>
                  <a:gd name="connsiteX1" fmla="*/ 3151935 w 3189805"/>
                  <a:gd name="connsiteY1" fmla="*/ 770136 h 3342052"/>
                  <a:gd name="connsiteX2" fmla="*/ 3179872 w 3189805"/>
                  <a:gd name="connsiteY2" fmla="*/ 963701 h 3342052"/>
                  <a:gd name="connsiteX3" fmla="*/ 2554043 w 3189805"/>
                  <a:gd name="connsiteY3" fmla="*/ 2706289 h 3342052"/>
                  <a:gd name="connsiteX4" fmla="*/ 1019476 w 3189805"/>
                  <a:gd name="connsiteY4" fmla="*/ 3342052 h 3342052"/>
                  <a:gd name="connsiteX5" fmla="*/ 875516 w 3189805"/>
                  <a:gd name="connsiteY5" fmla="*/ 3335177 h 3342052"/>
                  <a:gd name="connsiteX6" fmla="*/ 0 w 3189805"/>
                  <a:gd name="connsiteY6" fmla="*/ 1812772 h 3342052"/>
                  <a:gd name="connsiteX0" fmla="*/ 1812772 w 3189805"/>
                  <a:gd name="connsiteY0" fmla="*/ 0 h 3342052"/>
                  <a:gd name="connsiteX1" fmla="*/ 3151935 w 3189805"/>
                  <a:gd name="connsiteY1" fmla="*/ 770136 h 3342052"/>
                  <a:gd name="connsiteX2" fmla="*/ 3179872 w 3189805"/>
                  <a:gd name="connsiteY2" fmla="*/ 963701 h 3342052"/>
                  <a:gd name="connsiteX3" fmla="*/ 2554043 w 3189805"/>
                  <a:gd name="connsiteY3" fmla="*/ 2706289 h 3342052"/>
                  <a:gd name="connsiteX4" fmla="*/ 1019476 w 3189805"/>
                  <a:gd name="connsiteY4" fmla="*/ 3342052 h 3342052"/>
                  <a:gd name="connsiteX5" fmla="*/ 875516 w 3189805"/>
                  <a:gd name="connsiteY5" fmla="*/ 3335177 h 3342052"/>
                  <a:gd name="connsiteX6" fmla="*/ 0 w 3189805"/>
                  <a:gd name="connsiteY6" fmla="*/ 1812772 h 3342052"/>
                  <a:gd name="connsiteX7" fmla="*/ 2201321 w 3189805"/>
                  <a:gd name="connsiteY7" fmla="*/ 1031534 h 3342052"/>
                  <a:gd name="connsiteX8" fmla="*/ 1812772 w 3189805"/>
                  <a:gd name="connsiteY8" fmla="*/ 0 h 3342052"/>
                  <a:gd name="connsiteX0" fmla="*/ 1812772 w 3189805"/>
                  <a:gd name="connsiteY0" fmla="*/ 0 h 3342052"/>
                  <a:gd name="connsiteX1" fmla="*/ 3151935 w 3189805"/>
                  <a:gd name="connsiteY1" fmla="*/ 770136 h 3342052"/>
                  <a:gd name="connsiteX2" fmla="*/ 3179872 w 3189805"/>
                  <a:gd name="connsiteY2" fmla="*/ 963701 h 3342052"/>
                  <a:gd name="connsiteX3" fmla="*/ 2554043 w 3189805"/>
                  <a:gd name="connsiteY3" fmla="*/ 2706289 h 3342052"/>
                  <a:gd name="connsiteX4" fmla="*/ 1019476 w 3189805"/>
                  <a:gd name="connsiteY4" fmla="*/ 3342052 h 3342052"/>
                  <a:gd name="connsiteX5" fmla="*/ 875516 w 3189805"/>
                  <a:gd name="connsiteY5" fmla="*/ 3335177 h 3342052"/>
                  <a:gd name="connsiteX6" fmla="*/ 0 w 3189805"/>
                  <a:gd name="connsiteY6" fmla="*/ 1812772 h 3342052"/>
                  <a:gd name="connsiteX7" fmla="*/ 2221641 w 3189805"/>
                  <a:gd name="connsiteY7" fmla="*/ 767374 h 3342052"/>
                  <a:gd name="connsiteX8" fmla="*/ 1812772 w 3189805"/>
                  <a:gd name="connsiteY8" fmla="*/ 0 h 3342052"/>
                  <a:gd name="connsiteX0" fmla="*/ 1831236 w 3208269"/>
                  <a:gd name="connsiteY0" fmla="*/ 0 h 3342052"/>
                  <a:gd name="connsiteX1" fmla="*/ 3170399 w 3208269"/>
                  <a:gd name="connsiteY1" fmla="*/ 770136 h 3342052"/>
                  <a:gd name="connsiteX2" fmla="*/ 3198336 w 3208269"/>
                  <a:gd name="connsiteY2" fmla="*/ 963701 h 3342052"/>
                  <a:gd name="connsiteX3" fmla="*/ 2572507 w 3208269"/>
                  <a:gd name="connsiteY3" fmla="*/ 2706289 h 3342052"/>
                  <a:gd name="connsiteX4" fmla="*/ 1037940 w 3208269"/>
                  <a:gd name="connsiteY4" fmla="*/ 3342052 h 3342052"/>
                  <a:gd name="connsiteX5" fmla="*/ 893980 w 3208269"/>
                  <a:gd name="connsiteY5" fmla="*/ 3335177 h 3342052"/>
                  <a:gd name="connsiteX6" fmla="*/ 18464 w 3208269"/>
                  <a:gd name="connsiteY6" fmla="*/ 1812772 h 3342052"/>
                  <a:gd name="connsiteX7" fmla="*/ 512905 w 3208269"/>
                  <a:gd name="connsiteY7" fmla="*/ 1661454 h 3342052"/>
                  <a:gd name="connsiteX8" fmla="*/ 2240105 w 3208269"/>
                  <a:gd name="connsiteY8" fmla="*/ 767374 h 3342052"/>
                  <a:gd name="connsiteX9" fmla="*/ 1831236 w 3208269"/>
                  <a:gd name="connsiteY9" fmla="*/ 0 h 3342052"/>
                  <a:gd name="connsiteX0" fmla="*/ 1831236 w 3208269"/>
                  <a:gd name="connsiteY0" fmla="*/ 0 h 3342052"/>
                  <a:gd name="connsiteX1" fmla="*/ 3170399 w 3208269"/>
                  <a:gd name="connsiteY1" fmla="*/ 770136 h 3342052"/>
                  <a:gd name="connsiteX2" fmla="*/ 3198336 w 3208269"/>
                  <a:gd name="connsiteY2" fmla="*/ 963701 h 3342052"/>
                  <a:gd name="connsiteX3" fmla="*/ 2572507 w 3208269"/>
                  <a:gd name="connsiteY3" fmla="*/ 2706289 h 3342052"/>
                  <a:gd name="connsiteX4" fmla="*/ 1037940 w 3208269"/>
                  <a:gd name="connsiteY4" fmla="*/ 3342052 h 3342052"/>
                  <a:gd name="connsiteX5" fmla="*/ 893980 w 3208269"/>
                  <a:gd name="connsiteY5" fmla="*/ 3335177 h 3342052"/>
                  <a:gd name="connsiteX6" fmla="*/ 18464 w 3208269"/>
                  <a:gd name="connsiteY6" fmla="*/ 1812772 h 3342052"/>
                  <a:gd name="connsiteX7" fmla="*/ 512905 w 3208269"/>
                  <a:gd name="connsiteY7" fmla="*/ 1661454 h 3342052"/>
                  <a:gd name="connsiteX8" fmla="*/ 2486685 w 3208269"/>
                  <a:gd name="connsiteY8" fmla="*/ 1250259 h 3342052"/>
                  <a:gd name="connsiteX9" fmla="*/ 1831236 w 3208269"/>
                  <a:gd name="connsiteY9" fmla="*/ 0 h 3342052"/>
                  <a:gd name="connsiteX0" fmla="*/ 1818455 w 3195488"/>
                  <a:gd name="connsiteY0" fmla="*/ 0 h 3342052"/>
                  <a:gd name="connsiteX1" fmla="*/ 3157618 w 3195488"/>
                  <a:gd name="connsiteY1" fmla="*/ 770136 h 3342052"/>
                  <a:gd name="connsiteX2" fmla="*/ 3185555 w 3195488"/>
                  <a:gd name="connsiteY2" fmla="*/ 963701 h 3342052"/>
                  <a:gd name="connsiteX3" fmla="*/ 2559726 w 3195488"/>
                  <a:gd name="connsiteY3" fmla="*/ 2706289 h 3342052"/>
                  <a:gd name="connsiteX4" fmla="*/ 1025159 w 3195488"/>
                  <a:gd name="connsiteY4" fmla="*/ 3342052 h 3342052"/>
                  <a:gd name="connsiteX5" fmla="*/ 881199 w 3195488"/>
                  <a:gd name="connsiteY5" fmla="*/ 3335177 h 3342052"/>
                  <a:gd name="connsiteX6" fmla="*/ 5683 w 3195488"/>
                  <a:gd name="connsiteY6" fmla="*/ 1812772 h 3342052"/>
                  <a:gd name="connsiteX7" fmla="*/ 1157670 w 3195488"/>
                  <a:gd name="connsiteY7" fmla="*/ 1353229 h 3342052"/>
                  <a:gd name="connsiteX8" fmla="*/ 2473904 w 3195488"/>
                  <a:gd name="connsiteY8" fmla="*/ 1250259 h 3342052"/>
                  <a:gd name="connsiteX9" fmla="*/ 1818455 w 3195488"/>
                  <a:gd name="connsiteY9" fmla="*/ 0 h 3342052"/>
                  <a:gd name="connsiteX0" fmla="*/ 1813018 w 3190051"/>
                  <a:gd name="connsiteY0" fmla="*/ 0 h 3342052"/>
                  <a:gd name="connsiteX1" fmla="*/ 3152181 w 3190051"/>
                  <a:gd name="connsiteY1" fmla="*/ 770136 h 3342052"/>
                  <a:gd name="connsiteX2" fmla="*/ 3180118 w 3190051"/>
                  <a:gd name="connsiteY2" fmla="*/ 963701 h 3342052"/>
                  <a:gd name="connsiteX3" fmla="*/ 2554289 w 3190051"/>
                  <a:gd name="connsiteY3" fmla="*/ 2706289 h 3342052"/>
                  <a:gd name="connsiteX4" fmla="*/ 1019722 w 3190051"/>
                  <a:gd name="connsiteY4" fmla="*/ 3342052 h 3342052"/>
                  <a:gd name="connsiteX5" fmla="*/ 875762 w 3190051"/>
                  <a:gd name="connsiteY5" fmla="*/ 3335177 h 3342052"/>
                  <a:gd name="connsiteX6" fmla="*/ 246 w 3190051"/>
                  <a:gd name="connsiteY6" fmla="*/ 1812772 h 3342052"/>
                  <a:gd name="connsiteX7" fmla="*/ 790125 w 3190051"/>
                  <a:gd name="connsiteY7" fmla="*/ 1428116 h 3342052"/>
                  <a:gd name="connsiteX8" fmla="*/ 1152233 w 3190051"/>
                  <a:gd name="connsiteY8" fmla="*/ 1353229 h 3342052"/>
                  <a:gd name="connsiteX9" fmla="*/ 2468467 w 3190051"/>
                  <a:gd name="connsiteY9" fmla="*/ 1250259 h 3342052"/>
                  <a:gd name="connsiteX10" fmla="*/ 1813018 w 3190051"/>
                  <a:gd name="connsiteY10" fmla="*/ 0 h 3342052"/>
                  <a:gd name="connsiteX0" fmla="*/ 1813018 w 3190051"/>
                  <a:gd name="connsiteY0" fmla="*/ 0 h 3342052"/>
                  <a:gd name="connsiteX1" fmla="*/ 3152181 w 3190051"/>
                  <a:gd name="connsiteY1" fmla="*/ 770136 h 3342052"/>
                  <a:gd name="connsiteX2" fmla="*/ 3180118 w 3190051"/>
                  <a:gd name="connsiteY2" fmla="*/ 963701 h 3342052"/>
                  <a:gd name="connsiteX3" fmla="*/ 2554289 w 3190051"/>
                  <a:gd name="connsiteY3" fmla="*/ 2706289 h 3342052"/>
                  <a:gd name="connsiteX4" fmla="*/ 1019722 w 3190051"/>
                  <a:gd name="connsiteY4" fmla="*/ 3342052 h 3342052"/>
                  <a:gd name="connsiteX5" fmla="*/ 875762 w 3190051"/>
                  <a:gd name="connsiteY5" fmla="*/ 3335177 h 3342052"/>
                  <a:gd name="connsiteX6" fmla="*/ 246 w 3190051"/>
                  <a:gd name="connsiteY6" fmla="*/ 1812772 h 3342052"/>
                  <a:gd name="connsiteX7" fmla="*/ 790125 w 3190051"/>
                  <a:gd name="connsiteY7" fmla="*/ 1510310 h 3342052"/>
                  <a:gd name="connsiteX8" fmla="*/ 1152233 w 3190051"/>
                  <a:gd name="connsiteY8" fmla="*/ 1353229 h 3342052"/>
                  <a:gd name="connsiteX9" fmla="*/ 2468467 w 3190051"/>
                  <a:gd name="connsiteY9" fmla="*/ 1250259 h 3342052"/>
                  <a:gd name="connsiteX10" fmla="*/ 1813018 w 3190051"/>
                  <a:gd name="connsiteY10" fmla="*/ 0 h 3342052"/>
                  <a:gd name="connsiteX0" fmla="*/ 1839522 w 3216555"/>
                  <a:gd name="connsiteY0" fmla="*/ 0 h 3342052"/>
                  <a:gd name="connsiteX1" fmla="*/ 3178685 w 3216555"/>
                  <a:gd name="connsiteY1" fmla="*/ 770136 h 3342052"/>
                  <a:gd name="connsiteX2" fmla="*/ 3206622 w 3216555"/>
                  <a:gd name="connsiteY2" fmla="*/ 963701 h 3342052"/>
                  <a:gd name="connsiteX3" fmla="*/ 2580793 w 3216555"/>
                  <a:gd name="connsiteY3" fmla="*/ 2706289 h 3342052"/>
                  <a:gd name="connsiteX4" fmla="*/ 1046226 w 3216555"/>
                  <a:gd name="connsiteY4" fmla="*/ 3342052 h 3342052"/>
                  <a:gd name="connsiteX5" fmla="*/ 902266 w 3216555"/>
                  <a:gd name="connsiteY5" fmla="*/ 3335177 h 3342052"/>
                  <a:gd name="connsiteX6" fmla="*/ 26750 w 3216555"/>
                  <a:gd name="connsiteY6" fmla="*/ 1812772 h 3342052"/>
                  <a:gd name="connsiteX7" fmla="*/ 364566 w 3216555"/>
                  <a:gd name="connsiteY7" fmla="*/ 1746615 h 3342052"/>
                  <a:gd name="connsiteX8" fmla="*/ 816629 w 3216555"/>
                  <a:gd name="connsiteY8" fmla="*/ 1510310 h 3342052"/>
                  <a:gd name="connsiteX9" fmla="*/ 1178737 w 3216555"/>
                  <a:gd name="connsiteY9" fmla="*/ 1353229 h 3342052"/>
                  <a:gd name="connsiteX10" fmla="*/ 2494971 w 3216555"/>
                  <a:gd name="connsiteY10" fmla="*/ 1250259 h 3342052"/>
                  <a:gd name="connsiteX11" fmla="*/ 1839522 w 3216555"/>
                  <a:gd name="connsiteY11" fmla="*/ 0 h 3342052"/>
                  <a:gd name="connsiteX0" fmla="*/ 1861014 w 3238047"/>
                  <a:gd name="connsiteY0" fmla="*/ 0 h 3342052"/>
                  <a:gd name="connsiteX1" fmla="*/ 3200177 w 3238047"/>
                  <a:gd name="connsiteY1" fmla="*/ 770136 h 3342052"/>
                  <a:gd name="connsiteX2" fmla="*/ 3228114 w 3238047"/>
                  <a:gd name="connsiteY2" fmla="*/ 963701 h 3342052"/>
                  <a:gd name="connsiteX3" fmla="*/ 2602285 w 3238047"/>
                  <a:gd name="connsiteY3" fmla="*/ 2706289 h 3342052"/>
                  <a:gd name="connsiteX4" fmla="*/ 1067718 w 3238047"/>
                  <a:gd name="connsiteY4" fmla="*/ 3342052 h 3342052"/>
                  <a:gd name="connsiteX5" fmla="*/ 923758 w 3238047"/>
                  <a:gd name="connsiteY5" fmla="*/ 3335177 h 3342052"/>
                  <a:gd name="connsiteX6" fmla="*/ 48242 w 3238047"/>
                  <a:gd name="connsiteY6" fmla="*/ 1812772 h 3342052"/>
                  <a:gd name="connsiteX7" fmla="*/ 180575 w 3238047"/>
                  <a:gd name="connsiteY7" fmla="*/ 1828809 h 3342052"/>
                  <a:gd name="connsiteX8" fmla="*/ 386058 w 3238047"/>
                  <a:gd name="connsiteY8" fmla="*/ 1746615 h 3342052"/>
                  <a:gd name="connsiteX9" fmla="*/ 838121 w 3238047"/>
                  <a:gd name="connsiteY9" fmla="*/ 1510310 h 3342052"/>
                  <a:gd name="connsiteX10" fmla="*/ 1200229 w 3238047"/>
                  <a:gd name="connsiteY10" fmla="*/ 1353229 h 3342052"/>
                  <a:gd name="connsiteX11" fmla="*/ 2516463 w 3238047"/>
                  <a:gd name="connsiteY11" fmla="*/ 1250259 h 3342052"/>
                  <a:gd name="connsiteX12" fmla="*/ 1861014 w 3238047"/>
                  <a:gd name="connsiteY12" fmla="*/ 0 h 3342052"/>
                  <a:gd name="connsiteX0" fmla="*/ 1861014 w 3238047"/>
                  <a:gd name="connsiteY0" fmla="*/ 349684 h 3691736"/>
                  <a:gd name="connsiteX1" fmla="*/ 3200177 w 3238047"/>
                  <a:gd name="connsiteY1" fmla="*/ 1119820 h 3691736"/>
                  <a:gd name="connsiteX2" fmla="*/ 3228114 w 3238047"/>
                  <a:gd name="connsiteY2" fmla="*/ 1313385 h 3691736"/>
                  <a:gd name="connsiteX3" fmla="*/ 2602285 w 3238047"/>
                  <a:gd name="connsiteY3" fmla="*/ 3055973 h 3691736"/>
                  <a:gd name="connsiteX4" fmla="*/ 1067718 w 3238047"/>
                  <a:gd name="connsiteY4" fmla="*/ 3691736 h 3691736"/>
                  <a:gd name="connsiteX5" fmla="*/ 923758 w 3238047"/>
                  <a:gd name="connsiteY5" fmla="*/ 3684861 h 3691736"/>
                  <a:gd name="connsiteX6" fmla="*/ 48242 w 3238047"/>
                  <a:gd name="connsiteY6" fmla="*/ 2162456 h 3691736"/>
                  <a:gd name="connsiteX7" fmla="*/ 180575 w 3238047"/>
                  <a:gd name="connsiteY7" fmla="*/ 2178493 h 3691736"/>
                  <a:gd name="connsiteX8" fmla="*/ 386058 w 3238047"/>
                  <a:gd name="connsiteY8" fmla="*/ 2096299 h 3691736"/>
                  <a:gd name="connsiteX9" fmla="*/ 838121 w 3238047"/>
                  <a:gd name="connsiteY9" fmla="*/ 1859994 h 3691736"/>
                  <a:gd name="connsiteX10" fmla="*/ 1200229 w 3238047"/>
                  <a:gd name="connsiteY10" fmla="*/ 1702913 h 3691736"/>
                  <a:gd name="connsiteX11" fmla="*/ 1602063 w 3238047"/>
                  <a:gd name="connsiteY11" fmla="*/ 7449 h 3691736"/>
                  <a:gd name="connsiteX12" fmla="*/ 1861014 w 3238047"/>
                  <a:gd name="connsiteY12" fmla="*/ 349684 h 3691736"/>
                  <a:gd name="connsiteX0" fmla="*/ 1861014 w 3238047"/>
                  <a:gd name="connsiteY0" fmla="*/ 0 h 3342052"/>
                  <a:gd name="connsiteX1" fmla="*/ 3200177 w 3238047"/>
                  <a:gd name="connsiteY1" fmla="*/ 770136 h 3342052"/>
                  <a:gd name="connsiteX2" fmla="*/ 3228114 w 3238047"/>
                  <a:gd name="connsiteY2" fmla="*/ 963701 h 3342052"/>
                  <a:gd name="connsiteX3" fmla="*/ 2602285 w 3238047"/>
                  <a:gd name="connsiteY3" fmla="*/ 2706289 h 3342052"/>
                  <a:gd name="connsiteX4" fmla="*/ 1067718 w 3238047"/>
                  <a:gd name="connsiteY4" fmla="*/ 3342052 h 3342052"/>
                  <a:gd name="connsiteX5" fmla="*/ 923758 w 3238047"/>
                  <a:gd name="connsiteY5" fmla="*/ 3335177 h 3342052"/>
                  <a:gd name="connsiteX6" fmla="*/ 48242 w 3238047"/>
                  <a:gd name="connsiteY6" fmla="*/ 1812772 h 3342052"/>
                  <a:gd name="connsiteX7" fmla="*/ 180575 w 3238047"/>
                  <a:gd name="connsiteY7" fmla="*/ 1828809 h 3342052"/>
                  <a:gd name="connsiteX8" fmla="*/ 386058 w 3238047"/>
                  <a:gd name="connsiteY8" fmla="*/ 1746615 h 3342052"/>
                  <a:gd name="connsiteX9" fmla="*/ 838121 w 3238047"/>
                  <a:gd name="connsiteY9" fmla="*/ 1510310 h 3342052"/>
                  <a:gd name="connsiteX10" fmla="*/ 1200229 w 3238047"/>
                  <a:gd name="connsiteY10" fmla="*/ 1353229 h 3342052"/>
                  <a:gd name="connsiteX11" fmla="*/ 1861014 w 3238047"/>
                  <a:gd name="connsiteY11" fmla="*/ 0 h 3342052"/>
                  <a:gd name="connsiteX0" fmla="*/ 1573338 w 3238047"/>
                  <a:gd name="connsiteY0" fmla="*/ 0 h 3773566"/>
                  <a:gd name="connsiteX1" fmla="*/ 3200177 w 3238047"/>
                  <a:gd name="connsiteY1" fmla="*/ 1201650 h 3773566"/>
                  <a:gd name="connsiteX2" fmla="*/ 3228114 w 3238047"/>
                  <a:gd name="connsiteY2" fmla="*/ 1395215 h 3773566"/>
                  <a:gd name="connsiteX3" fmla="*/ 2602285 w 3238047"/>
                  <a:gd name="connsiteY3" fmla="*/ 3137803 h 3773566"/>
                  <a:gd name="connsiteX4" fmla="*/ 1067718 w 3238047"/>
                  <a:gd name="connsiteY4" fmla="*/ 3773566 h 3773566"/>
                  <a:gd name="connsiteX5" fmla="*/ 923758 w 3238047"/>
                  <a:gd name="connsiteY5" fmla="*/ 3766691 h 3773566"/>
                  <a:gd name="connsiteX6" fmla="*/ 48242 w 3238047"/>
                  <a:gd name="connsiteY6" fmla="*/ 2244286 h 3773566"/>
                  <a:gd name="connsiteX7" fmla="*/ 180575 w 3238047"/>
                  <a:gd name="connsiteY7" fmla="*/ 2260323 h 3773566"/>
                  <a:gd name="connsiteX8" fmla="*/ 386058 w 3238047"/>
                  <a:gd name="connsiteY8" fmla="*/ 2178129 h 3773566"/>
                  <a:gd name="connsiteX9" fmla="*/ 838121 w 3238047"/>
                  <a:gd name="connsiteY9" fmla="*/ 1941824 h 3773566"/>
                  <a:gd name="connsiteX10" fmla="*/ 1200229 w 3238047"/>
                  <a:gd name="connsiteY10" fmla="*/ 1784743 h 3773566"/>
                  <a:gd name="connsiteX11" fmla="*/ 1573338 w 3238047"/>
                  <a:gd name="connsiteY11" fmla="*/ 0 h 3773566"/>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838121 w 3238047"/>
                  <a:gd name="connsiteY9" fmla="*/ 1967950 h 3799692"/>
                  <a:gd name="connsiteX10" fmla="*/ 1200229 w 3238047"/>
                  <a:gd name="connsiteY10" fmla="*/ 1810869 h 3799692"/>
                  <a:gd name="connsiteX11" fmla="*/ 1606928 w 3238047"/>
                  <a:gd name="connsiteY11"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838121 w 3238047"/>
                  <a:gd name="connsiteY9" fmla="*/ 1967950 h 3799692"/>
                  <a:gd name="connsiteX10" fmla="*/ 965098 w 3238047"/>
                  <a:gd name="connsiteY10" fmla="*/ 1900443 h 3799692"/>
                  <a:gd name="connsiteX11" fmla="*/ 1606928 w 3238047"/>
                  <a:gd name="connsiteY11"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965098 w 3238047"/>
                  <a:gd name="connsiteY9" fmla="*/ 1900443 h 3799692"/>
                  <a:gd name="connsiteX10" fmla="*/ 1606928 w 3238047"/>
                  <a:gd name="connsiteY10"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1162907 w 3238047"/>
                  <a:gd name="connsiteY9" fmla="*/ 1810869 h 3799692"/>
                  <a:gd name="connsiteX10" fmla="*/ 1606928 w 3238047"/>
                  <a:gd name="connsiteY10"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1162907 w 3238047"/>
                  <a:gd name="connsiteY9" fmla="*/ 1810869 h 3799692"/>
                  <a:gd name="connsiteX10" fmla="*/ 1606928 w 3238047"/>
                  <a:gd name="connsiteY10" fmla="*/ 0 h 3799692"/>
                  <a:gd name="connsiteX0" fmla="*/ 1659287 w 3290406"/>
                  <a:gd name="connsiteY0" fmla="*/ 0 h 3799692"/>
                  <a:gd name="connsiteX1" fmla="*/ 3252536 w 3290406"/>
                  <a:gd name="connsiteY1" fmla="*/ 1227776 h 3799692"/>
                  <a:gd name="connsiteX2" fmla="*/ 3280473 w 3290406"/>
                  <a:gd name="connsiteY2" fmla="*/ 1421341 h 3799692"/>
                  <a:gd name="connsiteX3" fmla="*/ 2654644 w 3290406"/>
                  <a:gd name="connsiteY3" fmla="*/ 3163929 h 3799692"/>
                  <a:gd name="connsiteX4" fmla="*/ 1120077 w 3290406"/>
                  <a:gd name="connsiteY4" fmla="*/ 3799692 h 3799692"/>
                  <a:gd name="connsiteX5" fmla="*/ 976117 w 3290406"/>
                  <a:gd name="connsiteY5" fmla="*/ 3792817 h 3799692"/>
                  <a:gd name="connsiteX6" fmla="*/ 40886 w 3290406"/>
                  <a:gd name="connsiteY6" fmla="*/ 2322663 h 3799692"/>
                  <a:gd name="connsiteX7" fmla="*/ 232934 w 3290406"/>
                  <a:gd name="connsiteY7" fmla="*/ 2286449 h 3799692"/>
                  <a:gd name="connsiteX8" fmla="*/ 438417 w 3290406"/>
                  <a:gd name="connsiteY8" fmla="*/ 2204255 h 3799692"/>
                  <a:gd name="connsiteX9" fmla="*/ 1215266 w 3290406"/>
                  <a:gd name="connsiteY9" fmla="*/ 1810869 h 3799692"/>
                  <a:gd name="connsiteX10" fmla="*/ 1659287 w 3290406"/>
                  <a:gd name="connsiteY10" fmla="*/ 0 h 3799692"/>
                  <a:gd name="connsiteX0" fmla="*/ 1658520 w 3289639"/>
                  <a:gd name="connsiteY0" fmla="*/ 0 h 3799692"/>
                  <a:gd name="connsiteX1" fmla="*/ 3251769 w 3289639"/>
                  <a:gd name="connsiteY1" fmla="*/ 1227776 h 3799692"/>
                  <a:gd name="connsiteX2" fmla="*/ 3279706 w 3289639"/>
                  <a:gd name="connsiteY2" fmla="*/ 1421341 h 3799692"/>
                  <a:gd name="connsiteX3" fmla="*/ 2653877 w 3289639"/>
                  <a:gd name="connsiteY3" fmla="*/ 3163929 h 3799692"/>
                  <a:gd name="connsiteX4" fmla="*/ 1119310 w 3289639"/>
                  <a:gd name="connsiteY4" fmla="*/ 3799692 h 3799692"/>
                  <a:gd name="connsiteX5" fmla="*/ 975350 w 3289639"/>
                  <a:gd name="connsiteY5" fmla="*/ 3792817 h 3799692"/>
                  <a:gd name="connsiteX6" fmla="*/ 40119 w 3289639"/>
                  <a:gd name="connsiteY6" fmla="*/ 2322663 h 3799692"/>
                  <a:gd name="connsiteX7" fmla="*/ 239631 w 3289639"/>
                  <a:gd name="connsiteY7" fmla="*/ 2320039 h 3799692"/>
                  <a:gd name="connsiteX8" fmla="*/ 437650 w 3289639"/>
                  <a:gd name="connsiteY8" fmla="*/ 2204255 h 3799692"/>
                  <a:gd name="connsiteX9" fmla="*/ 1214499 w 3289639"/>
                  <a:gd name="connsiteY9" fmla="*/ 1810869 h 3799692"/>
                  <a:gd name="connsiteX10" fmla="*/ 1658520 w 3289639"/>
                  <a:gd name="connsiteY10" fmla="*/ 0 h 3799692"/>
                  <a:gd name="connsiteX0" fmla="*/ 1658520 w 3289639"/>
                  <a:gd name="connsiteY0" fmla="*/ 0 h 3799692"/>
                  <a:gd name="connsiteX1" fmla="*/ 3251769 w 3289639"/>
                  <a:gd name="connsiteY1" fmla="*/ 1227776 h 3799692"/>
                  <a:gd name="connsiteX2" fmla="*/ 3279706 w 3289639"/>
                  <a:gd name="connsiteY2" fmla="*/ 1421341 h 3799692"/>
                  <a:gd name="connsiteX3" fmla="*/ 2653877 w 3289639"/>
                  <a:gd name="connsiteY3" fmla="*/ 3163929 h 3799692"/>
                  <a:gd name="connsiteX4" fmla="*/ 1119310 w 3289639"/>
                  <a:gd name="connsiteY4" fmla="*/ 3799692 h 3799692"/>
                  <a:gd name="connsiteX5" fmla="*/ 975350 w 3289639"/>
                  <a:gd name="connsiteY5" fmla="*/ 3792817 h 3799692"/>
                  <a:gd name="connsiteX6" fmla="*/ 40119 w 3289639"/>
                  <a:gd name="connsiteY6" fmla="*/ 2322663 h 3799692"/>
                  <a:gd name="connsiteX7" fmla="*/ 239631 w 3289639"/>
                  <a:gd name="connsiteY7" fmla="*/ 2320039 h 3799692"/>
                  <a:gd name="connsiteX8" fmla="*/ 437650 w 3289639"/>
                  <a:gd name="connsiteY8" fmla="*/ 2204255 h 3799692"/>
                  <a:gd name="connsiteX9" fmla="*/ 1214499 w 3289639"/>
                  <a:gd name="connsiteY9" fmla="*/ 1810869 h 3799692"/>
                  <a:gd name="connsiteX10" fmla="*/ 1658520 w 3289639"/>
                  <a:gd name="connsiteY10" fmla="*/ 0 h 379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89639" h="3799692">
                    <a:moveTo>
                      <a:pt x="1658520" y="0"/>
                    </a:moveTo>
                    <a:lnTo>
                      <a:pt x="3251769" y="1227776"/>
                    </a:lnTo>
                    <a:lnTo>
                      <a:pt x="3279706" y="1421341"/>
                    </a:lnTo>
                    <a:cubicBezTo>
                      <a:pt x="3339309" y="2043870"/>
                      <a:pt x="3130699" y="2687232"/>
                      <a:pt x="2653877" y="3163929"/>
                    </a:cubicBezTo>
                    <a:cubicBezTo>
                      <a:pt x="2230145" y="3587771"/>
                      <a:pt x="1674728" y="3799692"/>
                      <a:pt x="1119310" y="3799692"/>
                    </a:cubicBezTo>
                    <a:lnTo>
                      <a:pt x="975350" y="3792817"/>
                    </a:lnTo>
                    <a:lnTo>
                      <a:pt x="40119" y="2322663"/>
                    </a:lnTo>
                    <a:cubicBezTo>
                      <a:pt x="-104293" y="2049341"/>
                      <a:pt x="183328" y="2331065"/>
                      <a:pt x="239631" y="2320039"/>
                    </a:cubicBezTo>
                    <a:cubicBezTo>
                      <a:pt x="247415" y="2316478"/>
                      <a:pt x="306896" y="2268589"/>
                      <a:pt x="437650" y="2204255"/>
                    </a:cubicBezTo>
                    <a:cubicBezTo>
                      <a:pt x="568404" y="2139921"/>
                      <a:pt x="708709" y="2096136"/>
                      <a:pt x="1214499" y="1810869"/>
                    </a:cubicBezTo>
                    <a:cubicBezTo>
                      <a:pt x="1384981" y="1559151"/>
                      <a:pt x="1325195" y="97182"/>
                      <a:pt x="1658520" y="0"/>
                    </a:cubicBezTo>
                    <a:close/>
                  </a:path>
                </a:pathLst>
              </a:custGeom>
              <a:gradFill flip="none" rotWithShape="1">
                <a:gsLst>
                  <a:gs pos="30000">
                    <a:schemeClr val="bg2">
                      <a:lumMod val="10000"/>
                      <a:alpha val="42000"/>
                    </a:schemeClr>
                  </a:gs>
                  <a:gs pos="100000">
                    <a:schemeClr val="bg1">
                      <a:alpha val="31000"/>
                    </a:schemeClr>
                  </a:gs>
                </a:gsLst>
                <a:lin ang="2700000" scaled="1"/>
                <a:tileRect/>
              </a:gradFill>
              <a:ln w="12700" cap="flat">
                <a:noFill/>
                <a:miter lim="400000"/>
              </a:ln>
              <a:effectLst/>
            </p:spPr>
            <p:txBody>
              <a:bodyPr wrap="square" lIns="55019" tIns="55019" rIns="55019" bIns="55019" numCol="1" anchor="ctr">
                <a:noAutofit/>
              </a:bodyPr>
              <a:lstStyle/>
              <a:p>
                <a:pPr lvl="0">
                  <a:defRPr sz="3200">
                    <a:latin typeface="+mn-lt"/>
                    <a:ea typeface="+mn-ea"/>
                    <a:cs typeface="+mn-cs"/>
                    <a:sym typeface="Helvetica Light"/>
                  </a:defRPr>
                </a:pPr>
                <a:endParaRPr sz="346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Freeform 43"/>
              <p:cNvSpPr>
                <a:spLocks noEditPoints="1"/>
              </p:cNvSpPr>
              <p:nvPr/>
            </p:nvSpPr>
            <p:spPr bwMode="auto">
              <a:xfrm rot="19800000">
                <a:off x="10909313" y="2286963"/>
                <a:ext cx="2559024" cy="2290359"/>
              </a:xfrm>
              <a:custGeom>
                <a:avLst/>
                <a:gdLst>
                  <a:gd name="T0" fmla="*/ 24 w 161"/>
                  <a:gd name="T1" fmla="*/ 91 h 144"/>
                  <a:gd name="T2" fmla="*/ 65 w 161"/>
                  <a:gd name="T3" fmla="*/ 91 h 144"/>
                  <a:gd name="T4" fmla="*/ 65 w 161"/>
                  <a:gd name="T5" fmla="*/ 105 h 144"/>
                  <a:gd name="T6" fmla="*/ 61 w 161"/>
                  <a:gd name="T7" fmla="*/ 105 h 144"/>
                  <a:gd name="T8" fmla="*/ 60 w 161"/>
                  <a:gd name="T9" fmla="*/ 110 h 144"/>
                  <a:gd name="T10" fmla="*/ 59 w 161"/>
                  <a:gd name="T11" fmla="*/ 112 h 144"/>
                  <a:gd name="T12" fmla="*/ 60 w 161"/>
                  <a:gd name="T13" fmla="*/ 114 h 144"/>
                  <a:gd name="T14" fmla="*/ 61 w 161"/>
                  <a:gd name="T15" fmla="*/ 118 h 144"/>
                  <a:gd name="T16" fmla="*/ 60 w 161"/>
                  <a:gd name="T17" fmla="*/ 123 h 144"/>
                  <a:gd name="T18" fmla="*/ 59 w 161"/>
                  <a:gd name="T19" fmla="*/ 125 h 144"/>
                  <a:gd name="T20" fmla="*/ 60 w 161"/>
                  <a:gd name="T21" fmla="*/ 127 h 144"/>
                  <a:gd name="T22" fmla="*/ 61 w 161"/>
                  <a:gd name="T23" fmla="*/ 131 h 144"/>
                  <a:gd name="T24" fmla="*/ 60 w 161"/>
                  <a:gd name="T25" fmla="*/ 136 h 144"/>
                  <a:gd name="T26" fmla="*/ 59 w 161"/>
                  <a:gd name="T27" fmla="*/ 138 h 144"/>
                  <a:gd name="T28" fmla="*/ 60 w 161"/>
                  <a:gd name="T29" fmla="*/ 140 h 144"/>
                  <a:gd name="T30" fmla="*/ 61 w 161"/>
                  <a:gd name="T31" fmla="*/ 144 h 144"/>
                  <a:gd name="T32" fmla="*/ 31 w 161"/>
                  <a:gd name="T33" fmla="*/ 144 h 144"/>
                  <a:gd name="T34" fmla="*/ 31 w 161"/>
                  <a:gd name="T35" fmla="*/ 105 h 144"/>
                  <a:gd name="T36" fmla="*/ 24 w 161"/>
                  <a:gd name="T37" fmla="*/ 105 h 144"/>
                  <a:gd name="T38" fmla="*/ 24 w 161"/>
                  <a:gd name="T39" fmla="*/ 91 h 144"/>
                  <a:gd name="T40" fmla="*/ 7 w 161"/>
                  <a:gd name="T41" fmla="*/ 39 h 144"/>
                  <a:gd name="T42" fmla="*/ 0 w 161"/>
                  <a:gd name="T43" fmla="*/ 46 h 144"/>
                  <a:gd name="T44" fmla="*/ 0 w 161"/>
                  <a:gd name="T45" fmla="*/ 76 h 144"/>
                  <a:gd name="T46" fmla="*/ 7 w 161"/>
                  <a:gd name="T47" fmla="*/ 82 h 144"/>
                  <a:gd name="T48" fmla="*/ 15 w 161"/>
                  <a:gd name="T49" fmla="*/ 82 h 144"/>
                  <a:gd name="T50" fmla="*/ 15 w 161"/>
                  <a:gd name="T51" fmla="*/ 39 h 144"/>
                  <a:gd name="T52" fmla="*/ 7 w 161"/>
                  <a:gd name="T53" fmla="*/ 39 h 144"/>
                  <a:gd name="T54" fmla="*/ 75 w 161"/>
                  <a:gd name="T55" fmla="*/ 37 h 144"/>
                  <a:gd name="T56" fmla="*/ 75 w 161"/>
                  <a:gd name="T57" fmla="*/ 85 h 144"/>
                  <a:gd name="T58" fmla="*/ 20 w 161"/>
                  <a:gd name="T59" fmla="*/ 85 h 144"/>
                  <a:gd name="T60" fmla="*/ 20 w 161"/>
                  <a:gd name="T61" fmla="*/ 37 h 144"/>
                  <a:gd name="T62" fmla="*/ 75 w 161"/>
                  <a:gd name="T63" fmla="*/ 37 h 144"/>
                  <a:gd name="T64" fmla="*/ 55 w 161"/>
                  <a:gd name="T65" fmla="*/ 44 h 144"/>
                  <a:gd name="T66" fmla="*/ 33 w 161"/>
                  <a:gd name="T67" fmla="*/ 44 h 144"/>
                  <a:gd name="T68" fmla="*/ 33 w 161"/>
                  <a:gd name="T69" fmla="*/ 51 h 144"/>
                  <a:gd name="T70" fmla="*/ 55 w 161"/>
                  <a:gd name="T71" fmla="*/ 51 h 144"/>
                  <a:gd name="T72" fmla="*/ 55 w 161"/>
                  <a:gd name="T73" fmla="*/ 44 h 144"/>
                  <a:gd name="T74" fmla="*/ 152 w 161"/>
                  <a:gd name="T75" fmla="*/ 0 h 144"/>
                  <a:gd name="T76" fmla="*/ 152 w 161"/>
                  <a:gd name="T77" fmla="*/ 122 h 144"/>
                  <a:gd name="T78" fmla="*/ 161 w 161"/>
                  <a:gd name="T79" fmla="*/ 122 h 144"/>
                  <a:gd name="T80" fmla="*/ 161 w 161"/>
                  <a:gd name="T81" fmla="*/ 0 h 144"/>
                  <a:gd name="T82" fmla="*/ 152 w 161"/>
                  <a:gd name="T83" fmla="*/ 0 h 144"/>
                  <a:gd name="T84" fmla="*/ 79 w 161"/>
                  <a:gd name="T85" fmla="*/ 37 h 144"/>
                  <a:gd name="T86" fmla="*/ 79 w 161"/>
                  <a:gd name="T87" fmla="*/ 85 h 144"/>
                  <a:gd name="T88" fmla="*/ 145 w 161"/>
                  <a:gd name="T89" fmla="*/ 122 h 144"/>
                  <a:gd name="T90" fmla="*/ 145 w 161"/>
                  <a:gd name="T91" fmla="*/ 0 h 144"/>
                  <a:gd name="T92" fmla="*/ 79 w 161"/>
                  <a:gd name="T93" fmla="*/ 3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1" h="144">
                    <a:moveTo>
                      <a:pt x="24" y="91"/>
                    </a:moveTo>
                    <a:cubicBezTo>
                      <a:pt x="65" y="91"/>
                      <a:pt x="65" y="91"/>
                      <a:pt x="65" y="91"/>
                    </a:cubicBezTo>
                    <a:cubicBezTo>
                      <a:pt x="65" y="105"/>
                      <a:pt x="65" y="105"/>
                      <a:pt x="65" y="105"/>
                    </a:cubicBezTo>
                    <a:cubicBezTo>
                      <a:pt x="61" y="105"/>
                      <a:pt x="61" y="105"/>
                      <a:pt x="61" y="105"/>
                    </a:cubicBezTo>
                    <a:cubicBezTo>
                      <a:pt x="61" y="108"/>
                      <a:pt x="60" y="109"/>
                      <a:pt x="60" y="110"/>
                    </a:cubicBezTo>
                    <a:cubicBezTo>
                      <a:pt x="59" y="110"/>
                      <a:pt x="59" y="111"/>
                      <a:pt x="59" y="112"/>
                    </a:cubicBezTo>
                    <a:cubicBezTo>
                      <a:pt x="59" y="113"/>
                      <a:pt x="59" y="113"/>
                      <a:pt x="60" y="114"/>
                    </a:cubicBezTo>
                    <a:cubicBezTo>
                      <a:pt x="60" y="115"/>
                      <a:pt x="61" y="116"/>
                      <a:pt x="61" y="118"/>
                    </a:cubicBezTo>
                    <a:cubicBezTo>
                      <a:pt x="61" y="121"/>
                      <a:pt x="60" y="122"/>
                      <a:pt x="60" y="123"/>
                    </a:cubicBezTo>
                    <a:cubicBezTo>
                      <a:pt x="59" y="123"/>
                      <a:pt x="59" y="124"/>
                      <a:pt x="59" y="125"/>
                    </a:cubicBezTo>
                    <a:cubicBezTo>
                      <a:pt x="59" y="126"/>
                      <a:pt x="59" y="126"/>
                      <a:pt x="60" y="127"/>
                    </a:cubicBezTo>
                    <a:cubicBezTo>
                      <a:pt x="60" y="128"/>
                      <a:pt x="61" y="129"/>
                      <a:pt x="61" y="131"/>
                    </a:cubicBezTo>
                    <a:cubicBezTo>
                      <a:pt x="61" y="134"/>
                      <a:pt x="60" y="135"/>
                      <a:pt x="60" y="136"/>
                    </a:cubicBezTo>
                    <a:cubicBezTo>
                      <a:pt x="59" y="136"/>
                      <a:pt x="59" y="137"/>
                      <a:pt x="59" y="138"/>
                    </a:cubicBezTo>
                    <a:cubicBezTo>
                      <a:pt x="59" y="139"/>
                      <a:pt x="59" y="139"/>
                      <a:pt x="60" y="140"/>
                    </a:cubicBezTo>
                    <a:cubicBezTo>
                      <a:pt x="60" y="141"/>
                      <a:pt x="61" y="142"/>
                      <a:pt x="61" y="144"/>
                    </a:cubicBezTo>
                    <a:cubicBezTo>
                      <a:pt x="31" y="144"/>
                      <a:pt x="31" y="144"/>
                      <a:pt x="31" y="144"/>
                    </a:cubicBezTo>
                    <a:cubicBezTo>
                      <a:pt x="31" y="105"/>
                      <a:pt x="31" y="105"/>
                      <a:pt x="31" y="105"/>
                    </a:cubicBezTo>
                    <a:cubicBezTo>
                      <a:pt x="24" y="105"/>
                      <a:pt x="24" y="105"/>
                      <a:pt x="24" y="105"/>
                    </a:cubicBezTo>
                    <a:lnTo>
                      <a:pt x="24" y="91"/>
                    </a:lnTo>
                    <a:close/>
                    <a:moveTo>
                      <a:pt x="7" y="39"/>
                    </a:moveTo>
                    <a:cubicBezTo>
                      <a:pt x="3" y="39"/>
                      <a:pt x="0" y="43"/>
                      <a:pt x="0" y="46"/>
                    </a:cubicBezTo>
                    <a:cubicBezTo>
                      <a:pt x="0" y="76"/>
                      <a:pt x="0" y="76"/>
                      <a:pt x="0" y="76"/>
                    </a:cubicBezTo>
                    <a:cubicBezTo>
                      <a:pt x="0" y="79"/>
                      <a:pt x="3" y="82"/>
                      <a:pt x="7" y="82"/>
                    </a:cubicBezTo>
                    <a:cubicBezTo>
                      <a:pt x="15" y="82"/>
                      <a:pt x="15" y="82"/>
                      <a:pt x="15" y="82"/>
                    </a:cubicBezTo>
                    <a:cubicBezTo>
                      <a:pt x="15" y="39"/>
                      <a:pt x="15" y="39"/>
                      <a:pt x="15" y="39"/>
                    </a:cubicBezTo>
                    <a:lnTo>
                      <a:pt x="7" y="39"/>
                    </a:lnTo>
                    <a:close/>
                    <a:moveTo>
                      <a:pt x="75" y="37"/>
                    </a:moveTo>
                    <a:cubicBezTo>
                      <a:pt x="75" y="85"/>
                      <a:pt x="75" y="85"/>
                      <a:pt x="75" y="85"/>
                    </a:cubicBezTo>
                    <a:cubicBezTo>
                      <a:pt x="20" y="85"/>
                      <a:pt x="20" y="85"/>
                      <a:pt x="20" y="85"/>
                    </a:cubicBezTo>
                    <a:cubicBezTo>
                      <a:pt x="20" y="37"/>
                      <a:pt x="20" y="37"/>
                      <a:pt x="20" y="37"/>
                    </a:cubicBezTo>
                    <a:lnTo>
                      <a:pt x="75" y="37"/>
                    </a:lnTo>
                    <a:close/>
                    <a:moveTo>
                      <a:pt x="55" y="44"/>
                    </a:moveTo>
                    <a:cubicBezTo>
                      <a:pt x="33" y="44"/>
                      <a:pt x="33" y="44"/>
                      <a:pt x="33" y="44"/>
                    </a:cubicBezTo>
                    <a:cubicBezTo>
                      <a:pt x="33" y="51"/>
                      <a:pt x="33" y="51"/>
                      <a:pt x="33" y="51"/>
                    </a:cubicBezTo>
                    <a:cubicBezTo>
                      <a:pt x="55" y="51"/>
                      <a:pt x="55" y="51"/>
                      <a:pt x="55" y="51"/>
                    </a:cubicBezTo>
                    <a:lnTo>
                      <a:pt x="55" y="44"/>
                    </a:lnTo>
                    <a:close/>
                    <a:moveTo>
                      <a:pt x="152" y="0"/>
                    </a:moveTo>
                    <a:cubicBezTo>
                      <a:pt x="152" y="122"/>
                      <a:pt x="152" y="122"/>
                      <a:pt x="152" y="122"/>
                    </a:cubicBezTo>
                    <a:cubicBezTo>
                      <a:pt x="161" y="122"/>
                      <a:pt x="161" y="122"/>
                      <a:pt x="161" y="122"/>
                    </a:cubicBezTo>
                    <a:cubicBezTo>
                      <a:pt x="161" y="0"/>
                      <a:pt x="161" y="0"/>
                      <a:pt x="161" y="0"/>
                    </a:cubicBezTo>
                    <a:lnTo>
                      <a:pt x="152" y="0"/>
                    </a:lnTo>
                    <a:close/>
                    <a:moveTo>
                      <a:pt x="79" y="37"/>
                    </a:moveTo>
                    <a:cubicBezTo>
                      <a:pt x="79" y="85"/>
                      <a:pt x="79" y="85"/>
                      <a:pt x="79" y="85"/>
                    </a:cubicBezTo>
                    <a:cubicBezTo>
                      <a:pt x="145" y="122"/>
                      <a:pt x="145" y="122"/>
                      <a:pt x="145" y="122"/>
                    </a:cubicBezTo>
                    <a:cubicBezTo>
                      <a:pt x="145" y="0"/>
                      <a:pt x="145" y="0"/>
                      <a:pt x="145" y="0"/>
                    </a:cubicBezTo>
                    <a:lnTo>
                      <a:pt x="79" y="37"/>
                    </a:lnTo>
                    <a:close/>
                  </a:path>
                </a:pathLst>
              </a:custGeom>
              <a:solidFill>
                <a:schemeClr val="bg1"/>
              </a:solidFill>
              <a:ln>
                <a:noFill/>
              </a:ln>
            </p:spPr>
            <p:txBody>
              <a:bodyPr vert="horz" wrap="square" lIns="49531" tIns="24765" rIns="49531" bIns="24765" numCol="1" anchor="t" anchorCtr="0" compatLnSpc="1">
                <a:prstTxWarp prst="textNoShape">
                  <a:avLst/>
                </a:prstTxWarp>
              </a:bodyPr>
              <a:lstStyle/>
              <a:p>
                <a:endParaRPr lang="en-US" sz="975">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Tree>
    <p:extLst>
      <p:ext uri="{BB962C8B-B14F-4D97-AF65-F5344CB8AC3E}">
        <p14:creationId xmlns:p14="http://schemas.microsoft.com/office/powerpoint/2010/main" val="141350229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0-#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400"/>
                                  </p:stCondLst>
                                  <p:childTnLst>
                                    <p:set>
                                      <p:cBhvr>
                                        <p:cTn id="10" dur="1" fill="hold">
                                          <p:stCondLst>
                                            <p:cond delay="0"/>
                                          </p:stCondLst>
                                        </p:cTn>
                                        <p:tgtEl>
                                          <p:spTgt spid="44"/>
                                        </p:tgtEl>
                                        <p:attrNameLst>
                                          <p:attrName>style.visibility</p:attrName>
                                        </p:attrNameLst>
                                      </p:cBhvr>
                                      <p:to>
                                        <p:strVal val="visible"/>
                                      </p:to>
                                    </p:set>
                                    <p:animEffect transition="in" filter="wipe(left)">
                                      <p:cBhvr>
                                        <p:cTn id="11" dur="500"/>
                                        <p:tgtEl>
                                          <p:spTgt spid="44"/>
                                        </p:tgtEl>
                                      </p:cBhvr>
                                    </p:animEffect>
                                  </p:childTnLst>
                                </p:cTn>
                              </p:par>
                            </p:childTnLst>
                          </p:cTn>
                        </p:par>
                        <p:par>
                          <p:cTn id="12" fill="hold">
                            <p:stCondLst>
                              <p:cond delay="900"/>
                            </p:stCondLst>
                            <p:childTnLst>
                              <p:par>
                                <p:cTn id="13" presetID="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0-#ppt_w/2"/>
                                          </p:val>
                                        </p:tav>
                                        <p:tav tm="100000">
                                          <p:val>
                                            <p:strVal val="#ppt_x"/>
                                          </p:val>
                                        </p:tav>
                                      </p:tavLst>
                                    </p:anim>
                                    <p:anim calcmode="lin" valueType="num">
                                      <p:cBhvr additive="base">
                                        <p:cTn id="24" dur="500" fill="hold"/>
                                        <p:tgtEl>
                                          <p:spTgt spid="14"/>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0-#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0-#ppt_w/2"/>
                                          </p:val>
                                        </p:tav>
                                        <p:tav tm="100000">
                                          <p:val>
                                            <p:strVal val="#ppt_x"/>
                                          </p:val>
                                        </p:tav>
                                      </p:tavLst>
                                    </p:anim>
                                    <p:anim calcmode="lin" valueType="num">
                                      <p:cBhvr additive="base">
                                        <p:cTn id="36" dur="500" fill="hold"/>
                                        <p:tgtEl>
                                          <p:spTgt spid="23"/>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0-#ppt_w/2"/>
                                          </p:val>
                                        </p:tav>
                                        <p:tav tm="100000">
                                          <p:val>
                                            <p:strVal val="#ppt_x"/>
                                          </p:val>
                                        </p:tav>
                                      </p:tavLst>
                                    </p:anim>
                                    <p:anim calcmode="lin" valueType="num">
                                      <p:cBhvr additive="base">
                                        <p:cTn id="40" dur="500" fill="hold"/>
                                        <p:tgtEl>
                                          <p:spTgt spid="26"/>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0-#ppt_w/2"/>
                                          </p:val>
                                        </p:tav>
                                        <p:tav tm="100000">
                                          <p:val>
                                            <p:strVal val="#ppt_x"/>
                                          </p:val>
                                        </p:tav>
                                      </p:tavLst>
                                    </p:anim>
                                    <p:anim calcmode="lin" valueType="num">
                                      <p:cBhvr additive="base">
                                        <p:cTn id="44" dur="500" fill="hold"/>
                                        <p:tgtEl>
                                          <p:spTgt spid="29"/>
                                        </p:tgtEl>
                                        <p:attrNameLst>
                                          <p:attrName>ppt_y</p:attrName>
                                        </p:attrNameLst>
                                      </p:cBhvr>
                                      <p:tavLst>
                                        <p:tav tm="0">
                                          <p:val>
                                            <p:strVal val="#ppt_y"/>
                                          </p:val>
                                        </p:tav>
                                        <p:tav tm="100000">
                                          <p:val>
                                            <p:strVal val="#ppt_y"/>
                                          </p:val>
                                        </p:tav>
                                      </p:tavLst>
                                    </p:anim>
                                  </p:childTnLst>
                                </p:cTn>
                              </p:par>
                              <p:par>
                                <p:cTn id="45" presetID="22" presetClass="entr" presetSubtype="1" fill="hold" nodeType="withEffect">
                                  <p:stCondLst>
                                    <p:cond delay="250"/>
                                  </p:stCondLst>
                                  <p:childTnLst>
                                    <p:set>
                                      <p:cBhvr>
                                        <p:cTn id="46" dur="1" fill="hold">
                                          <p:stCondLst>
                                            <p:cond delay="0"/>
                                          </p:stCondLst>
                                        </p:cTn>
                                        <p:tgtEl>
                                          <p:spTgt spid="33"/>
                                        </p:tgtEl>
                                        <p:attrNameLst>
                                          <p:attrName>style.visibility</p:attrName>
                                        </p:attrNameLst>
                                      </p:cBhvr>
                                      <p:to>
                                        <p:strVal val="visible"/>
                                      </p:to>
                                    </p:set>
                                    <p:animEffect transition="in" filter="wipe(up)">
                                      <p:cBhvr>
                                        <p:cTn id="47" dur="500"/>
                                        <p:tgtEl>
                                          <p:spTgt spid="33"/>
                                        </p:tgtEl>
                                      </p:cBhvr>
                                    </p:animEffect>
                                  </p:childTnLst>
                                </p:cTn>
                              </p:par>
                              <p:par>
                                <p:cTn id="48" presetID="2" presetClass="entr" presetSubtype="2" fill="hold" nodeType="withEffect">
                                  <p:stCondLst>
                                    <p:cond delay="500"/>
                                  </p:stCondLst>
                                  <p:childTnLst>
                                    <p:set>
                                      <p:cBhvr>
                                        <p:cTn id="49" dur="1" fill="hold">
                                          <p:stCondLst>
                                            <p:cond delay="0"/>
                                          </p:stCondLst>
                                        </p:cTn>
                                        <p:tgtEl>
                                          <p:spTgt spid="34"/>
                                        </p:tgtEl>
                                        <p:attrNameLst>
                                          <p:attrName>style.visibility</p:attrName>
                                        </p:attrNameLst>
                                      </p:cBhvr>
                                      <p:to>
                                        <p:strVal val="visible"/>
                                      </p:to>
                                    </p:set>
                                    <p:anim calcmode="lin" valueType="num">
                                      <p:cBhvr additive="base">
                                        <p:cTn id="50" dur="500" fill="hold"/>
                                        <p:tgtEl>
                                          <p:spTgt spid="34"/>
                                        </p:tgtEl>
                                        <p:attrNameLst>
                                          <p:attrName>ppt_x</p:attrName>
                                        </p:attrNameLst>
                                      </p:cBhvr>
                                      <p:tavLst>
                                        <p:tav tm="0">
                                          <p:val>
                                            <p:strVal val="1+#ppt_w/2"/>
                                          </p:val>
                                        </p:tav>
                                        <p:tav tm="100000">
                                          <p:val>
                                            <p:strVal val="#ppt_x"/>
                                          </p:val>
                                        </p:tav>
                                      </p:tavLst>
                                    </p:anim>
                                    <p:anim calcmode="lin" valueType="num">
                                      <p:cBhvr additive="base">
                                        <p:cTn id="51" dur="500" fill="hold"/>
                                        <p:tgtEl>
                                          <p:spTgt spid="34"/>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500"/>
                                  </p:stCondLst>
                                  <p:childTnLst>
                                    <p:set>
                                      <p:cBhvr>
                                        <p:cTn id="53" dur="1" fill="hold">
                                          <p:stCondLst>
                                            <p:cond delay="0"/>
                                          </p:stCondLst>
                                        </p:cTn>
                                        <p:tgtEl>
                                          <p:spTgt spid="32"/>
                                        </p:tgtEl>
                                        <p:attrNameLst>
                                          <p:attrName>style.visibility</p:attrName>
                                        </p:attrNameLst>
                                      </p:cBhvr>
                                      <p:to>
                                        <p:strVal val="visible"/>
                                      </p:to>
                                    </p:set>
                                    <p:anim calcmode="lin" valueType="num">
                                      <p:cBhvr additive="base">
                                        <p:cTn id="54" dur="750" fill="hold"/>
                                        <p:tgtEl>
                                          <p:spTgt spid="32"/>
                                        </p:tgtEl>
                                        <p:attrNameLst>
                                          <p:attrName>ppt_x</p:attrName>
                                        </p:attrNameLst>
                                      </p:cBhvr>
                                      <p:tavLst>
                                        <p:tav tm="0">
                                          <p:val>
                                            <p:strVal val="1+#ppt_w/2"/>
                                          </p:val>
                                        </p:tav>
                                        <p:tav tm="100000">
                                          <p:val>
                                            <p:strVal val="#ppt_x"/>
                                          </p:val>
                                        </p:tav>
                                      </p:tavLst>
                                    </p:anim>
                                    <p:anim calcmode="lin" valueType="num">
                                      <p:cBhvr additive="base">
                                        <p:cTn id="55" dur="750" fill="hold"/>
                                        <p:tgtEl>
                                          <p:spTgt spid="32"/>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100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1+#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par>
                                <p:cTn id="60" presetID="8" presetClass="emph" presetSubtype="0" fill="hold" nodeType="withEffect">
                                  <p:stCondLst>
                                    <p:cond delay="0"/>
                                  </p:stCondLst>
                                  <p:childTnLst>
                                    <p:animRot by="21600000">
                                      <p:cBhvr>
                                        <p:cTn id="61" dur="2000" fill="hold"/>
                                        <p:tgtEl>
                                          <p:spTgt spid="8"/>
                                        </p:tgtEl>
                                        <p:attrNameLst>
                                          <p:attrName>r</p:attrName>
                                        </p:attrNameLst>
                                      </p:cBhvr>
                                    </p:animRot>
                                  </p:childTnLst>
                                </p:cTn>
                              </p:par>
                              <p:par>
                                <p:cTn id="62" presetID="8" presetClass="emph" presetSubtype="0" fill="hold" nodeType="withEffect">
                                  <p:stCondLst>
                                    <p:cond delay="0"/>
                                  </p:stCondLst>
                                  <p:childTnLst>
                                    <p:animRot by="21600000">
                                      <p:cBhvr>
                                        <p:cTn id="63" dur="2000" fill="hold"/>
                                        <p:tgtEl>
                                          <p:spTgt spid="11"/>
                                        </p:tgtEl>
                                        <p:attrNameLst>
                                          <p:attrName>r</p:attrName>
                                        </p:attrNameLst>
                                      </p:cBhvr>
                                    </p:animRot>
                                  </p:childTnLst>
                                </p:cTn>
                              </p:par>
                              <p:par>
                                <p:cTn id="64" presetID="8" presetClass="emph" presetSubtype="0" fill="hold" nodeType="withEffect">
                                  <p:stCondLst>
                                    <p:cond delay="0"/>
                                  </p:stCondLst>
                                  <p:childTnLst>
                                    <p:animRot by="21600000">
                                      <p:cBhvr>
                                        <p:cTn id="65" dur="2000" fill="hold"/>
                                        <p:tgtEl>
                                          <p:spTgt spid="14"/>
                                        </p:tgtEl>
                                        <p:attrNameLst>
                                          <p:attrName>r</p:attrName>
                                        </p:attrNameLst>
                                      </p:cBhvr>
                                    </p:animRot>
                                  </p:childTnLst>
                                </p:cTn>
                              </p:par>
                              <p:par>
                                <p:cTn id="66" presetID="8" presetClass="emph" presetSubtype="0" fill="hold" nodeType="withEffect">
                                  <p:stCondLst>
                                    <p:cond delay="0"/>
                                  </p:stCondLst>
                                  <p:childTnLst>
                                    <p:animRot by="21600000">
                                      <p:cBhvr>
                                        <p:cTn id="67" dur="2000" fill="hold"/>
                                        <p:tgtEl>
                                          <p:spTgt spid="17"/>
                                        </p:tgtEl>
                                        <p:attrNameLst>
                                          <p:attrName>r</p:attrName>
                                        </p:attrNameLst>
                                      </p:cBhvr>
                                    </p:animRot>
                                  </p:childTnLst>
                                </p:cTn>
                              </p:par>
                              <p:par>
                                <p:cTn id="68" presetID="8" presetClass="emph" presetSubtype="0" fill="hold" nodeType="withEffect">
                                  <p:stCondLst>
                                    <p:cond delay="0"/>
                                  </p:stCondLst>
                                  <p:childTnLst>
                                    <p:animRot by="21600000">
                                      <p:cBhvr>
                                        <p:cTn id="69" dur="2000" fill="hold"/>
                                        <p:tgtEl>
                                          <p:spTgt spid="20"/>
                                        </p:tgtEl>
                                        <p:attrNameLst>
                                          <p:attrName>r</p:attrName>
                                        </p:attrNameLst>
                                      </p:cBhvr>
                                    </p:animRot>
                                  </p:childTnLst>
                                </p:cTn>
                              </p:par>
                              <p:par>
                                <p:cTn id="70" presetID="8" presetClass="emph" presetSubtype="0" fill="hold" nodeType="withEffect">
                                  <p:stCondLst>
                                    <p:cond delay="0"/>
                                  </p:stCondLst>
                                  <p:childTnLst>
                                    <p:animRot by="21600000">
                                      <p:cBhvr>
                                        <p:cTn id="71" dur="2000" fill="hold"/>
                                        <p:tgtEl>
                                          <p:spTgt spid="23"/>
                                        </p:tgtEl>
                                        <p:attrNameLst>
                                          <p:attrName>r</p:attrName>
                                        </p:attrNameLst>
                                      </p:cBhvr>
                                    </p:animRot>
                                  </p:childTnLst>
                                </p:cTn>
                              </p:par>
                              <p:par>
                                <p:cTn id="72" presetID="8" presetClass="emph" presetSubtype="0" fill="hold" nodeType="withEffect">
                                  <p:stCondLst>
                                    <p:cond delay="0"/>
                                  </p:stCondLst>
                                  <p:childTnLst>
                                    <p:animRot by="21600000">
                                      <p:cBhvr>
                                        <p:cTn id="73" dur="2000" fill="hold"/>
                                        <p:tgtEl>
                                          <p:spTgt spid="26"/>
                                        </p:tgtEl>
                                        <p:attrNameLst>
                                          <p:attrName>r</p:attrName>
                                        </p:attrNameLst>
                                      </p:cBhvr>
                                    </p:animRot>
                                  </p:childTnLst>
                                </p:cTn>
                              </p:par>
                              <p:par>
                                <p:cTn id="74" presetID="8" presetClass="emph" presetSubtype="0" fill="hold" nodeType="withEffect">
                                  <p:stCondLst>
                                    <p:cond delay="0"/>
                                  </p:stCondLst>
                                  <p:childTnLst>
                                    <p:animRot by="21600000">
                                      <p:cBhvr>
                                        <p:cTn id="75" dur="2000" fill="hold"/>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flipH="1">
            <a:off x="0" y="-2141"/>
            <a:ext cx="12192000" cy="7155656"/>
          </a:xfrm>
          <a:prstGeom prst="rect">
            <a:avLst/>
          </a:prstGeom>
        </p:spPr>
      </p:pic>
      <p:sp>
        <p:nvSpPr>
          <p:cNvPr id="3" name="椭圆 2"/>
          <p:cNvSpPr/>
          <p:nvPr/>
        </p:nvSpPr>
        <p:spPr>
          <a:xfrm>
            <a:off x="5373879" y="735482"/>
            <a:ext cx="8022856" cy="8022856"/>
          </a:xfrm>
          <a:prstGeom prst="ellipse">
            <a:avLst/>
          </a:prstGeom>
          <a:solidFill>
            <a:srgbClr val="3E75AD">
              <a:lumMod val="50000"/>
              <a:alpha val="48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4" name="椭圆 3"/>
          <p:cNvSpPr/>
          <p:nvPr/>
        </p:nvSpPr>
        <p:spPr>
          <a:xfrm>
            <a:off x="6475360" y="1870760"/>
            <a:ext cx="5645184" cy="5645184"/>
          </a:xfrm>
          <a:prstGeom prst="ellipse">
            <a:avLst/>
          </a:prstGeom>
          <a:solidFill>
            <a:srgbClr val="3E75AD">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5" name="文本框 4"/>
          <p:cNvSpPr txBox="1"/>
          <p:nvPr/>
        </p:nvSpPr>
        <p:spPr>
          <a:xfrm>
            <a:off x="8754919" y="3774695"/>
            <a:ext cx="3483596" cy="646331"/>
          </a:xfrm>
          <a:prstGeom prst="rect">
            <a:avLst/>
          </a:prstGeom>
          <a:noFill/>
        </p:spPr>
        <p:txBody>
          <a:bodyPr wrap="square" rtlCol="0">
            <a:spAutoFit/>
          </a:bodyPr>
          <a:lstStyle/>
          <a:p>
            <a:pPr defTabSz="914400">
              <a:defRPr/>
            </a:pPr>
            <a:r>
              <a:rPr lang="en-US" altLang="zh-CN" sz="3600" b="1" kern="0" dirty="0">
                <a:solidFill>
                  <a:prstClr val="white"/>
                </a:solidFill>
                <a:cs typeface="+mn-ea"/>
                <a:sym typeface="+mn-lt"/>
              </a:rPr>
              <a:t>Add title text</a:t>
            </a:r>
            <a:endParaRPr lang="zh-CN" altLang="en-US" sz="3600" b="1" kern="0" dirty="0">
              <a:solidFill>
                <a:prstClr val="white"/>
              </a:solidFill>
              <a:cs typeface="+mn-ea"/>
              <a:sym typeface="+mn-lt"/>
            </a:endParaRPr>
          </a:p>
        </p:txBody>
      </p:sp>
      <p:sp>
        <p:nvSpPr>
          <p:cNvPr id="6" name="文本框 5"/>
          <p:cNvSpPr txBox="1"/>
          <p:nvPr/>
        </p:nvSpPr>
        <p:spPr>
          <a:xfrm>
            <a:off x="6580753" y="2950167"/>
            <a:ext cx="2407202" cy="3154710"/>
          </a:xfrm>
          <a:prstGeom prst="rect">
            <a:avLst/>
          </a:prstGeom>
          <a:noFill/>
        </p:spPr>
        <p:txBody>
          <a:bodyPr wrap="square" rtlCol="0">
            <a:spAutoFit/>
          </a:bodyPr>
          <a:lstStyle/>
          <a:p>
            <a:pPr defTabSz="914400">
              <a:defRPr/>
            </a:pPr>
            <a:r>
              <a:rPr lang="en-US" altLang="zh-CN" sz="19900" b="1" kern="0" dirty="0">
                <a:solidFill>
                  <a:srgbClr val="FAB464"/>
                </a:solidFill>
                <a:latin typeface="Haettenschweiler" panose="020B0706040902060204" pitchFamily="34" charset="0"/>
                <a:cs typeface="+mn-ea"/>
                <a:sym typeface="+mn-lt"/>
              </a:rPr>
              <a:t>05</a:t>
            </a:r>
            <a:endParaRPr lang="zh-CN" altLang="en-US" sz="19900" b="1" kern="0" dirty="0">
              <a:solidFill>
                <a:srgbClr val="FAB464"/>
              </a:solidFill>
              <a:latin typeface="Haettenschweiler" panose="020B0706040902060204" pitchFamily="34" charset="0"/>
              <a:cs typeface="+mn-ea"/>
              <a:sym typeface="+mn-lt"/>
            </a:endParaRPr>
          </a:p>
        </p:txBody>
      </p:sp>
      <p:sp>
        <p:nvSpPr>
          <p:cNvPr id="7" name="Rectangle 21"/>
          <p:cNvSpPr/>
          <p:nvPr/>
        </p:nvSpPr>
        <p:spPr>
          <a:xfrm>
            <a:off x="8710839" y="4747621"/>
            <a:ext cx="3174633" cy="932563"/>
          </a:xfrm>
          <a:prstGeom prst="rect">
            <a:avLst/>
          </a:prstGeom>
        </p:spPr>
        <p:txBody>
          <a:bodyPr wrap="square">
            <a:spAutoFit/>
          </a:bodyPr>
          <a:lstStyle/>
          <a:p>
            <a:pPr defTabSz="914400">
              <a:lnSpc>
                <a:spcPct val="130000"/>
              </a:lnSpc>
              <a:defRPr/>
            </a:pPr>
            <a:r>
              <a:rPr lang="en-US" altLang="zh-CN" sz="1400" kern="0" dirty="0">
                <a:solidFill>
                  <a:prstClr val="white"/>
                </a:solidFill>
                <a:cs typeface="+mn-ea"/>
                <a:sym typeface="+mn-lt"/>
              </a:rPr>
              <a:t>Click here to add text content, such as keywords, some brief introductions, etc.</a:t>
            </a:r>
            <a:endParaRPr lang="en-US" altLang="zh-CN" sz="1000" kern="0" dirty="0">
              <a:solidFill>
                <a:prstClr val="white"/>
              </a:solidFill>
              <a:cs typeface="+mn-ea"/>
              <a:sym typeface="+mn-lt"/>
            </a:endParaRPr>
          </a:p>
        </p:txBody>
      </p:sp>
      <p:sp>
        <p:nvSpPr>
          <p:cNvPr id="8" name="文本框 7"/>
          <p:cNvSpPr txBox="1"/>
          <p:nvPr/>
        </p:nvSpPr>
        <p:spPr>
          <a:xfrm>
            <a:off x="8757354" y="4374119"/>
            <a:ext cx="4838390" cy="400110"/>
          </a:xfrm>
          <a:prstGeom prst="rect">
            <a:avLst/>
          </a:prstGeom>
          <a:noFill/>
        </p:spPr>
        <p:txBody>
          <a:bodyPr wrap="square" rtlCol="0">
            <a:spAutoFit/>
          </a:bodyPr>
          <a:lstStyle/>
          <a:p>
            <a:pPr defTabSz="914400">
              <a:defRPr/>
            </a:pPr>
            <a:r>
              <a:rPr lang="en-US" altLang="zh-CN" sz="2000" kern="0" dirty="0">
                <a:solidFill>
                  <a:prstClr val="white"/>
                </a:solidFill>
                <a:cs typeface="+mn-ea"/>
                <a:sym typeface="+mn-lt"/>
              </a:rPr>
              <a:t>Strategy implementation</a:t>
            </a:r>
          </a:p>
        </p:txBody>
      </p:sp>
      <p:grpSp>
        <p:nvGrpSpPr>
          <p:cNvPr id="9" name="组合 8"/>
          <p:cNvGrpSpPr/>
          <p:nvPr/>
        </p:nvGrpSpPr>
        <p:grpSpPr>
          <a:xfrm>
            <a:off x="6711698" y="1740925"/>
            <a:ext cx="1501027" cy="1502023"/>
            <a:chOff x="6711698" y="1740925"/>
            <a:chExt cx="1501027" cy="1502023"/>
          </a:xfrm>
        </p:grpSpPr>
        <p:grpSp>
          <p:nvGrpSpPr>
            <p:cNvPr id="10" name="Group 1"/>
            <p:cNvGrpSpPr/>
            <p:nvPr/>
          </p:nvGrpSpPr>
          <p:grpSpPr>
            <a:xfrm>
              <a:off x="6711698" y="1740925"/>
              <a:ext cx="1501027" cy="1502023"/>
              <a:chOff x="5876213" y="3038185"/>
              <a:chExt cx="1347559" cy="1348453"/>
            </a:xfrm>
          </p:grpSpPr>
          <p:sp>
            <p:nvSpPr>
              <p:cNvPr id="12" name="Oval 23"/>
              <p:cNvSpPr/>
              <p:nvPr/>
            </p:nvSpPr>
            <p:spPr>
              <a:xfrm>
                <a:off x="5945804" y="3109832"/>
                <a:ext cx="1208379" cy="1205162"/>
              </a:xfrm>
              <a:prstGeom prst="ellipse">
                <a:avLst/>
              </a:prstGeom>
              <a:solidFill>
                <a:srgbClr val="FAB464"/>
              </a:soli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Text" lastClr="000000"/>
                  </a:solidFill>
                  <a:effectLst/>
                  <a:uLnTx/>
                  <a:uFillTx/>
                  <a:cs typeface="+mn-ea"/>
                  <a:sym typeface="+mn-lt"/>
                </a:endParaRPr>
              </a:p>
            </p:txBody>
          </p:sp>
          <p:sp>
            <p:nvSpPr>
              <p:cNvPr id="13" name="Oval 24"/>
              <p:cNvSpPr/>
              <p:nvPr/>
            </p:nvSpPr>
            <p:spPr>
              <a:xfrm>
                <a:off x="5876213" y="3038185"/>
                <a:ext cx="1347559" cy="1348453"/>
              </a:xfrm>
              <a:prstGeom prst="ellipse">
                <a:avLst/>
              </a:prstGeom>
              <a:noFill/>
              <a:ln w="19050" cap="flat" cmpd="sng" algn="ctr">
                <a:solidFill>
                  <a:sysClr val="window" lastClr="FFFFFF">
                    <a:alpha val="67000"/>
                  </a:sysClr>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Text" lastClr="000000"/>
                  </a:solidFill>
                  <a:effectLst/>
                  <a:uLnTx/>
                  <a:uFillTx/>
                  <a:cs typeface="+mn-ea"/>
                  <a:sym typeface="+mn-lt"/>
                </a:endParaRPr>
              </a:p>
            </p:txBody>
          </p:sp>
        </p:grpSp>
        <p:sp>
          <p:nvSpPr>
            <p:cNvPr id="11" name="Freeform 118"/>
            <p:cNvSpPr>
              <a:spLocks/>
            </p:cNvSpPr>
            <p:nvPr/>
          </p:nvSpPr>
          <p:spPr bwMode="auto">
            <a:xfrm>
              <a:off x="7069026" y="2040324"/>
              <a:ext cx="757342" cy="770746"/>
            </a:xfrm>
            <a:custGeom>
              <a:avLst/>
              <a:gdLst>
                <a:gd name="T0" fmla="*/ 62 w 63"/>
                <a:gd name="T1" fmla="*/ 49 h 64"/>
                <a:gd name="T2" fmla="*/ 47 w 63"/>
                <a:gd name="T3" fmla="*/ 41 h 64"/>
                <a:gd name="T4" fmla="*/ 40 w 63"/>
                <a:gd name="T5" fmla="*/ 38 h 64"/>
                <a:gd name="T6" fmla="*/ 40 w 63"/>
                <a:gd name="T7" fmla="*/ 32 h 64"/>
                <a:gd name="T8" fmla="*/ 43 w 63"/>
                <a:gd name="T9" fmla="*/ 25 h 64"/>
                <a:gd name="T10" fmla="*/ 46 w 63"/>
                <a:gd name="T11" fmla="*/ 21 h 64"/>
                <a:gd name="T12" fmla="*/ 44 w 63"/>
                <a:gd name="T13" fmla="*/ 16 h 64"/>
                <a:gd name="T14" fmla="*/ 44 w 63"/>
                <a:gd name="T15" fmla="*/ 10 h 64"/>
                <a:gd name="T16" fmla="*/ 32 w 63"/>
                <a:gd name="T17" fmla="*/ 0 h 64"/>
                <a:gd name="T18" fmla="*/ 19 w 63"/>
                <a:gd name="T19" fmla="*/ 10 h 64"/>
                <a:gd name="T20" fmla="*/ 20 w 63"/>
                <a:gd name="T21" fmla="*/ 16 h 64"/>
                <a:gd name="T22" fmla="*/ 18 w 63"/>
                <a:gd name="T23" fmla="*/ 21 h 64"/>
                <a:gd name="T24" fmla="*/ 21 w 63"/>
                <a:gd name="T25" fmla="*/ 25 h 64"/>
                <a:gd name="T26" fmla="*/ 24 w 63"/>
                <a:gd name="T27" fmla="*/ 32 h 64"/>
                <a:gd name="T28" fmla="*/ 24 w 63"/>
                <a:gd name="T29" fmla="*/ 38 h 64"/>
                <a:gd name="T30" fmla="*/ 16 w 63"/>
                <a:gd name="T31" fmla="*/ 41 h 64"/>
                <a:gd name="T32" fmla="*/ 2 w 63"/>
                <a:gd name="T33" fmla="*/ 49 h 64"/>
                <a:gd name="T34" fmla="*/ 1 w 63"/>
                <a:gd name="T35" fmla="*/ 64 h 64"/>
                <a:gd name="T36" fmla="*/ 63 w 63"/>
                <a:gd name="T37" fmla="*/ 64 h 64"/>
                <a:gd name="T38" fmla="*/ 62 w 63"/>
                <a:gd name="T39" fmla="*/ 4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 h="64">
                  <a:moveTo>
                    <a:pt x="62" y="49"/>
                  </a:moveTo>
                  <a:cubicBezTo>
                    <a:pt x="60" y="46"/>
                    <a:pt x="54" y="44"/>
                    <a:pt x="47" y="41"/>
                  </a:cubicBezTo>
                  <a:cubicBezTo>
                    <a:pt x="41" y="39"/>
                    <a:pt x="40" y="38"/>
                    <a:pt x="40" y="38"/>
                  </a:cubicBezTo>
                  <a:cubicBezTo>
                    <a:pt x="40" y="32"/>
                    <a:pt x="40" y="32"/>
                    <a:pt x="40" y="32"/>
                  </a:cubicBezTo>
                  <a:cubicBezTo>
                    <a:pt x="40" y="32"/>
                    <a:pt x="42" y="30"/>
                    <a:pt x="43" y="25"/>
                  </a:cubicBezTo>
                  <a:cubicBezTo>
                    <a:pt x="44" y="25"/>
                    <a:pt x="46" y="22"/>
                    <a:pt x="46" y="21"/>
                  </a:cubicBezTo>
                  <a:cubicBezTo>
                    <a:pt x="46" y="20"/>
                    <a:pt x="46" y="16"/>
                    <a:pt x="44" y="16"/>
                  </a:cubicBezTo>
                  <a:cubicBezTo>
                    <a:pt x="44" y="14"/>
                    <a:pt x="44" y="11"/>
                    <a:pt x="44" y="10"/>
                  </a:cubicBezTo>
                  <a:cubicBezTo>
                    <a:pt x="44" y="5"/>
                    <a:pt x="39" y="0"/>
                    <a:pt x="32" y="0"/>
                  </a:cubicBezTo>
                  <a:cubicBezTo>
                    <a:pt x="25" y="0"/>
                    <a:pt x="20" y="5"/>
                    <a:pt x="19" y="10"/>
                  </a:cubicBezTo>
                  <a:cubicBezTo>
                    <a:pt x="19" y="11"/>
                    <a:pt x="20" y="14"/>
                    <a:pt x="20" y="16"/>
                  </a:cubicBezTo>
                  <a:cubicBezTo>
                    <a:pt x="18" y="16"/>
                    <a:pt x="18" y="20"/>
                    <a:pt x="18" y="21"/>
                  </a:cubicBezTo>
                  <a:cubicBezTo>
                    <a:pt x="18" y="22"/>
                    <a:pt x="20" y="25"/>
                    <a:pt x="21" y="25"/>
                  </a:cubicBezTo>
                  <a:cubicBezTo>
                    <a:pt x="22" y="30"/>
                    <a:pt x="24" y="32"/>
                    <a:pt x="24" y="32"/>
                  </a:cubicBezTo>
                  <a:cubicBezTo>
                    <a:pt x="24" y="38"/>
                    <a:pt x="24" y="38"/>
                    <a:pt x="24" y="38"/>
                  </a:cubicBezTo>
                  <a:cubicBezTo>
                    <a:pt x="24" y="38"/>
                    <a:pt x="23" y="39"/>
                    <a:pt x="16" y="41"/>
                  </a:cubicBezTo>
                  <a:cubicBezTo>
                    <a:pt x="10" y="44"/>
                    <a:pt x="4" y="46"/>
                    <a:pt x="2" y="49"/>
                  </a:cubicBezTo>
                  <a:cubicBezTo>
                    <a:pt x="0" y="51"/>
                    <a:pt x="1" y="64"/>
                    <a:pt x="1" y="64"/>
                  </a:cubicBezTo>
                  <a:cubicBezTo>
                    <a:pt x="63" y="64"/>
                    <a:pt x="63" y="64"/>
                    <a:pt x="63" y="64"/>
                  </a:cubicBezTo>
                  <a:cubicBezTo>
                    <a:pt x="63" y="64"/>
                    <a:pt x="63" y="51"/>
                    <a:pt x="62" y="49"/>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cs typeface="+mn-ea"/>
                <a:sym typeface="+mn-lt"/>
              </a:endParaRPr>
            </a:p>
          </p:txBody>
        </p:sp>
      </p:grpSp>
    </p:spTree>
    <p:extLst>
      <p:ext uri="{BB962C8B-B14F-4D97-AF65-F5344CB8AC3E}">
        <p14:creationId xmlns:p14="http://schemas.microsoft.com/office/powerpoint/2010/main" val="65034246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par>
                          <p:cTn id="21" fill="hold">
                            <p:stCondLst>
                              <p:cond delay="1500"/>
                            </p:stCondLst>
                            <p:childTnLst>
                              <p:par>
                                <p:cTn id="22" presetID="49" presetClass="entr" presetSubtype="0" decel="10000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 calcmode="lin" valueType="num">
                                      <p:cBhvr>
                                        <p:cTn id="26" dur="500" fill="hold"/>
                                        <p:tgtEl>
                                          <p:spTgt spid="9"/>
                                        </p:tgtEl>
                                        <p:attrNameLst>
                                          <p:attrName>style.rotation</p:attrName>
                                        </p:attrNameLst>
                                      </p:cBhvr>
                                      <p:tavLst>
                                        <p:tav tm="0">
                                          <p:val>
                                            <p:fltVal val="360"/>
                                          </p:val>
                                        </p:tav>
                                        <p:tav tm="100000">
                                          <p:val>
                                            <p:fltVal val="0"/>
                                          </p:val>
                                        </p:tav>
                                      </p:tavLst>
                                    </p:anim>
                                    <p:animEffect transition="in" filter="fade">
                                      <p:cBhvr>
                                        <p:cTn id="27" dur="500"/>
                                        <p:tgtEl>
                                          <p:spTgt spid="9"/>
                                        </p:tgtEl>
                                      </p:cBhvr>
                                    </p:animEffect>
                                  </p:childTnLst>
                                </p:cTn>
                              </p:par>
                            </p:childTnLst>
                          </p:cTn>
                        </p:par>
                        <p:par>
                          <p:cTn id="28" fill="hold">
                            <p:stCondLst>
                              <p:cond delay="20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6"/>
                                        </p:tgtEl>
                                        <p:attrNameLst>
                                          <p:attrName>ppt_y</p:attrName>
                                        </p:attrNameLst>
                                      </p:cBhvr>
                                      <p:tavLst>
                                        <p:tav tm="0">
                                          <p:val>
                                            <p:strVal val="#ppt_y"/>
                                          </p:val>
                                        </p:tav>
                                        <p:tav tm="100000">
                                          <p:val>
                                            <p:strVal val="#ppt_y"/>
                                          </p:val>
                                        </p:tav>
                                      </p:tavLst>
                                    </p:anim>
                                    <p:anim calcmode="lin" valueType="num">
                                      <p:cBhvr>
                                        <p:cTn id="3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6"/>
                                        </p:tgtEl>
                                      </p:cBhvr>
                                    </p:animEffect>
                                  </p:childTnLst>
                                </p:cTn>
                              </p:par>
                            </p:childTnLst>
                          </p:cTn>
                        </p:par>
                        <p:par>
                          <p:cTn id="36" fill="hold">
                            <p:stCondLst>
                              <p:cond delay="2550"/>
                            </p:stCondLst>
                            <p:childTnLst>
                              <p:par>
                                <p:cTn id="37" presetID="42" presetClass="entr" presetSubtype="0" fill="hold" grpId="0" nodeType="afterEffect">
                                  <p:stCondLst>
                                    <p:cond delay="0"/>
                                  </p:stCondLst>
                                  <p:iterate type="lt">
                                    <p:tmPct val="10000"/>
                                  </p:iterate>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childTnLst>
                          </p:cTn>
                        </p:par>
                        <p:par>
                          <p:cTn id="42" fill="hold">
                            <p:stCondLst>
                              <p:cond delay="4650"/>
                            </p:stCondLst>
                            <p:childTnLst>
                              <p:par>
                                <p:cTn id="43" presetID="22" presetClass="entr" presetSubtype="8"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500"/>
                                        <p:tgtEl>
                                          <p:spTgt spid="8"/>
                                        </p:tgtEl>
                                      </p:cBhvr>
                                    </p:animEffect>
                                  </p:childTnLst>
                                </p:cTn>
                              </p:par>
                            </p:childTnLst>
                          </p:cTn>
                        </p:par>
                        <p:par>
                          <p:cTn id="46" fill="hold">
                            <p:stCondLst>
                              <p:cond delay="5150"/>
                            </p:stCondLst>
                            <p:childTnLst>
                              <p:par>
                                <p:cTn id="47" presetID="18" presetClass="entr" presetSubtype="6" fill="hold" nodeType="afterEffect">
                                  <p:stCondLst>
                                    <p:cond delay="0"/>
                                  </p:stCondLst>
                                  <p:childTnLst>
                                    <p:set>
                                      <p:cBhvr>
                                        <p:cTn id="48" dur="1" fill="hold">
                                          <p:stCondLst>
                                            <p:cond delay="0"/>
                                          </p:stCondLst>
                                        </p:cTn>
                                        <p:tgtEl>
                                          <p:spTgt spid="7">
                                            <p:txEl>
                                              <p:pRg st="0" end="0"/>
                                            </p:txEl>
                                          </p:spTgt>
                                        </p:tgtEl>
                                        <p:attrNameLst>
                                          <p:attrName>style.visibility</p:attrName>
                                        </p:attrNameLst>
                                      </p:cBhvr>
                                      <p:to>
                                        <p:strVal val="visible"/>
                                      </p:to>
                                    </p:set>
                                    <p:animEffect transition="in" filter="strips(downRight)">
                                      <p:cBhvr>
                                        <p:cTn id="4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0"/>
          <p:cNvSpPr>
            <a:spLocks/>
          </p:cNvSpPr>
          <p:nvPr/>
        </p:nvSpPr>
        <p:spPr bwMode="auto">
          <a:xfrm>
            <a:off x="6750619" y="5156799"/>
            <a:ext cx="694814" cy="883388"/>
          </a:xfrm>
          <a:custGeom>
            <a:avLst/>
            <a:gdLst>
              <a:gd name="connsiteX0" fmla="*/ 406721 w 694814"/>
              <a:gd name="connsiteY0" fmla="*/ 0 h 883388"/>
              <a:gd name="connsiteX1" fmla="*/ 694814 w 694814"/>
              <a:gd name="connsiteY1" fmla="*/ 0 h 883388"/>
              <a:gd name="connsiteX2" fmla="*/ 694814 w 694814"/>
              <a:gd name="connsiteY2" fmla="*/ 15658 h 883388"/>
              <a:gd name="connsiteX3" fmla="*/ 694814 w 694814"/>
              <a:gd name="connsiteY3" fmla="*/ 738246 h 883388"/>
              <a:gd name="connsiteX4" fmla="*/ 542294 w 694814"/>
              <a:gd name="connsiteY4" fmla="*/ 883388 h 883388"/>
              <a:gd name="connsiteX5" fmla="*/ 406721 w 694814"/>
              <a:gd name="connsiteY5" fmla="*/ 738246 h 883388"/>
              <a:gd name="connsiteX6" fmla="*/ 406721 w 694814"/>
              <a:gd name="connsiteY6" fmla="*/ 21146 h 883388"/>
              <a:gd name="connsiteX7" fmla="*/ 0 w 694814"/>
              <a:gd name="connsiteY7" fmla="*/ 0 h 883388"/>
              <a:gd name="connsiteX8" fmla="*/ 288094 w 694814"/>
              <a:gd name="connsiteY8" fmla="*/ 0 h 883388"/>
              <a:gd name="connsiteX9" fmla="*/ 288094 w 694814"/>
              <a:gd name="connsiteY9" fmla="*/ 15658 h 883388"/>
              <a:gd name="connsiteX10" fmla="*/ 288094 w 694814"/>
              <a:gd name="connsiteY10" fmla="*/ 738246 h 883388"/>
              <a:gd name="connsiteX11" fmla="*/ 152521 w 694814"/>
              <a:gd name="connsiteY11" fmla="*/ 883388 h 883388"/>
              <a:gd name="connsiteX12" fmla="*/ 0 w 694814"/>
              <a:gd name="connsiteY12" fmla="*/ 738246 h 883388"/>
              <a:gd name="connsiteX13" fmla="*/ 0 w 694814"/>
              <a:gd name="connsiteY13" fmla="*/ 21146 h 88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4814" h="883388">
                <a:moveTo>
                  <a:pt x="406721" y="0"/>
                </a:moveTo>
                <a:lnTo>
                  <a:pt x="694814" y="0"/>
                </a:lnTo>
                <a:lnTo>
                  <a:pt x="694814" y="15658"/>
                </a:lnTo>
                <a:cubicBezTo>
                  <a:pt x="694814" y="173765"/>
                  <a:pt x="694814" y="403739"/>
                  <a:pt x="694814" y="738246"/>
                </a:cubicBezTo>
                <a:cubicBezTo>
                  <a:pt x="694814" y="828960"/>
                  <a:pt x="627028" y="883388"/>
                  <a:pt x="542294" y="883388"/>
                </a:cubicBezTo>
                <a:cubicBezTo>
                  <a:pt x="457561" y="883388"/>
                  <a:pt x="406721" y="828960"/>
                  <a:pt x="406721" y="738246"/>
                </a:cubicBezTo>
                <a:cubicBezTo>
                  <a:pt x="406721" y="738246"/>
                  <a:pt x="406721" y="738246"/>
                  <a:pt x="406721" y="21146"/>
                </a:cubicBezTo>
                <a:close/>
                <a:moveTo>
                  <a:pt x="0" y="0"/>
                </a:moveTo>
                <a:lnTo>
                  <a:pt x="288094" y="0"/>
                </a:lnTo>
                <a:lnTo>
                  <a:pt x="288094" y="15658"/>
                </a:lnTo>
                <a:cubicBezTo>
                  <a:pt x="288094" y="173765"/>
                  <a:pt x="288094" y="403739"/>
                  <a:pt x="288094" y="738246"/>
                </a:cubicBezTo>
                <a:cubicBezTo>
                  <a:pt x="288094" y="828960"/>
                  <a:pt x="220307" y="883388"/>
                  <a:pt x="152521" y="883388"/>
                </a:cubicBezTo>
                <a:cubicBezTo>
                  <a:pt x="67786" y="883388"/>
                  <a:pt x="0" y="828960"/>
                  <a:pt x="0" y="738246"/>
                </a:cubicBezTo>
                <a:cubicBezTo>
                  <a:pt x="0" y="738246"/>
                  <a:pt x="0" y="738246"/>
                  <a:pt x="0" y="21146"/>
                </a:cubicBez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id-ID">
              <a:cs typeface="+mn-ea"/>
              <a:sym typeface="+mn-lt"/>
            </a:endParaRPr>
          </a:p>
        </p:txBody>
      </p:sp>
      <p:sp>
        <p:nvSpPr>
          <p:cNvPr id="24" name="Freeform 9"/>
          <p:cNvSpPr>
            <a:spLocks noChangeArrowheads="1"/>
          </p:cNvSpPr>
          <p:nvPr/>
        </p:nvSpPr>
        <p:spPr bwMode="auto">
          <a:xfrm>
            <a:off x="4644137" y="5156799"/>
            <a:ext cx="855825" cy="883388"/>
          </a:xfrm>
          <a:custGeom>
            <a:avLst/>
            <a:gdLst>
              <a:gd name="connsiteX0" fmla="*/ 455227 w 855825"/>
              <a:gd name="connsiteY0" fmla="*/ 0 h 883388"/>
              <a:gd name="connsiteX1" fmla="*/ 855825 w 855825"/>
              <a:gd name="connsiteY1" fmla="*/ 0 h 883388"/>
              <a:gd name="connsiteX2" fmla="*/ 855825 w 855825"/>
              <a:gd name="connsiteY2" fmla="*/ 57004 h 883388"/>
              <a:gd name="connsiteX3" fmla="*/ 855825 w 855825"/>
              <a:gd name="connsiteY3" fmla="*/ 686780 h 883388"/>
              <a:gd name="connsiteX4" fmla="*/ 655526 w 855825"/>
              <a:gd name="connsiteY4" fmla="*/ 883388 h 883388"/>
              <a:gd name="connsiteX5" fmla="*/ 455227 w 855825"/>
              <a:gd name="connsiteY5" fmla="*/ 686780 h 883388"/>
              <a:gd name="connsiteX6" fmla="*/ 455227 w 855825"/>
              <a:gd name="connsiteY6" fmla="*/ 113714 h 883388"/>
              <a:gd name="connsiteX7" fmla="*/ 0 w 855825"/>
              <a:gd name="connsiteY7" fmla="*/ 0 h 883388"/>
              <a:gd name="connsiteX8" fmla="*/ 382391 w 855825"/>
              <a:gd name="connsiteY8" fmla="*/ 0 h 883388"/>
              <a:gd name="connsiteX9" fmla="*/ 382391 w 855825"/>
              <a:gd name="connsiteY9" fmla="*/ 57004 h 883388"/>
              <a:gd name="connsiteX10" fmla="*/ 382391 w 855825"/>
              <a:gd name="connsiteY10" fmla="*/ 686780 h 883388"/>
              <a:gd name="connsiteX11" fmla="*/ 200301 w 855825"/>
              <a:gd name="connsiteY11" fmla="*/ 883388 h 883388"/>
              <a:gd name="connsiteX12" fmla="*/ 0 w 855825"/>
              <a:gd name="connsiteY12" fmla="*/ 686780 h 883388"/>
              <a:gd name="connsiteX13" fmla="*/ 0 w 855825"/>
              <a:gd name="connsiteY13" fmla="*/ 113714 h 88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5825" h="883388">
                <a:moveTo>
                  <a:pt x="455227" y="0"/>
                </a:moveTo>
                <a:lnTo>
                  <a:pt x="855825" y="0"/>
                </a:lnTo>
                <a:lnTo>
                  <a:pt x="855825" y="57004"/>
                </a:lnTo>
                <a:cubicBezTo>
                  <a:pt x="855825" y="225143"/>
                  <a:pt x="855825" y="432084"/>
                  <a:pt x="855825" y="686780"/>
                </a:cubicBezTo>
                <a:cubicBezTo>
                  <a:pt x="855825" y="794021"/>
                  <a:pt x="764780" y="883388"/>
                  <a:pt x="655526" y="883388"/>
                </a:cubicBezTo>
                <a:cubicBezTo>
                  <a:pt x="546271" y="883388"/>
                  <a:pt x="455227" y="794021"/>
                  <a:pt x="455227" y="686780"/>
                </a:cubicBezTo>
                <a:cubicBezTo>
                  <a:pt x="455227" y="686780"/>
                  <a:pt x="455227" y="686780"/>
                  <a:pt x="455227" y="113714"/>
                </a:cubicBezTo>
                <a:close/>
                <a:moveTo>
                  <a:pt x="0" y="0"/>
                </a:moveTo>
                <a:lnTo>
                  <a:pt x="382391" y="0"/>
                </a:lnTo>
                <a:lnTo>
                  <a:pt x="382391" y="57004"/>
                </a:lnTo>
                <a:cubicBezTo>
                  <a:pt x="382391" y="225143"/>
                  <a:pt x="382391" y="432084"/>
                  <a:pt x="382391" y="686780"/>
                </a:cubicBezTo>
                <a:cubicBezTo>
                  <a:pt x="382391" y="794021"/>
                  <a:pt x="309554" y="883388"/>
                  <a:pt x="200301" y="883388"/>
                </a:cubicBezTo>
                <a:cubicBezTo>
                  <a:pt x="91046" y="883388"/>
                  <a:pt x="0" y="794021"/>
                  <a:pt x="0" y="686780"/>
                </a:cubicBezTo>
                <a:cubicBezTo>
                  <a:pt x="0" y="686780"/>
                  <a:pt x="0" y="686780"/>
                  <a:pt x="0" y="113714"/>
                </a:cubicBez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id-ID">
              <a:cs typeface="+mn-ea"/>
              <a:sym typeface="+mn-lt"/>
            </a:endParaRPr>
          </a:p>
        </p:txBody>
      </p:sp>
      <p:sp>
        <p:nvSpPr>
          <p:cNvPr id="25" name="Freeform 11"/>
          <p:cNvSpPr>
            <a:spLocks noChangeArrowheads="1"/>
          </p:cNvSpPr>
          <p:nvPr/>
        </p:nvSpPr>
        <p:spPr bwMode="auto">
          <a:xfrm>
            <a:off x="4279957" y="4306194"/>
            <a:ext cx="1584185" cy="850605"/>
          </a:xfrm>
          <a:custGeom>
            <a:avLst/>
            <a:gdLst>
              <a:gd name="connsiteX0" fmla="*/ 1292840 w 1584185"/>
              <a:gd name="connsiteY0" fmla="*/ 0 h 850605"/>
              <a:gd name="connsiteX1" fmla="*/ 1584185 w 1584185"/>
              <a:gd name="connsiteY1" fmla="*/ 0 h 850605"/>
              <a:gd name="connsiteX2" fmla="*/ 1584185 w 1584185"/>
              <a:gd name="connsiteY2" fmla="*/ 36018 h 850605"/>
              <a:gd name="connsiteX3" fmla="*/ 1438513 w 1584185"/>
              <a:gd name="connsiteY3" fmla="*/ 179006 h 850605"/>
              <a:gd name="connsiteX4" fmla="*/ 1292840 w 1584185"/>
              <a:gd name="connsiteY4" fmla="*/ 36018 h 850605"/>
              <a:gd name="connsiteX5" fmla="*/ 1292840 w 1584185"/>
              <a:gd name="connsiteY5" fmla="*/ 9627 h 850605"/>
              <a:gd name="connsiteX6" fmla="*/ 364180 w 1584185"/>
              <a:gd name="connsiteY6" fmla="*/ 0 h 850605"/>
              <a:gd name="connsiteX7" fmla="*/ 1220005 w 1584185"/>
              <a:gd name="connsiteY7" fmla="*/ 0 h 850605"/>
              <a:gd name="connsiteX8" fmla="*/ 1220005 w 1584185"/>
              <a:gd name="connsiteY8" fmla="*/ 9980 h 850605"/>
              <a:gd name="connsiteX9" fmla="*/ 1220005 w 1584185"/>
              <a:gd name="connsiteY9" fmla="*/ 107512 h 850605"/>
              <a:gd name="connsiteX10" fmla="*/ 1220005 w 1584185"/>
              <a:gd name="connsiteY10" fmla="*/ 179006 h 850605"/>
              <a:gd name="connsiteX11" fmla="*/ 1220005 w 1584185"/>
              <a:gd name="connsiteY11" fmla="*/ 752073 h 850605"/>
              <a:gd name="connsiteX12" fmla="*/ 1220005 w 1584185"/>
              <a:gd name="connsiteY12" fmla="*/ 850605 h 850605"/>
              <a:gd name="connsiteX13" fmla="*/ 819407 w 1584185"/>
              <a:gd name="connsiteY13" fmla="*/ 850605 h 850605"/>
              <a:gd name="connsiteX14" fmla="*/ 819407 w 1584185"/>
              <a:gd name="connsiteY14" fmla="*/ 808783 h 850605"/>
              <a:gd name="connsiteX15" fmla="*/ 819407 w 1584185"/>
              <a:gd name="connsiteY15" fmla="*/ 179006 h 850605"/>
              <a:gd name="connsiteX16" fmla="*/ 746571 w 1584185"/>
              <a:gd name="connsiteY16" fmla="*/ 179006 h 850605"/>
              <a:gd name="connsiteX17" fmla="*/ 746571 w 1584185"/>
              <a:gd name="connsiteY17" fmla="*/ 752073 h 850605"/>
              <a:gd name="connsiteX18" fmla="*/ 746571 w 1584185"/>
              <a:gd name="connsiteY18" fmla="*/ 850605 h 850605"/>
              <a:gd name="connsiteX19" fmla="*/ 364180 w 1584185"/>
              <a:gd name="connsiteY19" fmla="*/ 850605 h 850605"/>
              <a:gd name="connsiteX20" fmla="*/ 364180 w 1584185"/>
              <a:gd name="connsiteY20" fmla="*/ 808783 h 850605"/>
              <a:gd name="connsiteX21" fmla="*/ 364180 w 1584185"/>
              <a:gd name="connsiteY21" fmla="*/ 179006 h 850605"/>
              <a:gd name="connsiteX22" fmla="*/ 364180 w 1584185"/>
              <a:gd name="connsiteY22" fmla="*/ 107512 h 850605"/>
              <a:gd name="connsiteX23" fmla="*/ 364180 w 1584185"/>
              <a:gd name="connsiteY23" fmla="*/ 38252 h 850605"/>
              <a:gd name="connsiteX24" fmla="*/ 0 w 1584185"/>
              <a:gd name="connsiteY24" fmla="*/ 0 h 850605"/>
              <a:gd name="connsiteX25" fmla="*/ 291344 w 1584185"/>
              <a:gd name="connsiteY25" fmla="*/ 0 h 850605"/>
              <a:gd name="connsiteX26" fmla="*/ 291344 w 1584185"/>
              <a:gd name="connsiteY26" fmla="*/ 36018 h 850605"/>
              <a:gd name="connsiteX27" fmla="*/ 145672 w 1584185"/>
              <a:gd name="connsiteY27" fmla="*/ 179006 h 850605"/>
              <a:gd name="connsiteX28" fmla="*/ 0 w 1584185"/>
              <a:gd name="connsiteY28" fmla="*/ 36018 h 850605"/>
              <a:gd name="connsiteX29" fmla="*/ 0 w 1584185"/>
              <a:gd name="connsiteY29" fmla="*/ 22613 h 850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84185" h="850605">
                <a:moveTo>
                  <a:pt x="1292840" y="0"/>
                </a:moveTo>
                <a:lnTo>
                  <a:pt x="1584185" y="0"/>
                </a:lnTo>
                <a:lnTo>
                  <a:pt x="1584185" y="36018"/>
                </a:lnTo>
                <a:cubicBezTo>
                  <a:pt x="1584185" y="125386"/>
                  <a:pt x="1511350" y="179006"/>
                  <a:pt x="1438513" y="179006"/>
                </a:cubicBezTo>
                <a:cubicBezTo>
                  <a:pt x="1347468" y="179006"/>
                  <a:pt x="1292840" y="125386"/>
                  <a:pt x="1292840" y="36018"/>
                </a:cubicBezTo>
                <a:cubicBezTo>
                  <a:pt x="1292840" y="36018"/>
                  <a:pt x="1292840" y="36018"/>
                  <a:pt x="1292840" y="9627"/>
                </a:cubicBezTo>
                <a:close/>
                <a:moveTo>
                  <a:pt x="364180" y="0"/>
                </a:moveTo>
                <a:lnTo>
                  <a:pt x="1220005" y="0"/>
                </a:lnTo>
                <a:lnTo>
                  <a:pt x="1220005" y="9980"/>
                </a:lnTo>
                <a:cubicBezTo>
                  <a:pt x="1220005" y="40417"/>
                  <a:pt x="1220005" y="72882"/>
                  <a:pt x="1220005" y="107512"/>
                </a:cubicBezTo>
                <a:cubicBezTo>
                  <a:pt x="1220005" y="107512"/>
                  <a:pt x="1220005" y="107512"/>
                  <a:pt x="1220005" y="179006"/>
                </a:cubicBezTo>
                <a:cubicBezTo>
                  <a:pt x="1220005" y="179006"/>
                  <a:pt x="1220005" y="179006"/>
                  <a:pt x="1220005" y="752073"/>
                </a:cubicBezTo>
                <a:lnTo>
                  <a:pt x="1220005" y="850605"/>
                </a:lnTo>
                <a:lnTo>
                  <a:pt x="819407" y="850605"/>
                </a:lnTo>
                <a:lnTo>
                  <a:pt x="819407" y="808783"/>
                </a:lnTo>
                <a:cubicBezTo>
                  <a:pt x="819407" y="640643"/>
                  <a:pt x="819407" y="433703"/>
                  <a:pt x="819407" y="179006"/>
                </a:cubicBezTo>
                <a:cubicBezTo>
                  <a:pt x="819407" y="179006"/>
                  <a:pt x="819407" y="179006"/>
                  <a:pt x="746571" y="179006"/>
                </a:cubicBezTo>
                <a:cubicBezTo>
                  <a:pt x="746571" y="179006"/>
                  <a:pt x="746571" y="179006"/>
                  <a:pt x="746571" y="752073"/>
                </a:cubicBezTo>
                <a:lnTo>
                  <a:pt x="746571" y="850605"/>
                </a:lnTo>
                <a:lnTo>
                  <a:pt x="364180" y="850605"/>
                </a:lnTo>
                <a:lnTo>
                  <a:pt x="364180" y="808783"/>
                </a:lnTo>
                <a:cubicBezTo>
                  <a:pt x="364180" y="640643"/>
                  <a:pt x="364180" y="433703"/>
                  <a:pt x="364180" y="179006"/>
                </a:cubicBezTo>
                <a:cubicBezTo>
                  <a:pt x="364180" y="179006"/>
                  <a:pt x="364180" y="179006"/>
                  <a:pt x="364180" y="107512"/>
                </a:cubicBezTo>
                <a:cubicBezTo>
                  <a:pt x="364180" y="107512"/>
                  <a:pt x="364180" y="107512"/>
                  <a:pt x="364180" y="38252"/>
                </a:cubicBezTo>
                <a:close/>
                <a:moveTo>
                  <a:pt x="0" y="0"/>
                </a:moveTo>
                <a:lnTo>
                  <a:pt x="291344" y="0"/>
                </a:lnTo>
                <a:lnTo>
                  <a:pt x="291344" y="36018"/>
                </a:lnTo>
                <a:cubicBezTo>
                  <a:pt x="291344" y="125386"/>
                  <a:pt x="236718" y="179006"/>
                  <a:pt x="145672" y="179006"/>
                </a:cubicBezTo>
                <a:cubicBezTo>
                  <a:pt x="72837" y="179006"/>
                  <a:pt x="0" y="125386"/>
                  <a:pt x="0" y="36018"/>
                </a:cubicBezTo>
                <a:cubicBezTo>
                  <a:pt x="0" y="36018"/>
                  <a:pt x="0" y="36018"/>
                  <a:pt x="0" y="22613"/>
                </a:cubicBez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id-ID">
              <a:cs typeface="+mn-ea"/>
              <a:sym typeface="+mn-lt"/>
            </a:endParaRPr>
          </a:p>
        </p:txBody>
      </p:sp>
      <p:sp>
        <p:nvSpPr>
          <p:cNvPr id="26" name="Freeform 13"/>
          <p:cNvSpPr>
            <a:spLocks noChangeArrowheads="1"/>
          </p:cNvSpPr>
          <p:nvPr/>
        </p:nvSpPr>
        <p:spPr bwMode="auto">
          <a:xfrm>
            <a:off x="4279957" y="3455590"/>
            <a:ext cx="1584185" cy="850603"/>
          </a:xfrm>
          <a:custGeom>
            <a:avLst/>
            <a:gdLst>
              <a:gd name="connsiteX0" fmla="*/ 3105 w 1584185"/>
              <a:gd name="connsiteY0" fmla="*/ 0 h 850603"/>
              <a:gd name="connsiteX1" fmla="*/ 1579432 w 1584185"/>
              <a:gd name="connsiteY1" fmla="*/ 0 h 850603"/>
              <a:gd name="connsiteX2" fmla="*/ 1584185 w 1584185"/>
              <a:gd name="connsiteY2" fmla="*/ 28698 h 850603"/>
              <a:gd name="connsiteX3" fmla="*/ 1584185 w 1584185"/>
              <a:gd name="connsiteY3" fmla="*/ 735606 h 850603"/>
              <a:gd name="connsiteX4" fmla="*/ 1584185 w 1584185"/>
              <a:gd name="connsiteY4" fmla="*/ 850603 h 850603"/>
              <a:gd name="connsiteX5" fmla="*/ 1292840 w 1584185"/>
              <a:gd name="connsiteY5" fmla="*/ 850603 h 850603"/>
              <a:gd name="connsiteX6" fmla="*/ 1292840 w 1584185"/>
              <a:gd name="connsiteY6" fmla="*/ 824065 h 850603"/>
              <a:gd name="connsiteX7" fmla="*/ 1292840 w 1584185"/>
              <a:gd name="connsiteY7" fmla="*/ 386166 h 850603"/>
              <a:gd name="connsiteX8" fmla="*/ 1292840 w 1584185"/>
              <a:gd name="connsiteY8" fmla="*/ 82318 h 850603"/>
              <a:gd name="connsiteX9" fmla="*/ 1220005 w 1584185"/>
              <a:gd name="connsiteY9" fmla="*/ 82318 h 850603"/>
              <a:gd name="connsiteX10" fmla="*/ 1220005 w 1584185"/>
              <a:gd name="connsiteY10" fmla="*/ 404040 h 850603"/>
              <a:gd name="connsiteX11" fmla="*/ 1220005 w 1584185"/>
              <a:gd name="connsiteY11" fmla="*/ 775227 h 850603"/>
              <a:gd name="connsiteX12" fmla="*/ 1220005 w 1584185"/>
              <a:gd name="connsiteY12" fmla="*/ 850603 h 850603"/>
              <a:gd name="connsiteX13" fmla="*/ 364180 w 1584185"/>
              <a:gd name="connsiteY13" fmla="*/ 850603 h 850603"/>
              <a:gd name="connsiteX14" fmla="*/ 364180 w 1584185"/>
              <a:gd name="connsiteY14" fmla="*/ 822843 h 850603"/>
              <a:gd name="connsiteX15" fmla="*/ 364180 w 1584185"/>
              <a:gd name="connsiteY15" fmla="*/ 404040 h 850603"/>
              <a:gd name="connsiteX16" fmla="*/ 364180 w 1584185"/>
              <a:gd name="connsiteY16" fmla="*/ 82318 h 850603"/>
              <a:gd name="connsiteX17" fmla="*/ 291344 w 1584185"/>
              <a:gd name="connsiteY17" fmla="*/ 82318 h 850603"/>
              <a:gd name="connsiteX18" fmla="*/ 291344 w 1584185"/>
              <a:gd name="connsiteY18" fmla="*/ 386166 h 850603"/>
              <a:gd name="connsiteX19" fmla="*/ 291344 w 1584185"/>
              <a:gd name="connsiteY19" fmla="*/ 798529 h 850603"/>
              <a:gd name="connsiteX20" fmla="*/ 291344 w 1584185"/>
              <a:gd name="connsiteY20" fmla="*/ 850603 h 850603"/>
              <a:gd name="connsiteX21" fmla="*/ 0 w 1584185"/>
              <a:gd name="connsiteY21" fmla="*/ 850603 h 850603"/>
              <a:gd name="connsiteX22" fmla="*/ 0 w 1584185"/>
              <a:gd name="connsiteY22" fmla="*/ 841380 h 850603"/>
              <a:gd name="connsiteX23" fmla="*/ 0 w 1584185"/>
              <a:gd name="connsiteY23" fmla="*/ 28698 h 85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84185" h="850603">
                <a:moveTo>
                  <a:pt x="3105" y="0"/>
                </a:moveTo>
                <a:lnTo>
                  <a:pt x="1579432" y="0"/>
                </a:lnTo>
                <a:lnTo>
                  <a:pt x="1584185" y="28698"/>
                </a:lnTo>
                <a:cubicBezTo>
                  <a:pt x="1584185" y="28698"/>
                  <a:pt x="1584185" y="28698"/>
                  <a:pt x="1584185" y="735606"/>
                </a:cubicBezTo>
                <a:lnTo>
                  <a:pt x="1584185" y="850603"/>
                </a:lnTo>
                <a:lnTo>
                  <a:pt x="1292840" y="850603"/>
                </a:lnTo>
                <a:lnTo>
                  <a:pt x="1292840" y="824065"/>
                </a:lnTo>
                <a:cubicBezTo>
                  <a:pt x="1292840" y="761508"/>
                  <a:pt x="1292840" y="636394"/>
                  <a:pt x="1292840" y="386166"/>
                </a:cubicBezTo>
                <a:cubicBezTo>
                  <a:pt x="1292840" y="386166"/>
                  <a:pt x="1292840" y="386166"/>
                  <a:pt x="1292840" y="82318"/>
                </a:cubicBezTo>
                <a:cubicBezTo>
                  <a:pt x="1292840" y="82318"/>
                  <a:pt x="1292840" y="82318"/>
                  <a:pt x="1220005" y="82318"/>
                </a:cubicBezTo>
                <a:cubicBezTo>
                  <a:pt x="1220005" y="82318"/>
                  <a:pt x="1220005" y="82318"/>
                  <a:pt x="1220005" y="404040"/>
                </a:cubicBezTo>
                <a:cubicBezTo>
                  <a:pt x="1220005" y="404040"/>
                  <a:pt x="1220005" y="404040"/>
                  <a:pt x="1220005" y="775227"/>
                </a:cubicBezTo>
                <a:lnTo>
                  <a:pt x="1220005" y="850603"/>
                </a:lnTo>
                <a:lnTo>
                  <a:pt x="364180" y="850603"/>
                </a:lnTo>
                <a:lnTo>
                  <a:pt x="364180" y="822843"/>
                </a:lnTo>
                <a:cubicBezTo>
                  <a:pt x="364180" y="741680"/>
                  <a:pt x="364180" y="611818"/>
                  <a:pt x="364180" y="404040"/>
                </a:cubicBezTo>
                <a:cubicBezTo>
                  <a:pt x="364180" y="404040"/>
                  <a:pt x="364180" y="404040"/>
                  <a:pt x="364180" y="82318"/>
                </a:cubicBezTo>
                <a:cubicBezTo>
                  <a:pt x="364180" y="82318"/>
                  <a:pt x="364180" y="82318"/>
                  <a:pt x="291344" y="82318"/>
                </a:cubicBezTo>
                <a:cubicBezTo>
                  <a:pt x="291344" y="82318"/>
                  <a:pt x="291344" y="82318"/>
                  <a:pt x="291344" y="386166"/>
                </a:cubicBezTo>
                <a:cubicBezTo>
                  <a:pt x="291344" y="386166"/>
                  <a:pt x="291344" y="386166"/>
                  <a:pt x="291344" y="798529"/>
                </a:cubicBezTo>
                <a:lnTo>
                  <a:pt x="291344" y="850603"/>
                </a:lnTo>
                <a:lnTo>
                  <a:pt x="0" y="850603"/>
                </a:lnTo>
                <a:lnTo>
                  <a:pt x="0" y="841380"/>
                </a:lnTo>
                <a:cubicBezTo>
                  <a:pt x="0" y="765977"/>
                  <a:pt x="0" y="564901"/>
                  <a:pt x="0" y="28698"/>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id-ID">
              <a:cs typeface="+mn-ea"/>
              <a:sym typeface="+mn-lt"/>
            </a:endParaRPr>
          </a:p>
        </p:txBody>
      </p:sp>
      <p:sp>
        <p:nvSpPr>
          <p:cNvPr id="27" name="Freeform 15"/>
          <p:cNvSpPr>
            <a:spLocks noChangeArrowheads="1"/>
          </p:cNvSpPr>
          <p:nvPr/>
        </p:nvSpPr>
        <p:spPr bwMode="auto">
          <a:xfrm>
            <a:off x="4283063" y="2302844"/>
            <a:ext cx="1576326" cy="1152745"/>
          </a:xfrm>
          <a:custGeom>
            <a:avLst/>
            <a:gdLst>
              <a:gd name="connsiteX0" fmla="*/ 452120 w 1576326"/>
              <a:gd name="connsiteY0" fmla="*/ 734608 h 1152745"/>
              <a:gd name="connsiteX1" fmla="*/ 634210 w 1576326"/>
              <a:gd name="connsiteY1" fmla="*/ 734608 h 1152745"/>
              <a:gd name="connsiteX2" fmla="*/ 670628 w 1576326"/>
              <a:gd name="connsiteY2" fmla="*/ 734608 h 1152745"/>
              <a:gd name="connsiteX3" fmla="*/ 1125854 w 1576326"/>
              <a:gd name="connsiteY3" fmla="*/ 734608 h 1152745"/>
              <a:gd name="connsiteX4" fmla="*/ 1566000 w 1576326"/>
              <a:gd name="connsiteY4" fmla="*/ 1090401 h 1152745"/>
              <a:gd name="connsiteX5" fmla="*/ 1576326 w 1576326"/>
              <a:gd name="connsiteY5" fmla="*/ 1152745 h 1152745"/>
              <a:gd name="connsiteX6" fmla="*/ 0 w 1576326"/>
              <a:gd name="connsiteY6" fmla="*/ 1152745 h 1152745"/>
              <a:gd name="connsiteX7" fmla="*/ 6746 w 1576326"/>
              <a:gd name="connsiteY7" fmla="*/ 1090401 h 1152745"/>
              <a:gd name="connsiteX8" fmla="*/ 452120 w 1576326"/>
              <a:gd name="connsiteY8" fmla="*/ 734608 h 1152745"/>
              <a:gd name="connsiteX9" fmla="*/ 789961 w 1576326"/>
              <a:gd name="connsiteY9" fmla="*/ 0 h 1152745"/>
              <a:gd name="connsiteX10" fmla="*/ 1127064 w 1576326"/>
              <a:gd name="connsiteY10" fmla="*/ 331256 h 1152745"/>
              <a:gd name="connsiteX11" fmla="*/ 789961 w 1576326"/>
              <a:gd name="connsiteY11" fmla="*/ 662512 h 1152745"/>
              <a:gd name="connsiteX12" fmla="*/ 452859 w 1576326"/>
              <a:gd name="connsiteY12" fmla="*/ 331256 h 1152745"/>
              <a:gd name="connsiteX13" fmla="*/ 789961 w 1576326"/>
              <a:gd name="connsiteY13" fmla="*/ 0 h 115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6326" h="1152745">
                <a:moveTo>
                  <a:pt x="452120" y="734608"/>
                </a:moveTo>
                <a:cubicBezTo>
                  <a:pt x="452120" y="734608"/>
                  <a:pt x="452120" y="734608"/>
                  <a:pt x="634210" y="734608"/>
                </a:cubicBezTo>
                <a:cubicBezTo>
                  <a:pt x="634210" y="734608"/>
                  <a:pt x="634210" y="734608"/>
                  <a:pt x="670628" y="734608"/>
                </a:cubicBezTo>
                <a:cubicBezTo>
                  <a:pt x="670628" y="734608"/>
                  <a:pt x="670628" y="734608"/>
                  <a:pt x="1125854" y="734608"/>
                </a:cubicBezTo>
                <a:cubicBezTo>
                  <a:pt x="1332982" y="734608"/>
                  <a:pt x="1512226" y="885136"/>
                  <a:pt x="1566000" y="1090401"/>
                </a:cubicBezTo>
                <a:lnTo>
                  <a:pt x="1576326" y="1152745"/>
                </a:lnTo>
                <a:lnTo>
                  <a:pt x="0" y="1152745"/>
                </a:lnTo>
                <a:lnTo>
                  <a:pt x="6746" y="1090401"/>
                </a:lnTo>
                <a:cubicBezTo>
                  <a:pt x="51806" y="885136"/>
                  <a:pt x="244992" y="734608"/>
                  <a:pt x="452120" y="734608"/>
                </a:cubicBezTo>
                <a:close/>
                <a:moveTo>
                  <a:pt x="789961" y="0"/>
                </a:moveTo>
                <a:cubicBezTo>
                  <a:pt x="976137" y="0"/>
                  <a:pt x="1127064" y="148308"/>
                  <a:pt x="1127064" y="331256"/>
                </a:cubicBezTo>
                <a:cubicBezTo>
                  <a:pt x="1127064" y="514204"/>
                  <a:pt x="976137" y="662512"/>
                  <a:pt x="789961" y="662512"/>
                </a:cubicBezTo>
                <a:cubicBezTo>
                  <a:pt x="603785" y="662512"/>
                  <a:pt x="452859" y="514204"/>
                  <a:pt x="452859" y="331256"/>
                </a:cubicBezTo>
                <a:cubicBezTo>
                  <a:pt x="452859" y="148308"/>
                  <a:pt x="603785" y="0"/>
                  <a:pt x="789961"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id-ID">
              <a:cs typeface="+mn-ea"/>
              <a:sym typeface="+mn-lt"/>
            </a:endParaRPr>
          </a:p>
        </p:txBody>
      </p:sp>
      <p:sp>
        <p:nvSpPr>
          <p:cNvPr id="28" name="Freeform 30"/>
          <p:cNvSpPr>
            <a:spLocks/>
          </p:cNvSpPr>
          <p:nvPr/>
        </p:nvSpPr>
        <p:spPr bwMode="auto">
          <a:xfrm>
            <a:off x="6428632" y="4646436"/>
            <a:ext cx="1338788" cy="510363"/>
          </a:xfrm>
          <a:custGeom>
            <a:avLst/>
            <a:gdLst>
              <a:gd name="connsiteX0" fmla="*/ 53980 w 1338788"/>
              <a:gd name="connsiteY0" fmla="*/ 0 h 510363"/>
              <a:gd name="connsiteX1" fmla="*/ 1284808 w 1338788"/>
              <a:gd name="connsiteY1" fmla="*/ 0 h 510363"/>
              <a:gd name="connsiteX2" fmla="*/ 1338788 w 1338788"/>
              <a:gd name="connsiteY2" fmla="*/ 178186 h 510363"/>
              <a:gd name="connsiteX3" fmla="*/ 1016801 w 1338788"/>
              <a:gd name="connsiteY3" fmla="*/ 178186 h 510363"/>
              <a:gd name="connsiteX4" fmla="*/ 1016801 w 1338788"/>
              <a:gd name="connsiteY4" fmla="*/ 439520 h 510363"/>
              <a:gd name="connsiteX5" fmla="*/ 1016801 w 1338788"/>
              <a:gd name="connsiteY5" fmla="*/ 510363 h 510363"/>
              <a:gd name="connsiteX6" fmla="*/ 728708 w 1338788"/>
              <a:gd name="connsiteY6" fmla="*/ 510363 h 510363"/>
              <a:gd name="connsiteX7" fmla="*/ 728708 w 1338788"/>
              <a:gd name="connsiteY7" fmla="*/ 366608 h 510363"/>
              <a:gd name="connsiteX8" fmla="*/ 728708 w 1338788"/>
              <a:gd name="connsiteY8" fmla="*/ 178186 h 510363"/>
              <a:gd name="connsiteX9" fmla="*/ 610081 w 1338788"/>
              <a:gd name="connsiteY9" fmla="*/ 178186 h 510363"/>
              <a:gd name="connsiteX10" fmla="*/ 610081 w 1338788"/>
              <a:gd name="connsiteY10" fmla="*/ 439520 h 510363"/>
              <a:gd name="connsiteX11" fmla="*/ 610081 w 1338788"/>
              <a:gd name="connsiteY11" fmla="*/ 510363 h 510363"/>
              <a:gd name="connsiteX12" fmla="*/ 321987 w 1338788"/>
              <a:gd name="connsiteY12" fmla="*/ 510363 h 510363"/>
              <a:gd name="connsiteX13" fmla="*/ 321987 w 1338788"/>
              <a:gd name="connsiteY13" fmla="*/ 366608 h 510363"/>
              <a:gd name="connsiteX14" fmla="*/ 321987 w 1338788"/>
              <a:gd name="connsiteY14" fmla="*/ 178186 h 510363"/>
              <a:gd name="connsiteX15" fmla="*/ 0 w 1338788"/>
              <a:gd name="connsiteY15" fmla="*/ 178186 h 510363"/>
              <a:gd name="connsiteX16" fmla="*/ 50840 w 1338788"/>
              <a:gd name="connsiteY16" fmla="*/ 10366 h 5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8788" h="510363">
                <a:moveTo>
                  <a:pt x="53980" y="0"/>
                </a:moveTo>
                <a:lnTo>
                  <a:pt x="1284808" y="0"/>
                </a:lnTo>
                <a:lnTo>
                  <a:pt x="1338788" y="178186"/>
                </a:lnTo>
                <a:cubicBezTo>
                  <a:pt x="1338788" y="178186"/>
                  <a:pt x="1338788" y="178186"/>
                  <a:pt x="1016801" y="178186"/>
                </a:cubicBezTo>
                <a:cubicBezTo>
                  <a:pt x="1016801" y="178186"/>
                  <a:pt x="1016801" y="178186"/>
                  <a:pt x="1016801" y="439520"/>
                </a:cubicBezTo>
                <a:lnTo>
                  <a:pt x="1016801" y="510363"/>
                </a:lnTo>
                <a:lnTo>
                  <a:pt x="728708" y="510363"/>
                </a:lnTo>
                <a:lnTo>
                  <a:pt x="728708" y="366608"/>
                </a:lnTo>
                <a:cubicBezTo>
                  <a:pt x="728708" y="307808"/>
                  <a:pt x="728708" y="245088"/>
                  <a:pt x="728708" y="178186"/>
                </a:cubicBezTo>
                <a:cubicBezTo>
                  <a:pt x="728708" y="178186"/>
                  <a:pt x="728708" y="178186"/>
                  <a:pt x="610081" y="178186"/>
                </a:cubicBezTo>
                <a:cubicBezTo>
                  <a:pt x="610081" y="178186"/>
                  <a:pt x="610081" y="178186"/>
                  <a:pt x="610081" y="439520"/>
                </a:cubicBezTo>
                <a:lnTo>
                  <a:pt x="610081" y="510363"/>
                </a:lnTo>
                <a:lnTo>
                  <a:pt x="321987" y="510363"/>
                </a:lnTo>
                <a:lnTo>
                  <a:pt x="321987" y="366608"/>
                </a:lnTo>
                <a:cubicBezTo>
                  <a:pt x="321987" y="307808"/>
                  <a:pt x="321987" y="245088"/>
                  <a:pt x="321987" y="178186"/>
                </a:cubicBezTo>
                <a:cubicBezTo>
                  <a:pt x="321987" y="178186"/>
                  <a:pt x="321987" y="178186"/>
                  <a:pt x="0" y="178186"/>
                </a:cubicBezTo>
                <a:cubicBezTo>
                  <a:pt x="0" y="178186"/>
                  <a:pt x="0" y="178186"/>
                  <a:pt x="50840" y="10366"/>
                </a:cubicBez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id-ID">
              <a:cs typeface="+mn-ea"/>
              <a:sym typeface="+mn-lt"/>
            </a:endParaRPr>
          </a:p>
        </p:txBody>
      </p:sp>
      <p:sp>
        <p:nvSpPr>
          <p:cNvPr id="29" name="Freeform 32"/>
          <p:cNvSpPr>
            <a:spLocks/>
          </p:cNvSpPr>
          <p:nvPr/>
        </p:nvSpPr>
        <p:spPr bwMode="auto">
          <a:xfrm>
            <a:off x="6305596" y="3551283"/>
            <a:ext cx="1584769" cy="1095152"/>
          </a:xfrm>
          <a:custGeom>
            <a:avLst/>
            <a:gdLst>
              <a:gd name="connsiteX0" fmla="*/ 1126998 w 1584769"/>
              <a:gd name="connsiteY0" fmla="*/ 0 h 1095152"/>
              <a:gd name="connsiteX1" fmla="*/ 1400222 w 1584769"/>
              <a:gd name="connsiteY1" fmla="*/ 0 h 1095152"/>
              <a:gd name="connsiteX2" fmla="*/ 1401121 w 1584769"/>
              <a:gd name="connsiteY2" fmla="*/ 3095 h 1095152"/>
              <a:gd name="connsiteX3" fmla="*/ 1580451 w 1584769"/>
              <a:gd name="connsiteY3" fmla="*/ 620198 h 1095152"/>
              <a:gd name="connsiteX4" fmla="*/ 1495718 w 1584769"/>
              <a:gd name="connsiteY4" fmla="*/ 801626 h 1095152"/>
              <a:gd name="connsiteX5" fmla="*/ 1343198 w 1584769"/>
              <a:gd name="connsiteY5" fmla="*/ 710912 h 1095152"/>
              <a:gd name="connsiteX6" fmla="*/ 1147707 w 1584769"/>
              <a:gd name="connsiteY6" fmla="*/ 68097 h 1095152"/>
              <a:gd name="connsiteX7" fmla="*/ 508784 w 1584769"/>
              <a:gd name="connsiteY7" fmla="*/ 0 h 1095152"/>
              <a:gd name="connsiteX8" fmla="*/ 1076076 w 1584769"/>
              <a:gd name="connsiteY8" fmla="*/ 0 h 1095152"/>
              <a:gd name="connsiteX9" fmla="*/ 1076552 w 1584769"/>
              <a:gd name="connsiteY9" fmla="*/ 1572 h 1095152"/>
              <a:gd name="connsiteX10" fmla="*/ 1390231 w 1584769"/>
              <a:gd name="connsiteY10" fmla="*/ 1037013 h 1095152"/>
              <a:gd name="connsiteX11" fmla="*/ 1407844 w 1584769"/>
              <a:gd name="connsiteY11" fmla="*/ 1095152 h 1095152"/>
              <a:gd name="connsiteX12" fmla="*/ 177016 w 1584769"/>
              <a:gd name="connsiteY12" fmla="*/ 1095152 h 1095152"/>
              <a:gd name="connsiteX13" fmla="*/ 195423 w 1584769"/>
              <a:gd name="connsiteY13" fmla="*/ 1034390 h 1095152"/>
              <a:gd name="connsiteX14" fmla="*/ 458163 w 1584769"/>
              <a:gd name="connsiteY14" fmla="*/ 167098 h 1095152"/>
              <a:gd name="connsiteX15" fmla="*/ 184639 w 1584769"/>
              <a:gd name="connsiteY15" fmla="*/ 0 h 1095152"/>
              <a:gd name="connsiteX16" fmla="*/ 440917 w 1584769"/>
              <a:gd name="connsiteY16" fmla="*/ 0 h 1095152"/>
              <a:gd name="connsiteX17" fmla="*/ 432313 w 1584769"/>
              <a:gd name="connsiteY17" fmla="*/ 28290 h 1095152"/>
              <a:gd name="connsiteX18" fmla="*/ 224716 w 1584769"/>
              <a:gd name="connsiteY18" fmla="*/ 710912 h 1095152"/>
              <a:gd name="connsiteX19" fmla="*/ 72195 w 1584769"/>
              <a:gd name="connsiteY19" fmla="*/ 801626 h 1095152"/>
              <a:gd name="connsiteX20" fmla="*/ 4409 w 1584769"/>
              <a:gd name="connsiteY20" fmla="*/ 620198 h 1095152"/>
              <a:gd name="connsiteX21" fmla="*/ 163350 w 1584769"/>
              <a:gd name="connsiteY21" fmla="*/ 73257 h 1095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84769" h="1095152">
                <a:moveTo>
                  <a:pt x="1126998" y="0"/>
                </a:moveTo>
                <a:lnTo>
                  <a:pt x="1400222" y="0"/>
                </a:lnTo>
                <a:lnTo>
                  <a:pt x="1401121" y="3095"/>
                </a:lnTo>
                <a:cubicBezTo>
                  <a:pt x="1435875" y="122689"/>
                  <a:pt x="1491481" y="314038"/>
                  <a:pt x="1580451" y="620198"/>
                </a:cubicBezTo>
                <a:cubicBezTo>
                  <a:pt x="1597398" y="692769"/>
                  <a:pt x="1563506" y="765340"/>
                  <a:pt x="1495718" y="801626"/>
                </a:cubicBezTo>
                <a:cubicBezTo>
                  <a:pt x="1444879" y="819768"/>
                  <a:pt x="1377091" y="783483"/>
                  <a:pt x="1343198" y="710912"/>
                </a:cubicBezTo>
                <a:cubicBezTo>
                  <a:pt x="1343198" y="710912"/>
                  <a:pt x="1343198" y="710912"/>
                  <a:pt x="1147707" y="68097"/>
                </a:cubicBezTo>
                <a:close/>
                <a:moveTo>
                  <a:pt x="508784" y="0"/>
                </a:moveTo>
                <a:lnTo>
                  <a:pt x="1076076" y="0"/>
                </a:lnTo>
                <a:lnTo>
                  <a:pt x="1076552" y="1572"/>
                </a:lnTo>
                <a:cubicBezTo>
                  <a:pt x="1108724" y="107771"/>
                  <a:pt x="1189155" y="373268"/>
                  <a:pt x="1390231" y="1037013"/>
                </a:cubicBezTo>
                <a:lnTo>
                  <a:pt x="1407844" y="1095152"/>
                </a:lnTo>
                <a:lnTo>
                  <a:pt x="177016" y="1095152"/>
                </a:lnTo>
                <a:lnTo>
                  <a:pt x="195423" y="1034390"/>
                </a:lnTo>
                <a:cubicBezTo>
                  <a:pt x="243682" y="875092"/>
                  <a:pt x="324112" y="609594"/>
                  <a:pt x="458163" y="167098"/>
                </a:cubicBezTo>
                <a:close/>
                <a:moveTo>
                  <a:pt x="184639" y="0"/>
                </a:moveTo>
                <a:lnTo>
                  <a:pt x="440917" y="0"/>
                </a:lnTo>
                <a:lnTo>
                  <a:pt x="432313" y="28290"/>
                </a:lnTo>
                <a:cubicBezTo>
                  <a:pt x="402657" y="125807"/>
                  <a:pt x="343343" y="320842"/>
                  <a:pt x="224716" y="710912"/>
                </a:cubicBezTo>
                <a:cubicBezTo>
                  <a:pt x="207769" y="783483"/>
                  <a:pt x="139983" y="819768"/>
                  <a:pt x="72195" y="801626"/>
                </a:cubicBezTo>
                <a:cubicBezTo>
                  <a:pt x="21356" y="765340"/>
                  <a:pt x="-12539" y="692769"/>
                  <a:pt x="4409" y="620198"/>
                </a:cubicBezTo>
                <a:cubicBezTo>
                  <a:pt x="4409" y="620198"/>
                  <a:pt x="4409" y="620198"/>
                  <a:pt x="163350" y="73257"/>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id-ID">
              <a:cs typeface="+mn-ea"/>
              <a:sym typeface="+mn-lt"/>
            </a:endParaRPr>
          </a:p>
        </p:txBody>
      </p:sp>
      <p:sp>
        <p:nvSpPr>
          <p:cNvPr id="30" name="Freeform 34"/>
          <p:cNvSpPr>
            <a:spLocks/>
          </p:cNvSpPr>
          <p:nvPr/>
        </p:nvSpPr>
        <p:spPr bwMode="auto">
          <a:xfrm>
            <a:off x="6490235" y="2302843"/>
            <a:ext cx="1215583" cy="1248440"/>
          </a:xfrm>
          <a:custGeom>
            <a:avLst/>
            <a:gdLst>
              <a:gd name="connsiteX0" fmla="*/ 463744 w 1215583"/>
              <a:gd name="connsiteY0" fmla="*/ 725643 h 1248440"/>
              <a:gd name="connsiteX1" fmla="*/ 582371 w 1215583"/>
              <a:gd name="connsiteY1" fmla="*/ 725643 h 1248440"/>
              <a:gd name="connsiteX2" fmla="*/ 633211 w 1215583"/>
              <a:gd name="connsiteY2" fmla="*/ 725643 h 1248440"/>
              <a:gd name="connsiteX3" fmla="*/ 751838 w 1215583"/>
              <a:gd name="connsiteY3" fmla="*/ 725643 h 1248440"/>
              <a:gd name="connsiteX4" fmla="*/ 1141613 w 1215583"/>
              <a:gd name="connsiteY4" fmla="*/ 1052213 h 1248440"/>
              <a:gd name="connsiteX5" fmla="*/ 1158559 w 1215583"/>
              <a:gd name="connsiteY5" fmla="*/ 1052213 h 1248440"/>
              <a:gd name="connsiteX6" fmla="*/ 1200785 w 1215583"/>
              <a:gd name="connsiteY6" fmla="*/ 1197519 h 1248440"/>
              <a:gd name="connsiteX7" fmla="*/ 1215583 w 1215583"/>
              <a:gd name="connsiteY7" fmla="*/ 1248440 h 1248440"/>
              <a:gd name="connsiteX8" fmla="*/ 942359 w 1215583"/>
              <a:gd name="connsiteY8" fmla="*/ 1248440 h 1248440"/>
              <a:gd name="connsiteX9" fmla="*/ 921305 w 1215583"/>
              <a:gd name="connsiteY9" fmla="*/ 1179212 h 1248440"/>
              <a:gd name="connsiteX10" fmla="*/ 870465 w 1215583"/>
              <a:gd name="connsiteY10" fmla="*/ 1179212 h 1248440"/>
              <a:gd name="connsiteX11" fmla="*/ 882877 w 1215583"/>
              <a:gd name="connsiteY11" fmla="*/ 1220184 h 1248440"/>
              <a:gd name="connsiteX12" fmla="*/ 891437 w 1215583"/>
              <a:gd name="connsiteY12" fmla="*/ 1248440 h 1248440"/>
              <a:gd name="connsiteX13" fmla="*/ 324145 w 1215583"/>
              <a:gd name="connsiteY13" fmla="*/ 1248440 h 1248440"/>
              <a:gd name="connsiteX14" fmla="*/ 345117 w 1215583"/>
              <a:gd name="connsiteY14" fmla="*/ 1179212 h 1248440"/>
              <a:gd name="connsiteX15" fmla="*/ 277331 w 1215583"/>
              <a:gd name="connsiteY15" fmla="*/ 1179212 h 1248440"/>
              <a:gd name="connsiteX16" fmla="*/ 264820 w 1215583"/>
              <a:gd name="connsiteY16" fmla="*/ 1220352 h 1248440"/>
              <a:gd name="connsiteX17" fmla="*/ 256278 w 1215583"/>
              <a:gd name="connsiteY17" fmla="*/ 1248440 h 1248440"/>
              <a:gd name="connsiteX18" fmla="*/ 0 w 1215583"/>
              <a:gd name="connsiteY18" fmla="*/ 1248440 h 1248440"/>
              <a:gd name="connsiteX19" fmla="*/ 15261 w 1215583"/>
              <a:gd name="connsiteY19" fmla="*/ 1195924 h 1248440"/>
              <a:gd name="connsiteX20" fmla="*/ 57024 w 1215583"/>
              <a:gd name="connsiteY20" fmla="*/ 1052213 h 1248440"/>
              <a:gd name="connsiteX21" fmla="*/ 73971 w 1215583"/>
              <a:gd name="connsiteY21" fmla="*/ 1052213 h 1248440"/>
              <a:gd name="connsiteX22" fmla="*/ 463744 w 1215583"/>
              <a:gd name="connsiteY22" fmla="*/ 725643 h 1248440"/>
              <a:gd name="connsiteX23" fmla="*/ 607791 w 1215583"/>
              <a:gd name="connsiteY23" fmla="*/ 0 h 1248440"/>
              <a:gd name="connsiteX24" fmla="*/ 920639 w 1215583"/>
              <a:gd name="connsiteY24" fmla="*/ 326444 h 1248440"/>
              <a:gd name="connsiteX25" fmla="*/ 607791 w 1215583"/>
              <a:gd name="connsiteY25" fmla="*/ 652887 h 1248440"/>
              <a:gd name="connsiteX26" fmla="*/ 294943 w 1215583"/>
              <a:gd name="connsiteY26" fmla="*/ 326444 h 1248440"/>
              <a:gd name="connsiteX27" fmla="*/ 607791 w 1215583"/>
              <a:gd name="connsiteY27" fmla="*/ 0 h 124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5583" h="1248440">
                <a:moveTo>
                  <a:pt x="463744" y="725643"/>
                </a:moveTo>
                <a:cubicBezTo>
                  <a:pt x="531531" y="725643"/>
                  <a:pt x="514585" y="725643"/>
                  <a:pt x="582371" y="725643"/>
                </a:cubicBezTo>
                <a:cubicBezTo>
                  <a:pt x="599318" y="725643"/>
                  <a:pt x="616265" y="725643"/>
                  <a:pt x="633211" y="725643"/>
                </a:cubicBezTo>
                <a:cubicBezTo>
                  <a:pt x="700998" y="725643"/>
                  <a:pt x="684051" y="725643"/>
                  <a:pt x="751838" y="725643"/>
                </a:cubicBezTo>
                <a:cubicBezTo>
                  <a:pt x="836572" y="725643"/>
                  <a:pt x="1039932" y="780071"/>
                  <a:pt x="1141613" y="1052213"/>
                </a:cubicBezTo>
                <a:cubicBezTo>
                  <a:pt x="1141613" y="1052213"/>
                  <a:pt x="1141613" y="1052213"/>
                  <a:pt x="1158559" y="1052213"/>
                </a:cubicBezTo>
                <a:cubicBezTo>
                  <a:pt x="1158559" y="1052213"/>
                  <a:pt x="1158559" y="1052213"/>
                  <a:pt x="1200785" y="1197519"/>
                </a:cubicBezTo>
                <a:lnTo>
                  <a:pt x="1215583" y="1248440"/>
                </a:lnTo>
                <a:lnTo>
                  <a:pt x="942359" y="1248440"/>
                </a:lnTo>
                <a:lnTo>
                  <a:pt x="921305" y="1179212"/>
                </a:lnTo>
                <a:cubicBezTo>
                  <a:pt x="921305" y="1179212"/>
                  <a:pt x="921305" y="1179212"/>
                  <a:pt x="870465" y="1179212"/>
                </a:cubicBezTo>
                <a:cubicBezTo>
                  <a:pt x="870465" y="1179212"/>
                  <a:pt x="870465" y="1179212"/>
                  <a:pt x="882877" y="1220184"/>
                </a:cubicBezTo>
                <a:lnTo>
                  <a:pt x="891437" y="1248440"/>
                </a:lnTo>
                <a:lnTo>
                  <a:pt x="324145" y="1248440"/>
                </a:lnTo>
                <a:lnTo>
                  <a:pt x="345117" y="1179212"/>
                </a:lnTo>
                <a:cubicBezTo>
                  <a:pt x="345117" y="1179212"/>
                  <a:pt x="345117" y="1179212"/>
                  <a:pt x="277331" y="1179212"/>
                </a:cubicBezTo>
                <a:cubicBezTo>
                  <a:pt x="277331" y="1179212"/>
                  <a:pt x="277331" y="1179212"/>
                  <a:pt x="264820" y="1220352"/>
                </a:cubicBezTo>
                <a:lnTo>
                  <a:pt x="256278" y="1248440"/>
                </a:lnTo>
                <a:lnTo>
                  <a:pt x="0" y="1248440"/>
                </a:lnTo>
                <a:lnTo>
                  <a:pt x="15261" y="1195924"/>
                </a:lnTo>
                <a:cubicBezTo>
                  <a:pt x="28294" y="1151077"/>
                  <a:pt x="42195" y="1103239"/>
                  <a:pt x="57024" y="1052213"/>
                </a:cubicBezTo>
                <a:cubicBezTo>
                  <a:pt x="57024" y="1052213"/>
                  <a:pt x="57024" y="1052213"/>
                  <a:pt x="73971" y="1052213"/>
                </a:cubicBezTo>
                <a:cubicBezTo>
                  <a:pt x="158704" y="780071"/>
                  <a:pt x="379011" y="725643"/>
                  <a:pt x="463744" y="725643"/>
                </a:cubicBezTo>
                <a:close/>
                <a:moveTo>
                  <a:pt x="607791" y="0"/>
                </a:moveTo>
                <a:cubicBezTo>
                  <a:pt x="780572" y="0"/>
                  <a:pt x="920639" y="146154"/>
                  <a:pt x="920639" y="326444"/>
                </a:cubicBezTo>
                <a:cubicBezTo>
                  <a:pt x="920639" y="506733"/>
                  <a:pt x="780572" y="652887"/>
                  <a:pt x="607791" y="652887"/>
                </a:cubicBezTo>
                <a:cubicBezTo>
                  <a:pt x="435010" y="652887"/>
                  <a:pt x="294943" y="506733"/>
                  <a:pt x="294943" y="326444"/>
                </a:cubicBezTo>
                <a:cubicBezTo>
                  <a:pt x="294943" y="146154"/>
                  <a:pt x="435010" y="0"/>
                  <a:pt x="607791"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id-ID">
              <a:cs typeface="+mn-ea"/>
              <a:sym typeface="+mn-lt"/>
            </a:endParaRPr>
          </a:p>
        </p:txBody>
      </p:sp>
      <p:cxnSp>
        <p:nvCxnSpPr>
          <p:cNvPr id="31" name="Straight Connector 16"/>
          <p:cNvCxnSpPr/>
          <p:nvPr/>
        </p:nvCxnSpPr>
        <p:spPr>
          <a:xfrm>
            <a:off x="7705818" y="3545967"/>
            <a:ext cx="1338695" cy="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37"/>
          <p:cNvCxnSpPr/>
          <p:nvPr/>
        </p:nvCxnSpPr>
        <p:spPr>
          <a:xfrm>
            <a:off x="7705818" y="4646435"/>
            <a:ext cx="1338695" cy="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3" name="Straight Connector 38"/>
          <p:cNvCxnSpPr/>
          <p:nvPr/>
        </p:nvCxnSpPr>
        <p:spPr>
          <a:xfrm>
            <a:off x="7445433" y="5156799"/>
            <a:ext cx="1338695" cy="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4" name="Straight Connector 39"/>
          <p:cNvCxnSpPr/>
          <p:nvPr/>
        </p:nvCxnSpPr>
        <p:spPr>
          <a:xfrm>
            <a:off x="7185830" y="2302843"/>
            <a:ext cx="1338695" cy="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40"/>
          <p:cNvCxnSpPr/>
          <p:nvPr/>
        </p:nvCxnSpPr>
        <p:spPr>
          <a:xfrm>
            <a:off x="3610609" y="2302843"/>
            <a:ext cx="1338695" cy="0"/>
          </a:xfrm>
          <a:prstGeom prst="line">
            <a:avLst/>
          </a:prstGeom>
          <a:ln>
            <a:solidFill>
              <a:srgbClr val="7F8C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41"/>
          <p:cNvCxnSpPr/>
          <p:nvPr/>
        </p:nvCxnSpPr>
        <p:spPr>
          <a:xfrm>
            <a:off x="2941262" y="3429894"/>
            <a:ext cx="1338695" cy="0"/>
          </a:xfrm>
          <a:prstGeom prst="line">
            <a:avLst/>
          </a:prstGeom>
          <a:ln>
            <a:solidFill>
              <a:srgbClr val="7F8C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42"/>
          <p:cNvCxnSpPr/>
          <p:nvPr/>
        </p:nvCxnSpPr>
        <p:spPr>
          <a:xfrm>
            <a:off x="2941262" y="4306193"/>
            <a:ext cx="1338695" cy="0"/>
          </a:xfrm>
          <a:prstGeom prst="line">
            <a:avLst/>
          </a:prstGeom>
          <a:ln>
            <a:solidFill>
              <a:srgbClr val="7F8C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43"/>
          <p:cNvCxnSpPr/>
          <p:nvPr/>
        </p:nvCxnSpPr>
        <p:spPr>
          <a:xfrm>
            <a:off x="3305442" y="5156799"/>
            <a:ext cx="1338695" cy="0"/>
          </a:xfrm>
          <a:prstGeom prst="line">
            <a:avLst/>
          </a:prstGeom>
          <a:ln>
            <a:solidFill>
              <a:srgbClr val="7F8C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9" name="TextBox 35"/>
          <p:cNvSpPr txBox="1"/>
          <p:nvPr/>
        </p:nvSpPr>
        <p:spPr>
          <a:xfrm>
            <a:off x="8637189" y="2072010"/>
            <a:ext cx="849913" cy="461665"/>
          </a:xfrm>
          <a:prstGeom prst="rect">
            <a:avLst/>
          </a:prstGeom>
          <a:noFill/>
        </p:spPr>
        <p:txBody>
          <a:bodyPr wrap="none" rtlCol="0">
            <a:spAutoFit/>
          </a:bodyPr>
          <a:lstStyle/>
          <a:p>
            <a:r>
              <a:rPr lang="en-US" sz="2400" b="1">
                <a:solidFill>
                  <a:schemeClr val="tx1">
                    <a:lumMod val="50000"/>
                    <a:lumOff val="50000"/>
                  </a:schemeClr>
                </a:solidFill>
                <a:cs typeface="+mn-ea"/>
                <a:sym typeface="+mn-lt"/>
              </a:rPr>
              <a:t>35%</a:t>
            </a:r>
          </a:p>
        </p:txBody>
      </p:sp>
      <p:sp>
        <p:nvSpPr>
          <p:cNvPr id="40" name="TextBox 45"/>
          <p:cNvSpPr txBox="1"/>
          <p:nvPr/>
        </p:nvSpPr>
        <p:spPr>
          <a:xfrm>
            <a:off x="9376453" y="2025843"/>
            <a:ext cx="1901147" cy="553998"/>
          </a:xfrm>
          <a:prstGeom prst="rect">
            <a:avLst/>
          </a:prstGeom>
          <a:noFill/>
        </p:spPr>
        <p:txBody>
          <a:bodyPr wrap="square" rtlCol="0">
            <a:spAutoFit/>
          </a:bodyPr>
          <a:lstStyle/>
          <a:p>
            <a:r>
              <a:rPr lang="en-US" sz="1000">
                <a:cs typeface="+mn-ea"/>
                <a:sym typeface="+mn-lt"/>
              </a:rPr>
              <a:t>Lid est laborum dolo rumes fugats untras. Etharums ser quidem rerum facilis</a:t>
            </a:r>
          </a:p>
        </p:txBody>
      </p:sp>
      <p:sp>
        <p:nvSpPr>
          <p:cNvPr id="41" name="TextBox 46"/>
          <p:cNvSpPr txBox="1"/>
          <p:nvPr/>
        </p:nvSpPr>
        <p:spPr>
          <a:xfrm>
            <a:off x="9151565" y="3315134"/>
            <a:ext cx="849913" cy="461665"/>
          </a:xfrm>
          <a:prstGeom prst="rect">
            <a:avLst/>
          </a:prstGeom>
          <a:noFill/>
        </p:spPr>
        <p:txBody>
          <a:bodyPr wrap="none" rtlCol="0">
            <a:spAutoFit/>
          </a:bodyPr>
          <a:lstStyle/>
          <a:p>
            <a:r>
              <a:rPr lang="en-US" sz="2400" b="1">
                <a:solidFill>
                  <a:schemeClr val="tx1">
                    <a:lumMod val="50000"/>
                    <a:lumOff val="50000"/>
                  </a:schemeClr>
                </a:solidFill>
                <a:cs typeface="+mn-ea"/>
                <a:sym typeface="+mn-lt"/>
              </a:rPr>
              <a:t>40%</a:t>
            </a:r>
          </a:p>
        </p:txBody>
      </p:sp>
      <p:sp>
        <p:nvSpPr>
          <p:cNvPr id="42" name="TextBox 47"/>
          <p:cNvSpPr txBox="1"/>
          <p:nvPr/>
        </p:nvSpPr>
        <p:spPr>
          <a:xfrm>
            <a:off x="9890829" y="3342722"/>
            <a:ext cx="1432388" cy="553998"/>
          </a:xfrm>
          <a:prstGeom prst="rect">
            <a:avLst/>
          </a:prstGeom>
          <a:noFill/>
        </p:spPr>
        <p:txBody>
          <a:bodyPr wrap="square" rtlCol="0">
            <a:spAutoFit/>
          </a:bodyPr>
          <a:lstStyle/>
          <a:p>
            <a:r>
              <a:rPr lang="en-US" sz="1000">
                <a:cs typeface="+mn-ea"/>
                <a:sym typeface="+mn-lt"/>
              </a:rPr>
              <a:t>Lid est laborum dolo rumes fugats untras. </a:t>
            </a:r>
          </a:p>
        </p:txBody>
      </p:sp>
      <p:sp>
        <p:nvSpPr>
          <p:cNvPr id="43" name="TextBox 48"/>
          <p:cNvSpPr txBox="1"/>
          <p:nvPr/>
        </p:nvSpPr>
        <p:spPr>
          <a:xfrm>
            <a:off x="9151565" y="4415602"/>
            <a:ext cx="849913" cy="461665"/>
          </a:xfrm>
          <a:prstGeom prst="rect">
            <a:avLst/>
          </a:prstGeom>
          <a:noFill/>
        </p:spPr>
        <p:txBody>
          <a:bodyPr wrap="none" rtlCol="0">
            <a:spAutoFit/>
          </a:bodyPr>
          <a:lstStyle/>
          <a:p>
            <a:r>
              <a:rPr lang="en-US" sz="2400" b="1">
                <a:solidFill>
                  <a:schemeClr val="tx1">
                    <a:lumMod val="50000"/>
                    <a:lumOff val="50000"/>
                  </a:schemeClr>
                </a:solidFill>
                <a:cs typeface="+mn-ea"/>
                <a:sym typeface="+mn-lt"/>
              </a:rPr>
              <a:t>20%</a:t>
            </a:r>
          </a:p>
        </p:txBody>
      </p:sp>
      <p:sp>
        <p:nvSpPr>
          <p:cNvPr id="44" name="TextBox 49"/>
          <p:cNvSpPr txBox="1"/>
          <p:nvPr/>
        </p:nvSpPr>
        <p:spPr>
          <a:xfrm>
            <a:off x="9890829" y="4443190"/>
            <a:ext cx="1432388" cy="553998"/>
          </a:xfrm>
          <a:prstGeom prst="rect">
            <a:avLst/>
          </a:prstGeom>
          <a:noFill/>
        </p:spPr>
        <p:txBody>
          <a:bodyPr wrap="square" rtlCol="0">
            <a:spAutoFit/>
          </a:bodyPr>
          <a:lstStyle/>
          <a:p>
            <a:r>
              <a:rPr lang="en-US" sz="1000">
                <a:cs typeface="+mn-ea"/>
                <a:sym typeface="+mn-lt"/>
              </a:rPr>
              <a:t>Lid est laborum dolo rumes fugats untras. </a:t>
            </a:r>
          </a:p>
        </p:txBody>
      </p:sp>
      <p:sp>
        <p:nvSpPr>
          <p:cNvPr id="45" name="TextBox 50"/>
          <p:cNvSpPr txBox="1"/>
          <p:nvPr/>
        </p:nvSpPr>
        <p:spPr>
          <a:xfrm>
            <a:off x="8876628" y="4922776"/>
            <a:ext cx="849913" cy="461665"/>
          </a:xfrm>
          <a:prstGeom prst="rect">
            <a:avLst/>
          </a:prstGeom>
          <a:noFill/>
        </p:spPr>
        <p:txBody>
          <a:bodyPr wrap="none" rtlCol="0">
            <a:spAutoFit/>
          </a:bodyPr>
          <a:lstStyle/>
          <a:p>
            <a:r>
              <a:rPr lang="en-US" sz="2400" b="1">
                <a:solidFill>
                  <a:schemeClr val="tx1">
                    <a:lumMod val="50000"/>
                    <a:lumOff val="50000"/>
                  </a:schemeClr>
                </a:solidFill>
                <a:cs typeface="+mn-ea"/>
                <a:sym typeface="+mn-lt"/>
              </a:rPr>
              <a:t>20%</a:t>
            </a:r>
          </a:p>
        </p:txBody>
      </p:sp>
      <p:sp>
        <p:nvSpPr>
          <p:cNvPr id="46" name="TextBox 51"/>
          <p:cNvSpPr txBox="1"/>
          <p:nvPr/>
        </p:nvSpPr>
        <p:spPr>
          <a:xfrm>
            <a:off x="9690082" y="4953552"/>
            <a:ext cx="1432388" cy="553998"/>
          </a:xfrm>
          <a:prstGeom prst="rect">
            <a:avLst/>
          </a:prstGeom>
          <a:noFill/>
        </p:spPr>
        <p:txBody>
          <a:bodyPr wrap="square" rtlCol="0">
            <a:spAutoFit/>
          </a:bodyPr>
          <a:lstStyle/>
          <a:p>
            <a:r>
              <a:rPr lang="en-US" sz="1000">
                <a:cs typeface="+mn-ea"/>
                <a:sym typeface="+mn-lt"/>
              </a:rPr>
              <a:t>Lid est laborum dolo rumes fugats untras. </a:t>
            </a:r>
          </a:p>
        </p:txBody>
      </p:sp>
      <p:sp>
        <p:nvSpPr>
          <p:cNvPr id="47" name="TextBox 52"/>
          <p:cNvSpPr txBox="1"/>
          <p:nvPr/>
        </p:nvSpPr>
        <p:spPr>
          <a:xfrm>
            <a:off x="2389673" y="4922776"/>
            <a:ext cx="849913" cy="461665"/>
          </a:xfrm>
          <a:prstGeom prst="rect">
            <a:avLst/>
          </a:prstGeom>
          <a:noFill/>
        </p:spPr>
        <p:txBody>
          <a:bodyPr wrap="none" rtlCol="0">
            <a:spAutoFit/>
          </a:bodyPr>
          <a:lstStyle/>
          <a:p>
            <a:r>
              <a:rPr lang="en-US" sz="2400" b="1">
                <a:solidFill>
                  <a:schemeClr val="tx1">
                    <a:lumMod val="50000"/>
                    <a:lumOff val="50000"/>
                  </a:schemeClr>
                </a:solidFill>
                <a:cs typeface="+mn-ea"/>
                <a:sym typeface="+mn-lt"/>
              </a:rPr>
              <a:t>20%</a:t>
            </a:r>
          </a:p>
        </p:txBody>
      </p:sp>
      <p:sp>
        <p:nvSpPr>
          <p:cNvPr id="48" name="TextBox 53"/>
          <p:cNvSpPr txBox="1"/>
          <p:nvPr/>
        </p:nvSpPr>
        <p:spPr>
          <a:xfrm>
            <a:off x="957882" y="4953552"/>
            <a:ext cx="1432388" cy="553998"/>
          </a:xfrm>
          <a:prstGeom prst="rect">
            <a:avLst/>
          </a:prstGeom>
          <a:noFill/>
        </p:spPr>
        <p:txBody>
          <a:bodyPr wrap="square" rtlCol="0">
            <a:spAutoFit/>
          </a:bodyPr>
          <a:lstStyle/>
          <a:p>
            <a:pPr algn="r"/>
            <a:r>
              <a:rPr lang="en-US" sz="1000">
                <a:cs typeface="+mn-ea"/>
                <a:sym typeface="+mn-lt"/>
              </a:rPr>
              <a:t>Lid est laborum dolo rumes fugats untras. </a:t>
            </a:r>
          </a:p>
        </p:txBody>
      </p:sp>
      <p:sp>
        <p:nvSpPr>
          <p:cNvPr id="49" name="TextBox 54"/>
          <p:cNvSpPr txBox="1"/>
          <p:nvPr/>
        </p:nvSpPr>
        <p:spPr>
          <a:xfrm>
            <a:off x="2080122" y="4075360"/>
            <a:ext cx="849913" cy="461665"/>
          </a:xfrm>
          <a:prstGeom prst="rect">
            <a:avLst/>
          </a:prstGeom>
          <a:noFill/>
        </p:spPr>
        <p:txBody>
          <a:bodyPr wrap="none" rtlCol="0">
            <a:spAutoFit/>
          </a:bodyPr>
          <a:lstStyle/>
          <a:p>
            <a:r>
              <a:rPr lang="en-US" sz="2400" b="1">
                <a:solidFill>
                  <a:schemeClr val="tx1">
                    <a:lumMod val="50000"/>
                    <a:lumOff val="50000"/>
                  </a:schemeClr>
                </a:solidFill>
                <a:cs typeface="+mn-ea"/>
                <a:sym typeface="+mn-lt"/>
              </a:rPr>
              <a:t>35%</a:t>
            </a:r>
          </a:p>
        </p:txBody>
      </p:sp>
      <p:sp>
        <p:nvSpPr>
          <p:cNvPr id="50" name="TextBox 55"/>
          <p:cNvSpPr txBox="1"/>
          <p:nvPr/>
        </p:nvSpPr>
        <p:spPr>
          <a:xfrm>
            <a:off x="788030" y="4117611"/>
            <a:ext cx="1292689" cy="400110"/>
          </a:xfrm>
          <a:prstGeom prst="rect">
            <a:avLst/>
          </a:prstGeom>
          <a:noFill/>
        </p:spPr>
        <p:txBody>
          <a:bodyPr wrap="square" rtlCol="0">
            <a:spAutoFit/>
          </a:bodyPr>
          <a:lstStyle/>
          <a:p>
            <a:pPr algn="r"/>
            <a:r>
              <a:rPr lang="en-US" sz="1000">
                <a:cs typeface="+mn-ea"/>
                <a:sym typeface="+mn-lt"/>
              </a:rPr>
              <a:t>Lid est laborum dolo rumes fugats</a:t>
            </a:r>
          </a:p>
        </p:txBody>
      </p:sp>
      <p:sp>
        <p:nvSpPr>
          <p:cNvPr id="51" name="TextBox 56"/>
          <p:cNvSpPr txBox="1"/>
          <p:nvPr/>
        </p:nvSpPr>
        <p:spPr>
          <a:xfrm>
            <a:off x="2074892" y="3213117"/>
            <a:ext cx="849913" cy="461665"/>
          </a:xfrm>
          <a:prstGeom prst="rect">
            <a:avLst/>
          </a:prstGeom>
          <a:noFill/>
        </p:spPr>
        <p:txBody>
          <a:bodyPr wrap="none" rtlCol="0">
            <a:spAutoFit/>
          </a:bodyPr>
          <a:lstStyle/>
          <a:p>
            <a:r>
              <a:rPr lang="en-US" sz="2400" b="1">
                <a:solidFill>
                  <a:schemeClr val="tx1">
                    <a:lumMod val="50000"/>
                    <a:lumOff val="50000"/>
                  </a:schemeClr>
                </a:solidFill>
                <a:cs typeface="+mn-ea"/>
                <a:sym typeface="+mn-lt"/>
              </a:rPr>
              <a:t>40%</a:t>
            </a:r>
          </a:p>
        </p:txBody>
      </p:sp>
      <p:sp>
        <p:nvSpPr>
          <p:cNvPr id="52" name="TextBox 57"/>
          <p:cNvSpPr txBox="1"/>
          <p:nvPr/>
        </p:nvSpPr>
        <p:spPr>
          <a:xfrm>
            <a:off x="782800" y="3255368"/>
            <a:ext cx="1292689" cy="400110"/>
          </a:xfrm>
          <a:prstGeom prst="rect">
            <a:avLst/>
          </a:prstGeom>
          <a:noFill/>
        </p:spPr>
        <p:txBody>
          <a:bodyPr wrap="square" rtlCol="0">
            <a:spAutoFit/>
          </a:bodyPr>
          <a:lstStyle/>
          <a:p>
            <a:pPr algn="r"/>
            <a:r>
              <a:rPr lang="en-US" sz="1000">
                <a:cs typeface="+mn-ea"/>
                <a:sym typeface="+mn-lt"/>
              </a:rPr>
              <a:t>Lid est laborum dolo rumes fugats</a:t>
            </a:r>
          </a:p>
        </p:txBody>
      </p:sp>
      <p:sp>
        <p:nvSpPr>
          <p:cNvPr id="53" name="TextBox 58"/>
          <p:cNvSpPr txBox="1"/>
          <p:nvPr/>
        </p:nvSpPr>
        <p:spPr>
          <a:xfrm>
            <a:off x="2649709" y="2113400"/>
            <a:ext cx="849913" cy="461665"/>
          </a:xfrm>
          <a:prstGeom prst="rect">
            <a:avLst/>
          </a:prstGeom>
          <a:noFill/>
        </p:spPr>
        <p:txBody>
          <a:bodyPr wrap="none" rtlCol="0">
            <a:spAutoFit/>
          </a:bodyPr>
          <a:lstStyle/>
          <a:p>
            <a:r>
              <a:rPr lang="en-US" sz="2400" b="1">
                <a:solidFill>
                  <a:schemeClr val="tx1">
                    <a:lumMod val="50000"/>
                    <a:lumOff val="50000"/>
                  </a:schemeClr>
                </a:solidFill>
                <a:cs typeface="+mn-ea"/>
                <a:sym typeface="+mn-lt"/>
              </a:rPr>
              <a:t>30%</a:t>
            </a:r>
          </a:p>
        </p:txBody>
      </p:sp>
      <p:sp>
        <p:nvSpPr>
          <p:cNvPr id="54" name="TextBox 59"/>
          <p:cNvSpPr txBox="1"/>
          <p:nvPr/>
        </p:nvSpPr>
        <p:spPr>
          <a:xfrm>
            <a:off x="1357617" y="2155651"/>
            <a:ext cx="1292689" cy="400110"/>
          </a:xfrm>
          <a:prstGeom prst="rect">
            <a:avLst/>
          </a:prstGeom>
          <a:noFill/>
        </p:spPr>
        <p:txBody>
          <a:bodyPr wrap="square" rtlCol="0">
            <a:spAutoFit/>
          </a:bodyPr>
          <a:lstStyle/>
          <a:p>
            <a:pPr algn="r"/>
            <a:r>
              <a:rPr lang="en-US" sz="1000">
                <a:cs typeface="+mn-ea"/>
                <a:sym typeface="+mn-lt"/>
              </a:rPr>
              <a:t>Lid est laborum dolo rumes fugats</a:t>
            </a:r>
          </a:p>
        </p:txBody>
      </p:sp>
      <p:sp>
        <p:nvSpPr>
          <p:cNvPr id="61" name="文本框 9"/>
          <p:cNvSpPr txBox="1"/>
          <p:nvPr/>
        </p:nvSpPr>
        <p:spPr>
          <a:xfrm>
            <a:off x="1149646" y="535225"/>
            <a:ext cx="2955059" cy="453952"/>
          </a:xfrm>
          <a:prstGeom prst="rect">
            <a:avLst/>
          </a:prstGeom>
          <a:noFill/>
        </p:spPr>
        <p:txBody>
          <a:bodyPr wrap="square" lIns="68563" tIns="34281" rIns="68563" bIns="34281" rtlCol="0">
            <a:spAutoFit/>
          </a:bodyPr>
          <a:lstStyle/>
          <a:p>
            <a:pPr marL="0" lvl="1"/>
            <a:r>
              <a:rPr lang="en-US" altLang="zh-CN" sz="2500" b="1" dirty="0">
                <a:solidFill>
                  <a:srgbClr val="50637C"/>
                </a:solidFill>
                <a:cs typeface="+mn-ea"/>
                <a:sym typeface="+mn-lt"/>
              </a:rPr>
              <a:t>Add title text</a:t>
            </a:r>
            <a:endParaRPr lang="zh-CN" altLang="en-US" sz="2500" b="1" dirty="0">
              <a:solidFill>
                <a:srgbClr val="50637C"/>
              </a:solidFill>
              <a:cs typeface="+mn-ea"/>
              <a:sym typeface="+mn-lt"/>
            </a:endParaRPr>
          </a:p>
        </p:txBody>
      </p:sp>
      <p:grpSp>
        <p:nvGrpSpPr>
          <p:cNvPr id="62" name="Group 10"/>
          <p:cNvGrpSpPr/>
          <p:nvPr/>
        </p:nvGrpSpPr>
        <p:grpSpPr>
          <a:xfrm>
            <a:off x="554735" y="487119"/>
            <a:ext cx="550165" cy="550164"/>
            <a:chOff x="10018441" y="1261759"/>
            <a:chExt cx="4340769" cy="4340764"/>
          </a:xfrm>
        </p:grpSpPr>
        <p:sp>
          <p:nvSpPr>
            <p:cNvPr id="63" name="Shape 78"/>
            <p:cNvSpPr/>
            <p:nvPr/>
          </p:nvSpPr>
          <p:spPr>
            <a:xfrm>
              <a:off x="10018441" y="1261759"/>
              <a:ext cx="4340769" cy="434076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55019" tIns="55019" rIns="55019" bIns="55019" numCol="1" anchor="ctr">
              <a:noAutofit/>
            </a:bodyPr>
            <a:lstStyle/>
            <a:p>
              <a:pPr lvl="0">
                <a:defRPr sz="3200">
                  <a:latin typeface="+mn-lt"/>
                  <a:ea typeface="+mn-ea"/>
                  <a:cs typeface="+mn-cs"/>
                  <a:sym typeface="Helvetica Light"/>
                </a:defRPr>
              </a:pPr>
              <a:endParaRPr sz="3465"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4" name="Group 9"/>
            <p:cNvGrpSpPr/>
            <p:nvPr/>
          </p:nvGrpSpPr>
          <p:grpSpPr>
            <a:xfrm>
              <a:off x="10909313" y="1802668"/>
              <a:ext cx="3449733" cy="3799690"/>
              <a:chOff x="10909313" y="1802668"/>
              <a:chExt cx="3449733" cy="3799690"/>
            </a:xfrm>
          </p:grpSpPr>
          <p:sp>
            <p:nvSpPr>
              <p:cNvPr id="65" name="Freeform 45"/>
              <p:cNvSpPr/>
              <p:nvPr/>
            </p:nvSpPr>
            <p:spPr>
              <a:xfrm>
                <a:off x="11069407" y="1802668"/>
                <a:ext cx="3289639" cy="3799690"/>
              </a:xfrm>
              <a:custGeom>
                <a:avLst/>
                <a:gdLst>
                  <a:gd name="connsiteX0" fmla="*/ 1812772 w 3189805"/>
                  <a:gd name="connsiteY0" fmla="*/ 0 h 3342052"/>
                  <a:gd name="connsiteX1" fmla="*/ 3151935 w 3189805"/>
                  <a:gd name="connsiteY1" fmla="*/ 770136 h 3342052"/>
                  <a:gd name="connsiteX2" fmla="*/ 3179872 w 3189805"/>
                  <a:gd name="connsiteY2" fmla="*/ 963701 h 3342052"/>
                  <a:gd name="connsiteX3" fmla="*/ 2554043 w 3189805"/>
                  <a:gd name="connsiteY3" fmla="*/ 2706289 h 3342052"/>
                  <a:gd name="connsiteX4" fmla="*/ 1019476 w 3189805"/>
                  <a:gd name="connsiteY4" fmla="*/ 3342052 h 3342052"/>
                  <a:gd name="connsiteX5" fmla="*/ 875516 w 3189805"/>
                  <a:gd name="connsiteY5" fmla="*/ 3335177 h 3342052"/>
                  <a:gd name="connsiteX6" fmla="*/ 0 w 3189805"/>
                  <a:gd name="connsiteY6" fmla="*/ 1812772 h 3342052"/>
                  <a:gd name="connsiteX0" fmla="*/ 1812772 w 3189805"/>
                  <a:gd name="connsiteY0" fmla="*/ 0 h 3342052"/>
                  <a:gd name="connsiteX1" fmla="*/ 3151935 w 3189805"/>
                  <a:gd name="connsiteY1" fmla="*/ 770136 h 3342052"/>
                  <a:gd name="connsiteX2" fmla="*/ 3179872 w 3189805"/>
                  <a:gd name="connsiteY2" fmla="*/ 963701 h 3342052"/>
                  <a:gd name="connsiteX3" fmla="*/ 2554043 w 3189805"/>
                  <a:gd name="connsiteY3" fmla="*/ 2706289 h 3342052"/>
                  <a:gd name="connsiteX4" fmla="*/ 1019476 w 3189805"/>
                  <a:gd name="connsiteY4" fmla="*/ 3342052 h 3342052"/>
                  <a:gd name="connsiteX5" fmla="*/ 875516 w 3189805"/>
                  <a:gd name="connsiteY5" fmla="*/ 3335177 h 3342052"/>
                  <a:gd name="connsiteX6" fmla="*/ 0 w 3189805"/>
                  <a:gd name="connsiteY6" fmla="*/ 1812772 h 3342052"/>
                  <a:gd name="connsiteX7" fmla="*/ 2201321 w 3189805"/>
                  <a:gd name="connsiteY7" fmla="*/ 1031534 h 3342052"/>
                  <a:gd name="connsiteX8" fmla="*/ 1812772 w 3189805"/>
                  <a:gd name="connsiteY8" fmla="*/ 0 h 3342052"/>
                  <a:gd name="connsiteX0" fmla="*/ 1812772 w 3189805"/>
                  <a:gd name="connsiteY0" fmla="*/ 0 h 3342052"/>
                  <a:gd name="connsiteX1" fmla="*/ 3151935 w 3189805"/>
                  <a:gd name="connsiteY1" fmla="*/ 770136 h 3342052"/>
                  <a:gd name="connsiteX2" fmla="*/ 3179872 w 3189805"/>
                  <a:gd name="connsiteY2" fmla="*/ 963701 h 3342052"/>
                  <a:gd name="connsiteX3" fmla="*/ 2554043 w 3189805"/>
                  <a:gd name="connsiteY3" fmla="*/ 2706289 h 3342052"/>
                  <a:gd name="connsiteX4" fmla="*/ 1019476 w 3189805"/>
                  <a:gd name="connsiteY4" fmla="*/ 3342052 h 3342052"/>
                  <a:gd name="connsiteX5" fmla="*/ 875516 w 3189805"/>
                  <a:gd name="connsiteY5" fmla="*/ 3335177 h 3342052"/>
                  <a:gd name="connsiteX6" fmla="*/ 0 w 3189805"/>
                  <a:gd name="connsiteY6" fmla="*/ 1812772 h 3342052"/>
                  <a:gd name="connsiteX7" fmla="*/ 2221641 w 3189805"/>
                  <a:gd name="connsiteY7" fmla="*/ 767374 h 3342052"/>
                  <a:gd name="connsiteX8" fmla="*/ 1812772 w 3189805"/>
                  <a:gd name="connsiteY8" fmla="*/ 0 h 3342052"/>
                  <a:gd name="connsiteX0" fmla="*/ 1831236 w 3208269"/>
                  <a:gd name="connsiteY0" fmla="*/ 0 h 3342052"/>
                  <a:gd name="connsiteX1" fmla="*/ 3170399 w 3208269"/>
                  <a:gd name="connsiteY1" fmla="*/ 770136 h 3342052"/>
                  <a:gd name="connsiteX2" fmla="*/ 3198336 w 3208269"/>
                  <a:gd name="connsiteY2" fmla="*/ 963701 h 3342052"/>
                  <a:gd name="connsiteX3" fmla="*/ 2572507 w 3208269"/>
                  <a:gd name="connsiteY3" fmla="*/ 2706289 h 3342052"/>
                  <a:gd name="connsiteX4" fmla="*/ 1037940 w 3208269"/>
                  <a:gd name="connsiteY4" fmla="*/ 3342052 h 3342052"/>
                  <a:gd name="connsiteX5" fmla="*/ 893980 w 3208269"/>
                  <a:gd name="connsiteY5" fmla="*/ 3335177 h 3342052"/>
                  <a:gd name="connsiteX6" fmla="*/ 18464 w 3208269"/>
                  <a:gd name="connsiteY6" fmla="*/ 1812772 h 3342052"/>
                  <a:gd name="connsiteX7" fmla="*/ 512905 w 3208269"/>
                  <a:gd name="connsiteY7" fmla="*/ 1661454 h 3342052"/>
                  <a:gd name="connsiteX8" fmla="*/ 2240105 w 3208269"/>
                  <a:gd name="connsiteY8" fmla="*/ 767374 h 3342052"/>
                  <a:gd name="connsiteX9" fmla="*/ 1831236 w 3208269"/>
                  <a:gd name="connsiteY9" fmla="*/ 0 h 3342052"/>
                  <a:gd name="connsiteX0" fmla="*/ 1831236 w 3208269"/>
                  <a:gd name="connsiteY0" fmla="*/ 0 h 3342052"/>
                  <a:gd name="connsiteX1" fmla="*/ 3170399 w 3208269"/>
                  <a:gd name="connsiteY1" fmla="*/ 770136 h 3342052"/>
                  <a:gd name="connsiteX2" fmla="*/ 3198336 w 3208269"/>
                  <a:gd name="connsiteY2" fmla="*/ 963701 h 3342052"/>
                  <a:gd name="connsiteX3" fmla="*/ 2572507 w 3208269"/>
                  <a:gd name="connsiteY3" fmla="*/ 2706289 h 3342052"/>
                  <a:gd name="connsiteX4" fmla="*/ 1037940 w 3208269"/>
                  <a:gd name="connsiteY4" fmla="*/ 3342052 h 3342052"/>
                  <a:gd name="connsiteX5" fmla="*/ 893980 w 3208269"/>
                  <a:gd name="connsiteY5" fmla="*/ 3335177 h 3342052"/>
                  <a:gd name="connsiteX6" fmla="*/ 18464 w 3208269"/>
                  <a:gd name="connsiteY6" fmla="*/ 1812772 h 3342052"/>
                  <a:gd name="connsiteX7" fmla="*/ 512905 w 3208269"/>
                  <a:gd name="connsiteY7" fmla="*/ 1661454 h 3342052"/>
                  <a:gd name="connsiteX8" fmla="*/ 2486685 w 3208269"/>
                  <a:gd name="connsiteY8" fmla="*/ 1250259 h 3342052"/>
                  <a:gd name="connsiteX9" fmla="*/ 1831236 w 3208269"/>
                  <a:gd name="connsiteY9" fmla="*/ 0 h 3342052"/>
                  <a:gd name="connsiteX0" fmla="*/ 1818455 w 3195488"/>
                  <a:gd name="connsiteY0" fmla="*/ 0 h 3342052"/>
                  <a:gd name="connsiteX1" fmla="*/ 3157618 w 3195488"/>
                  <a:gd name="connsiteY1" fmla="*/ 770136 h 3342052"/>
                  <a:gd name="connsiteX2" fmla="*/ 3185555 w 3195488"/>
                  <a:gd name="connsiteY2" fmla="*/ 963701 h 3342052"/>
                  <a:gd name="connsiteX3" fmla="*/ 2559726 w 3195488"/>
                  <a:gd name="connsiteY3" fmla="*/ 2706289 h 3342052"/>
                  <a:gd name="connsiteX4" fmla="*/ 1025159 w 3195488"/>
                  <a:gd name="connsiteY4" fmla="*/ 3342052 h 3342052"/>
                  <a:gd name="connsiteX5" fmla="*/ 881199 w 3195488"/>
                  <a:gd name="connsiteY5" fmla="*/ 3335177 h 3342052"/>
                  <a:gd name="connsiteX6" fmla="*/ 5683 w 3195488"/>
                  <a:gd name="connsiteY6" fmla="*/ 1812772 h 3342052"/>
                  <a:gd name="connsiteX7" fmla="*/ 1157670 w 3195488"/>
                  <a:gd name="connsiteY7" fmla="*/ 1353229 h 3342052"/>
                  <a:gd name="connsiteX8" fmla="*/ 2473904 w 3195488"/>
                  <a:gd name="connsiteY8" fmla="*/ 1250259 h 3342052"/>
                  <a:gd name="connsiteX9" fmla="*/ 1818455 w 3195488"/>
                  <a:gd name="connsiteY9" fmla="*/ 0 h 3342052"/>
                  <a:gd name="connsiteX0" fmla="*/ 1813018 w 3190051"/>
                  <a:gd name="connsiteY0" fmla="*/ 0 h 3342052"/>
                  <a:gd name="connsiteX1" fmla="*/ 3152181 w 3190051"/>
                  <a:gd name="connsiteY1" fmla="*/ 770136 h 3342052"/>
                  <a:gd name="connsiteX2" fmla="*/ 3180118 w 3190051"/>
                  <a:gd name="connsiteY2" fmla="*/ 963701 h 3342052"/>
                  <a:gd name="connsiteX3" fmla="*/ 2554289 w 3190051"/>
                  <a:gd name="connsiteY3" fmla="*/ 2706289 h 3342052"/>
                  <a:gd name="connsiteX4" fmla="*/ 1019722 w 3190051"/>
                  <a:gd name="connsiteY4" fmla="*/ 3342052 h 3342052"/>
                  <a:gd name="connsiteX5" fmla="*/ 875762 w 3190051"/>
                  <a:gd name="connsiteY5" fmla="*/ 3335177 h 3342052"/>
                  <a:gd name="connsiteX6" fmla="*/ 246 w 3190051"/>
                  <a:gd name="connsiteY6" fmla="*/ 1812772 h 3342052"/>
                  <a:gd name="connsiteX7" fmla="*/ 790125 w 3190051"/>
                  <a:gd name="connsiteY7" fmla="*/ 1428116 h 3342052"/>
                  <a:gd name="connsiteX8" fmla="*/ 1152233 w 3190051"/>
                  <a:gd name="connsiteY8" fmla="*/ 1353229 h 3342052"/>
                  <a:gd name="connsiteX9" fmla="*/ 2468467 w 3190051"/>
                  <a:gd name="connsiteY9" fmla="*/ 1250259 h 3342052"/>
                  <a:gd name="connsiteX10" fmla="*/ 1813018 w 3190051"/>
                  <a:gd name="connsiteY10" fmla="*/ 0 h 3342052"/>
                  <a:gd name="connsiteX0" fmla="*/ 1813018 w 3190051"/>
                  <a:gd name="connsiteY0" fmla="*/ 0 h 3342052"/>
                  <a:gd name="connsiteX1" fmla="*/ 3152181 w 3190051"/>
                  <a:gd name="connsiteY1" fmla="*/ 770136 h 3342052"/>
                  <a:gd name="connsiteX2" fmla="*/ 3180118 w 3190051"/>
                  <a:gd name="connsiteY2" fmla="*/ 963701 h 3342052"/>
                  <a:gd name="connsiteX3" fmla="*/ 2554289 w 3190051"/>
                  <a:gd name="connsiteY3" fmla="*/ 2706289 h 3342052"/>
                  <a:gd name="connsiteX4" fmla="*/ 1019722 w 3190051"/>
                  <a:gd name="connsiteY4" fmla="*/ 3342052 h 3342052"/>
                  <a:gd name="connsiteX5" fmla="*/ 875762 w 3190051"/>
                  <a:gd name="connsiteY5" fmla="*/ 3335177 h 3342052"/>
                  <a:gd name="connsiteX6" fmla="*/ 246 w 3190051"/>
                  <a:gd name="connsiteY6" fmla="*/ 1812772 h 3342052"/>
                  <a:gd name="connsiteX7" fmla="*/ 790125 w 3190051"/>
                  <a:gd name="connsiteY7" fmla="*/ 1510310 h 3342052"/>
                  <a:gd name="connsiteX8" fmla="*/ 1152233 w 3190051"/>
                  <a:gd name="connsiteY8" fmla="*/ 1353229 h 3342052"/>
                  <a:gd name="connsiteX9" fmla="*/ 2468467 w 3190051"/>
                  <a:gd name="connsiteY9" fmla="*/ 1250259 h 3342052"/>
                  <a:gd name="connsiteX10" fmla="*/ 1813018 w 3190051"/>
                  <a:gd name="connsiteY10" fmla="*/ 0 h 3342052"/>
                  <a:gd name="connsiteX0" fmla="*/ 1839522 w 3216555"/>
                  <a:gd name="connsiteY0" fmla="*/ 0 h 3342052"/>
                  <a:gd name="connsiteX1" fmla="*/ 3178685 w 3216555"/>
                  <a:gd name="connsiteY1" fmla="*/ 770136 h 3342052"/>
                  <a:gd name="connsiteX2" fmla="*/ 3206622 w 3216555"/>
                  <a:gd name="connsiteY2" fmla="*/ 963701 h 3342052"/>
                  <a:gd name="connsiteX3" fmla="*/ 2580793 w 3216555"/>
                  <a:gd name="connsiteY3" fmla="*/ 2706289 h 3342052"/>
                  <a:gd name="connsiteX4" fmla="*/ 1046226 w 3216555"/>
                  <a:gd name="connsiteY4" fmla="*/ 3342052 h 3342052"/>
                  <a:gd name="connsiteX5" fmla="*/ 902266 w 3216555"/>
                  <a:gd name="connsiteY5" fmla="*/ 3335177 h 3342052"/>
                  <a:gd name="connsiteX6" fmla="*/ 26750 w 3216555"/>
                  <a:gd name="connsiteY6" fmla="*/ 1812772 h 3342052"/>
                  <a:gd name="connsiteX7" fmla="*/ 364566 w 3216555"/>
                  <a:gd name="connsiteY7" fmla="*/ 1746615 h 3342052"/>
                  <a:gd name="connsiteX8" fmla="*/ 816629 w 3216555"/>
                  <a:gd name="connsiteY8" fmla="*/ 1510310 h 3342052"/>
                  <a:gd name="connsiteX9" fmla="*/ 1178737 w 3216555"/>
                  <a:gd name="connsiteY9" fmla="*/ 1353229 h 3342052"/>
                  <a:gd name="connsiteX10" fmla="*/ 2494971 w 3216555"/>
                  <a:gd name="connsiteY10" fmla="*/ 1250259 h 3342052"/>
                  <a:gd name="connsiteX11" fmla="*/ 1839522 w 3216555"/>
                  <a:gd name="connsiteY11" fmla="*/ 0 h 3342052"/>
                  <a:gd name="connsiteX0" fmla="*/ 1861014 w 3238047"/>
                  <a:gd name="connsiteY0" fmla="*/ 0 h 3342052"/>
                  <a:gd name="connsiteX1" fmla="*/ 3200177 w 3238047"/>
                  <a:gd name="connsiteY1" fmla="*/ 770136 h 3342052"/>
                  <a:gd name="connsiteX2" fmla="*/ 3228114 w 3238047"/>
                  <a:gd name="connsiteY2" fmla="*/ 963701 h 3342052"/>
                  <a:gd name="connsiteX3" fmla="*/ 2602285 w 3238047"/>
                  <a:gd name="connsiteY3" fmla="*/ 2706289 h 3342052"/>
                  <a:gd name="connsiteX4" fmla="*/ 1067718 w 3238047"/>
                  <a:gd name="connsiteY4" fmla="*/ 3342052 h 3342052"/>
                  <a:gd name="connsiteX5" fmla="*/ 923758 w 3238047"/>
                  <a:gd name="connsiteY5" fmla="*/ 3335177 h 3342052"/>
                  <a:gd name="connsiteX6" fmla="*/ 48242 w 3238047"/>
                  <a:gd name="connsiteY6" fmla="*/ 1812772 h 3342052"/>
                  <a:gd name="connsiteX7" fmla="*/ 180575 w 3238047"/>
                  <a:gd name="connsiteY7" fmla="*/ 1828809 h 3342052"/>
                  <a:gd name="connsiteX8" fmla="*/ 386058 w 3238047"/>
                  <a:gd name="connsiteY8" fmla="*/ 1746615 h 3342052"/>
                  <a:gd name="connsiteX9" fmla="*/ 838121 w 3238047"/>
                  <a:gd name="connsiteY9" fmla="*/ 1510310 h 3342052"/>
                  <a:gd name="connsiteX10" fmla="*/ 1200229 w 3238047"/>
                  <a:gd name="connsiteY10" fmla="*/ 1353229 h 3342052"/>
                  <a:gd name="connsiteX11" fmla="*/ 2516463 w 3238047"/>
                  <a:gd name="connsiteY11" fmla="*/ 1250259 h 3342052"/>
                  <a:gd name="connsiteX12" fmla="*/ 1861014 w 3238047"/>
                  <a:gd name="connsiteY12" fmla="*/ 0 h 3342052"/>
                  <a:gd name="connsiteX0" fmla="*/ 1861014 w 3238047"/>
                  <a:gd name="connsiteY0" fmla="*/ 349684 h 3691736"/>
                  <a:gd name="connsiteX1" fmla="*/ 3200177 w 3238047"/>
                  <a:gd name="connsiteY1" fmla="*/ 1119820 h 3691736"/>
                  <a:gd name="connsiteX2" fmla="*/ 3228114 w 3238047"/>
                  <a:gd name="connsiteY2" fmla="*/ 1313385 h 3691736"/>
                  <a:gd name="connsiteX3" fmla="*/ 2602285 w 3238047"/>
                  <a:gd name="connsiteY3" fmla="*/ 3055973 h 3691736"/>
                  <a:gd name="connsiteX4" fmla="*/ 1067718 w 3238047"/>
                  <a:gd name="connsiteY4" fmla="*/ 3691736 h 3691736"/>
                  <a:gd name="connsiteX5" fmla="*/ 923758 w 3238047"/>
                  <a:gd name="connsiteY5" fmla="*/ 3684861 h 3691736"/>
                  <a:gd name="connsiteX6" fmla="*/ 48242 w 3238047"/>
                  <a:gd name="connsiteY6" fmla="*/ 2162456 h 3691736"/>
                  <a:gd name="connsiteX7" fmla="*/ 180575 w 3238047"/>
                  <a:gd name="connsiteY7" fmla="*/ 2178493 h 3691736"/>
                  <a:gd name="connsiteX8" fmla="*/ 386058 w 3238047"/>
                  <a:gd name="connsiteY8" fmla="*/ 2096299 h 3691736"/>
                  <a:gd name="connsiteX9" fmla="*/ 838121 w 3238047"/>
                  <a:gd name="connsiteY9" fmla="*/ 1859994 h 3691736"/>
                  <a:gd name="connsiteX10" fmla="*/ 1200229 w 3238047"/>
                  <a:gd name="connsiteY10" fmla="*/ 1702913 h 3691736"/>
                  <a:gd name="connsiteX11" fmla="*/ 1602063 w 3238047"/>
                  <a:gd name="connsiteY11" fmla="*/ 7449 h 3691736"/>
                  <a:gd name="connsiteX12" fmla="*/ 1861014 w 3238047"/>
                  <a:gd name="connsiteY12" fmla="*/ 349684 h 3691736"/>
                  <a:gd name="connsiteX0" fmla="*/ 1861014 w 3238047"/>
                  <a:gd name="connsiteY0" fmla="*/ 0 h 3342052"/>
                  <a:gd name="connsiteX1" fmla="*/ 3200177 w 3238047"/>
                  <a:gd name="connsiteY1" fmla="*/ 770136 h 3342052"/>
                  <a:gd name="connsiteX2" fmla="*/ 3228114 w 3238047"/>
                  <a:gd name="connsiteY2" fmla="*/ 963701 h 3342052"/>
                  <a:gd name="connsiteX3" fmla="*/ 2602285 w 3238047"/>
                  <a:gd name="connsiteY3" fmla="*/ 2706289 h 3342052"/>
                  <a:gd name="connsiteX4" fmla="*/ 1067718 w 3238047"/>
                  <a:gd name="connsiteY4" fmla="*/ 3342052 h 3342052"/>
                  <a:gd name="connsiteX5" fmla="*/ 923758 w 3238047"/>
                  <a:gd name="connsiteY5" fmla="*/ 3335177 h 3342052"/>
                  <a:gd name="connsiteX6" fmla="*/ 48242 w 3238047"/>
                  <a:gd name="connsiteY6" fmla="*/ 1812772 h 3342052"/>
                  <a:gd name="connsiteX7" fmla="*/ 180575 w 3238047"/>
                  <a:gd name="connsiteY7" fmla="*/ 1828809 h 3342052"/>
                  <a:gd name="connsiteX8" fmla="*/ 386058 w 3238047"/>
                  <a:gd name="connsiteY8" fmla="*/ 1746615 h 3342052"/>
                  <a:gd name="connsiteX9" fmla="*/ 838121 w 3238047"/>
                  <a:gd name="connsiteY9" fmla="*/ 1510310 h 3342052"/>
                  <a:gd name="connsiteX10" fmla="*/ 1200229 w 3238047"/>
                  <a:gd name="connsiteY10" fmla="*/ 1353229 h 3342052"/>
                  <a:gd name="connsiteX11" fmla="*/ 1861014 w 3238047"/>
                  <a:gd name="connsiteY11" fmla="*/ 0 h 3342052"/>
                  <a:gd name="connsiteX0" fmla="*/ 1573338 w 3238047"/>
                  <a:gd name="connsiteY0" fmla="*/ 0 h 3773566"/>
                  <a:gd name="connsiteX1" fmla="*/ 3200177 w 3238047"/>
                  <a:gd name="connsiteY1" fmla="*/ 1201650 h 3773566"/>
                  <a:gd name="connsiteX2" fmla="*/ 3228114 w 3238047"/>
                  <a:gd name="connsiteY2" fmla="*/ 1395215 h 3773566"/>
                  <a:gd name="connsiteX3" fmla="*/ 2602285 w 3238047"/>
                  <a:gd name="connsiteY3" fmla="*/ 3137803 h 3773566"/>
                  <a:gd name="connsiteX4" fmla="*/ 1067718 w 3238047"/>
                  <a:gd name="connsiteY4" fmla="*/ 3773566 h 3773566"/>
                  <a:gd name="connsiteX5" fmla="*/ 923758 w 3238047"/>
                  <a:gd name="connsiteY5" fmla="*/ 3766691 h 3773566"/>
                  <a:gd name="connsiteX6" fmla="*/ 48242 w 3238047"/>
                  <a:gd name="connsiteY6" fmla="*/ 2244286 h 3773566"/>
                  <a:gd name="connsiteX7" fmla="*/ 180575 w 3238047"/>
                  <a:gd name="connsiteY7" fmla="*/ 2260323 h 3773566"/>
                  <a:gd name="connsiteX8" fmla="*/ 386058 w 3238047"/>
                  <a:gd name="connsiteY8" fmla="*/ 2178129 h 3773566"/>
                  <a:gd name="connsiteX9" fmla="*/ 838121 w 3238047"/>
                  <a:gd name="connsiteY9" fmla="*/ 1941824 h 3773566"/>
                  <a:gd name="connsiteX10" fmla="*/ 1200229 w 3238047"/>
                  <a:gd name="connsiteY10" fmla="*/ 1784743 h 3773566"/>
                  <a:gd name="connsiteX11" fmla="*/ 1573338 w 3238047"/>
                  <a:gd name="connsiteY11" fmla="*/ 0 h 3773566"/>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838121 w 3238047"/>
                  <a:gd name="connsiteY9" fmla="*/ 1967950 h 3799692"/>
                  <a:gd name="connsiteX10" fmla="*/ 1200229 w 3238047"/>
                  <a:gd name="connsiteY10" fmla="*/ 1810869 h 3799692"/>
                  <a:gd name="connsiteX11" fmla="*/ 1606928 w 3238047"/>
                  <a:gd name="connsiteY11"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838121 w 3238047"/>
                  <a:gd name="connsiteY9" fmla="*/ 1967950 h 3799692"/>
                  <a:gd name="connsiteX10" fmla="*/ 965098 w 3238047"/>
                  <a:gd name="connsiteY10" fmla="*/ 1900443 h 3799692"/>
                  <a:gd name="connsiteX11" fmla="*/ 1606928 w 3238047"/>
                  <a:gd name="connsiteY11"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965098 w 3238047"/>
                  <a:gd name="connsiteY9" fmla="*/ 1900443 h 3799692"/>
                  <a:gd name="connsiteX10" fmla="*/ 1606928 w 3238047"/>
                  <a:gd name="connsiteY10"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1162907 w 3238047"/>
                  <a:gd name="connsiteY9" fmla="*/ 1810869 h 3799692"/>
                  <a:gd name="connsiteX10" fmla="*/ 1606928 w 3238047"/>
                  <a:gd name="connsiteY10"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1162907 w 3238047"/>
                  <a:gd name="connsiteY9" fmla="*/ 1810869 h 3799692"/>
                  <a:gd name="connsiteX10" fmla="*/ 1606928 w 3238047"/>
                  <a:gd name="connsiteY10" fmla="*/ 0 h 3799692"/>
                  <a:gd name="connsiteX0" fmla="*/ 1659287 w 3290406"/>
                  <a:gd name="connsiteY0" fmla="*/ 0 h 3799692"/>
                  <a:gd name="connsiteX1" fmla="*/ 3252536 w 3290406"/>
                  <a:gd name="connsiteY1" fmla="*/ 1227776 h 3799692"/>
                  <a:gd name="connsiteX2" fmla="*/ 3280473 w 3290406"/>
                  <a:gd name="connsiteY2" fmla="*/ 1421341 h 3799692"/>
                  <a:gd name="connsiteX3" fmla="*/ 2654644 w 3290406"/>
                  <a:gd name="connsiteY3" fmla="*/ 3163929 h 3799692"/>
                  <a:gd name="connsiteX4" fmla="*/ 1120077 w 3290406"/>
                  <a:gd name="connsiteY4" fmla="*/ 3799692 h 3799692"/>
                  <a:gd name="connsiteX5" fmla="*/ 976117 w 3290406"/>
                  <a:gd name="connsiteY5" fmla="*/ 3792817 h 3799692"/>
                  <a:gd name="connsiteX6" fmla="*/ 40886 w 3290406"/>
                  <a:gd name="connsiteY6" fmla="*/ 2322663 h 3799692"/>
                  <a:gd name="connsiteX7" fmla="*/ 232934 w 3290406"/>
                  <a:gd name="connsiteY7" fmla="*/ 2286449 h 3799692"/>
                  <a:gd name="connsiteX8" fmla="*/ 438417 w 3290406"/>
                  <a:gd name="connsiteY8" fmla="*/ 2204255 h 3799692"/>
                  <a:gd name="connsiteX9" fmla="*/ 1215266 w 3290406"/>
                  <a:gd name="connsiteY9" fmla="*/ 1810869 h 3799692"/>
                  <a:gd name="connsiteX10" fmla="*/ 1659287 w 3290406"/>
                  <a:gd name="connsiteY10" fmla="*/ 0 h 3799692"/>
                  <a:gd name="connsiteX0" fmla="*/ 1658520 w 3289639"/>
                  <a:gd name="connsiteY0" fmla="*/ 0 h 3799692"/>
                  <a:gd name="connsiteX1" fmla="*/ 3251769 w 3289639"/>
                  <a:gd name="connsiteY1" fmla="*/ 1227776 h 3799692"/>
                  <a:gd name="connsiteX2" fmla="*/ 3279706 w 3289639"/>
                  <a:gd name="connsiteY2" fmla="*/ 1421341 h 3799692"/>
                  <a:gd name="connsiteX3" fmla="*/ 2653877 w 3289639"/>
                  <a:gd name="connsiteY3" fmla="*/ 3163929 h 3799692"/>
                  <a:gd name="connsiteX4" fmla="*/ 1119310 w 3289639"/>
                  <a:gd name="connsiteY4" fmla="*/ 3799692 h 3799692"/>
                  <a:gd name="connsiteX5" fmla="*/ 975350 w 3289639"/>
                  <a:gd name="connsiteY5" fmla="*/ 3792817 h 3799692"/>
                  <a:gd name="connsiteX6" fmla="*/ 40119 w 3289639"/>
                  <a:gd name="connsiteY6" fmla="*/ 2322663 h 3799692"/>
                  <a:gd name="connsiteX7" fmla="*/ 239631 w 3289639"/>
                  <a:gd name="connsiteY7" fmla="*/ 2320039 h 3799692"/>
                  <a:gd name="connsiteX8" fmla="*/ 437650 w 3289639"/>
                  <a:gd name="connsiteY8" fmla="*/ 2204255 h 3799692"/>
                  <a:gd name="connsiteX9" fmla="*/ 1214499 w 3289639"/>
                  <a:gd name="connsiteY9" fmla="*/ 1810869 h 3799692"/>
                  <a:gd name="connsiteX10" fmla="*/ 1658520 w 3289639"/>
                  <a:gd name="connsiteY10" fmla="*/ 0 h 3799692"/>
                  <a:gd name="connsiteX0" fmla="*/ 1658520 w 3289639"/>
                  <a:gd name="connsiteY0" fmla="*/ 0 h 3799692"/>
                  <a:gd name="connsiteX1" fmla="*/ 3251769 w 3289639"/>
                  <a:gd name="connsiteY1" fmla="*/ 1227776 h 3799692"/>
                  <a:gd name="connsiteX2" fmla="*/ 3279706 w 3289639"/>
                  <a:gd name="connsiteY2" fmla="*/ 1421341 h 3799692"/>
                  <a:gd name="connsiteX3" fmla="*/ 2653877 w 3289639"/>
                  <a:gd name="connsiteY3" fmla="*/ 3163929 h 3799692"/>
                  <a:gd name="connsiteX4" fmla="*/ 1119310 w 3289639"/>
                  <a:gd name="connsiteY4" fmla="*/ 3799692 h 3799692"/>
                  <a:gd name="connsiteX5" fmla="*/ 975350 w 3289639"/>
                  <a:gd name="connsiteY5" fmla="*/ 3792817 h 3799692"/>
                  <a:gd name="connsiteX6" fmla="*/ 40119 w 3289639"/>
                  <a:gd name="connsiteY6" fmla="*/ 2322663 h 3799692"/>
                  <a:gd name="connsiteX7" fmla="*/ 239631 w 3289639"/>
                  <a:gd name="connsiteY7" fmla="*/ 2320039 h 3799692"/>
                  <a:gd name="connsiteX8" fmla="*/ 437650 w 3289639"/>
                  <a:gd name="connsiteY8" fmla="*/ 2204255 h 3799692"/>
                  <a:gd name="connsiteX9" fmla="*/ 1214499 w 3289639"/>
                  <a:gd name="connsiteY9" fmla="*/ 1810869 h 3799692"/>
                  <a:gd name="connsiteX10" fmla="*/ 1658520 w 3289639"/>
                  <a:gd name="connsiteY10" fmla="*/ 0 h 379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89639" h="3799692">
                    <a:moveTo>
                      <a:pt x="1658520" y="0"/>
                    </a:moveTo>
                    <a:lnTo>
                      <a:pt x="3251769" y="1227776"/>
                    </a:lnTo>
                    <a:lnTo>
                      <a:pt x="3279706" y="1421341"/>
                    </a:lnTo>
                    <a:cubicBezTo>
                      <a:pt x="3339309" y="2043870"/>
                      <a:pt x="3130699" y="2687232"/>
                      <a:pt x="2653877" y="3163929"/>
                    </a:cubicBezTo>
                    <a:cubicBezTo>
                      <a:pt x="2230145" y="3587771"/>
                      <a:pt x="1674728" y="3799692"/>
                      <a:pt x="1119310" y="3799692"/>
                    </a:cubicBezTo>
                    <a:lnTo>
                      <a:pt x="975350" y="3792817"/>
                    </a:lnTo>
                    <a:lnTo>
                      <a:pt x="40119" y="2322663"/>
                    </a:lnTo>
                    <a:cubicBezTo>
                      <a:pt x="-104293" y="2049341"/>
                      <a:pt x="183328" y="2331065"/>
                      <a:pt x="239631" y="2320039"/>
                    </a:cubicBezTo>
                    <a:cubicBezTo>
                      <a:pt x="247415" y="2316478"/>
                      <a:pt x="306896" y="2268589"/>
                      <a:pt x="437650" y="2204255"/>
                    </a:cubicBezTo>
                    <a:cubicBezTo>
                      <a:pt x="568404" y="2139921"/>
                      <a:pt x="708709" y="2096136"/>
                      <a:pt x="1214499" y="1810869"/>
                    </a:cubicBezTo>
                    <a:cubicBezTo>
                      <a:pt x="1384981" y="1559151"/>
                      <a:pt x="1325195" y="97182"/>
                      <a:pt x="1658520" y="0"/>
                    </a:cubicBezTo>
                    <a:close/>
                  </a:path>
                </a:pathLst>
              </a:custGeom>
              <a:gradFill flip="none" rotWithShape="1">
                <a:gsLst>
                  <a:gs pos="30000">
                    <a:schemeClr val="bg2">
                      <a:lumMod val="10000"/>
                      <a:alpha val="42000"/>
                    </a:schemeClr>
                  </a:gs>
                  <a:gs pos="100000">
                    <a:schemeClr val="bg1">
                      <a:alpha val="31000"/>
                    </a:schemeClr>
                  </a:gs>
                </a:gsLst>
                <a:lin ang="2700000" scaled="1"/>
                <a:tileRect/>
              </a:gradFill>
              <a:ln w="12700" cap="flat">
                <a:noFill/>
                <a:miter lim="400000"/>
              </a:ln>
              <a:effectLst/>
            </p:spPr>
            <p:txBody>
              <a:bodyPr wrap="square" lIns="55019" tIns="55019" rIns="55019" bIns="55019" numCol="1" anchor="ctr">
                <a:noAutofit/>
              </a:bodyPr>
              <a:lstStyle/>
              <a:p>
                <a:pPr lvl="0">
                  <a:defRPr sz="3200">
                    <a:latin typeface="+mn-lt"/>
                    <a:ea typeface="+mn-ea"/>
                    <a:cs typeface="+mn-cs"/>
                    <a:sym typeface="Helvetica Light"/>
                  </a:defRPr>
                </a:pPr>
                <a:endParaRPr sz="346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6" name="Freeform 43"/>
              <p:cNvSpPr>
                <a:spLocks noEditPoints="1"/>
              </p:cNvSpPr>
              <p:nvPr/>
            </p:nvSpPr>
            <p:spPr bwMode="auto">
              <a:xfrm rot="19800000">
                <a:off x="10909313" y="2286963"/>
                <a:ext cx="2559024" cy="2290359"/>
              </a:xfrm>
              <a:custGeom>
                <a:avLst/>
                <a:gdLst>
                  <a:gd name="T0" fmla="*/ 24 w 161"/>
                  <a:gd name="T1" fmla="*/ 91 h 144"/>
                  <a:gd name="T2" fmla="*/ 65 w 161"/>
                  <a:gd name="T3" fmla="*/ 91 h 144"/>
                  <a:gd name="T4" fmla="*/ 65 w 161"/>
                  <a:gd name="T5" fmla="*/ 105 h 144"/>
                  <a:gd name="T6" fmla="*/ 61 w 161"/>
                  <a:gd name="T7" fmla="*/ 105 h 144"/>
                  <a:gd name="T8" fmla="*/ 60 w 161"/>
                  <a:gd name="T9" fmla="*/ 110 h 144"/>
                  <a:gd name="T10" fmla="*/ 59 w 161"/>
                  <a:gd name="T11" fmla="*/ 112 h 144"/>
                  <a:gd name="T12" fmla="*/ 60 w 161"/>
                  <a:gd name="T13" fmla="*/ 114 h 144"/>
                  <a:gd name="T14" fmla="*/ 61 w 161"/>
                  <a:gd name="T15" fmla="*/ 118 h 144"/>
                  <a:gd name="T16" fmla="*/ 60 w 161"/>
                  <a:gd name="T17" fmla="*/ 123 h 144"/>
                  <a:gd name="T18" fmla="*/ 59 w 161"/>
                  <a:gd name="T19" fmla="*/ 125 h 144"/>
                  <a:gd name="T20" fmla="*/ 60 w 161"/>
                  <a:gd name="T21" fmla="*/ 127 h 144"/>
                  <a:gd name="T22" fmla="*/ 61 w 161"/>
                  <a:gd name="T23" fmla="*/ 131 h 144"/>
                  <a:gd name="T24" fmla="*/ 60 w 161"/>
                  <a:gd name="T25" fmla="*/ 136 h 144"/>
                  <a:gd name="T26" fmla="*/ 59 w 161"/>
                  <a:gd name="T27" fmla="*/ 138 h 144"/>
                  <a:gd name="T28" fmla="*/ 60 w 161"/>
                  <a:gd name="T29" fmla="*/ 140 h 144"/>
                  <a:gd name="T30" fmla="*/ 61 w 161"/>
                  <a:gd name="T31" fmla="*/ 144 h 144"/>
                  <a:gd name="T32" fmla="*/ 31 w 161"/>
                  <a:gd name="T33" fmla="*/ 144 h 144"/>
                  <a:gd name="T34" fmla="*/ 31 w 161"/>
                  <a:gd name="T35" fmla="*/ 105 h 144"/>
                  <a:gd name="T36" fmla="*/ 24 w 161"/>
                  <a:gd name="T37" fmla="*/ 105 h 144"/>
                  <a:gd name="T38" fmla="*/ 24 w 161"/>
                  <a:gd name="T39" fmla="*/ 91 h 144"/>
                  <a:gd name="T40" fmla="*/ 7 w 161"/>
                  <a:gd name="T41" fmla="*/ 39 h 144"/>
                  <a:gd name="T42" fmla="*/ 0 w 161"/>
                  <a:gd name="T43" fmla="*/ 46 h 144"/>
                  <a:gd name="T44" fmla="*/ 0 w 161"/>
                  <a:gd name="T45" fmla="*/ 76 h 144"/>
                  <a:gd name="T46" fmla="*/ 7 w 161"/>
                  <a:gd name="T47" fmla="*/ 82 h 144"/>
                  <a:gd name="T48" fmla="*/ 15 w 161"/>
                  <a:gd name="T49" fmla="*/ 82 h 144"/>
                  <a:gd name="T50" fmla="*/ 15 w 161"/>
                  <a:gd name="T51" fmla="*/ 39 h 144"/>
                  <a:gd name="T52" fmla="*/ 7 w 161"/>
                  <a:gd name="T53" fmla="*/ 39 h 144"/>
                  <a:gd name="T54" fmla="*/ 75 w 161"/>
                  <a:gd name="T55" fmla="*/ 37 h 144"/>
                  <a:gd name="T56" fmla="*/ 75 w 161"/>
                  <a:gd name="T57" fmla="*/ 85 h 144"/>
                  <a:gd name="T58" fmla="*/ 20 w 161"/>
                  <a:gd name="T59" fmla="*/ 85 h 144"/>
                  <a:gd name="T60" fmla="*/ 20 w 161"/>
                  <a:gd name="T61" fmla="*/ 37 h 144"/>
                  <a:gd name="T62" fmla="*/ 75 w 161"/>
                  <a:gd name="T63" fmla="*/ 37 h 144"/>
                  <a:gd name="T64" fmla="*/ 55 w 161"/>
                  <a:gd name="T65" fmla="*/ 44 h 144"/>
                  <a:gd name="T66" fmla="*/ 33 w 161"/>
                  <a:gd name="T67" fmla="*/ 44 h 144"/>
                  <a:gd name="T68" fmla="*/ 33 w 161"/>
                  <a:gd name="T69" fmla="*/ 51 h 144"/>
                  <a:gd name="T70" fmla="*/ 55 w 161"/>
                  <a:gd name="T71" fmla="*/ 51 h 144"/>
                  <a:gd name="T72" fmla="*/ 55 w 161"/>
                  <a:gd name="T73" fmla="*/ 44 h 144"/>
                  <a:gd name="T74" fmla="*/ 152 w 161"/>
                  <a:gd name="T75" fmla="*/ 0 h 144"/>
                  <a:gd name="T76" fmla="*/ 152 w 161"/>
                  <a:gd name="T77" fmla="*/ 122 h 144"/>
                  <a:gd name="T78" fmla="*/ 161 w 161"/>
                  <a:gd name="T79" fmla="*/ 122 h 144"/>
                  <a:gd name="T80" fmla="*/ 161 w 161"/>
                  <a:gd name="T81" fmla="*/ 0 h 144"/>
                  <a:gd name="T82" fmla="*/ 152 w 161"/>
                  <a:gd name="T83" fmla="*/ 0 h 144"/>
                  <a:gd name="T84" fmla="*/ 79 w 161"/>
                  <a:gd name="T85" fmla="*/ 37 h 144"/>
                  <a:gd name="T86" fmla="*/ 79 w 161"/>
                  <a:gd name="T87" fmla="*/ 85 h 144"/>
                  <a:gd name="T88" fmla="*/ 145 w 161"/>
                  <a:gd name="T89" fmla="*/ 122 h 144"/>
                  <a:gd name="T90" fmla="*/ 145 w 161"/>
                  <a:gd name="T91" fmla="*/ 0 h 144"/>
                  <a:gd name="T92" fmla="*/ 79 w 161"/>
                  <a:gd name="T93" fmla="*/ 3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1" h="144">
                    <a:moveTo>
                      <a:pt x="24" y="91"/>
                    </a:moveTo>
                    <a:cubicBezTo>
                      <a:pt x="65" y="91"/>
                      <a:pt x="65" y="91"/>
                      <a:pt x="65" y="91"/>
                    </a:cubicBezTo>
                    <a:cubicBezTo>
                      <a:pt x="65" y="105"/>
                      <a:pt x="65" y="105"/>
                      <a:pt x="65" y="105"/>
                    </a:cubicBezTo>
                    <a:cubicBezTo>
                      <a:pt x="61" y="105"/>
                      <a:pt x="61" y="105"/>
                      <a:pt x="61" y="105"/>
                    </a:cubicBezTo>
                    <a:cubicBezTo>
                      <a:pt x="61" y="108"/>
                      <a:pt x="60" y="109"/>
                      <a:pt x="60" y="110"/>
                    </a:cubicBezTo>
                    <a:cubicBezTo>
                      <a:pt x="59" y="110"/>
                      <a:pt x="59" y="111"/>
                      <a:pt x="59" y="112"/>
                    </a:cubicBezTo>
                    <a:cubicBezTo>
                      <a:pt x="59" y="113"/>
                      <a:pt x="59" y="113"/>
                      <a:pt x="60" y="114"/>
                    </a:cubicBezTo>
                    <a:cubicBezTo>
                      <a:pt x="60" y="115"/>
                      <a:pt x="61" y="116"/>
                      <a:pt x="61" y="118"/>
                    </a:cubicBezTo>
                    <a:cubicBezTo>
                      <a:pt x="61" y="121"/>
                      <a:pt x="60" y="122"/>
                      <a:pt x="60" y="123"/>
                    </a:cubicBezTo>
                    <a:cubicBezTo>
                      <a:pt x="59" y="123"/>
                      <a:pt x="59" y="124"/>
                      <a:pt x="59" y="125"/>
                    </a:cubicBezTo>
                    <a:cubicBezTo>
                      <a:pt x="59" y="126"/>
                      <a:pt x="59" y="126"/>
                      <a:pt x="60" y="127"/>
                    </a:cubicBezTo>
                    <a:cubicBezTo>
                      <a:pt x="60" y="128"/>
                      <a:pt x="61" y="129"/>
                      <a:pt x="61" y="131"/>
                    </a:cubicBezTo>
                    <a:cubicBezTo>
                      <a:pt x="61" y="134"/>
                      <a:pt x="60" y="135"/>
                      <a:pt x="60" y="136"/>
                    </a:cubicBezTo>
                    <a:cubicBezTo>
                      <a:pt x="59" y="136"/>
                      <a:pt x="59" y="137"/>
                      <a:pt x="59" y="138"/>
                    </a:cubicBezTo>
                    <a:cubicBezTo>
                      <a:pt x="59" y="139"/>
                      <a:pt x="59" y="139"/>
                      <a:pt x="60" y="140"/>
                    </a:cubicBezTo>
                    <a:cubicBezTo>
                      <a:pt x="60" y="141"/>
                      <a:pt x="61" y="142"/>
                      <a:pt x="61" y="144"/>
                    </a:cubicBezTo>
                    <a:cubicBezTo>
                      <a:pt x="31" y="144"/>
                      <a:pt x="31" y="144"/>
                      <a:pt x="31" y="144"/>
                    </a:cubicBezTo>
                    <a:cubicBezTo>
                      <a:pt x="31" y="105"/>
                      <a:pt x="31" y="105"/>
                      <a:pt x="31" y="105"/>
                    </a:cubicBezTo>
                    <a:cubicBezTo>
                      <a:pt x="24" y="105"/>
                      <a:pt x="24" y="105"/>
                      <a:pt x="24" y="105"/>
                    </a:cubicBezTo>
                    <a:lnTo>
                      <a:pt x="24" y="91"/>
                    </a:lnTo>
                    <a:close/>
                    <a:moveTo>
                      <a:pt x="7" y="39"/>
                    </a:moveTo>
                    <a:cubicBezTo>
                      <a:pt x="3" y="39"/>
                      <a:pt x="0" y="43"/>
                      <a:pt x="0" y="46"/>
                    </a:cubicBezTo>
                    <a:cubicBezTo>
                      <a:pt x="0" y="76"/>
                      <a:pt x="0" y="76"/>
                      <a:pt x="0" y="76"/>
                    </a:cubicBezTo>
                    <a:cubicBezTo>
                      <a:pt x="0" y="79"/>
                      <a:pt x="3" y="82"/>
                      <a:pt x="7" y="82"/>
                    </a:cubicBezTo>
                    <a:cubicBezTo>
                      <a:pt x="15" y="82"/>
                      <a:pt x="15" y="82"/>
                      <a:pt x="15" y="82"/>
                    </a:cubicBezTo>
                    <a:cubicBezTo>
                      <a:pt x="15" y="39"/>
                      <a:pt x="15" y="39"/>
                      <a:pt x="15" y="39"/>
                    </a:cubicBezTo>
                    <a:lnTo>
                      <a:pt x="7" y="39"/>
                    </a:lnTo>
                    <a:close/>
                    <a:moveTo>
                      <a:pt x="75" y="37"/>
                    </a:moveTo>
                    <a:cubicBezTo>
                      <a:pt x="75" y="85"/>
                      <a:pt x="75" y="85"/>
                      <a:pt x="75" y="85"/>
                    </a:cubicBezTo>
                    <a:cubicBezTo>
                      <a:pt x="20" y="85"/>
                      <a:pt x="20" y="85"/>
                      <a:pt x="20" y="85"/>
                    </a:cubicBezTo>
                    <a:cubicBezTo>
                      <a:pt x="20" y="37"/>
                      <a:pt x="20" y="37"/>
                      <a:pt x="20" y="37"/>
                    </a:cubicBezTo>
                    <a:lnTo>
                      <a:pt x="75" y="37"/>
                    </a:lnTo>
                    <a:close/>
                    <a:moveTo>
                      <a:pt x="55" y="44"/>
                    </a:moveTo>
                    <a:cubicBezTo>
                      <a:pt x="33" y="44"/>
                      <a:pt x="33" y="44"/>
                      <a:pt x="33" y="44"/>
                    </a:cubicBezTo>
                    <a:cubicBezTo>
                      <a:pt x="33" y="51"/>
                      <a:pt x="33" y="51"/>
                      <a:pt x="33" y="51"/>
                    </a:cubicBezTo>
                    <a:cubicBezTo>
                      <a:pt x="55" y="51"/>
                      <a:pt x="55" y="51"/>
                      <a:pt x="55" y="51"/>
                    </a:cubicBezTo>
                    <a:lnTo>
                      <a:pt x="55" y="44"/>
                    </a:lnTo>
                    <a:close/>
                    <a:moveTo>
                      <a:pt x="152" y="0"/>
                    </a:moveTo>
                    <a:cubicBezTo>
                      <a:pt x="152" y="122"/>
                      <a:pt x="152" y="122"/>
                      <a:pt x="152" y="122"/>
                    </a:cubicBezTo>
                    <a:cubicBezTo>
                      <a:pt x="161" y="122"/>
                      <a:pt x="161" y="122"/>
                      <a:pt x="161" y="122"/>
                    </a:cubicBezTo>
                    <a:cubicBezTo>
                      <a:pt x="161" y="0"/>
                      <a:pt x="161" y="0"/>
                      <a:pt x="161" y="0"/>
                    </a:cubicBezTo>
                    <a:lnTo>
                      <a:pt x="152" y="0"/>
                    </a:lnTo>
                    <a:close/>
                    <a:moveTo>
                      <a:pt x="79" y="37"/>
                    </a:moveTo>
                    <a:cubicBezTo>
                      <a:pt x="79" y="85"/>
                      <a:pt x="79" y="85"/>
                      <a:pt x="79" y="85"/>
                    </a:cubicBezTo>
                    <a:cubicBezTo>
                      <a:pt x="145" y="122"/>
                      <a:pt x="145" y="122"/>
                      <a:pt x="145" y="122"/>
                    </a:cubicBezTo>
                    <a:cubicBezTo>
                      <a:pt x="145" y="0"/>
                      <a:pt x="145" y="0"/>
                      <a:pt x="145" y="0"/>
                    </a:cubicBezTo>
                    <a:lnTo>
                      <a:pt x="79" y="37"/>
                    </a:lnTo>
                    <a:close/>
                  </a:path>
                </a:pathLst>
              </a:custGeom>
              <a:solidFill>
                <a:schemeClr val="bg1"/>
              </a:solidFill>
              <a:ln>
                <a:noFill/>
              </a:ln>
            </p:spPr>
            <p:txBody>
              <a:bodyPr vert="horz" wrap="square" lIns="49531" tIns="24765" rIns="49531" bIns="24765" numCol="1" anchor="t" anchorCtr="0" compatLnSpc="1">
                <a:prstTxWarp prst="textNoShape">
                  <a:avLst/>
                </a:prstTxWarp>
              </a:bodyPr>
              <a:lstStyle/>
              <a:p>
                <a:endParaRPr lang="en-US" sz="975">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Tree>
    <p:extLst>
      <p:ext uri="{BB962C8B-B14F-4D97-AF65-F5344CB8AC3E}">
        <p14:creationId xmlns:p14="http://schemas.microsoft.com/office/powerpoint/2010/main" val="92868728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0-#ppt_w/2"/>
                                          </p:val>
                                        </p:tav>
                                        <p:tav tm="100000">
                                          <p:val>
                                            <p:strVal val="#ppt_x"/>
                                          </p:val>
                                        </p:tav>
                                      </p:tavLst>
                                    </p:anim>
                                    <p:anim calcmode="lin" valueType="num">
                                      <p:cBhvr additive="base">
                                        <p:cTn id="8" dur="500" fill="hold"/>
                                        <p:tgtEl>
                                          <p:spTgt spid="62"/>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400"/>
                                  </p:stCondLst>
                                  <p:childTnLst>
                                    <p:set>
                                      <p:cBhvr>
                                        <p:cTn id="10" dur="1" fill="hold">
                                          <p:stCondLst>
                                            <p:cond delay="0"/>
                                          </p:stCondLst>
                                        </p:cTn>
                                        <p:tgtEl>
                                          <p:spTgt spid="61"/>
                                        </p:tgtEl>
                                        <p:attrNameLst>
                                          <p:attrName>style.visibility</p:attrName>
                                        </p:attrNameLst>
                                      </p:cBhvr>
                                      <p:to>
                                        <p:strVal val="visible"/>
                                      </p:to>
                                    </p:set>
                                    <p:animEffect transition="in" filter="wipe(left)">
                                      <p:cBhvr>
                                        <p:cTn id="11" dur="500"/>
                                        <p:tgtEl>
                                          <p:spTgt spid="61"/>
                                        </p:tgtEl>
                                      </p:cBhvr>
                                    </p:animEffect>
                                  </p:childTnLst>
                                </p:cTn>
                              </p:par>
                            </p:childTnLst>
                          </p:cTn>
                        </p:par>
                        <p:par>
                          <p:cTn id="12" fill="hold">
                            <p:stCondLst>
                              <p:cond delay="900"/>
                            </p:stCondLst>
                            <p:childTnLst>
                              <p:par>
                                <p:cTn id="13" presetID="10"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par>
                                <p:cTn id="37" presetID="10"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par>
                                <p:cTn id="40" presetID="10" presetClass="entr" presetSubtype="0"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par>
                                <p:cTn id="43" presetID="10"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par>
                                <p:cTn id="46" presetID="10" presetClass="entr" presetSubtype="0" fill="hold"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par>
                                <p:cTn id="49" presetID="10" presetClass="entr" presetSubtype="0"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par>
                                <p:cTn id="52" presetID="10" presetClass="entr" presetSubtype="0" fill="hold"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500"/>
                                        <p:tgtEl>
                                          <p:spTgt spid="36"/>
                                        </p:tgtEl>
                                      </p:cBhvr>
                                    </p:animEffect>
                                  </p:childTnLst>
                                </p:cTn>
                              </p:par>
                              <p:par>
                                <p:cTn id="55" presetID="10" presetClass="entr" presetSubtype="0" fill="hold" nodeType="with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500"/>
                                        <p:tgtEl>
                                          <p:spTgt spid="37"/>
                                        </p:tgtEl>
                                      </p:cBhvr>
                                    </p:animEffect>
                                  </p:childTnLst>
                                </p:cTn>
                              </p:par>
                              <p:par>
                                <p:cTn id="58" presetID="10" presetClass="entr" presetSubtype="0" fill="hold" nodeType="with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500"/>
                                        <p:tgtEl>
                                          <p:spTgt spid="3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500"/>
                                        <p:tgtEl>
                                          <p:spTgt spid="3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fade">
                                      <p:cBhvr>
                                        <p:cTn id="66" dur="500"/>
                                        <p:tgtEl>
                                          <p:spTgt spid="4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500"/>
                                        <p:tgtEl>
                                          <p:spTgt spid="4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500"/>
                                        <p:tgtEl>
                                          <p:spTgt spid="4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fade">
                                      <p:cBhvr>
                                        <p:cTn id="75" dur="500"/>
                                        <p:tgtEl>
                                          <p:spTgt spid="4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500"/>
                                        <p:tgtEl>
                                          <p:spTgt spid="4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5"/>
                                        </p:tgtEl>
                                        <p:attrNameLst>
                                          <p:attrName>style.visibility</p:attrName>
                                        </p:attrNameLst>
                                      </p:cBhvr>
                                      <p:to>
                                        <p:strVal val="visible"/>
                                      </p:to>
                                    </p:set>
                                    <p:animEffect transition="in" filter="fade">
                                      <p:cBhvr>
                                        <p:cTn id="81" dur="500"/>
                                        <p:tgtEl>
                                          <p:spTgt spid="45"/>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500"/>
                                        <p:tgtEl>
                                          <p:spTgt spid="4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7"/>
                                        </p:tgtEl>
                                        <p:attrNameLst>
                                          <p:attrName>style.visibility</p:attrName>
                                        </p:attrNameLst>
                                      </p:cBhvr>
                                      <p:to>
                                        <p:strVal val="visible"/>
                                      </p:to>
                                    </p:set>
                                    <p:animEffect transition="in" filter="fade">
                                      <p:cBhvr>
                                        <p:cTn id="87" dur="500"/>
                                        <p:tgtEl>
                                          <p:spTgt spid="47"/>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8"/>
                                        </p:tgtEl>
                                        <p:attrNameLst>
                                          <p:attrName>style.visibility</p:attrName>
                                        </p:attrNameLst>
                                      </p:cBhvr>
                                      <p:to>
                                        <p:strVal val="visible"/>
                                      </p:to>
                                    </p:set>
                                    <p:animEffect transition="in" filter="fade">
                                      <p:cBhvr>
                                        <p:cTn id="90" dur="500"/>
                                        <p:tgtEl>
                                          <p:spTgt spid="4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500"/>
                                        <p:tgtEl>
                                          <p:spTgt spid="49"/>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fade">
                                      <p:cBhvr>
                                        <p:cTn id="96" dur="500"/>
                                        <p:tgtEl>
                                          <p:spTgt spid="5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fade">
                                      <p:cBhvr>
                                        <p:cTn id="99" dur="500"/>
                                        <p:tgtEl>
                                          <p:spTgt spid="51"/>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52"/>
                                        </p:tgtEl>
                                        <p:attrNameLst>
                                          <p:attrName>style.visibility</p:attrName>
                                        </p:attrNameLst>
                                      </p:cBhvr>
                                      <p:to>
                                        <p:strVal val="visible"/>
                                      </p:to>
                                    </p:set>
                                    <p:animEffect transition="in" filter="fade">
                                      <p:cBhvr>
                                        <p:cTn id="102" dur="500"/>
                                        <p:tgtEl>
                                          <p:spTgt spid="52"/>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53"/>
                                        </p:tgtEl>
                                        <p:attrNameLst>
                                          <p:attrName>style.visibility</p:attrName>
                                        </p:attrNameLst>
                                      </p:cBhvr>
                                      <p:to>
                                        <p:strVal val="visible"/>
                                      </p:to>
                                    </p:set>
                                    <p:animEffect transition="in" filter="fade">
                                      <p:cBhvr>
                                        <p:cTn id="105" dur="500"/>
                                        <p:tgtEl>
                                          <p:spTgt spid="53"/>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54"/>
                                        </p:tgtEl>
                                        <p:attrNameLst>
                                          <p:attrName>style.visibility</p:attrName>
                                        </p:attrNameLst>
                                      </p:cBhvr>
                                      <p:to>
                                        <p:strVal val="visible"/>
                                      </p:to>
                                    </p:set>
                                    <p:animEffect transition="in" filter="fade">
                                      <p:cBhvr>
                                        <p:cTn id="10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6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9079"/>
          <p:cNvGrpSpPr/>
          <p:nvPr/>
        </p:nvGrpSpPr>
        <p:grpSpPr>
          <a:xfrm>
            <a:off x="931380" y="2446496"/>
            <a:ext cx="9714097" cy="3304309"/>
            <a:chOff x="0" y="0"/>
            <a:chExt cx="9714095" cy="3304307"/>
          </a:xfrm>
        </p:grpSpPr>
        <p:grpSp>
          <p:nvGrpSpPr>
            <p:cNvPr id="9" name="Group 8305"/>
            <p:cNvGrpSpPr/>
            <p:nvPr/>
          </p:nvGrpSpPr>
          <p:grpSpPr>
            <a:xfrm>
              <a:off x="2774103" y="0"/>
              <a:ext cx="5384096" cy="1295529"/>
              <a:chOff x="0" y="0"/>
              <a:chExt cx="5384095" cy="1295528"/>
            </a:xfrm>
          </p:grpSpPr>
          <p:sp>
            <p:nvSpPr>
              <p:cNvPr id="783" name="Shape 8105"/>
              <p:cNvSpPr/>
              <p:nvPr/>
            </p:nvSpPr>
            <p:spPr>
              <a:xfrm>
                <a:off x="607525" y="-1"/>
                <a:ext cx="97836" cy="42606"/>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84" name="Shape 8106"/>
              <p:cNvSpPr/>
              <p:nvPr/>
            </p:nvSpPr>
            <p:spPr>
              <a:xfrm>
                <a:off x="717984" y="-1"/>
                <a:ext cx="97836" cy="42606"/>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85" name="Shape 8107"/>
              <p:cNvSpPr/>
              <p:nvPr/>
            </p:nvSpPr>
            <p:spPr>
              <a:xfrm>
                <a:off x="830021" y="-1"/>
                <a:ext cx="97836" cy="42606"/>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86" name="Shape 8108"/>
              <p:cNvSpPr/>
              <p:nvPr/>
            </p:nvSpPr>
            <p:spPr>
              <a:xfrm>
                <a:off x="943636" y="-1"/>
                <a:ext cx="94680" cy="42606"/>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87" name="Shape 8109"/>
              <p:cNvSpPr/>
              <p:nvPr/>
            </p:nvSpPr>
            <p:spPr>
              <a:xfrm>
                <a:off x="370827" y="52073"/>
                <a:ext cx="97836" cy="42606"/>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88" name="Shape 8110"/>
              <p:cNvSpPr/>
              <p:nvPr/>
            </p:nvSpPr>
            <p:spPr>
              <a:xfrm>
                <a:off x="484442" y="52073"/>
                <a:ext cx="97836" cy="42606"/>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89" name="Shape 8111"/>
              <p:cNvSpPr/>
              <p:nvPr/>
            </p:nvSpPr>
            <p:spPr>
              <a:xfrm>
                <a:off x="594901" y="52073"/>
                <a:ext cx="97836" cy="42606"/>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90" name="Shape 8112"/>
              <p:cNvSpPr/>
              <p:nvPr/>
            </p:nvSpPr>
            <p:spPr>
              <a:xfrm>
                <a:off x="708516" y="52073"/>
                <a:ext cx="94680" cy="42606"/>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91" name="Shape 8113"/>
              <p:cNvSpPr/>
              <p:nvPr/>
            </p:nvSpPr>
            <p:spPr>
              <a:xfrm>
                <a:off x="818975" y="52073"/>
                <a:ext cx="97836" cy="42606"/>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92" name="Shape 8114"/>
              <p:cNvSpPr/>
              <p:nvPr/>
            </p:nvSpPr>
            <p:spPr>
              <a:xfrm>
                <a:off x="934169" y="52073"/>
                <a:ext cx="93102" cy="42606"/>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93" name="Shape 8115"/>
              <p:cNvSpPr/>
              <p:nvPr/>
            </p:nvSpPr>
            <p:spPr>
              <a:xfrm>
                <a:off x="129395" y="104147"/>
                <a:ext cx="100992"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94" name="Shape 8116"/>
              <p:cNvSpPr/>
              <p:nvPr/>
            </p:nvSpPr>
            <p:spPr>
              <a:xfrm>
                <a:off x="243010" y="104147"/>
                <a:ext cx="100992"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95" name="Shape 8117"/>
              <p:cNvSpPr/>
              <p:nvPr/>
            </p:nvSpPr>
            <p:spPr>
              <a:xfrm>
                <a:off x="356625" y="104147"/>
                <a:ext cx="97836"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96" name="Shape 8118"/>
              <p:cNvSpPr/>
              <p:nvPr/>
            </p:nvSpPr>
            <p:spPr>
              <a:xfrm>
                <a:off x="471818" y="104147"/>
                <a:ext cx="97836"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97" name="Shape 8119"/>
              <p:cNvSpPr/>
              <p:nvPr/>
            </p:nvSpPr>
            <p:spPr>
              <a:xfrm>
                <a:off x="585433" y="104147"/>
                <a:ext cx="97836"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98" name="Shape 8120"/>
              <p:cNvSpPr/>
              <p:nvPr/>
            </p:nvSpPr>
            <p:spPr>
              <a:xfrm>
                <a:off x="695892" y="104147"/>
                <a:ext cx="97836"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99" name="Shape 8121"/>
              <p:cNvSpPr/>
              <p:nvPr/>
            </p:nvSpPr>
            <p:spPr>
              <a:xfrm>
                <a:off x="809508" y="104147"/>
                <a:ext cx="97835"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00" name="Shape 8122"/>
              <p:cNvSpPr/>
              <p:nvPr/>
            </p:nvSpPr>
            <p:spPr>
              <a:xfrm>
                <a:off x="923123" y="104147"/>
                <a:ext cx="97836"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01" name="Shape 8123"/>
              <p:cNvSpPr/>
              <p:nvPr/>
            </p:nvSpPr>
            <p:spPr>
              <a:xfrm>
                <a:off x="1038316" y="104147"/>
                <a:ext cx="93102"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02" name="Shape 8124"/>
              <p:cNvSpPr/>
              <p:nvPr/>
            </p:nvSpPr>
            <p:spPr>
              <a:xfrm>
                <a:off x="1151931" y="104147"/>
                <a:ext cx="94680"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03" name="Shape 8125"/>
              <p:cNvSpPr/>
              <p:nvPr/>
            </p:nvSpPr>
            <p:spPr>
              <a:xfrm>
                <a:off x="0" y="159376"/>
                <a:ext cx="100992"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04" name="Shape 8126"/>
              <p:cNvSpPr/>
              <p:nvPr/>
            </p:nvSpPr>
            <p:spPr>
              <a:xfrm>
                <a:off x="113615" y="159376"/>
                <a:ext cx="100992"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05" name="Shape 8127"/>
              <p:cNvSpPr/>
              <p:nvPr/>
            </p:nvSpPr>
            <p:spPr>
              <a:xfrm>
                <a:off x="227230" y="159376"/>
                <a:ext cx="100992"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06" name="Shape 8128"/>
              <p:cNvSpPr/>
              <p:nvPr/>
            </p:nvSpPr>
            <p:spPr>
              <a:xfrm>
                <a:off x="344001" y="159376"/>
                <a:ext cx="97836"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07" name="Shape 8129"/>
              <p:cNvSpPr/>
              <p:nvPr/>
            </p:nvSpPr>
            <p:spPr>
              <a:xfrm>
                <a:off x="457616" y="159376"/>
                <a:ext cx="97836"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08" name="Shape 8130"/>
              <p:cNvSpPr/>
              <p:nvPr/>
            </p:nvSpPr>
            <p:spPr>
              <a:xfrm>
                <a:off x="572809" y="159376"/>
                <a:ext cx="97836"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09" name="Shape 8131"/>
              <p:cNvSpPr/>
              <p:nvPr/>
            </p:nvSpPr>
            <p:spPr>
              <a:xfrm>
                <a:off x="686424" y="159376"/>
                <a:ext cx="97836"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10" name="Shape 8132"/>
              <p:cNvSpPr/>
              <p:nvPr/>
            </p:nvSpPr>
            <p:spPr>
              <a:xfrm>
                <a:off x="800040" y="159376"/>
                <a:ext cx="97836"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11" name="Shape 8133"/>
              <p:cNvSpPr/>
              <p:nvPr/>
            </p:nvSpPr>
            <p:spPr>
              <a:xfrm>
                <a:off x="913655" y="159376"/>
                <a:ext cx="97836"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12" name="Shape 8134"/>
              <p:cNvSpPr/>
              <p:nvPr/>
            </p:nvSpPr>
            <p:spPr>
              <a:xfrm>
                <a:off x="1027270" y="159376"/>
                <a:ext cx="97836"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13" name="Shape 8135"/>
              <p:cNvSpPr/>
              <p:nvPr/>
            </p:nvSpPr>
            <p:spPr>
              <a:xfrm>
                <a:off x="214606" y="214606"/>
                <a:ext cx="100992"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14" name="Shape 8136"/>
              <p:cNvSpPr/>
              <p:nvPr/>
            </p:nvSpPr>
            <p:spPr>
              <a:xfrm>
                <a:off x="328221" y="214606"/>
                <a:ext cx="100992"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15" name="Shape 8137"/>
              <p:cNvSpPr/>
              <p:nvPr/>
            </p:nvSpPr>
            <p:spPr>
              <a:xfrm>
                <a:off x="441836" y="214606"/>
                <a:ext cx="100992"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16" name="Shape 8138"/>
              <p:cNvSpPr/>
              <p:nvPr/>
            </p:nvSpPr>
            <p:spPr>
              <a:xfrm>
                <a:off x="558607" y="214606"/>
                <a:ext cx="97836"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17" name="Shape 8139"/>
              <p:cNvSpPr/>
              <p:nvPr/>
            </p:nvSpPr>
            <p:spPr>
              <a:xfrm>
                <a:off x="673801" y="214606"/>
                <a:ext cx="100992"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18" name="Shape 8140"/>
              <p:cNvSpPr/>
              <p:nvPr/>
            </p:nvSpPr>
            <p:spPr>
              <a:xfrm>
                <a:off x="790572" y="214606"/>
                <a:ext cx="97836"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19" name="Shape 8141"/>
              <p:cNvSpPr/>
              <p:nvPr/>
            </p:nvSpPr>
            <p:spPr>
              <a:xfrm>
                <a:off x="904187" y="214606"/>
                <a:ext cx="97836"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20" name="Shape 8142"/>
              <p:cNvSpPr/>
              <p:nvPr/>
            </p:nvSpPr>
            <p:spPr>
              <a:xfrm>
                <a:off x="1020958" y="214606"/>
                <a:ext cx="97836"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21" name="Shape 8143"/>
              <p:cNvSpPr/>
              <p:nvPr/>
            </p:nvSpPr>
            <p:spPr>
              <a:xfrm>
                <a:off x="312441" y="271414"/>
                <a:ext cx="104148"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22" name="Shape 8144"/>
              <p:cNvSpPr/>
              <p:nvPr/>
            </p:nvSpPr>
            <p:spPr>
              <a:xfrm>
                <a:off x="429212" y="271414"/>
                <a:ext cx="100992"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23" name="Shape 8145"/>
              <p:cNvSpPr/>
              <p:nvPr/>
            </p:nvSpPr>
            <p:spPr>
              <a:xfrm>
                <a:off x="545983" y="271414"/>
                <a:ext cx="100992"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24" name="Shape 8146"/>
              <p:cNvSpPr/>
              <p:nvPr/>
            </p:nvSpPr>
            <p:spPr>
              <a:xfrm>
                <a:off x="662755" y="271414"/>
                <a:ext cx="97836"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25" name="Shape 8147"/>
              <p:cNvSpPr/>
              <p:nvPr/>
            </p:nvSpPr>
            <p:spPr>
              <a:xfrm>
                <a:off x="777948" y="271414"/>
                <a:ext cx="100992"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26" name="Shape 8148"/>
              <p:cNvSpPr/>
              <p:nvPr/>
            </p:nvSpPr>
            <p:spPr>
              <a:xfrm>
                <a:off x="894719" y="271414"/>
                <a:ext cx="100992"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27" name="Shape 8149"/>
              <p:cNvSpPr/>
              <p:nvPr/>
            </p:nvSpPr>
            <p:spPr>
              <a:xfrm>
                <a:off x="298239" y="329799"/>
                <a:ext cx="100992"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28" name="Shape 8150"/>
              <p:cNvSpPr/>
              <p:nvPr/>
            </p:nvSpPr>
            <p:spPr>
              <a:xfrm>
                <a:off x="416588" y="329799"/>
                <a:ext cx="100992"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29" name="Shape 8151"/>
              <p:cNvSpPr/>
              <p:nvPr/>
            </p:nvSpPr>
            <p:spPr>
              <a:xfrm>
                <a:off x="533360" y="329799"/>
                <a:ext cx="100992"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30" name="Shape 8152"/>
              <p:cNvSpPr/>
              <p:nvPr/>
            </p:nvSpPr>
            <p:spPr>
              <a:xfrm>
                <a:off x="399231" y="388185"/>
                <a:ext cx="104148"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31" name="Shape 8153"/>
              <p:cNvSpPr/>
              <p:nvPr/>
            </p:nvSpPr>
            <p:spPr>
              <a:xfrm>
                <a:off x="1118793" y="329799"/>
                <a:ext cx="100992"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32" name="Shape 8154"/>
              <p:cNvSpPr/>
              <p:nvPr/>
            </p:nvSpPr>
            <p:spPr>
              <a:xfrm>
                <a:off x="1240298" y="329799"/>
                <a:ext cx="96258"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33" name="Shape 8155"/>
              <p:cNvSpPr/>
              <p:nvPr/>
            </p:nvSpPr>
            <p:spPr>
              <a:xfrm>
                <a:off x="2646286" y="329799"/>
                <a:ext cx="97836"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34" name="Shape 8156"/>
              <p:cNvSpPr/>
              <p:nvPr/>
            </p:nvSpPr>
            <p:spPr>
              <a:xfrm>
                <a:off x="2652598" y="388185"/>
                <a:ext cx="100992"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35" name="Shape 8157"/>
              <p:cNvSpPr/>
              <p:nvPr/>
            </p:nvSpPr>
            <p:spPr>
              <a:xfrm>
                <a:off x="2658910" y="446570"/>
                <a:ext cx="100992"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36" name="Shape 8158"/>
              <p:cNvSpPr/>
              <p:nvPr/>
            </p:nvSpPr>
            <p:spPr>
              <a:xfrm>
                <a:off x="2674690" y="574387"/>
                <a:ext cx="100992"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37" name="Shape 8159"/>
              <p:cNvSpPr/>
              <p:nvPr/>
            </p:nvSpPr>
            <p:spPr>
              <a:xfrm>
                <a:off x="2300706" y="446570"/>
                <a:ext cx="100992"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38" name="Shape 8160"/>
              <p:cNvSpPr/>
              <p:nvPr/>
            </p:nvSpPr>
            <p:spPr>
              <a:xfrm>
                <a:off x="2420633" y="446570"/>
                <a:ext cx="100992"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39" name="Shape 8161"/>
              <p:cNvSpPr/>
              <p:nvPr/>
            </p:nvSpPr>
            <p:spPr>
              <a:xfrm>
                <a:off x="2542139" y="446570"/>
                <a:ext cx="97836"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40" name="Shape 8162"/>
              <p:cNvSpPr/>
              <p:nvPr/>
            </p:nvSpPr>
            <p:spPr>
              <a:xfrm>
                <a:off x="2425367" y="509690"/>
                <a:ext cx="100992"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41" name="Shape 8163"/>
              <p:cNvSpPr/>
              <p:nvPr/>
            </p:nvSpPr>
            <p:spPr>
              <a:xfrm>
                <a:off x="2545295" y="509690"/>
                <a:ext cx="100992"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42" name="Shape 8164"/>
              <p:cNvSpPr/>
              <p:nvPr/>
            </p:nvSpPr>
            <p:spPr>
              <a:xfrm>
                <a:off x="2431679" y="574387"/>
                <a:ext cx="100992"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43" name="Shape 8165"/>
              <p:cNvSpPr/>
              <p:nvPr/>
            </p:nvSpPr>
            <p:spPr>
              <a:xfrm>
                <a:off x="2551606" y="574387"/>
                <a:ext cx="104148"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44" name="Shape 8166"/>
              <p:cNvSpPr/>
              <p:nvPr/>
            </p:nvSpPr>
            <p:spPr>
              <a:xfrm>
                <a:off x="2434835" y="639085"/>
                <a:ext cx="104148"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45" name="Shape 8167"/>
              <p:cNvSpPr/>
              <p:nvPr/>
            </p:nvSpPr>
            <p:spPr>
              <a:xfrm>
                <a:off x="2557918" y="639085"/>
                <a:ext cx="104148"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46" name="Shape 8168"/>
              <p:cNvSpPr/>
              <p:nvPr/>
            </p:nvSpPr>
            <p:spPr>
              <a:xfrm>
                <a:off x="2049806" y="271414"/>
                <a:ext cx="97836"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47" name="Shape 8169"/>
              <p:cNvSpPr/>
              <p:nvPr/>
            </p:nvSpPr>
            <p:spPr>
              <a:xfrm>
                <a:off x="2168155" y="271414"/>
                <a:ext cx="93102"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48" name="Shape 8170"/>
              <p:cNvSpPr/>
              <p:nvPr/>
            </p:nvSpPr>
            <p:spPr>
              <a:xfrm>
                <a:off x="2284927" y="271414"/>
                <a:ext cx="94680"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49" name="Shape 8171"/>
              <p:cNvSpPr/>
              <p:nvPr/>
            </p:nvSpPr>
            <p:spPr>
              <a:xfrm>
                <a:off x="2398542" y="271414"/>
                <a:ext cx="97836"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50" name="Shape 8172"/>
              <p:cNvSpPr/>
              <p:nvPr/>
            </p:nvSpPr>
            <p:spPr>
              <a:xfrm>
                <a:off x="2515313" y="271414"/>
                <a:ext cx="97836"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51" name="Shape 8173"/>
              <p:cNvSpPr/>
              <p:nvPr/>
            </p:nvSpPr>
            <p:spPr>
              <a:xfrm>
                <a:off x="1936191" y="329799"/>
                <a:ext cx="94680" cy="48918"/>
              </a:xfrm>
              <a:prstGeom prst="rect">
                <a:avLst/>
              </a:prstGeom>
              <a:solidFill>
                <a:schemeClr val="accent3"/>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52" name="Shape 8174"/>
              <p:cNvSpPr/>
              <p:nvPr/>
            </p:nvSpPr>
            <p:spPr>
              <a:xfrm>
                <a:off x="2052962" y="329799"/>
                <a:ext cx="94680"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53" name="Shape 8175"/>
              <p:cNvSpPr/>
              <p:nvPr/>
            </p:nvSpPr>
            <p:spPr>
              <a:xfrm>
                <a:off x="2171311" y="329799"/>
                <a:ext cx="93102"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54" name="Shape 8176"/>
              <p:cNvSpPr/>
              <p:nvPr/>
            </p:nvSpPr>
            <p:spPr>
              <a:xfrm>
                <a:off x="2288082" y="329799"/>
                <a:ext cx="94680"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55" name="Shape 8177"/>
              <p:cNvSpPr/>
              <p:nvPr/>
            </p:nvSpPr>
            <p:spPr>
              <a:xfrm>
                <a:off x="2404853" y="329799"/>
                <a:ext cx="97836"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56" name="Shape 8178"/>
              <p:cNvSpPr/>
              <p:nvPr/>
            </p:nvSpPr>
            <p:spPr>
              <a:xfrm>
                <a:off x="2518469" y="329799"/>
                <a:ext cx="100992"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57" name="Shape 8179"/>
              <p:cNvSpPr/>
              <p:nvPr/>
            </p:nvSpPr>
            <p:spPr>
              <a:xfrm>
                <a:off x="1816264" y="388185"/>
                <a:ext cx="97836"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58" name="Shape 8180"/>
              <p:cNvSpPr/>
              <p:nvPr/>
            </p:nvSpPr>
            <p:spPr>
              <a:xfrm>
                <a:off x="1936191" y="388185"/>
                <a:ext cx="94680"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59" name="Shape 8181"/>
              <p:cNvSpPr/>
              <p:nvPr/>
            </p:nvSpPr>
            <p:spPr>
              <a:xfrm>
                <a:off x="2052962" y="388185"/>
                <a:ext cx="97836"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60" name="Shape 8182"/>
              <p:cNvSpPr/>
              <p:nvPr/>
            </p:nvSpPr>
            <p:spPr>
              <a:xfrm>
                <a:off x="2297550" y="388185"/>
                <a:ext cx="97836"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61" name="Shape 8183"/>
              <p:cNvSpPr/>
              <p:nvPr/>
            </p:nvSpPr>
            <p:spPr>
              <a:xfrm>
                <a:off x="2408009" y="388185"/>
                <a:ext cx="97836"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62" name="Shape 8184"/>
              <p:cNvSpPr/>
              <p:nvPr/>
            </p:nvSpPr>
            <p:spPr>
              <a:xfrm>
                <a:off x="2526359" y="388185"/>
                <a:ext cx="99414"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63" name="Shape 8185"/>
              <p:cNvSpPr/>
              <p:nvPr/>
            </p:nvSpPr>
            <p:spPr>
              <a:xfrm>
                <a:off x="1816264" y="446570"/>
                <a:ext cx="97836"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64" name="Shape 8186"/>
              <p:cNvSpPr/>
              <p:nvPr/>
            </p:nvSpPr>
            <p:spPr>
              <a:xfrm>
                <a:off x="1936191" y="446570"/>
                <a:ext cx="97836"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65" name="Shape 8187"/>
              <p:cNvSpPr/>
              <p:nvPr/>
            </p:nvSpPr>
            <p:spPr>
              <a:xfrm>
                <a:off x="2052962" y="446570"/>
                <a:ext cx="100992"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66" name="Shape 8188"/>
              <p:cNvSpPr/>
              <p:nvPr/>
            </p:nvSpPr>
            <p:spPr>
              <a:xfrm>
                <a:off x="1822576" y="509690"/>
                <a:ext cx="100992"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67" name="Shape 8189"/>
              <p:cNvSpPr/>
              <p:nvPr/>
            </p:nvSpPr>
            <p:spPr>
              <a:xfrm>
                <a:off x="1942503" y="509690"/>
                <a:ext cx="100992"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68" name="Shape 8190"/>
              <p:cNvSpPr/>
              <p:nvPr/>
            </p:nvSpPr>
            <p:spPr>
              <a:xfrm>
                <a:off x="2064008" y="509690"/>
                <a:ext cx="100992"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69" name="Shape 8191"/>
              <p:cNvSpPr/>
              <p:nvPr/>
            </p:nvSpPr>
            <p:spPr>
              <a:xfrm>
                <a:off x="2183935" y="509690"/>
                <a:ext cx="100992"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70" name="Shape 8192"/>
              <p:cNvSpPr/>
              <p:nvPr/>
            </p:nvSpPr>
            <p:spPr>
              <a:xfrm>
                <a:off x="2303862" y="509690"/>
                <a:ext cx="100992"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71" name="Shape 8193"/>
              <p:cNvSpPr/>
              <p:nvPr/>
            </p:nvSpPr>
            <p:spPr>
              <a:xfrm>
                <a:off x="1584300" y="446570"/>
                <a:ext cx="97836"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72" name="Shape 8194"/>
              <p:cNvSpPr/>
              <p:nvPr/>
            </p:nvSpPr>
            <p:spPr>
              <a:xfrm>
                <a:off x="1461217" y="509690"/>
                <a:ext cx="97836"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73" name="Shape 8195"/>
              <p:cNvSpPr/>
              <p:nvPr/>
            </p:nvSpPr>
            <p:spPr>
              <a:xfrm>
                <a:off x="1581144" y="509690"/>
                <a:ext cx="100992"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74" name="Shape 8196"/>
              <p:cNvSpPr/>
              <p:nvPr/>
            </p:nvSpPr>
            <p:spPr>
              <a:xfrm>
                <a:off x="1454905" y="574387"/>
                <a:ext cx="100992"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75" name="Shape 8197"/>
              <p:cNvSpPr/>
              <p:nvPr/>
            </p:nvSpPr>
            <p:spPr>
              <a:xfrm>
                <a:off x="1697915" y="574387"/>
                <a:ext cx="100992"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76" name="Shape 8198"/>
              <p:cNvSpPr/>
              <p:nvPr/>
            </p:nvSpPr>
            <p:spPr>
              <a:xfrm>
                <a:off x="1822576" y="574387"/>
                <a:ext cx="97836"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77" name="Shape 8199"/>
              <p:cNvSpPr/>
              <p:nvPr/>
            </p:nvSpPr>
            <p:spPr>
              <a:xfrm>
                <a:off x="1942503" y="574387"/>
                <a:ext cx="100992"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78" name="Shape 8200"/>
              <p:cNvSpPr/>
              <p:nvPr/>
            </p:nvSpPr>
            <p:spPr>
              <a:xfrm>
                <a:off x="2067164" y="574387"/>
                <a:ext cx="100992"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79" name="Shape 8201"/>
              <p:cNvSpPr/>
              <p:nvPr/>
            </p:nvSpPr>
            <p:spPr>
              <a:xfrm>
                <a:off x="2187091" y="574387"/>
                <a:ext cx="100992"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80" name="Shape 8202"/>
              <p:cNvSpPr/>
              <p:nvPr/>
            </p:nvSpPr>
            <p:spPr>
              <a:xfrm>
                <a:off x="2307018" y="574387"/>
                <a:ext cx="104148"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81" name="Shape 8203"/>
              <p:cNvSpPr/>
              <p:nvPr/>
            </p:nvSpPr>
            <p:spPr>
              <a:xfrm>
                <a:off x="1574832" y="639085"/>
                <a:ext cx="100992"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82" name="Shape 8204"/>
              <p:cNvSpPr/>
              <p:nvPr/>
            </p:nvSpPr>
            <p:spPr>
              <a:xfrm>
                <a:off x="1697915" y="639085"/>
                <a:ext cx="100992"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83" name="Shape 8205"/>
              <p:cNvSpPr/>
              <p:nvPr/>
            </p:nvSpPr>
            <p:spPr>
              <a:xfrm>
                <a:off x="1819420" y="639085"/>
                <a:ext cx="100992"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84" name="Shape 8206"/>
              <p:cNvSpPr/>
              <p:nvPr/>
            </p:nvSpPr>
            <p:spPr>
              <a:xfrm>
                <a:off x="1942503" y="639085"/>
                <a:ext cx="100992"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85" name="Shape 8207"/>
              <p:cNvSpPr/>
              <p:nvPr/>
            </p:nvSpPr>
            <p:spPr>
              <a:xfrm>
                <a:off x="2067164" y="639085"/>
                <a:ext cx="100992"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86" name="Shape 8208"/>
              <p:cNvSpPr/>
              <p:nvPr/>
            </p:nvSpPr>
            <p:spPr>
              <a:xfrm>
                <a:off x="2190247" y="639085"/>
                <a:ext cx="100992"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87" name="Shape 8209"/>
              <p:cNvSpPr/>
              <p:nvPr/>
            </p:nvSpPr>
            <p:spPr>
              <a:xfrm>
                <a:off x="2313330" y="639085"/>
                <a:ext cx="100992"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88" name="Shape 8210"/>
              <p:cNvSpPr/>
              <p:nvPr/>
            </p:nvSpPr>
            <p:spPr>
              <a:xfrm>
                <a:off x="1445437" y="708516"/>
                <a:ext cx="104148"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89" name="Shape 8211"/>
              <p:cNvSpPr/>
              <p:nvPr/>
            </p:nvSpPr>
            <p:spPr>
              <a:xfrm>
                <a:off x="1571676" y="708516"/>
                <a:ext cx="100992"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90" name="Shape 8212"/>
              <p:cNvSpPr/>
              <p:nvPr/>
            </p:nvSpPr>
            <p:spPr>
              <a:xfrm>
                <a:off x="1694759" y="708516"/>
                <a:ext cx="100992"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91" name="Shape 8213"/>
              <p:cNvSpPr/>
              <p:nvPr/>
            </p:nvSpPr>
            <p:spPr>
              <a:xfrm>
                <a:off x="1819420" y="708516"/>
                <a:ext cx="100992"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92" name="Shape 8214"/>
              <p:cNvSpPr/>
              <p:nvPr/>
            </p:nvSpPr>
            <p:spPr>
              <a:xfrm>
                <a:off x="1942503" y="708516"/>
                <a:ext cx="104148"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93" name="Shape 8215"/>
              <p:cNvSpPr/>
              <p:nvPr/>
            </p:nvSpPr>
            <p:spPr>
              <a:xfrm>
                <a:off x="2070320" y="708516"/>
                <a:ext cx="100992"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94" name="Shape 8216"/>
              <p:cNvSpPr/>
              <p:nvPr/>
            </p:nvSpPr>
            <p:spPr>
              <a:xfrm>
                <a:off x="2193403" y="708516"/>
                <a:ext cx="100992"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95" name="Shape 8217"/>
              <p:cNvSpPr/>
              <p:nvPr/>
            </p:nvSpPr>
            <p:spPr>
              <a:xfrm>
                <a:off x="2316486" y="708516"/>
                <a:ext cx="100992"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96" name="Shape 8218"/>
              <p:cNvSpPr/>
              <p:nvPr/>
            </p:nvSpPr>
            <p:spPr>
              <a:xfrm>
                <a:off x="1440703" y="776370"/>
                <a:ext cx="105726"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97" name="Shape 8219"/>
              <p:cNvSpPr/>
              <p:nvPr/>
            </p:nvSpPr>
            <p:spPr>
              <a:xfrm>
                <a:off x="1565364" y="776370"/>
                <a:ext cx="104148"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98" name="Shape 8220"/>
              <p:cNvSpPr/>
              <p:nvPr/>
            </p:nvSpPr>
            <p:spPr>
              <a:xfrm>
                <a:off x="2193403" y="776370"/>
                <a:ext cx="104148"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99" name="Shape 8221"/>
              <p:cNvSpPr/>
              <p:nvPr/>
            </p:nvSpPr>
            <p:spPr>
              <a:xfrm>
                <a:off x="2321220" y="776370"/>
                <a:ext cx="104148"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00" name="Shape 8222"/>
              <p:cNvSpPr/>
              <p:nvPr/>
            </p:nvSpPr>
            <p:spPr>
              <a:xfrm>
                <a:off x="2444303" y="776370"/>
                <a:ext cx="107304"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01" name="Shape 8223"/>
              <p:cNvSpPr/>
              <p:nvPr/>
            </p:nvSpPr>
            <p:spPr>
              <a:xfrm>
                <a:off x="2570542" y="776370"/>
                <a:ext cx="104148"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02" name="Shape 8224"/>
              <p:cNvSpPr/>
              <p:nvPr/>
            </p:nvSpPr>
            <p:spPr>
              <a:xfrm>
                <a:off x="5074810" y="1066720"/>
                <a:ext cx="123084" cy="6469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03" name="Shape 8225"/>
              <p:cNvSpPr/>
              <p:nvPr/>
            </p:nvSpPr>
            <p:spPr>
              <a:xfrm>
                <a:off x="5142663" y="1226097"/>
                <a:ext cx="124662" cy="6943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04" name="Shape 8226"/>
              <p:cNvSpPr/>
              <p:nvPr/>
            </p:nvSpPr>
            <p:spPr>
              <a:xfrm>
                <a:off x="4700827" y="214606"/>
                <a:ext cx="107304"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05" name="Shape 8227"/>
              <p:cNvSpPr/>
              <p:nvPr/>
            </p:nvSpPr>
            <p:spPr>
              <a:xfrm>
                <a:off x="4817597" y="214606"/>
                <a:ext cx="104148"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06" name="Shape 8228"/>
              <p:cNvSpPr/>
              <p:nvPr/>
            </p:nvSpPr>
            <p:spPr>
              <a:xfrm>
                <a:off x="5160021" y="214606"/>
                <a:ext cx="110460"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07" name="Shape 8229"/>
              <p:cNvSpPr/>
              <p:nvPr/>
            </p:nvSpPr>
            <p:spPr>
              <a:xfrm>
                <a:off x="5276792" y="214606"/>
                <a:ext cx="107304"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08" name="Shape 8230"/>
              <p:cNvSpPr/>
              <p:nvPr/>
            </p:nvSpPr>
            <p:spPr>
              <a:xfrm>
                <a:off x="2584744" y="916811"/>
                <a:ext cx="107304" cy="6154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09" name="Shape 8231"/>
              <p:cNvSpPr/>
              <p:nvPr/>
            </p:nvSpPr>
            <p:spPr>
              <a:xfrm>
                <a:off x="2665222" y="509690"/>
                <a:ext cx="104148"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10" name="Shape 8232"/>
              <p:cNvSpPr/>
              <p:nvPr/>
            </p:nvSpPr>
            <p:spPr>
              <a:xfrm>
                <a:off x="2802507" y="639085"/>
                <a:ext cx="107304"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11" name="Shape 8233"/>
              <p:cNvSpPr/>
              <p:nvPr/>
            </p:nvSpPr>
            <p:spPr>
              <a:xfrm>
                <a:off x="2682580" y="639085"/>
                <a:ext cx="104148"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12" name="Shape 8234"/>
              <p:cNvSpPr/>
              <p:nvPr/>
            </p:nvSpPr>
            <p:spPr>
              <a:xfrm>
                <a:off x="2811975" y="708516"/>
                <a:ext cx="107304"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13" name="Shape 8235"/>
              <p:cNvSpPr/>
              <p:nvPr/>
            </p:nvSpPr>
            <p:spPr>
              <a:xfrm>
                <a:off x="2695203" y="776370"/>
                <a:ext cx="107304"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14" name="Shape 8236"/>
              <p:cNvSpPr/>
              <p:nvPr/>
            </p:nvSpPr>
            <p:spPr>
              <a:xfrm>
                <a:off x="2821442" y="776370"/>
                <a:ext cx="107304"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15" name="Shape 8237"/>
              <p:cNvSpPr/>
              <p:nvPr/>
            </p:nvSpPr>
            <p:spPr>
              <a:xfrm>
                <a:off x="2946103" y="776370"/>
                <a:ext cx="107304"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16" name="Shape 8238"/>
              <p:cNvSpPr/>
              <p:nvPr/>
            </p:nvSpPr>
            <p:spPr>
              <a:xfrm>
                <a:off x="2704671" y="844223"/>
                <a:ext cx="107304" cy="5996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17" name="Shape 8239"/>
              <p:cNvSpPr/>
              <p:nvPr/>
            </p:nvSpPr>
            <p:spPr>
              <a:xfrm>
                <a:off x="2830910" y="844223"/>
                <a:ext cx="108882" cy="5996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18" name="Shape 8240"/>
              <p:cNvSpPr/>
              <p:nvPr/>
            </p:nvSpPr>
            <p:spPr>
              <a:xfrm>
                <a:off x="2955571" y="844223"/>
                <a:ext cx="110460" cy="5996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19" name="Shape 8241"/>
              <p:cNvSpPr/>
              <p:nvPr/>
            </p:nvSpPr>
            <p:spPr>
              <a:xfrm>
                <a:off x="3081810" y="844223"/>
                <a:ext cx="110460" cy="5996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20" name="Shape 8242"/>
              <p:cNvSpPr/>
              <p:nvPr/>
            </p:nvSpPr>
            <p:spPr>
              <a:xfrm>
                <a:off x="2710983" y="916811"/>
                <a:ext cx="107304" cy="6154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21" name="Shape 8243"/>
              <p:cNvSpPr/>
              <p:nvPr/>
            </p:nvSpPr>
            <p:spPr>
              <a:xfrm>
                <a:off x="2838800" y="916811"/>
                <a:ext cx="110460" cy="6154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22" name="Shape 8244"/>
              <p:cNvSpPr/>
              <p:nvPr/>
            </p:nvSpPr>
            <p:spPr>
              <a:xfrm>
                <a:off x="2968195" y="916811"/>
                <a:ext cx="107304" cy="6154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23" name="Shape 8245"/>
              <p:cNvSpPr/>
              <p:nvPr/>
            </p:nvSpPr>
            <p:spPr>
              <a:xfrm>
                <a:off x="3096012" y="916811"/>
                <a:ext cx="110460" cy="6154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24" name="Shape 8246"/>
              <p:cNvSpPr/>
              <p:nvPr/>
            </p:nvSpPr>
            <p:spPr>
              <a:xfrm>
                <a:off x="2720451" y="990976"/>
                <a:ext cx="107304" cy="6312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25" name="Shape 8247"/>
              <p:cNvSpPr/>
              <p:nvPr/>
            </p:nvSpPr>
            <p:spPr>
              <a:xfrm>
                <a:off x="2848268" y="990976"/>
                <a:ext cx="110460" cy="6312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26" name="Shape 8248"/>
              <p:cNvSpPr/>
              <p:nvPr/>
            </p:nvSpPr>
            <p:spPr>
              <a:xfrm>
                <a:off x="2977663" y="990976"/>
                <a:ext cx="110460" cy="6312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27" name="Shape 8249"/>
              <p:cNvSpPr/>
              <p:nvPr/>
            </p:nvSpPr>
            <p:spPr>
              <a:xfrm>
                <a:off x="2726763" y="1066720"/>
                <a:ext cx="112038" cy="6469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28" name="Shape 8250"/>
              <p:cNvSpPr/>
              <p:nvPr/>
            </p:nvSpPr>
            <p:spPr>
              <a:xfrm>
                <a:off x="2857736" y="1066720"/>
                <a:ext cx="110460" cy="6469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29" name="Shape 8251"/>
              <p:cNvSpPr/>
              <p:nvPr/>
            </p:nvSpPr>
            <p:spPr>
              <a:xfrm>
                <a:off x="2987131" y="1066720"/>
                <a:ext cx="115194" cy="6469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30" name="Shape 8252"/>
              <p:cNvSpPr/>
              <p:nvPr/>
            </p:nvSpPr>
            <p:spPr>
              <a:xfrm>
                <a:off x="3118104" y="1066720"/>
                <a:ext cx="113616" cy="6469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31" name="Shape 8253"/>
              <p:cNvSpPr/>
              <p:nvPr/>
            </p:nvSpPr>
            <p:spPr>
              <a:xfrm>
                <a:off x="3249077" y="1066720"/>
                <a:ext cx="113616" cy="6469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32" name="Shape 8254"/>
              <p:cNvSpPr/>
              <p:nvPr/>
            </p:nvSpPr>
            <p:spPr>
              <a:xfrm>
                <a:off x="2867204" y="1145619"/>
                <a:ext cx="113616" cy="6785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33" name="Shape 8255"/>
              <p:cNvSpPr/>
              <p:nvPr/>
            </p:nvSpPr>
            <p:spPr>
              <a:xfrm>
                <a:off x="3001333" y="1145619"/>
                <a:ext cx="110460" cy="6785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34" name="Shape 8256"/>
              <p:cNvSpPr/>
              <p:nvPr/>
            </p:nvSpPr>
            <p:spPr>
              <a:xfrm>
                <a:off x="3130728" y="1145619"/>
                <a:ext cx="113616" cy="6785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35" name="Shape 8257"/>
              <p:cNvSpPr/>
              <p:nvPr/>
            </p:nvSpPr>
            <p:spPr>
              <a:xfrm>
                <a:off x="3264857" y="1145619"/>
                <a:ext cx="113616" cy="6785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36" name="Shape 8258"/>
              <p:cNvSpPr/>
              <p:nvPr/>
            </p:nvSpPr>
            <p:spPr>
              <a:xfrm>
                <a:off x="3657776" y="1145619"/>
                <a:ext cx="118350" cy="6785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37" name="Shape 8259"/>
              <p:cNvSpPr/>
              <p:nvPr/>
            </p:nvSpPr>
            <p:spPr>
              <a:xfrm>
                <a:off x="2876672" y="1226097"/>
                <a:ext cx="115194" cy="6943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38" name="Shape 8260"/>
              <p:cNvSpPr/>
              <p:nvPr/>
            </p:nvSpPr>
            <p:spPr>
              <a:xfrm>
                <a:off x="3010801" y="1226097"/>
                <a:ext cx="113616" cy="6943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39" name="Shape 8261"/>
              <p:cNvSpPr/>
              <p:nvPr/>
            </p:nvSpPr>
            <p:spPr>
              <a:xfrm>
                <a:off x="3641996" y="1066720"/>
                <a:ext cx="113616" cy="6469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40" name="Shape 8262"/>
              <p:cNvSpPr/>
              <p:nvPr/>
            </p:nvSpPr>
            <p:spPr>
              <a:xfrm>
                <a:off x="3772969" y="1066720"/>
                <a:ext cx="113616" cy="6469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41" name="Shape 8263"/>
              <p:cNvSpPr/>
              <p:nvPr/>
            </p:nvSpPr>
            <p:spPr>
              <a:xfrm>
                <a:off x="3902364" y="1066720"/>
                <a:ext cx="113616" cy="6469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42" name="Shape 8264"/>
              <p:cNvSpPr/>
              <p:nvPr/>
            </p:nvSpPr>
            <p:spPr>
              <a:xfrm>
                <a:off x="4033337" y="1066720"/>
                <a:ext cx="116772" cy="6469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43" name="Shape 8265"/>
              <p:cNvSpPr/>
              <p:nvPr/>
            </p:nvSpPr>
            <p:spPr>
              <a:xfrm>
                <a:off x="4162732" y="1066720"/>
                <a:ext cx="118350" cy="6469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44" name="Shape 8266"/>
              <p:cNvSpPr/>
              <p:nvPr/>
            </p:nvSpPr>
            <p:spPr>
              <a:xfrm>
                <a:off x="4293705" y="1066720"/>
                <a:ext cx="116772" cy="6469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45" name="Shape 8267"/>
              <p:cNvSpPr/>
              <p:nvPr/>
            </p:nvSpPr>
            <p:spPr>
              <a:xfrm>
                <a:off x="4423100" y="1066720"/>
                <a:ext cx="121506" cy="6469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46" name="Shape 8268"/>
              <p:cNvSpPr/>
              <p:nvPr/>
            </p:nvSpPr>
            <p:spPr>
              <a:xfrm>
                <a:off x="4554073" y="1066720"/>
                <a:ext cx="119928" cy="6469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47" name="Shape 8269"/>
              <p:cNvSpPr/>
              <p:nvPr/>
            </p:nvSpPr>
            <p:spPr>
              <a:xfrm>
                <a:off x="4683469" y="1066720"/>
                <a:ext cx="121506" cy="6469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48" name="Shape 8270"/>
              <p:cNvSpPr/>
              <p:nvPr/>
            </p:nvSpPr>
            <p:spPr>
              <a:xfrm>
                <a:off x="3197004" y="776370"/>
                <a:ext cx="110460"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49" name="Shape 8271"/>
              <p:cNvSpPr/>
              <p:nvPr/>
            </p:nvSpPr>
            <p:spPr>
              <a:xfrm>
                <a:off x="3323243" y="776370"/>
                <a:ext cx="107304"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50" name="Shape 8272"/>
              <p:cNvSpPr/>
              <p:nvPr/>
            </p:nvSpPr>
            <p:spPr>
              <a:xfrm>
                <a:off x="3446326" y="776370"/>
                <a:ext cx="112038"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51" name="Shape 8273"/>
              <p:cNvSpPr/>
              <p:nvPr/>
            </p:nvSpPr>
            <p:spPr>
              <a:xfrm>
                <a:off x="3574143" y="776370"/>
                <a:ext cx="110460"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52" name="Shape 8274"/>
              <p:cNvSpPr/>
              <p:nvPr/>
            </p:nvSpPr>
            <p:spPr>
              <a:xfrm>
                <a:off x="3697226" y="776370"/>
                <a:ext cx="110460"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53" name="Shape 8275"/>
              <p:cNvSpPr/>
              <p:nvPr/>
            </p:nvSpPr>
            <p:spPr>
              <a:xfrm>
                <a:off x="3825043" y="776370"/>
                <a:ext cx="110460"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54" name="Shape 8276"/>
              <p:cNvSpPr/>
              <p:nvPr/>
            </p:nvSpPr>
            <p:spPr>
              <a:xfrm>
                <a:off x="3948126" y="776370"/>
                <a:ext cx="113616"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55" name="Shape 8277"/>
              <p:cNvSpPr/>
              <p:nvPr/>
            </p:nvSpPr>
            <p:spPr>
              <a:xfrm>
                <a:off x="4075943" y="776370"/>
                <a:ext cx="110460"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56" name="Shape 8278"/>
              <p:cNvSpPr/>
              <p:nvPr/>
            </p:nvSpPr>
            <p:spPr>
              <a:xfrm>
                <a:off x="4199026" y="776370"/>
                <a:ext cx="113616"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57" name="Shape 8279"/>
              <p:cNvSpPr/>
              <p:nvPr/>
            </p:nvSpPr>
            <p:spPr>
              <a:xfrm>
                <a:off x="4325265" y="776370"/>
                <a:ext cx="115194"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58" name="Shape 8280"/>
              <p:cNvSpPr/>
              <p:nvPr/>
            </p:nvSpPr>
            <p:spPr>
              <a:xfrm>
                <a:off x="4449926" y="776370"/>
                <a:ext cx="113616"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59" name="Shape 8281"/>
              <p:cNvSpPr/>
              <p:nvPr/>
            </p:nvSpPr>
            <p:spPr>
              <a:xfrm>
                <a:off x="4576165" y="776370"/>
                <a:ext cx="113616"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60" name="Shape 8282"/>
              <p:cNvSpPr/>
              <p:nvPr/>
            </p:nvSpPr>
            <p:spPr>
              <a:xfrm>
                <a:off x="3209627" y="844223"/>
                <a:ext cx="110460" cy="5996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61" name="Shape 8283"/>
              <p:cNvSpPr/>
              <p:nvPr/>
            </p:nvSpPr>
            <p:spPr>
              <a:xfrm>
                <a:off x="3335866" y="844223"/>
                <a:ext cx="110460" cy="5996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62" name="Shape 8284"/>
              <p:cNvSpPr/>
              <p:nvPr/>
            </p:nvSpPr>
            <p:spPr>
              <a:xfrm>
                <a:off x="3463683" y="844223"/>
                <a:ext cx="110460" cy="5996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63" name="Shape 8285"/>
              <p:cNvSpPr/>
              <p:nvPr/>
            </p:nvSpPr>
            <p:spPr>
              <a:xfrm>
                <a:off x="3589923" y="844223"/>
                <a:ext cx="110460" cy="5996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64" name="Shape 8286"/>
              <p:cNvSpPr/>
              <p:nvPr/>
            </p:nvSpPr>
            <p:spPr>
              <a:xfrm>
                <a:off x="3717740" y="844223"/>
                <a:ext cx="110460" cy="5996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65" name="Shape 8287"/>
              <p:cNvSpPr/>
              <p:nvPr/>
            </p:nvSpPr>
            <p:spPr>
              <a:xfrm>
                <a:off x="3843979" y="844223"/>
                <a:ext cx="110460" cy="5996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66" name="Shape 8288"/>
              <p:cNvSpPr/>
              <p:nvPr/>
            </p:nvSpPr>
            <p:spPr>
              <a:xfrm>
                <a:off x="3967062" y="844223"/>
                <a:ext cx="115194" cy="5996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67" name="Shape 8289"/>
              <p:cNvSpPr/>
              <p:nvPr/>
            </p:nvSpPr>
            <p:spPr>
              <a:xfrm>
                <a:off x="4094879" y="844223"/>
                <a:ext cx="113616" cy="5996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68" name="Shape 8290"/>
              <p:cNvSpPr/>
              <p:nvPr/>
            </p:nvSpPr>
            <p:spPr>
              <a:xfrm>
                <a:off x="4221118" y="844223"/>
                <a:ext cx="115194" cy="5996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69" name="Shape 8291"/>
              <p:cNvSpPr/>
              <p:nvPr/>
            </p:nvSpPr>
            <p:spPr>
              <a:xfrm>
                <a:off x="4348935" y="844223"/>
                <a:ext cx="113616" cy="5996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70" name="Shape 8292"/>
              <p:cNvSpPr/>
              <p:nvPr/>
            </p:nvSpPr>
            <p:spPr>
              <a:xfrm>
                <a:off x="4475174" y="844223"/>
                <a:ext cx="115194" cy="5996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71" name="Shape 8293"/>
              <p:cNvSpPr/>
              <p:nvPr/>
            </p:nvSpPr>
            <p:spPr>
              <a:xfrm>
                <a:off x="4602991" y="844223"/>
                <a:ext cx="113616" cy="5996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72" name="Shape 8294"/>
              <p:cNvSpPr/>
              <p:nvPr/>
            </p:nvSpPr>
            <p:spPr>
              <a:xfrm>
                <a:off x="3222251" y="916811"/>
                <a:ext cx="110460" cy="6154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73" name="Shape 8295"/>
              <p:cNvSpPr/>
              <p:nvPr/>
            </p:nvSpPr>
            <p:spPr>
              <a:xfrm>
                <a:off x="3348490" y="916811"/>
                <a:ext cx="115194" cy="6154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74" name="Shape 8296"/>
              <p:cNvSpPr/>
              <p:nvPr/>
            </p:nvSpPr>
            <p:spPr>
              <a:xfrm>
                <a:off x="3479463" y="916811"/>
                <a:ext cx="110460" cy="6154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75" name="Shape 8297"/>
              <p:cNvSpPr/>
              <p:nvPr/>
            </p:nvSpPr>
            <p:spPr>
              <a:xfrm>
                <a:off x="3605703" y="916811"/>
                <a:ext cx="115194" cy="6154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76" name="Shape 8298"/>
              <p:cNvSpPr/>
              <p:nvPr/>
            </p:nvSpPr>
            <p:spPr>
              <a:xfrm>
                <a:off x="3733520" y="916811"/>
                <a:ext cx="113616" cy="6154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77" name="Shape 8299"/>
              <p:cNvSpPr/>
              <p:nvPr/>
            </p:nvSpPr>
            <p:spPr>
              <a:xfrm>
                <a:off x="3862914" y="916811"/>
                <a:ext cx="112038" cy="6154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78" name="Shape 8300"/>
              <p:cNvSpPr/>
              <p:nvPr/>
            </p:nvSpPr>
            <p:spPr>
              <a:xfrm>
                <a:off x="3990731" y="916811"/>
                <a:ext cx="113616" cy="6154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79" name="Shape 8301"/>
              <p:cNvSpPr/>
              <p:nvPr/>
            </p:nvSpPr>
            <p:spPr>
              <a:xfrm>
                <a:off x="4116971" y="916811"/>
                <a:ext cx="115194" cy="6154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80" name="Shape 8302"/>
              <p:cNvSpPr/>
              <p:nvPr/>
            </p:nvSpPr>
            <p:spPr>
              <a:xfrm>
                <a:off x="4244788" y="916811"/>
                <a:ext cx="116772" cy="6154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81" name="Shape 8303"/>
              <p:cNvSpPr/>
              <p:nvPr/>
            </p:nvSpPr>
            <p:spPr>
              <a:xfrm>
                <a:off x="4374183" y="916811"/>
                <a:ext cx="115194" cy="6154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82" name="Shape 8304"/>
              <p:cNvSpPr/>
              <p:nvPr/>
            </p:nvSpPr>
            <p:spPr>
              <a:xfrm>
                <a:off x="4502000" y="916811"/>
                <a:ext cx="116772" cy="6154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grpSp>
        <p:grpSp>
          <p:nvGrpSpPr>
            <p:cNvPr id="10" name="Group 8506"/>
            <p:cNvGrpSpPr/>
            <p:nvPr/>
          </p:nvGrpSpPr>
          <p:grpSpPr>
            <a:xfrm>
              <a:off x="5537160" y="159377"/>
              <a:ext cx="3509447" cy="894720"/>
              <a:chOff x="0" y="0"/>
              <a:chExt cx="3509445" cy="894719"/>
            </a:xfrm>
          </p:grpSpPr>
          <p:sp>
            <p:nvSpPr>
              <p:cNvPr id="583" name="Shape 8306"/>
              <p:cNvSpPr/>
              <p:nvPr/>
            </p:nvSpPr>
            <p:spPr>
              <a:xfrm>
                <a:off x="1865182" y="757434"/>
                <a:ext cx="118350" cy="6154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84" name="Shape 8307"/>
              <p:cNvSpPr/>
              <p:nvPr/>
            </p:nvSpPr>
            <p:spPr>
              <a:xfrm>
                <a:off x="471818" y="831600"/>
                <a:ext cx="113616" cy="6312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85" name="Shape 8308"/>
              <p:cNvSpPr/>
              <p:nvPr/>
            </p:nvSpPr>
            <p:spPr>
              <a:xfrm>
                <a:off x="602791" y="831600"/>
                <a:ext cx="110460" cy="6312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86" name="Shape 8309"/>
              <p:cNvSpPr/>
              <p:nvPr/>
            </p:nvSpPr>
            <p:spPr>
              <a:xfrm>
                <a:off x="732186" y="831600"/>
                <a:ext cx="110460" cy="6312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87" name="Shape 8310"/>
              <p:cNvSpPr/>
              <p:nvPr/>
            </p:nvSpPr>
            <p:spPr>
              <a:xfrm>
                <a:off x="860003" y="831600"/>
                <a:ext cx="113616" cy="6312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88" name="Shape 8311"/>
              <p:cNvSpPr/>
              <p:nvPr/>
            </p:nvSpPr>
            <p:spPr>
              <a:xfrm>
                <a:off x="989398" y="831600"/>
                <a:ext cx="115194" cy="6312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89" name="Shape 8312"/>
              <p:cNvSpPr/>
              <p:nvPr/>
            </p:nvSpPr>
            <p:spPr>
              <a:xfrm>
                <a:off x="1120371" y="831600"/>
                <a:ext cx="113616" cy="6312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90" name="Shape 8313"/>
              <p:cNvSpPr/>
              <p:nvPr/>
            </p:nvSpPr>
            <p:spPr>
              <a:xfrm>
                <a:off x="1246610" y="831600"/>
                <a:ext cx="118350" cy="6312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91" name="Shape 8314"/>
              <p:cNvSpPr/>
              <p:nvPr/>
            </p:nvSpPr>
            <p:spPr>
              <a:xfrm>
                <a:off x="1377583" y="831600"/>
                <a:ext cx="116772" cy="6312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92" name="Shape 8315"/>
              <p:cNvSpPr/>
              <p:nvPr/>
            </p:nvSpPr>
            <p:spPr>
              <a:xfrm>
                <a:off x="1506978" y="831600"/>
                <a:ext cx="115194" cy="6312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93" name="Shape 8316"/>
              <p:cNvSpPr/>
              <p:nvPr/>
            </p:nvSpPr>
            <p:spPr>
              <a:xfrm>
                <a:off x="1634795" y="831600"/>
                <a:ext cx="116772" cy="6312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94" name="Shape 8317"/>
              <p:cNvSpPr/>
              <p:nvPr/>
            </p:nvSpPr>
            <p:spPr>
              <a:xfrm>
                <a:off x="1764190" y="831600"/>
                <a:ext cx="118350" cy="6312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95" name="Shape 8318"/>
              <p:cNvSpPr/>
              <p:nvPr/>
            </p:nvSpPr>
            <p:spPr>
              <a:xfrm>
                <a:off x="1895163" y="831600"/>
                <a:ext cx="116772" cy="6312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96" name="Shape 8319"/>
              <p:cNvSpPr/>
              <p:nvPr/>
            </p:nvSpPr>
            <p:spPr>
              <a:xfrm>
                <a:off x="2998177" y="287193"/>
                <a:ext cx="113616"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97" name="Shape 8320"/>
              <p:cNvSpPr/>
              <p:nvPr/>
            </p:nvSpPr>
            <p:spPr>
              <a:xfrm>
                <a:off x="2914544" y="350313"/>
                <a:ext cx="116772"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98" name="Shape 8321"/>
              <p:cNvSpPr/>
              <p:nvPr/>
            </p:nvSpPr>
            <p:spPr>
              <a:xfrm>
                <a:off x="3034471" y="350313"/>
                <a:ext cx="116772"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99" name="Shape 8322"/>
              <p:cNvSpPr/>
              <p:nvPr/>
            </p:nvSpPr>
            <p:spPr>
              <a:xfrm>
                <a:off x="2621038" y="479708"/>
                <a:ext cx="113616"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00" name="Shape 8323"/>
              <p:cNvSpPr/>
              <p:nvPr/>
            </p:nvSpPr>
            <p:spPr>
              <a:xfrm>
                <a:off x="2654176" y="549140"/>
                <a:ext cx="116772"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01" name="Shape 8324"/>
              <p:cNvSpPr/>
              <p:nvPr/>
            </p:nvSpPr>
            <p:spPr>
              <a:xfrm>
                <a:off x="2688892" y="616993"/>
                <a:ext cx="118350"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02" name="Shape 8325"/>
              <p:cNvSpPr/>
              <p:nvPr/>
            </p:nvSpPr>
            <p:spPr>
              <a:xfrm>
                <a:off x="2471129" y="684847"/>
                <a:ext cx="119928" cy="5996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03" name="Shape 8326"/>
              <p:cNvSpPr/>
              <p:nvPr/>
            </p:nvSpPr>
            <p:spPr>
              <a:xfrm>
                <a:off x="2597368" y="684847"/>
                <a:ext cx="121506" cy="5996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04" name="Shape 8327"/>
              <p:cNvSpPr/>
              <p:nvPr/>
            </p:nvSpPr>
            <p:spPr>
              <a:xfrm>
                <a:off x="2520047" y="287193"/>
                <a:ext cx="113616"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05" name="Shape 8328"/>
              <p:cNvSpPr/>
              <p:nvPr/>
            </p:nvSpPr>
            <p:spPr>
              <a:xfrm>
                <a:off x="2553185" y="350313"/>
                <a:ext cx="113616"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06" name="Shape 8329"/>
              <p:cNvSpPr/>
              <p:nvPr/>
            </p:nvSpPr>
            <p:spPr>
              <a:xfrm>
                <a:off x="2587900" y="415011"/>
                <a:ext cx="115194"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07" name="Shape 8330"/>
              <p:cNvSpPr/>
              <p:nvPr/>
            </p:nvSpPr>
            <p:spPr>
              <a:xfrm>
                <a:off x="1458061" y="-1"/>
                <a:ext cx="100992"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08" name="Shape 8331"/>
              <p:cNvSpPr/>
              <p:nvPr/>
            </p:nvSpPr>
            <p:spPr>
              <a:xfrm>
                <a:off x="433946" y="-1"/>
                <a:ext cx="96258"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09" name="Shape 8332"/>
              <p:cNvSpPr/>
              <p:nvPr/>
            </p:nvSpPr>
            <p:spPr>
              <a:xfrm>
                <a:off x="547561" y="-1"/>
                <a:ext cx="97836"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10" name="Shape 8333"/>
              <p:cNvSpPr/>
              <p:nvPr/>
            </p:nvSpPr>
            <p:spPr>
              <a:xfrm>
                <a:off x="214606" y="55229"/>
                <a:ext cx="97836"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11" name="Shape 8334"/>
              <p:cNvSpPr/>
              <p:nvPr/>
            </p:nvSpPr>
            <p:spPr>
              <a:xfrm>
                <a:off x="328221" y="55229"/>
                <a:ext cx="100992"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12" name="Shape 8335"/>
              <p:cNvSpPr/>
              <p:nvPr/>
            </p:nvSpPr>
            <p:spPr>
              <a:xfrm>
                <a:off x="224074" y="112037"/>
                <a:ext cx="97836"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13" name="Shape 8336"/>
              <p:cNvSpPr/>
              <p:nvPr/>
            </p:nvSpPr>
            <p:spPr>
              <a:xfrm>
                <a:off x="456038" y="112037"/>
                <a:ext cx="100992"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14" name="Shape 8337"/>
              <p:cNvSpPr/>
              <p:nvPr/>
            </p:nvSpPr>
            <p:spPr>
              <a:xfrm>
                <a:off x="572809" y="112037"/>
                <a:ext cx="100992"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15" name="Shape 8338"/>
              <p:cNvSpPr/>
              <p:nvPr/>
            </p:nvSpPr>
            <p:spPr>
              <a:xfrm>
                <a:off x="686424" y="112037"/>
                <a:ext cx="104148"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16" name="Shape 8339"/>
              <p:cNvSpPr/>
              <p:nvPr/>
            </p:nvSpPr>
            <p:spPr>
              <a:xfrm>
                <a:off x="921545" y="112037"/>
                <a:ext cx="100992"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17" name="Shape 8340"/>
              <p:cNvSpPr/>
              <p:nvPr/>
            </p:nvSpPr>
            <p:spPr>
              <a:xfrm>
                <a:off x="1019380" y="55229"/>
                <a:ext cx="100992"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18" name="Shape 8341"/>
              <p:cNvSpPr/>
              <p:nvPr/>
            </p:nvSpPr>
            <p:spPr>
              <a:xfrm>
                <a:off x="1132995" y="55229"/>
                <a:ext cx="104148"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19" name="Shape 8342"/>
              <p:cNvSpPr/>
              <p:nvPr/>
            </p:nvSpPr>
            <p:spPr>
              <a:xfrm>
                <a:off x="1249766" y="55229"/>
                <a:ext cx="100992"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20" name="Shape 8343"/>
              <p:cNvSpPr/>
              <p:nvPr/>
            </p:nvSpPr>
            <p:spPr>
              <a:xfrm>
                <a:off x="1364959" y="55229"/>
                <a:ext cx="104148"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21" name="Shape 8344"/>
              <p:cNvSpPr/>
              <p:nvPr/>
            </p:nvSpPr>
            <p:spPr>
              <a:xfrm>
                <a:off x="1478574" y="55229"/>
                <a:ext cx="104148"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22" name="Shape 8345"/>
              <p:cNvSpPr/>
              <p:nvPr/>
            </p:nvSpPr>
            <p:spPr>
              <a:xfrm>
                <a:off x="1592190" y="55229"/>
                <a:ext cx="104148"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23" name="Shape 8346"/>
              <p:cNvSpPr/>
              <p:nvPr/>
            </p:nvSpPr>
            <p:spPr>
              <a:xfrm>
                <a:off x="1708961" y="55229"/>
                <a:ext cx="104148"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24" name="Shape 8347"/>
              <p:cNvSpPr/>
              <p:nvPr/>
            </p:nvSpPr>
            <p:spPr>
              <a:xfrm>
                <a:off x="2458505" y="170422"/>
                <a:ext cx="110460"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25" name="Shape 8348"/>
              <p:cNvSpPr/>
              <p:nvPr/>
            </p:nvSpPr>
            <p:spPr>
              <a:xfrm>
                <a:off x="2575276" y="170422"/>
                <a:ext cx="110460"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26" name="Shape 8349"/>
              <p:cNvSpPr/>
              <p:nvPr/>
            </p:nvSpPr>
            <p:spPr>
              <a:xfrm>
                <a:off x="2692047" y="170422"/>
                <a:ext cx="110460"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27" name="Shape 8350"/>
              <p:cNvSpPr/>
              <p:nvPr/>
            </p:nvSpPr>
            <p:spPr>
              <a:xfrm>
                <a:off x="2810397" y="170422"/>
                <a:ext cx="110460"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28" name="Shape 8351"/>
              <p:cNvSpPr/>
              <p:nvPr/>
            </p:nvSpPr>
            <p:spPr>
              <a:xfrm>
                <a:off x="2927168" y="170422"/>
                <a:ext cx="110460"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29" name="Shape 8352"/>
              <p:cNvSpPr/>
              <p:nvPr/>
            </p:nvSpPr>
            <p:spPr>
              <a:xfrm>
                <a:off x="3043939" y="170422"/>
                <a:ext cx="110460"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30" name="Shape 8353"/>
              <p:cNvSpPr/>
              <p:nvPr/>
            </p:nvSpPr>
            <p:spPr>
              <a:xfrm>
                <a:off x="3160710" y="170422"/>
                <a:ext cx="115194"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31" name="Shape 8354"/>
              <p:cNvSpPr/>
              <p:nvPr/>
            </p:nvSpPr>
            <p:spPr>
              <a:xfrm>
                <a:off x="3279059" y="170422"/>
                <a:ext cx="113616"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32" name="Shape 8355"/>
              <p:cNvSpPr/>
              <p:nvPr/>
            </p:nvSpPr>
            <p:spPr>
              <a:xfrm>
                <a:off x="3395830" y="170422"/>
                <a:ext cx="113616"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33" name="Shape 8356"/>
              <p:cNvSpPr/>
              <p:nvPr/>
            </p:nvSpPr>
            <p:spPr>
              <a:xfrm>
                <a:off x="2490065" y="228808"/>
                <a:ext cx="112038"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34" name="Shape 8357"/>
              <p:cNvSpPr/>
              <p:nvPr/>
            </p:nvSpPr>
            <p:spPr>
              <a:xfrm>
                <a:off x="2608414" y="228808"/>
                <a:ext cx="110460"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35" name="Shape 8358"/>
              <p:cNvSpPr/>
              <p:nvPr/>
            </p:nvSpPr>
            <p:spPr>
              <a:xfrm>
                <a:off x="2725185" y="228808"/>
                <a:ext cx="113616"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36" name="Shape 8359"/>
              <p:cNvSpPr/>
              <p:nvPr/>
            </p:nvSpPr>
            <p:spPr>
              <a:xfrm>
                <a:off x="2845112" y="228808"/>
                <a:ext cx="110460"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37" name="Shape 8360"/>
              <p:cNvSpPr/>
              <p:nvPr/>
            </p:nvSpPr>
            <p:spPr>
              <a:xfrm>
                <a:off x="2963461" y="228808"/>
                <a:ext cx="113616"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38" name="Shape 8361"/>
              <p:cNvSpPr/>
              <p:nvPr/>
            </p:nvSpPr>
            <p:spPr>
              <a:xfrm>
                <a:off x="3080233" y="228808"/>
                <a:ext cx="113616"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39" name="Shape 8362"/>
              <p:cNvSpPr/>
              <p:nvPr/>
            </p:nvSpPr>
            <p:spPr>
              <a:xfrm>
                <a:off x="3200160" y="228808"/>
                <a:ext cx="113616"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40" name="Shape 8363"/>
              <p:cNvSpPr/>
              <p:nvPr/>
            </p:nvSpPr>
            <p:spPr>
              <a:xfrm>
                <a:off x="3316931" y="228808"/>
                <a:ext cx="115194"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41" name="Shape 8364"/>
              <p:cNvSpPr/>
              <p:nvPr/>
            </p:nvSpPr>
            <p:spPr>
              <a:xfrm>
                <a:off x="1035160" y="112037"/>
                <a:ext cx="104148"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42" name="Shape 8365"/>
              <p:cNvSpPr/>
              <p:nvPr/>
            </p:nvSpPr>
            <p:spPr>
              <a:xfrm>
                <a:off x="1151931" y="112037"/>
                <a:ext cx="104148"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43" name="Shape 8366"/>
              <p:cNvSpPr/>
              <p:nvPr/>
            </p:nvSpPr>
            <p:spPr>
              <a:xfrm>
                <a:off x="1267124" y="112037"/>
                <a:ext cx="104148"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44" name="Shape 8367"/>
              <p:cNvSpPr/>
              <p:nvPr/>
            </p:nvSpPr>
            <p:spPr>
              <a:xfrm>
                <a:off x="1383895" y="112037"/>
                <a:ext cx="104148"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45" name="Shape 8368"/>
              <p:cNvSpPr/>
              <p:nvPr/>
            </p:nvSpPr>
            <p:spPr>
              <a:xfrm>
                <a:off x="1500666" y="112037"/>
                <a:ext cx="104148"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46" name="Shape 8369"/>
              <p:cNvSpPr/>
              <p:nvPr/>
            </p:nvSpPr>
            <p:spPr>
              <a:xfrm>
                <a:off x="1614281" y="112037"/>
                <a:ext cx="108882"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47" name="Shape 8370"/>
              <p:cNvSpPr/>
              <p:nvPr/>
            </p:nvSpPr>
            <p:spPr>
              <a:xfrm>
                <a:off x="1732631" y="112037"/>
                <a:ext cx="104148"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48" name="Shape 8371"/>
              <p:cNvSpPr/>
              <p:nvPr/>
            </p:nvSpPr>
            <p:spPr>
              <a:xfrm>
                <a:off x="1849402" y="112037"/>
                <a:ext cx="104148"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49" name="Shape 8372"/>
              <p:cNvSpPr/>
              <p:nvPr/>
            </p:nvSpPr>
            <p:spPr>
              <a:xfrm>
                <a:off x="1963017" y="112037"/>
                <a:ext cx="107304"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50" name="Shape 8373"/>
              <p:cNvSpPr/>
              <p:nvPr/>
            </p:nvSpPr>
            <p:spPr>
              <a:xfrm>
                <a:off x="2079788" y="112037"/>
                <a:ext cx="108882"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51" name="Shape 8374"/>
              <p:cNvSpPr/>
              <p:nvPr/>
            </p:nvSpPr>
            <p:spPr>
              <a:xfrm>
                <a:off x="2194981" y="112037"/>
                <a:ext cx="110460"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52" name="Shape 8375"/>
              <p:cNvSpPr/>
              <p:nvPr/>
            </p:nvSpPr>
            <p:spPr>
              <a:xfrm>
                <a:off x="2311752" y="112037"/>
                <a:ext cx="107304"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53" name="Shape 8376"/>
              <p:cNvSpPr/>
              <p:nvPr/>
            </p:nvSpPr>
            <p:spPr>
              <a:xfrm>
                <a:off x="2428523" y="112037"/>
                <a:ext cx="107304"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54" name="Shape 8377"/>
              <p:cNvSpPr/>
              <p:nvPr/>
            </p:nvSpPr>
            <p:spPr>
              <a:xfrm>
                <a:off x="2542139" y="112037"/>
                <a:ext cx="112038"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55" name="Shape 8378"/>
              <p:cNvSpPr/>
              <p:nvPr/>
            </p:nvSpPr>
            <p:spPr>
              <a:xfrm>
                <a:off x="2660488" y="112037"/>
                <a:ext cx="110460"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56" name="Shape 8379"/>
              <p:cNvSpPr/>
              <p:nvPr/>
            </p:nvSpPr>
            <p:spPr>
              <a:xfrm>
                <a:off x="2777259" y="112037"/>
                <a:ext cx="107304"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57" name="Shape 8380"/>
              <p:cNvSpPr/>
              <p:nvPr/>
            </p:nvSpPr>
            <p:spPr>
              <a:xfrm>
                <a:off x="2890874" y="112037"/>
                <a:ext cx="110460"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58" name="Shape 8381"/>
              <p:cNvSpPr/>
              <p:nvPr/>
            </p:nvSpPr>
            <p:spPr>
              <a:xfrm>
                <a:off x="3007645" y="112037"/>
                <a:ext cx="112038"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59" name="Shape 8382"/>
              <p:cNvSpPr/>
              <p:nvPr/>
            </p:nvSpPr>
            <p:spPr>
              <a:xfrm>
                <a:off x="3122838" y="112037"/>
                <a:ext cx="113616"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60" name="Shape 8383"/>
              <p:cNvSpPr/>
              <p:nvPr/>
            </p:nvSpPr>
            <p:spPr>
              <a:xfrm>
                <a:off x="3239609" y="112037"/>
                <a:ext cx="113616"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61" name="Shape 8384"/>
              <p:cNvSpPr/>
              <p:nvPr/>
            </p:nvSpPr>
            <p:spPr>
              <a:xfrm>
                <a:off x="-1" y="170422"/>
                <a:ext cx="100992"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62" name="Shape 8385"/>
              <p:cNvSpPr/>
              <p:nvPr/>
            </p:nvSpPr>
            <p:spPr>
              <a:xfrm>
                <a:off x="116771" y="170422"/>
                <a:ext cx="100992"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63" name="Shape 8386"/>
              <p:cNvSpPr/>
              <p:nvPr/>
            </p:nvSpPr>
            <p:spPr>
              <a:xfrm>
                <a:off x="235120" y="170422"/>
                <a:ext cx="100992"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64" name="Shape 8387"/>
              <p:cNvSpPr/>
              <p:nvPr/>
            </p:nvSpPr>
            <p:spPr>
              <a:xfrm>
                <a:off x="351891" y="170422"/>
                <a:ext cx="100992"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65" name="Shape 8388"/>
              <p:cNvSpPr/>
              <p:nvPr/>
            </p:nvSpPr>
            <p:spPr>
              <a:xfrm>
                <a:off x="468662" y="170422"/>
                <a:ext cx="100992"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66" name="Shape 8389"/>
              <p:cNvSpPr/>
              <p:nvPr/>
            </p:nvSpPr>
            <p:spPr>
              <a:xfrm>
                <a:off x="585433" y="170422"/>
                <a:ext cx="100992"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67" name="Shape 8390"/>
              <p:cNvSpPr/>
              <p:nvPr/>
            </p:nvSpPr>
            <p:spPr>
              <a:xfrm>
                <a:off x="703782" y="170422"/>
                <a:ext cx="100992"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68" name="Shape 8391"/>
              <p:cNvSpPr/>
              <p:nvPr/>
            </p:nvSpPr>
            <p:spPr>
              <a:xfrm>
                <a:off x="820553" y="170422"/>
                <a:ext cx="100992"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69" name="Shape 8392"/>
              <p:cNvSpPr/>
              <p:nvPr/>
            </p:nvSpPr>
            <p:spPr>
              <a:xfrm>
                <a:off x="937324" y="170422"/>
                <a:ext cx="100992"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70" name="Shape 8393"/>
              <p:cNvSpPr/>
              <p:nvPr/>
            </p:nvSpPr>
            <p:spPr>
              <a:xfrm>
                <a:off x="1055674" y="170422"/>
                <a:ext cx="104148"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71" name="Shape 8394"/>
              <p:cNvSpPr/>
              <p:nvPr/>
            </p:nvSpPr>
            <p:spPr>
              <a:xfrm>
                <a:off x="1172445" y="170422"/>
                <a:ext cx="104148"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72" name="Shape 8395"/>
              <p:cNvSpPr/>
              <p:nvPr/>
            </p:nvSpPr>
            <p:spPr>
              <a:xfrm>
                <a:off x="1289216" y="170422"/>
                <a:ext cx="104148"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73" name="Shape 8396"/>
              <p:cNvSpPr/>
              <p:nvPr/>
            </p:nvSpPr>
            <p:spPr>
              <a:xfrm>
                <a:off x="1402831" y="170422"/>
                <a:ext cx="107304"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74" name="Shape 8397"/>
              <p:cNvSpPr/>
              <p:nvPr/>
            </p:nvSpPr>
            <p:spPr>
              <a:xfrm>
                <a:off x="1521180" y="170422"/>
                <a:ext cx="107304"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75" name="Shape 8398"/>
              <p:cNvSpPr/>
              <p:nvPr/>
            </p:nvSpPr>
            <p:spPr>
              <a:xfrm>
                <a:off x="1637951" y="170422"/>
                <a:ext cx="107304"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76" name="Shape 8399"/>
              <p:cNvSpPr/>
              <p:nvPr/>
            </p:nvSpPr>
            <p:spPr>
              <a:xfrm>
                <a:off x="1754722" y="170422"/>
                <a:ext cx="107304"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77" name="Shape 8400"/>
              <p:cNvSpPr/>
              <p:nvPr/>
            </p:nvSpPr>
            <p:spPr>
              <a:xfrm>
                <a:off x="1871494" y="170422"/>
                <a:ext cx="108882"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78" name="Shape 8401"/>
              <p:cNvSpPr/>
              <p:nvPr/>
            </p:nvSpPr>
            <p:spPr>
              <a:xfrm>
                <a:off x="1989843" y="170422"/>
                <a:ext cx="107304"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79" name="Shape 8402"/>
              <p:cNvSpPr/>
              <p:nvPr/>
            </p:nvSpPr>
            <p:spPr>
              <a:xfrm>
                <a:off x="2106614" y="170422"/>
                <a:ext cx="110460"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80" name="Shape 8403"/>
              <p:cNvSpPr/>
              <p:nvPr/>
            </p:nvSpPr>
            <p:spPr>
              <a:xfrm>
                <a:off x="2223385" y="170422"/>
                <a:ext cx="110460"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81" name="Shape 8404"/>
              <p:cNvSpPr/>
              <p:nvPr/>
            </p:nvSpPr>
            <p:spPr>
              <a:xfrm>
                <a:off x="2341734" y="170422"/>
                <a:ext cx="110460"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82" name="Shape 8405"/>
              <p:cNvSpPr/>
              <p:nvPr/>
            </p:nvSpPr>
            <p:spPr>
              <a:xfrm>
                <a:off x="6311" y="228808"/>
                <a:ext cx="100992"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83" name="Shape 8406"/>
              <p:cNvSpPr/>
              <p:nvPr/>
            </p:nvSpPr>
            <p:spPr>
              <a:xfrm>
                <a:off x="127817" y="228808"/>
                <a:ext cx="100992"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84" name="Shape 8407"/>
              <p:cNvSpPr/>
              <p:nvPr/>
            </p:nvSpPr>
            <p:spPr>
              <a:xfrm>
                <a:off x="244588" y="228808"/>
                <a:ext cx="100992"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85" name="Shape 8408"/>
              <p:cNvSpPr/>
              <p:nvPr/>
            </p:nvSpPr>
            <p:spPr>
              <a:xfrm>
                <a:off x="361359" y="228808"/>
                <a:ext cx="104148"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86" name="Shape 8409"/>
              <p:cNvSpPr/>
              <p:nvPr/>
            </p:nvSpPr>
            <p:spPr>
              <a:xfrm>
                <a:off x="481286" y="228808"/>
                <a:ext cx="100992"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87" name="Shape 8410"/>
              <p:cNvSpPr/>
              <p:nvPr/>
            </p:nvSpPr>
            <p:spPr>
              <a:xfrm>
                <a:off x="599635" y="228808"/>
                <a:ext cx="104148"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88" name="Shape 8411"/>
              <p:cNvSpPr/>
              <p:nvPr/>
            </p:nvSpPr>
            <p:spPr>
              <a:xfrm>
                <a:off x="716406" y="228808"/>
                <a:ext cx="104148"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89" name="Shape 8412"/>
              <p:cNvSpPr/>
              <p:nvPr/>
            </p:nvSpPr>
            <p:spPr>
              <a:xfrm>
                <a:off x="836333" y="228808"/>
                <a:ext cx="100992"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90" name="Shape 8413"/>
              <p:cNvSpPr/>
              <p:nvPr/>
            </p:nvSpPr>
            <p:spPr>
              <a:xfrm>
                <a:off x="954682" y="228808"/>
                <a:ext cx="104148"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91" name="Shape 8414"/>
              <p:cNvSpPr/>
              <p:nvPr/>
            </p:nvSpPr>
            <p:spPr>
              <a:xfrm>
                <a:off x="1071453" y="228808"/>
                <a:ext cx="104148"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92" name="Shape 8415"/>
              <p:cNvSpPr/>
              <p:nvPr/>
            </p:nvSpPr>
            <p:spPr>
              <a:xfrm>
                <a:off x="1188225" y="228808"/>
                <a:ext cx="107304"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93" name="Shape 8416"/>
              <p:cNvSpPr/>
              <p:nvPr/>
            </p:nvSpPr>
            <p:spPr>
              <a:xfrm>
                <a:off x="1308152" y="228808"/>
                <a:ext cx="105726"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94" name="Shape 8417"/>
              <p:cNvSpPr/>
              <p:nvPr/>
            </p:nvSpPr>
            <p:spPr>
              <a:xfrm>
                <a:off x="1426501" y="228808"/>
                <a:ext cx="107304"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95" name="Shape 8418"/>
              <p:cNvSpPr/>
              <p:nvPr/>
            </p:nvSpPr>
            <p:spPr>
              <a:xfrm>
                <a:off x="1543272" y="228808"/>
                <a:ext cx="107304"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96" name="Shape 8419"/>
              <p:cNvSpPr/>
              <p:nvPr/>
            </p:nvSpPr>
            <p:spPr>
              <a:xfrm>
                <a:off x="1663199" y="228808"/>
                <a:ext cx="107304"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97" name="Shape 8420"/>
              <p:cNvSpPr/>
              <p:nvPr/>
            </p:nvSpPr>
            <p:spPr>
              <a:xfrm>
                <a:off x="1781548" y="228808"/>
                <a:ext cx="107304"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98" name="Shape 8421"/>
              <p:cNvSpPr/>
              <p:nvPr/>
            </p:nvSpPr>
            <p:spPr>
              <a:xfrm>
                <a:off x="1898319" y="228808"/>
                <a:ext cx="110460"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99" name="Shape 8422"/>
              <p:cNvSpPr/>
              <p:nvPr/>
            </p:nvSpPr>
            <p:spPr>
              <a:xfrm>
                <a:off x="2018246" y="228808"/>
                <a:ext cx="107304"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00" name="Shape 8423"/>
              <p:cNvSpPr/>
              <p:nvPr/>
            </p:nvSpPr>
            <p:spPr>
              <a:xfrm>
                <a:off x="2136596" y="228808"/>
                <a:ext cx="110460"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01" name="Shape 8424"/>
              <p:cNvSpPr/>
              <p:nvPr/>
            </p:nvSpPr>
            <p:spPr>
              <a:xfrm>
                <a:off x="2253367" y="228808"/>
                <a:ext cx="110460"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02" name="Shape 8425"/>
              <p:cNvSpPr/>
              <p:nvPr/>
            </p:nvSpPr>
            <p:spPr>
              <a:xfrm>
                <a:off x="2370138" y="228808"/>
                <a:ext cx="110460"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03" name="Shape 8426"/>
              <p:cNvSpPr/>
              <p:nvPr/>
            </p:nvSpPr>
            <p:spPr>
              <a:xfrm>
                <a:off x="15779" y="287193"/>
                <a:ext cx="100992"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04" name="Shape 8427"/>
              <p:cNvSpPr/>
              <p:nvPr/>
            </p:nvSpPr>
            <p:spPr>
              <a:xfrm>
                <a:off x="137284" y="287193"/>
                <a:ext cx="100992"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05" name="Shape 8428"/>
              <p:cNvSpPr/>
              <p:nvPr/>
            </p:nvSpPr>
            <p:spPr>
              <a:xfrm>
                <a:off x="254056" y="287193"/>
                <a:ext cx="104148"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06" name="Shape 8429"/>
              <p:cNvSpPr/>
              <p:nvPr/>
            </p:nvSpPr>
            <p:spPr>
              <a:xfrm>
                <a:off x="373983" y="287193"/>
                <a:ext cx="100992"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07" name="Shape 8430"/>
              <p:cNvSpPr/>
              <p:nvPr/>
            </p:nvSpPr>
            <p:spPr>
              <a:xfrm>
                <a:off x="492332" y="287193"/>
                <a:ext cx="104148"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08" name="Shape 8431"/>
              <p:cNvSpPr/>
              <p:nvPr/>
            </p:nvSpPr>
            <p:spPr>
              <a:xfrm>
                <a:off x="612259" y="287193"/>
                <a:ext cx="104148"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09" name="Shape 8432"/>
              <p:cNvSpPr/>
              <p:nvPr/>
            </p:nvSpPr>
            <p:spPr>
              <a:xfrm>
                <a:off x="732186" y="287193"/>
                <a:ext cx="104148"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10" name="Shape 8433"/>
              <p:cNvSpPr/>
              <p:nvPr/>
            </p:nvSpPr>
            <p:spPr>
              <a:xfrm>
                <a:off x="850535" y="287193"/>
                <a:ext cx="107304"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11" name="Shape 8434"/>
              <p:cNvSpPr/>
              <p:nvPr/>
            </p:nvSpPr>
            <p:spPr>
              <a:xfrm>
                <a:off x="970462" y="287193"/>
                <a:ext cx="104148"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12" name="Shape 8435"/>
              <p:cNvSpPr/>
              <p:nvPr/>
            </p:nvSpPr>
            <p:spPr>
              <a:xfrm>
                <a:off x="1090389" y="287193"/>
                <a:ext cx="104148"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13" name="Shape 8436"/>
              <p:cNvSpPr/>
              <p:nvPr/>
            </p:nvSpPr>
            <p:spPr>
              <a:xfrm>
                <a:off x="1208739" y="287193"/>
                <a:ext cx="107304"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14" name="Shape 8437"/>
              <p:cNvSpPr/>
              <p:nvPr/>
            </p:nvSpPr>
            <p:spPr>
              <a:xfrm>
                <a:off x="1328666" y="287193"/>
                <a:ext cx="107304"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15" name="Shape 8438"/>
              <p:cNvSpPr/>
              <p:nvPr/>
            </p:nvSpPr>
            <p:spPr>
              <a:xfrm>
                <a:off x="1448593" y="287193"/>
                <a:ext cx="107304"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16" name="Shape 8439"/>
              <p:cNvSpPr/>
              <p:nvPr/>
            </p:nvSpPr>
            <p:spPr>
              <a:xfrm>
                <a:off x="1565364" y="287193"/>
                <a:ext cx="112038"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17" name="Shape 8440"/>
              <p:cNvSpPr/>
              <p:nvPr/>
            </p:nvSpPr>
            <p:spPr>
              <a:xfrm>
                <a:off x="1686869" y="287193"/>
                <a:ext cx="107304"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18" name="Shape 8441"/>
              <p:cNvSpPr/>
              <p:nvPr/>
            </p:nvSpPr>
            <p:spPr>
              <a:xfrm>
                <a:off x="1806796" y="287193"/>
                <a:ext cx="107304"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19" name="Shape 8442"/>
              <p:cNvSpPr/>
              <p:nvPr/>
            </p:nvSpPr>
            <p:spPr>
              <a:xfrm>
                <a:off x="1923567" y="287193"/>
                <a:ext cx="112038"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20" name="Shape 8443"/>
              <p:cNvSpPr/>
              <p:nvPr/>
            </p:nvSpPr>
            <p:spPr>
              <a:xfrm>
                <a:off x="2045072" y="287193"/>
                <a:ext cx="110460"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21" name="Shape 8444"/>
              <p:cNvSpPr/>
              <p:nvPr/>
            </p:nvSpPr>
            <p:spPr>
              <a:xfrm>
                <a:off x="2164999" y="287193"/>
                <a:ext cx="110460"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22" name="Shape 8445"/>
              <p:cNvSpPr/>
              <p:nvPr/>
            </p:nvSpPr>
            <p:spPr>
              <a:xfrm>
                <a:off x="2281770" y="287193"/>
                <a:ext cx="112038"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23" name="Shape 8446"/>
              <p:cNvSpPr/>
              <p:nvPr/>
            </p:nvSpPr>
            <p:spPr>
              <a:xfrm>
                <a:off x="2403276" y="287193"/>
                <a:ext cx="110460"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24" name="Shape 8447"/>
              <p:cNvSpPr/>
              <p:nvPr/>
            </p:nvSpPr>
            <p:spPr>
              <a:xfrm>
                <a:off x="23669" y="350313"/>
                <a:ext cx="104148"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25" name="Shape 8448"/>
              <p:cNvSpPr/>
              <p:nvPr/>
            </p:nvSpPr>
            <p:spPr>
              <a:xfrm>
                <a:off x="143596" y="350313"/>
                <a:ext cx="104148"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26" name="Shape 8449"/>
              <p:cNvSpPr/>
              <p:nvPr/>
            </p:nvSpPr>
            <p:spPr>
              <a:xfrm>
                <a:off x="263524" y="350313"/>
                <a:ext cx="104148"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27" name="Shape 8450"/>
              <p:cNvSpPr/>
              <p:nvPr/>
            </p:nvSpPr>
            <p:spPr>
              <a:xfrm>
                <a:off x="385029" y="350313"/>
                <a:ext cx="104148"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28" name="Shape 8451"/>
              <p:cNvSpPr/>
              <p:nvPr/>
            </p:nvSpPr>
            <p:spPr>
              <a:xfrm>
                <a:off x="504956" y="350313"/>
                <a:ext cx="104148"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29" name="Shape 8452"/>
              <p:cNvSpPr/>
              <p:nvPr/>
            </p:nvSpPr>
            <p:spPr>
              <a:xfrm>
                <a:off x="624883" y="350313"/>
                <a:ext cx="107304"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30" name="Shape 8453"/>
              <p:cNvSpPr/>
              <p:nvPr/>
            </p:nvSpPr>
            <p:spPr>
              <a:xfrm>
                <a:off x="746388" y="350313"/>
                <a:ext cx="107304"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31" name="Shape 8454"/>
              <p:cNvSpPr/>
              <p:nvPr/>
            </p:nvSpPr>
            <p:spPr>
              <a:xfrm>
                <a:off x="866315" y="350313"/>
                <a:ext cx="107304"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32" name="Shape 8455"/>
              <p:cNvSpPr/>
              <p:nvPr/>
            </p:nvSpPr>
            <p:spPr>
              <a:xfrm>
                <a:off x="986242" y="350313"/>
                <a:ext cx="107304"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33" name="Shape 8456"/>
              <p:cNvSpPr/>
              <p:nvPr/>
            </p:nvSpPr>
            <p:spPr>
              <a:xfrm>
                <a:off x="1107747" y="350313"/>
                <a:ext cx="107304"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34" name="Shape 8457"/>
              <p:cNvSpPr/>
              <p:nvPr/>
            </p:nvSpPr>
            <p:spPr>
              <a:xfrm>
                <a:off x="1227674" y="350313"/>
                <a:ext cx="107304"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35" name="Shape 8458"/>
              <p:cNvSpPr/>
              <p:nvPr/>
            </p:nvSpPr>
            <p:spPr>
              <a:xfrm>
                <a:off x="1347601" y="350313"/>
                <a:ext cx="110460"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36" name="Shape 8459"/>
              <p:cNvSpPr/>
              <p:nvPr/>
            </p:nvSpPr>
            <p:spPr>
              <a:xfrm>
                <a:off x="1469107" y="350313"/>
                <a:ext cx="110460"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37" name="Shape 8460"/>
              <p:cNvSpPr/>
              <p:nvPr/>
            </p:nvSpPr>
            <p:spPr>
              <a:xfrm>
                <a:off x="1589034" y="350313"/>
                <a:ext cx="110460"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38" name="Shape 8461"/>
              <p:cNvSpPr/>
              <p:nvPr/>
            </p:nvSpPr>
            <p:spPr>
              <a:xfrm>
                <a:off x="1708961" y="350313"/>
                <a:ext cx="110460"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39" name="Shape 8462"/>
              <p:cNvSpPr/>
              <p:nvPr/>
            </p:nvSpPr>
            <p:spPr>
              <a:xfrm>
                <a:off x="1830466" y="350313"/>
                <a:ext cx="110460"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40" name="Shape 8463"/>
              <p:cNvSpPr/>
              <p:nvPr/>
            </p:nvSpPr>
            <p:spPr>
              <a:xfrm>
                <a:off x="1950393" y="350313"/>
                <a:ext cx="110460"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41" name="Shape 8464"/>
              <p:cNvSpPr/>
              <p:nvPr/>
            </p:nvSpPr>
            <p:spPr>
              <a:xfrm>
                <a:off x="2070320" y="350313"/>
                <a:ext cx="113616"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42" name="Shape 8465"/>
              <p:cNvSpPr/>
              <p:nvPr/>
            </p:nvSpPr>
            <p:spPr>
              <a:xfrm>
                <a:off x="2191825" y="350313"/>
                <a:ext cx="113616"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43" name="Shape 8466"/>
              <p:cNvSpPr/>
              <p:nvPr/>
            </p:nvSpPr>
            <p:spPr>
              <a:xfrm>
                <a:off x="2311752" y="350313"/>
                <a:ext cx="113616"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44" name="Shape 8467"/>
              <p:cNvSpPr/>
              <p:nvPr/>
            </p:nvSpPr>
            <p:spPr>
              <a:xfrm>
                <a:off x="2431679" y="350313"/>
                <a:ext cx="113616"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45" name="Shape 8468"/>
              <p:cNvSpPr/>
              <p:nvPr/>
            </p:nvSpPr>
            <p:spPr>
              <a:xfrm>
                <a:off x="33137" y="415011"/>
                <a:ext cx="104148"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46" name="Shape 8469"/>
              <p:cNvSpPr/>
              <p:nvPr/>
            </p:nvSpPr>
            <p:spPr>
              <a:xfrm>
                <a:off x="153064" y="415011"/>
                <a:ext cx="104148"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47" name="Shape 8470"/>
              <p:cNvSpPr/>
              <p:nvPr/>
            </p:nvSpPr>
            <p:spPr>
              <a:xfrm>
                <a:off x="276147" y="415011"/>
                <a:ext cx="105726"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48" name="Shape 8471"/>
              <p:cNvSpPr/>
              <p:nvPr/>
            </p:nvSpPr>
            <p:spPr>
              <a:xfrm>
                <a:off x="397653" y="415011"/>
                <a:ext cx="104148"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49" name="Shape 8472"/>
              <p:cNvSpPr/>
              <p:nvPr/>
            </p:nvSpPr>
            <p:spPr>
              <a:xfrm>
                <a:off x="517580" y="415011"/>
                <a:ext cx="107304"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50" name="Shape 8473"/>
              <p:cNvSpPr/>
              <p:nvPr/>
            </p:nvSpPr>
            <p:spPr>
              <a:xfrm>
                <a:off x="642241" y="415011"/>
                <a:ext cx="104148"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51" name="Shape 8474"/>
              <p:cNvSpPr/>
              <p:nvPr/>
            </p:nvSpPr>
            <p:spPr>
              <a:xfrm>
                <a:off x="762168" y="415011"/>
                <a:ext cx="107304"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52" name="Shape 8475"/>
              <p:cNvSpPr/>
              <p:nvPr/>
            </p:nvSpPr>
            <p:spPr>
              <a:xfrm>
                <a:off x="882095" y="415011"/>
                <a:ext cx="107304"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53" name="Shape 8476"/>
              <p:cNvSpPr/>
              <p:nvPr/>
            </p:nvSpPr>
            <p:spPr>
              <a:xfrm>
                <a:off x="1006756" y="415011"/>
                <a:ext cx="107304"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54" name="Shape 8477"/>
              <p:cNvSpPr/>
              <p:nvPr/>
            </p:nvSpPr>
            <p:spPr>
              <a:xfrm>
                <a:off x="1126683" y="415011"/>
                <a:ext cx="107304"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55" name="Shape 8478"/>
              <p:cNvSpPr/>
              <p:nvPr/>
            </p:nvSpPr>
            <p:spPr>
              <a:xfrm>
                <a:off x="1249766" y="415011"/>
                <a:ext cx="107304"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56" name="Shape 8479"/>
              <p:cNvSpPr/>
              <p:nvPr/>
            </p:nvSpPr>
            <p:spPr>
              <a:xfrm>
                <a:off x="1371271" y="415011"/>
                <a:ext cx="110460"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57" name="Shape 8480"/>
              <p:cNvSpPr/>
              <p:nvPr/>
            </p:nvSpPr>
            <p:spPr>
              <a:xfrm>
                <a:off x="1491198" y="415011"/>
                <a:ext cx="110460"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58" name="Shape 8481"/>
              <p:cNvSpPr/>
              <p:nvPr/>
            </p:nvSpPr>
            <p:spPr>
              <a:xfrm>
                <a:off x="1614281" y="415011"/>
                <a:ext cx="112038"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59" name="Shape 8482"/>
              <p:cNvSpPr/>
              <p:nvPr/>
            </p:nvSpPr>
            <p:spPr>
              <a:xfrm>
                <a:off x="1735787" y="415011"/>
                <a:ext cx="110460"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60" name="Shape 8483"/>
              <p:cNvSpPr/>
              <p:nvPr/>
            </p:nvSpPr>
            <p:spPr>
              <a:xfrm>
                <a:off x="1855714" y="415011"/>
                <a:ext cx="113616"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61" name="Shape 8484"/>
              <p:cNvSpPr/>
              <p:nvPr/>
            </p:nvSpPr>
            <p:spPr>
              <a:xfrm>
                <a:off x="1980375" y="415011"/>
                <a:ext cx="110460"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62" name="Shape 8485"/>
              <p:cNvSpPr/>
              <p:nvPr/>
            </p:nvSpPr>
            <p:spPr>
              <a:xfrm>
                <a:off x="2100302" y="415011"/>
                <a:ext cx="113616"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63" name="Shape 8486"/>
              <p:cNvSpPr/>
              <p:nvPr/>
            </p:nvSpPr>
            <p:spPr>
              <a:xfrm>
                <a:off x="2220229" y="415011"/>
                <a:ext cx="113616"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64" name="Shape 8487"/>
              <p:cNvSpPr/>
              <p:nvPr/>
            </p:nvSpPr>
            <p:spPr>
              <a:xfrm>
                <a:off x="2344890" y="415011"/>
                <a:ext cx="113616"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65" name="Shape 8488"/>
              <p:cNvSpPr/>
              <p:nvPr/>
            </p:nvSpPr>
            <p:spPr>
              <a:xfrm>
                <a:off x="2464817" y="415011"/>
                <a:ext cx="113616"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66" name="Shape 8489"/>
              <p:cNvSpPr/>
              <p:nvPr/>
            </p:nvSpPr>
            <p:spPr>
              <a:xfrm>
                <a:off x="2497955" y="479708"/>
                <a:ext cx="116772"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67" name="Shape 8490"/>
              <p:cNvSpPr/>
              <p:nvPr/>
            </p:nvSpPr>
            <p:spPr>
              <a:xfrm>
                <a:off x="287193" y="479708"/>
                <a:ext cx="104148"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68" name="Shape 8491"/>
              <p:cNvSpPr/>
              <p:nvPr/>
            </p:nvSpPr>
            <p:spPr>
              <a:xfrm>
                <a:off x="410276" y="479708"/>
                <a:ext cx="104148"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69" name="Shape 8492"/>
              <p:cNvSpPr/>
              <p:nvPr/>
            </p:nvSpPr>
            <p:spPr>
              <a:xfrm>
                <a:off x="530204" y="479708"/>
                <a:ext cx="107304"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70" name="Shape 8493"/>
              <p:cNvSpPr/>
              <p:nvPr/>
            </p:nvSpPr>
            <p:spPr>
              <a:xfrm>
                <a:off x="654865" y="479708"/>
                <a:ext cx="107304"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71" name="Shape 8494"/>
              <p:cNvSpPr/>
              <p:nvPr/>
            </p:nvSpPr>
            <p:spPr>
              <a:xfrm>
                <a:off x="777948" y="479708"/>
                <a:ext cx="107304"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72" name="Shape 8495"/>
              <p:cNvSpPr/>
              <p:nvPr/>
            </p:nvSpPr>
            <p:spPr>
              <a:xfrm>
                <a:off x="902609" y="479708"/>
                <a:ext cx="107304"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73" name="Shape 8496"/>
              <p:cNvSpPr/>
              <p:nvPr/>
            </p:nvSpPr>
            <p:spPr>
              <a:xfrm>
                <a:off x="1022536" y="479708"/>
                <a:ext cx="110460"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74" name="Shape 8497"/>
              <p:cNvSpPr/>
              <p:nvPr/>
            </p:nvSpPr>
            <p:spPr>
              <a:xfrm>
                <a:off x="1145619" y="479708"/>
                <a:ext cx="110460"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75" name="Shape 8498"/>
              <p:cNvSpPr/>
              <p:nvPr/>
            </p:nvSpPr>
            <p:spPr>
              <a:xfrm>
                <a:off x="1270280" y="479708"/>
                <a:ext cx="110460"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76" name="Shape 8499"/>
              <p:cNvSpPr/>
              <p:nvPr/>
            </p:nvSpPr>
            <p:spPr>
              <a:xfrm>
                <a:off x="1393363" y="479708"/>
                <a:ext cx="107304"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77" name="Shape 8500"/>
              <p:cNvSpPr/>
              <p:nvPr/>
            </p:nvSpPr>
            <p:spPr>
              <a:xfrm>
                <a:off x="1513290" y="479708"/>
                <a:ext cx="112038"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78" name="Shape 8501"/>
              <p:cNvSpPr/>
              <p:nvPr/>
            </p:nvSpPr>
            <p:spPr>
              <a:xfrm>
                <a:off x="1637951" y="479708"/>
                <a:ext cx="110460"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79" name="Shape 8502"/>
              <p:cNvSpPr/>
              <p:nvPr/>
            </p:nvSpPr>
            <p:spPr>
              <a:xfrm>
                <a:off x="1761034" y="479708"/>
                <a:ext cx="110460"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80" name="Shape 8503"/>
              <p:cNvSpPr/>
              <p:nvPr/>
            </p:nvSpPr>
            <p:spPr>
              <a:xfrm>
                <a:off x="1882539" y="479708"/>
                <a:ext cx="113616"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81" name="Shape 8504"/>
              <p:cNvSpPr/>
              <p:nvPr/>
            </p:nvSpPr>
            <p:spPr>
              <a:xfrm>
                <a:off x="2005623" y="479708"/>
                <a:ext cx="113616"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82" name="Shape 8505"/>
              <p:cNvSpPr/>
              <p:nvPr/>
            </p:nvSpPr>
            <p:spPr>
              <a:xfrm>
                <a:off x="2128706" y="479708"/>
                <a:ext cx="115194"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grpSp>
        <p:grpSp>
          <p:nvGrpSpPr>
            <p:cNvPr id="11" name="Group 8707"/>
            <p:cNvGrpSpPr/>
            <p:nvPr/>
          </p:nvGrpSpPr>
          <p:grpSpPr>
            <a:xfrm>
              <a:off x="3905521" y="639085"/>
              <a:ext cx="4154844" cy="1858871"/>
              <a:chOff x="0" y="0"/>
              <a:chExt cx="4154843" cy="1858869"/>
            </a:xfrm>
          </p:grpSpPr>
          <p:sp>
            <p:nvSpPr>
              <p:cNvPr id="383" name="Shape 8507"/>
              <p:cNvSpPr/>
              <p:nvPr/>
            </p:nvSpPr>
            <p:spPr>
              <a:xfrm>
                <a:off x="3885007" y="0"/>
                <a:ext cx="113616"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84" name="Shape 8508"/>
              <p:cNvSpPr/>
              <p:nvPr/>
            </p:nvSpPr>
            <p:spPr>
              <a:xfrm>
                <a:off x="4004934" y="0"/>
                <a:ext cx="116772"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85" name="Shape 8509"/>
              <p:cNvSpPr/>
              <p:nvPr/>
            </p:nvSpPr>
            <p:spPr>
              <a:xfrm>
                <a:off x="1928301" y="69431"/>
                <a:ext cx="107304"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86" name="Shape 8510"/>
              <p:cNvSpPr/>
              <p:nvPr/>
            </p:nvSpPr>
            <p:spPr>
              <a:xfrm>
                <a:off x="2051384" y="69431"/>
                <a:ext cx="107304"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87" name="Shape 8511"/>
              <p:cNvSpPr/>
              <p:nvPr/>
            </p:nvSpPr>
            <p:spPr>
              <a:xfrm>
                <a:off x="2179201" y="69431"/>
                <a:ext cx="107304"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88" name="Shape 8512"/>
              <p:cNvSpPr/>
              <p:nvPr/>
            </p:nvSpPr>
            <p:spPr>
              <a:xfrm>
                <a:off x="2302285" y="69431"/>
                <a:ext cx="107304"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89" name="Shape 8513"/>
              <p:cNvSpPr/>
              <p:nvPr/>
            </p:nvSpPr>
            <p:spPr>
              <a:xfrm>
                <a:off x="2426946" y="69431"/>
                <a:ext cx="107304"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90" name="Shape 8514"/>
              <p:cNvSpPr/>
              <p:nvPr/>
            </p:nvSpPr>
            <p:spPr>
              <a:xfrm>
                <a:off x="2550029" y="69431"/>
                <a:ext cx="110460"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91" name="Shape 8515"/>
              <p:cNvSpPr/>
              <p:nvPr/>
            </p:nvSpPr>
            <p:spPr>
              <a:xfrm>
                <a:off x="2673112" y="69431"/>
                <a:ext cx="110460"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92" name="Shape 8516"/>
              <p:cNvSpPr/>
              <p:nvPr/>
            </p:nvSpPr>
            <p:spPr>
              <a:xfrm>
                <a:off x="2797773" y="69431"/>
                <a:ext cx="110460"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93" name="Shape 8517"/>
              <p:cNvSpPr/>
              <p:nvPr/>
            </p:nvSpPr>
            <p:spPr>
              <a:xfrm>
                <a:off x="2920856" y="69431"/>
                <a:ext cx="110460"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94" name="Shape 8518"/>
              <p:cNvSpPr/>
              <p:nvPr/>
            </p:nvSpPr>
            <p:spPr>
              <a:xfrm>
                <a:off x="3045517" y="69431"/>
                <a:ext cx="113616"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95" name="Shape 8519"/>
              <p:cNvSpPr/>
              <p:nvPr/>
            </p:nvSpPr>
            <p:spPr>
              <a:xfrm>
                <a:off x="3168600" y="69431"/>
                <a:ext cx="113616"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96" name="Shape 8520"/>
              <p:cNvSpPr/>
              <p:nvPr/>
            </p:nvSpPr>
            <p:spPr>
              <a:xfrm>
                <a:off x="3294839" y="69431"/>
                <a:ext cx="112038"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97" name="Shape 8521"/>
              <p:cNvSpPr/>
              <p:nvPr/>
            </p:nvSpPr>
            <p:spPr>
              <a:xfrm>
                <a:off x="3419500" y="69431"/>
                <a:ext cx="110460"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98" name="Shape 8522"/>
              <p:cNvSpPr/>
              <p:nvPr/>
            </p:nvSpPr>
            <p:spPr>
              <a:xfrm>
                <a:off x="3542583" y="69431"/>
                <a:ext cx="113616"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99" name="Shape 8523"/>
              <p:cNvSpPr/>
              <p:nvPr/>
            </p:nvSpPr>
            <p:spPr>
              <a:xfrm>
                <a:off x="3667244" y="69431"/>
                <a:ext cx="113616"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00" name="Shape 8524"/>
              <p:cNvSpPr/>
              <p:nvPr/>
            </p:nvSpPr>
            <p:spPr>
              <a:xfrm>
                <a:off x="3790327" y="69431"/>
                <a:ext cx="113616"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01" name="Shape 8525"/>
              <p:cNvSpPr/>
              <p:nvPr/>
            </p:nvSpPr>
            <p:spPr>
              <a:xfrm>
                <a:off x="3913411" y="69431"/>
                <a:ext cx="118350"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02" name="Shape 8526"/>
              <p:cNvSpPr/>
              <p:nvPr/>
            </p:nvSpPr>
            <p:spPr>
              <a:xfrm>
                <a:off x="4038072" y="69431"/>
                <a:ext cx="116772"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03" name="Shape 8527"/>
              <p:cNvSpPr/>
              <p:nvPr/>
            </p:nvSpPr>
            <p:spPr>
              <a:xfrm>
                <a:off x="3569409" y="137284"/>
                <a:ext cx="116772"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04" name="Shape 8528"/>
              <p:cNvSpPr/>
              <p:nvPr/>
            </p:nvSpPr>
            <p:spPr>
              <a:xfrm>
                <a:off x="3695648" y="137284"/>
                <a:ext cx="113616"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05" name="Shape 8529"/>
              <p:cNvSpPr/>
              <p:nvPr/>
            </p:nvSpPr>
            <p:spPr>
              <a:xfrm>
                <a:off x="3946549" y="137284"/>
                <a:ext cx="116772"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06" name="Shape 8530"/>
              <p:cNvSpPr/>
              <p:nvPr/>
            </p:nvSpPr>
            <p:spPr>
              <a:xfrm>
                <a:off x="3597813" y="205138"/>
                <a:ext cx="113616" cy="59964"/>
              </a:xfrm>
              <a:prstGeom prst="rect">
                <a:avLst/>
              </a:prstGeom>
              <a:solidFill>
                <a:schemeClr val="accent4"/>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07" name="Shape 8531"/>
              <p:cNvSpPr/>
              <p:nvPr/>
            </p:nvSpPr>
            <p:spPr>
              <a:xfrm>
                <a:off x="3725630" y="205138"/>
                <a:ext cx="116772" cy="5996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08" name="Shape 8532"/>
              <p:cNvSpPr/>
              <p:nvPr/>
            </p:nvSpPr>
            <p:spPr>
              <a:xfrm>
                <a:off x="3976530" y="205138"/>
                <a:ext cx="119928" cy="5996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09" name="Shape 8533"/>
              <p:cNvSpPr/>
              <p:nvPr/>
            </p:nvSpPr>
            <p:spPr>
              <a:xfrm>
                <a:off x="3624639" y="277725"/>
                <a:ext cx="119928" cy="6154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10" name="Shape 8534"/>
              <p:cNvSpPr/>
              <p:nvPr/>
            </p:nvSpPr>
            <p:spPr>
              <a:xfrm>
                <a:off x="3754034" y="277725"/>
                <a:ext cx="118350" cy="6154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11" name="Shape 8535"/>
              <p:cNvSpPr/>
              <p:nvPr/>
            </p:nvSpPr>
            <p:spPr>
              <a:xfrm>
                <a:off x="3653042" y="351891"/>
                <a:ext cx="121506" cy="6312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12" name="Shape 8536"/>
              <p:cNvSpPr/>
              <p:nvPr/>
            </p:nvSpPr>
            <p:spPr>
              <a:xfrm>
                <a:off x="3784015" y="351891"/>
                <a:ext cx="119928" cy="6312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13" name="Shape 8537"/>
              <p:cNvSpPr/>
              <p:nvPr/>
            </p:nvSpPr>
            <p:spPr>
              <a:xfrm>
                <a:off x="3683024" y="427634"/>
                <a:ext cx="119928" cy="6469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14" name="Shape 8538"/>
              <p:cNvSpPr/>
              <p:nvPr/>
            </p:nvSpPr>
            <p:spPr>
              <a:xfrm>
                <a:off x="2660488" y="506534"/>
                <a:ext cx="116772" cy="6785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15" name="Shape 8539"/>
              <p:cNvSpPr/>
              <p:nvPr/>
            </p:nvSpPr>
            <p:spPr>
              <a:xfrm>
                <a:off x="2791461" y="506534"/>
                <a:ext cx="116772" cy="6785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16" name="Shape 8540"/>
              <p:cNvSpPr/>
              <p:nvPr/>
            </p:nvSpPr>
            <p:spPr>
              <a:xfrm>
                <a:off x="2924012" y="506534"/>
                <a:ext cx="116772" cy="6785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17" name="Shape 8541"/>
              <p:cNvSpPr/>
              <p:nvPr/>
            </p:nvSpPr>
            <p:spPr>
              <a:xfrm>
                <a:off x="3187536" y="506534"/>
                <a:ext cx="118350" cy="6785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18" name="Shape 8542"/>
              <p:cNvSpPr/>
              <p:nvPr/>
            </p:nvSpPr>
            <p:spPr>
              <a:xfrm>
                <a:off x="3318509" y="506534"/>
                <a:ext cx="119928" cy="6785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19" name="Shape 8543"/>
              <p:cNvSpPr/>
              <p:nvPr/>
            </p:nvSpPr>
            <p:spPr>
              <a:xfrm>
                <a:off x="3451060" y="506534"/>
                <a:ext cx="121506" cy="6785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20" name="Shape 8544"/>
              <p:cNvSpPr/>
              <p:nvPr/>
            </p:nvSpPr>
            <p:spPr>
              <a:xfrm>
                <a:off x="2679424" y="587011"/>
                <a:ext cx="118350" cy="6943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21" name="Shape 8545"/>
              <p:cNvSpPr/>
              <p:nvPr/>
            </p:nvSpPr>
            <p:spPr>
              <a:xfrm>
                <a:off x="2810397" y="587011"/>
                <a:ext cx="119928" cy="6943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22" name="Shape 8546"/>
              <p:cNvSpPr/>
              <p:nvPr/>
            </p:nvSpPr>
            <p:spPr>
              <a:xfrm>
                <a:off x="3211206" y="587011"/>
                <a:ext cx="119928" cy="6943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23" name="Shape 8547"/>
              <p:cNvSpPr/>
              <p:nvPr/>
            </p:nvSpPr>
            <p:spPr>
              <a:xfrm>
                <a:off x="3343757" y="587011"/>
                <a:ext cx="121506" cy="6943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24" name="Shape 8548"/>
              <p:cNvSpPr/>
              <p:nvPr/>
            </p:nvSpPr>
            <p:spPr>
              <a:xfrm>
                <a:off x="3477886" y="587011"/>
                <a:ext cx="123084" cy="6943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25" name="Shape 8549"/>
              <p:cNvSpPr/>
              <p:nvPr/>
            </p:nvSpPr>
            <p:spPr>
              <a:xfrm>
                <a:off x="3612015" y="587011"/>
                <a:ext cx="123084" cy="6943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26" name="Shape 8550"/>
              <p:cNvSpPr/>
              <p:nvPr/>
            </p:nvSpPr>
            <p:spPr>
              <a:xfrm>
                <a:off x="2699938" y="669066"/>
                <a:ext cx="116772" cy="7101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27" name="Shape 8551"/>
              <p:cNvSpPr/>
              <p:nvPr/>
            </p:nvSpPr>
            <p:spPr>
              <a:xfrm>
                <a:off x="2832489" y="669066"/>
                <a:ext cx="121506" cy="7101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28" name="Shape 8552"/>
              <p:cNvSpPr/>
              <p:nvPr/>
            </p:nvSpPr>
            <p:spPr>
              <a:xfrm>
                <a:off x="3370583" y="669066"/>
                <a:ext cx="123084" cy="7101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29" name="Shape 8553"/>
              <p:cNvSpPr/>
              <p:nvPr/>
            </p:nvSpPr>
            <p:spPr>
              <a:xfrm>
                <a:off x="3506290" y="669066"/>
                <a:ext cx="124662" cy="7101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30" name="Shape 8554"/>
              <p:cNvSpPr/>
              <p:nvPr/>
            </p:nvSpPr>
            <p:spPr>
              <a:xfrm>
                <a:off x="3640419" y="669066"/>
                <a:ext cx="123084" cy="7101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31" name="Shape 8555"/>
              <p:cNvSpPr/>
              <p:nvPr/>
            </p:nvSpPr>
            <p:spPr>
              <a:xfrm>
                <a:off x="2718873" y="757434"/>
                <a:ext cx="121506" cy="6785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32" name="Shape 8556"/>
              <p:cNvSpPr/>
              <p:nvPr/>
            </p:nvSpPr>
            <p:spPr>
              <a:xfrm>
                <a:off x="3398986" y="757434"/>
                <a:ext cx="124662" cy="6785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33" name="Shape 8557"/>
              <p:cNvSpPr/>
              <p:nvPr/>
            </p:nvSpPr>
            <p:spPr>
              <a:xfrm>
                <a:off x="3566253" y="841067"/>
                <a:ext cx="126240" cy="7574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34" name="Shape 8558"/>
              <p:cNvSpPr/>
              <p:nvPr/>
            </p:nvSpPr>
            <p:spPr>
              <a:xfrm>
                <a:off x="942058" y="277725"/>
                <a:ext cx="104148" cy="6154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35" name="Shape 8559"/>
              <p:cNvSpPr/>
              <p:nvPr/>
            </p:nvSpPr>
            <p:spPr>
              <a:xfrm>
                <a:off x="1068298" y="277725"/>
                <a:ext cx="107304" cy="6154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36" name="Shape 8560"/>
              <p:cNvSpPr/>
              <p:nvPr/>
            </p:nvSpPr>
            <p:spPr>
              <a:xfrm>
                <a:off x="1196115" y="277725"/>
                <a:ext cx="107304" cy="6154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37" name="Shape 8561"/>
              <p:cNvSpPr/>
              <p:nvPr/>
            </p:nvSpPr>
            <p:spPr>
              <a:xfrm>
                <a:off x="1325510" y="277725"/>
                <a:ext cx="104148" cy="6154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38" name="Shape 8562"/>
              <p:cNvSpPr/>
              <p:nvPr/>
            </p:nvSpPr>
            <p:spPr>
              <a:xfrm>
                <a:off x="1977219" y="1320775"/>
                <a:ext cx="126240" cy="8521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39" name="Shape 8563"/>
              <p:cNvSpPr/>
              <p:nvPr/>
            </p:nvSpPr>
            <p:spPr>
              <a:xfrm>
                <a:off x="1843090" y="1424923"/>
                <a:ext cx="127818" cy="8836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40" name="Shape 8564"/>
              <p:cNvSpPr/>
              <p:nvPr/>
            </p:nvSpPr>
            <p:spPr>
              <a:xfrm>
                <a:off x="1989843" y="1424923"/>
                <a:ext cx="127818" cy="8836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41" name="Shape 8565"/>
              <p:cNvSpPr/>
              <p:nvPr/>
            </p:nvSpPr>
            <p:spPr>
              <a:xfrm>
                <a:off x="1855714" y="1533804"/>
                <a:ext cx="127818" cy="9152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42" name="Shape 8566"/>
              <p:cNvSpPr/>
              <p:nvPr/>
            </p:nvSpPr>
            <p:spPr>
              <a:xfrm>
                <a:off x="1892007" y="669066"/>
                <a:ext cx="113616" cy="7101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43" name="Shape 8567"/>
              <p:cNvSpPr/>
              <p:nvPr/>
            </p:nvSpPr>
            <p:spPr>
              <a:xfrm>
                <a:off x="430790" y="205138"/>
                <a:ext cx="107304" cy="5996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44" name="Shape 8568"/>
              <p:cNvSpPr/>
              <p:nvPr/>
            </p:nvSpPr>
            <p:spPr>
              <a:xfrm>
                <a:off x="557029" y="205138"/>
                <a:ext cx="104148" cy="5996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45" name="Shape 8569"/>
              <p:cNvSpPr/>
              <p:nvPr/>
            </p:nvSpPr>
            <p:spPr>
              <a:xfrm>
                <a:off x="684846" y="205138"/>
                <a:ext cx="104148" cy="5996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46" name="Shape 8570"/>
              <p:cNvSpPr/>
              <p:nvPr/>
            </p:nvSpPr>
            <p:spPr>
              <a:xfrm>
                <a:off x="299817" y="277725"/>
                <a:ext cx="104148" cy="6154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47" name="Shape 8571"/>
              <p:cNvSpPr/>
              <p:nvPr/>
            </p:nvSpPr>
            <p:spPr>
              <a:xfrm>
                <a:off x="427634" y="277725"/>
                <a:ext cx="107304" cy="6154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48" name="Shape 8572"/>
              <p:cNvSpPr/>
              <p:nvPr/>
            </p:nvSpPr>
            <p:spPr>
              <a:xfrm>
                <a:off x="557029" y="277725"/>
                <a:ext cx="104148" cy="6154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49" name="Shape 8573"/>
              <p:cNvSpPr/>
              <p:nvPr/>
            </p:nvSpPr>
            <p:spPr>
              <a:xfrm>
                <a:off x="684846" y="277725"/>
                <a:ext cx="104148" cy="6154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50" name="Shape 8574"/>
              <p:cNvSpPr/>
              <p:nvPr/>
            </p:nvSpPr>
            <p:spPr>
              <a:xfrm>
                <a:off x="811085" y="277725"/>
                <a:ext cx="107304" cy="6154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51" name="Shape 8575"/>
              <p:cNvSpPr/>
              <p:nvPr/>
            </p:nvSpPr>
            <p:spPr>
              <a:xfrm>
                <a:off x="164110" y="351891"/>
                <a:ext cx="110460" cy="6312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52" name="Shape 8576"/>
              <p:cNvSpPr/>
              <p:nvPr/>
            </p:nvSpPr>
            <p:spPr>
              <a:xfrm>
                <a:off x="293505" y="351891"/>
                <a:ext cx="107304" cy="6312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53" name="Shape 8577"/>
              <p:cNvSpPr/>
              <p:nvPr/>
            </p:nvSpPr>
            <p:spPr>
              <a:xfrm>
                <a:off x="424478" y="351891"/>
                <a:ext cx="107304" cy="6312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54" name="Shape 8578"/>
              <p:cNvSpPr/>
              <p:nvPr/>
            </p:nvSpPr>
            <p:spPr>
              <a:xfrm>
                <a:off x="553873" y="351891"/>
                <a:ext cx="107304" cy="6312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55" name="Shape 8579"/>
              <p:cNvSpPr/>
              <p:nvPr/>
            </p:nvSpPr>
            <p:spPr>
              <a:xfrm>
                <a:off x="684846" y="351891"/>
                <a:ext cx="104148" cy="6312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56" name="Shape 8580"/>
              <p:cNvSpPr/>
              <p:nvPr/>
            </p:nvSpPr>
            <p:spPr>
              <a:xfrm>
                <a:off x="814241" y="351891"/>
                <a:ext cx="104148" cy="6312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57" name="Shape 8581"/>
              <p:cNvSpPr/>
              <p:nvPr/>
            </p:nvSpPr>
            <p:spPr>
              <a:xfrm>
                <a:off x="942058" y="351891"/>
                <a:ext cx="107304" cy="6312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58" name="Shape 8582"/>
              <p:cNvSpPr/>
              <p:nvPr/>
            </p:nvSpPr>
            <p:spPr>
              <a:xfrm>
                <a:off x="1071454" y="351891"/>
                <a:ext cx="107304" cy="6312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59" name="Shape 8583"/>
              <p:cNvSpPr/>
              <p:nvPr/>
            </p:nvSpPr>
            <p:spPr>
              <a:xfrm>
                <a:off x="1202427" y="351891"/>
                <a:ext cx="107304" cy="6312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60" name="Shape 8584"/>
              <p:cNvSpPr/>
              <p:nvPr/>
            </p:nvSpPr>
            <p:spPr>
              <a:xfrm>
                <a:off x="1328666" y="351891"/>
                <a:ext cx="107304" cy="6312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61" name="Shape 8585"/>
              <p:cNvSpPr/>
              <p:nvPr/>
            </p:nvSpPr>
            <p:spPr>
              <a:xfrm>
                <a:off x="1459639" y="351891"/>
                <a:ext cx="107304" cy="6312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62" name="Shape 8586"/>
              <p:cNvSpPr/>
              <p:nvPr/>
            </p:nvSpPr>
            <p:spPr>
              <a:xfrm>
                <a:off x="26825" y="427634"/>
                <a:ext cx="110460" cy="6469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63" name="Shape 8587"/>
              <p:cNvSpPr/>
              <p:nvPr/>
            </p:nvSpPr>
            <p:spPr>
              <a:xfrm>
                <a:off x="157798" y="427634"/>
                <a:ext cx="110460" cy="6469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64" name="Shape 8588"/>
              <p:cNvSpPr/>
              <p:nvPr/>
            </p:nvSpPr>
            <p:spPr>
              <a:xfrm>
                <a:off x="290349" y="427634"/>
                <a:ext cx="107304" cy="6469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65" name="Shape 8589"/>
              <p:cNvSpPr/>
              <p:nvPr/>
            </p:nvSpPr>
            <p:spPr>
              <a:xfrm>
                <a:off x="421322" y="427634"/>
                <a:ext cx="107304" cy="6469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66" name="Shape 8590"/>
              <p:cNvSpPr/>
              <p:nvPr/>
            </p:nvSpPr>
            <p:spPr>
              <a:xfrm>
                <a:off x="550717" y="427634"/>
                <a:ext cx="107304" cy="6469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67" name="Shape 8591"/>
              <p:cNvSpPr/>
              <p:nvPr/>
            </p:nvSpPr>
            <p:spPr>
              <a:xfrm>
                <a:off x="681690" y="427634"/>
                <a:ext cx="107304" cy="6469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68" name="Shape 8592"/>
              <p:cNvSpPr/>
              <p:nvPr/>
            </p:nvSpPr>
            <p:spPr>
              <a:xfrm>
                <a:off x="814241" y="427634"/>
                <a:ext cx="104148" cy="6469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69" name="Shape 8593"/>
              <p:cNvSpPr/>
              <p:nvPr/>
            </p:nvSpPr>
            <p:spPr>
              <a:xfrm>
                <a:off x="945214" y="427634"/>
                <a:ext cx="107304" cy="6469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70" name="Shape 8594"/>
              <p:cNvSpPr/>
              <p:nvPr/>
            </p:nvSpPr>
            <p:spPr>
              <a:xfrm>
                <a:off x="1074609" y="427634"/>
                <a:ext cx="107304" cy="6469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71" name="Shape 8595"/>
              <p:cNvSpPr/>
              <p:nvPr/>
            </p:nvSpPr>
            <p:spPr>
              <a:xfrm>
                <a:off x="1205583" y="427634"/>
                <a:ext cx="107304" cy="6469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72" name="Shape 8596"/>
              <p:cNvSpPr/>
              <p:nvPr/>
            </p:nvSpPr>
            <p:spPr>
              <a:xfrm>
                <a:off x="1334978" y="427634"/>
                <a:ext cx="112038" cy="6469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73" name="Shape 8597"/>
              <p:cNvSpPr/>
              <p:nvPr/>
            </p:nvSpPr>
            <p:spPr>
              <a:xfrm>
                <a:off x="1465951" y="427634"/>
                <a:ext cx="110460" cy="6469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74" name="Shape 8598"/>
              <p:cNvSpPr/>
              <p:nvPr/>
            </p:nvSpPr>
            <p:spPr>
              <a:xfrm>
                <a:off x="17357" y="506534"/>
                <a:ext cx="113616" cy="6785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75" name="Shape 8599"/>
              <p:cNvSpPr/>
              <p:nvPr/>
            </p:nvSpPr>
            <p:spPr>
              <a:xfrm>
                <a:off x="149908" y="506534"/>
                <a:ext cx="112038" cy="6785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76" name="Shape 8600"/>
              <p:cNvSpPr/>
              <p:nvPr/>
            </p:nvSpPr>
            <p:spPr>
              <a:xfrm>
                <a:off x="284037" y="506534"/>
                <a:ext cx="110460" cy="6785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77" name="Shape 8601"/>
              <p:cNvSpPr/>
              <p:nvPr/>
            </p:nvSpPr>
            <p:spPr>
              <a:xfrm>
                <a:off x="418166" y="506534"/>
                <a:ext cx="107304" cy="6785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78" name="Shape 8602"/>
              <p:cNvSpPr/>
              <p:nvPr/>
            </p:nvSpPr>
            <p:spPr>
              <a:xfrm>
                <a:off x="547561" y="506534"/>
                <a:ext cx="110460" cy="6785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79" name="Shape 8603"/>
              <p:cNvSpPr/>
              <p:nvPr/>
            </p:nvSpPr>
            <p:spPr>
              <a:xfrm>
                <a:off x="681690" y="506534"/>
                <a:ext cx="107304" cy="6785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80" name="Shape 8604"/>
              <p:cNvSpPr/>
              <p:nvPr/>
            </p:nvSpPr>
            <p:spPr>
              <a:xfrm>
                <a:off x="814241" y="506534"/>
                <a:ext cx="107304" cy="6785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81" name="Shape 8605"/>
              <p:cNvSpPr/>
              <p:nvPr/>
            </p:nvSpPr>
            <p:spPr>
              <a:xfrm>
                <a:off x="945214" y="506534"/>
                <a:ext cx="110460" cy="6785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82" name="Shape 8606"/>
              <p:cNvSpPr/>
              <p:nvPr/>
            </p:nvSpPr>
            <p:spPr>
              <a:xfrm>
                <a:off x="1077765" y="506534"/>
                <a:ext cx="107305" cy="6785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83" name="Shape 8607"/>
              <p:cNvSpPr/>
              <p:nvPr/>
            </p:nvSpPr>
            <p:spPr>
              <a:xfrm>
                <a:off x="1208739" y="506534"/>
                <a:ext cx="110460" cy="6785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84" name="Shape 8608"/>
              <p:cNvSpPr/>
              <p:nvPr/>
            </p:nvSpPr>
            <p:spPr>
              <a:xfrm>
                <a:off x="1342868" y="506534"/>
                <a:ext cx="110460" cy="6785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85" name="Shape 8609"/>
              <p:cNvSpPr/>
              <p:nvPr/>
            </p:nvSpPr>
            <p:spPr>
              <a:xfrm>
                <a:off x="1472263" y="506534"/>
                <a:ext cx="110460" cy="6785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86" name="Shape 8610"/>
              <p:cNvSpPr/>
              <p:nvPr/>
            </p:nvSpPr>
            <p:spPr>
              <a:xfrm>
                <a:off x="11045" y="587011"/>
                <a:ext cx="113616" cy="6943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87" name="Shape 8611"/>
              <p:cNvSpPr/>
              <p:nvPr/>
            </p:nvSpPr>
            <p:spPr>
              <a:xfrm>
                <a:off x="143596" y="587011"/>
                <a:ext cx="110460" cy="6943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88" name="Shape 8612"/>
              <p:cNvSpPr/>
              <p:nvPr/>
            </p:nvSpPr>
            <p:spPr>
              <a:xfrm>
                <a:off x="277725" y="587011"/>
                <a:ext cx="110460" cy="6943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89" name="Shape 8613"/>
              <p:cNvSpPr/>
              <p:nvPr/>
            </p:nvSpPr>
            <p:spPr>
              <a:xfrm>
                <a:off x="410276" y="587011"/>
                <a:ext cx="112038" cy="6943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90" name="Shape 8614"/>
              <p:cNvSpPr/>
              <p:nvPr/>
            </p:nvSpPr>
            <p:spPr>
              <a:xfrm>
                <a:off x="544405" y="587011"/>
                <a:ext cx="110460" cy="6943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91" name="Shape 8615"/>
              <p:cNvSpPr/>
              <p:nvPr/>
            </p:nvSpPr>
            <p:spPr>
              <a:xfrm>
                <a:off x="681690" y="587011"/>
                <a:ext cx="107304" cy="6943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92" name="Shape 8616"/>
              <p:cNvSpPr/>
              <p:nvPr/>
            </p:nvSpPr>
            <p:spPr>
              <a:xfrm>
                <a:off x="814241" y="587011"/>
                <a:ext cx="107304" cy="6943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93" name="Shape 8617"/>
              <p:cNvSpPr/>
              <p:nvPr/>
            </p:nvSpPr>
            <p:spPr>
              <a:xfrm>
                <a:off x="948370" y="587011"/>
                <a:ext cx="107304" cy="6943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94" name="Shape 8618"/>
              <p:cNvSpPr/>
              <p:nvPr/>
            </p:nvSpPr>
            <p:spPr>
              <a:xfrm>
                <a:off x="1080922" y="587011"/>
                <a:ext cx="108882" cy="6943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95" name="Shape 8619"/>
              <p:cNvSpPr/>
              <p:nvPr/>
            </p:nvSpPr>
            <p:spPr>
              <a:xfrm>
                <a:off x="1211895" y="587011"/>
                <a:ext cx="113616" cy="6943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96" name="Shape 8620"/>
              <p:cNvSpPr/>
              <p:nvPr/>
            </p:nvSpPr>
            <p:spPr>
              <a:xfrm>
                <a:off x="1346024" y="587011"/>
                <a:ext cx="113616" cy="6943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97" name="Shape 8621"/>
              <p:cNvSpPr/>
              <p:nvPr/>
            </p:nvSpPr>
            <p:spPr>
              <a:xfrm>
                <a:off x="1478575" y="587011"/>
                <a:ext cx="113616" cy="6943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98" name="Shape 8622"/>
              <p:cNvSpPr/>
              <p:nvPr/>
            </p:nvSpPr>
            <p:spPr>
              <a:xfrm>
                <a:off x="1612704" y="587011"/>
                <a:ext cx="113616" cy="6943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99" name="Shape 8623"/>
              <p:cNvSpPr/>
              <p:nvPr/>
            </p:nvSpPr>
            <p:spPr>
              <a:xfrm>
                <a:off x="-1" y="669066"/>
                <a:ext cx="115194" cy="7101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00" name="Shape 8624"/>
              <p:cNvSpPr/>
              <p:nvPr/>
            </p:nvSpPr>
            <p:spPr>
              <a:xfrm>
                <a:off x="137284" y="669066"/>
                <a:ext cx="113616" cy="7101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01" name="Shape 8625"/>
              <p:cNvSpPr/>
              <p:nvPr/>
            </p:nvSpPr>
            <p:spPr>
              <a:xfrm>
                <a:off x="274569" y="669066"/>
                <a:ext cx="110460" cy="7101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02" name="Shape 8626"/>
              <p:cNvSpPr/>
              <p:nvPr/>
            </p:nvSpPr>
            <p:spPr>
              <a:xfrm>
                <a:off x="407120" y="669066"/>
                <a:ext cx="112038" cy="7101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03" name="Shape 8627"/>
              <p:cNvSpPr/>
              <p:nvPr/>
            </p:nvSpPr>
            <p:spPr>
              <a:xfrm>
                <a:off x="544405" y="669066"/>
                <a:ext cx="110460" cy="7101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04" name="Shape 8628"/>
              <p:cNvSpPr/>
              <p:nvPr/>
            </p:nvSpPr>
            <p:spPr>
              <a:xfrm>
                <a:off x="678534" y="669066"/>
                <a:ext cx="110460" cy="7101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05" name="Shape 8629"/>
              <p:cNvSpPr/>
              <p:nvPr/>
            </p:nvSpPr>
            <p:spPr>
              <a:xfrm>
                <a:off x="814241" y="669066"/>
                <a:ext cx="110460" cy="7101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06" name="Shape 8630"/>
              <p:cNvSpPr/>
              <p:nvPr/>
            </p:nvSpPr>
            <p:spPr>
              <a:xfrm>
                <a:off x="948370" y="669066"/>
                <a:ext cx="110460" cy="7101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07" name="Shape 8631"/>
              <p:cNvSpPr/>
              <p:nvPr/>
            </p:nvSpPr>
            <p:spPr>
              <a:xfrm>
                <a:off x="1080922" y="669066"/>
                <a:ext cx="115194" cy="7101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08" name="Shape 8632"/>
              <p:cNvSpPr/>
              <p:nvPr/>
            </p:nvSpPr>
            <p:spPr>
              <a:xfrm>
                <a:off x="1218206" y="669066"/>
                <a:ext cx="110460" cy="7101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09" name="Shape 8633"/>
              <p:cNvSpPr/>
              <p:nvPr/>
            </p:nvSpPr>
            <p:spPr>
              <a:xfrm>
                <a:off x="1352335" y="669066"/>
                <a:ext cx="113616" cy="7101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10" name="Shape 8634"/>
              <p:cNvSpPr/>
              <p:nvPr/>
            </p:nvSpPr>
            <p:spPr>
              <a:xfrm>
                <a:off x="1484886" y="669066"/>
                <a:ext cx="113616" cy="7101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11" name="Shape 8635"/>
              <p:cNvSpPr/>
              <p:nvPr/>
            </p:nvSpPr>
            <p:spPr>
              <a:xfrm>
                <a:off x="1622172" y="669066"/>
                <a:ext cx="113616" cy="7101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12" name="Shape 8636"/>
              <p:cNvSpPr/>
              <p:nvPr/>
            </p:nvSpPr>
            <p:spPr>
              <a:xfrm>
                <a:off x="1756300" y="669066"/>
                <a:ext cx="116772" cy="7101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13" name="Shape 8637"/>
              <p:cNvSpPr/>
              <p:nvPr/>
            </p:nvSpPr>
            <p:spPr>
              <a:xfrm>
                <a:off x="130972" y="757434"/>
                <a:ext cx="113616" cy="6785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14" name="Shape 8638"/>
              <p:cNvSpPr/>
              <p:nvPr/>
            </p:nvSpPr>
            <p:spPr>
              <a:xfrm>
                <a:off x="268257" y="757434"/>
                <a:ext cx="113616" cy="6785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15" name="Shape 8639"/>
              <p:cNvSpPr/>
              <p:nvPr/>
            </p:nvSpPr>
            <p:spPr>
              <a:xfrm>
                <a:off x="403964" y="757434"/>
                <a:ext cx="110460" cy="6785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16" name="Shape 8640"/>
              <p:cNvSpPr/>
              <p:nvPr/>
            </p:nvSpPr>
            <p:spPr>
              <a:xfrm>
                <a:off x="541249" y="757434"/>
                <a:ext cx="110460" cy="6785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17" name="Shape 8641"/>
              <p:cNvSpPr/>
              <p:nvPr/>
            </p:nvSpPr>
            <p:spPr>
              <a:xfrm>
                <a:off x="678534" y="757434"/>
                <a:ext cx="110460" cy="6785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18" name="Shape 8642"/>
              <p:cNvSpPr/>
              <p:nvPr/>
            </p:nvSpPr>
            <p:spPr>
              <a:xfrm>
                <a:off x="814241" y="757434"/>
                <a:ext cx="110460" cy="6785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19" name="Shape 8643"/>
              <p:cNvSpPr/>
              <p:nvPr/>
            </p:nvSpPr>
            <p:spPr>
              <a:xfrm>
                <a:off x="951526" y="757434"/>
                <a:ext cx="110460" cy="6785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20" name="Shape 8644"/>
              <p:cNvSpPr/>
              <p:nvPr/>
            </p:nvSpPr>
            <p:spPr>
              <a:xfrm>
                <a:off x="1085655" y="757434"/>
                <a:ext cx="113616" cy="6785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21" name="Shape 8645"/>
              <p:cNvSpPr/>
              <p:nvPr/>
            </p:nvSpPr>
            <p:spPr>
              <a:xfrm>
                <a:off x="1221362" y="757434"/>
                <a:ext cx="113616" cy="6785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22" name="Shape 8646"/>
              <p:cNvSpPr/>
              <p:nvPr/>
            </p:nvSpPr>
            <p:spPr>
              <a:xfrm>
                <a:off x="1358647" y="757434"/>
                <a:ext cx="113616" cy="6785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23" name="Shape 8647"/>
              <p:cNvSpPr/>
              <p:nvPr/>
            </p:nvSpPr>
            <p:spPr>
              <a:xfrm>
                <a:off x="1494354" y="757434"/>
                <a:ext cx="115194" cy="6785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24" name="Shape 8648"/>
              <p:cNvSpPr/>
              <p:nvPr/>
            </p:nvSpPr>
            <p:spPr>
              <a:xfrm>
                <a:off x="1631639" y="757434"/>
                <a:ext cx="113616" cy="6785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25" name="Shape 8649"/>
              <p:cNvSpPr/>
              <p:nvPr/>
            </p:nvSpPr>
            <p:spPr>
              <a:xfrm>
                <a:off x="1765768" y="757434"/>
                <a:ext cx="116772" cy="6785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26" name="Shape 8650"/>
              <p:cNvSpPr/>
              <p:nvPr/>
            </p:nvSpPr>
            <p:spPr>
              <a:xfrm>
                <a:off x="1901475" y="757434"/>
                <a:ext cx="118350" cy="6785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27" name="Shape 8651"/>
              <p:cNvSpPr/>
              <p:nvPr/>
            </p:nvSpPr>
            <p:spPr>
              <a:xfrm>
                <a:off x="814241" y="841067"/>
                <a:ext cx="110460" cy="7574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28" name="Shape 8652"/>
              <p:cNvSpPr/>
              <p:nvPr/>
            </p:nvSpPr>
            <p:spPr>
              <a:xfrm>
                <a:off x="951526" y="841067"/>
                <a:ext cx="113616" cy="7574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29" name="Shape 8653"/>
              <p:cNvSpPr/>
              <p:nvPr/>
            </p:nvSpPr>
            <p:spPr>
              <a:xfrm>
                <a:off x="1088811" y="841067"/>
                <a:ext cx="113616" cy="7574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30" name="Shape 8654"/>
              <p:cNvSpPr/>
              <p:nvPr/>
            </p:nvSpPr>
            <p:spPr>
              <a:xfrm>
                <a:off x="1227674" y="841067"/>
                <a:ext cx="115194" cy="7574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31" name="Shape 8655"/>
              <p:cNvSpPr/>
              <p:nvPr/>
            </p:nvSpPr>
            <p:spPr>
              <a:xfrm>
                <a:off x="1364959" y="841067"/>
                <a:ext cx="113616" cy="7574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32" name="Shape 8656"/>
              <p:cNvSpPr/>
              <p:nvPr/>
            </p:nvSpPr>
            <p:spPr>
              <a:xfrm>
                <a:off x="1502244" y="841067"/>
                <a:ext cx="116772" cy="7574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33" name="Shape 8657"/>
              <p:cNvSpPr/>
              <p:nvPr/>
            </p:nvSpPr>
            <p:spPr>
              <a:xfrm>
                <a:off x="1637951" y="841067"/>
                <a:ext cx="118350" cy="7574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34" name="Shape 8658"/>
              <p:cNvSpPr/>
              <p:nvPr/>
            </p:nvSpPr>
            <p:spPr>
              <a:xfrm>
                <a:off x="1778392" y="841067"/>
                <a:ext cx="116772" cy="7574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35" name="Shape 8659"/>
              <p:cNvSpPr/>
              <p:nvPr/>
            </p:nvSpPr>
            <p:spPr>
              <a:xfrm>
                <a:off x="814241" y="932590"/>
                <a:ext cx="113616" cy="7574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36" name="Shape 8660"/>
              <p:cNvSpPr/>
              <p:nvPr/>
            </p:nvSpPr>
            <p:spPr>
              <a:xfrm>
                <a:off x="954682" y="932590"/>
                <a:ext cx="113616" cy="7574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37" name="Shape 8661"/>
              <p:cNvSpPr/>
              <p:nvPr/>
            </p:nvSpPr>
            <p:spPr>
              <a:xfrm>
                <a:off x="1091967" y="932590"/>
                <a:ext cx="116772" cy="7574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38" name="Shape 8662"/>
              <p:cNvSpPr/>
              <p:nvPr/>
            </p:nvSpPr>
            <p:spPr>
              <a:xfrm>
                <a:off x="1230830" y="932590"/>
                <a:ext cx="118350" cy="7574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39" name="Shape 8663"/>
              <p:cNvSpPr/>
              <p:nvPr/>
            </p:nvSpPr>
            <p:spPr>
              <a:xfrm>
                <a:off x="1371271" y="932590"/>
                <a:ext cx="116772" cy="7574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40" name="Shape 8664"/>
              <p:cNvSpPr/>
              <p:nvPr/>
            </p:nvSpPr>
            <p:spPr>
              <a:xfrm>
                <a:off x="1508556" y="932590"/>
                <a:ext cx="119928" cy="7574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41" name="Shape 8665"/>
              <p:cNvSpPr/>
              <p:nvPr/>
            </p:nvSpPr>
            <p:spPr>
              <a:xfrm>
                <a:off x="1647419" y="932590"/>
                <a:ext cx="118350" cy="7574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42" name="Shape 8666"/>
              <p:cNvSpPr/>
              <p:nvPr/>
            </p:nvSpPr>
            <p:spPr>
              <a:xfrm>
                <a:off x="814241" y="1024114"/>
                <a:ext cx="113616" cy="7890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43" name="Shape 8667"/>
              <p:cNvSpPr/>
              <p:nvPr/>
            </p:nvSpPr>
            <p:spPr>
              <a:xfrm>
                <a:off x="954682" y="1024114"/>
                <a:ext cx="116772" cy="7890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44" name="Shape 8668"/>
              <p:cNvSpPr/>
              <p:nvPr/>
            </p:nvSpPr>
            <p:spPr>
              <a:xfrm>
                <a:off x="1095123" y="1024114"/>
                <a:ext cx="116772" cy="7890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45" name="Shape 8669"/>
              <p:cNvSpPr/>
              <p:nvPr/>
            </p:nvSpPr>
            <p:spPr>
              <a:xfrm>
                <a:off x="1233986" y="1024114"/>
                <a:ext cx="121506" cy="7890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46" name="Shape 8670"/>
              <p:cNvSpPr/>
              <p:nvPr/>
            </p:nvSpPr>
            <p:spPr>
              <a:xfrm>
                <a:off x="1377583" y="1024114"/>
                <a:ext cx="116772" cy="7890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47" name="Shape 8671"/>
              <p:cNvSpPr/>
              <p:nvPr/>
            </p:nvSpPr>
            <p:spPr>
              <a:xfrm>
                <a:off x="1518024" y="1024114"/>
                <a:ext cx="116772" cy="7890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48" name="Shape 8672"/>
              <p:cNvSpPr/>
              <p:nvPr/>
            </p:nvSpPr>
            <p:spPr>
              <a:xfrm>
                <a:off x="1658465" y="1024114"/>
                <a:ext cx="119928" cy="7890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49" name="Shape 8673"/>
              <p:cNvSpPr/>
              <p:nvPr/>
            </p:nvSpPr>
            <p:spPr>
              <a:xfrm>
                <a:off x="957838" y="1121949"/>
                <a:ext cx="116772" cy="7890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50" name="Shape 8674"/>
              <p:cNvSpPr/>
              <p:nvPr/>
            </p:nvSpPr>
            <p:spPr>
              <a:xfrm>
                <a:off x="1098279" y="1121949"/>
                <a:ext cx="119928" cy="7890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51" name="Shape 8675"/>
              <p:cNvSpPr/>
              <p:nvPr/>
            </p:nvSpPr>
            <p:spPr>
              <a:xfrm>
                <a:off x="1241876" y="1121949"/>
                <a:ext cx="116772" cy="7890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52" name="Shape 8676"/>
              <p:cNvSpPr/>
              <p:nvPr/>
            </p:nvSpPr>
            <p:spPr>
              <a:xfrm>
                <a:off x="1383895" y="1121949"/>
                <a:ext cx="118350" cy="7890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53" name="Shape 8677"/>
              <p:cNvSpPr/>
              <p:nvPr/>
            </p:nvSpPr>
            <p:spPr>
              <a:xfrm>
                <a:off x="1524336" y="1121949"/>
                <a:ext cx="119928" cy="7890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54" name="Shape 8678"/>
              <p:cNvSpPr/>
              <p:nvPr/>
            </p:nvSpPr>
            <p:spPr>
              <a:xfrm>
                <a:off x="1667933" y="1121949"/>
                <a:ext cx="119928" cy="7890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55" name="Shape 8679"/>
              <p:cNvSpPr/>
              <p:nvPr/>
            </p:nvSpPr>
            <p:spPr>
              <a:xfrm>
                <a:off x="957838" y="1219784"/>
                <a:ext cx="119928" cy="82056"/>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56" name="Shape 8680"/>
              <p:cNvSpPr/>
              <p:nvPr/>
            </p:nvSpPr>
            <p:spPr>
              <a:xfrm>
                <a:off x="1101435" y="1219784"/>
                <a:ext cx="119928" cy="82056"/>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57" name="Shape 8681"/>
              <p:cNvSpPr/>
              <p:nvPr/>
            </p:nvSpPr>
            <p:spPr>
              <a:xfrm>
                <a:off x="1245032" y="1219784"/>
                <a:ext cx="119928" cy="82056"/>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58" name="Shape 8682"/>
              <p:cNvSpPr/>
              <p:nvPr/>
            </p:nvSpPr>
            <p:spPr>
              <a:xfrm>
                <a:off x="1390207" y="1219784"/>
                <a:ext cx="121506" cy="82056"/>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59" name="Shape 8683"/>
              <p:cNvSpPr/>
              <p:nvPr/>
            </p:nvSpPr>
            <p:spPr>
              <a:xfrm>
                <a:off x="1533804" y="1219784"/>
                <a:ext cx="121506" cy="82056"/>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60" name="Shape 8684"/>
              <p:cNvSpPr/>
              <p:nvPr/>
            </p:nvSpPr>
            <p:spPr>
              <a:xfrm>
                <a:off x="1677401" y="1219784"/>
                <a:ext cx="119928" cy="82056"/>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61" name="Shape 8685"/>
              <p:cNvSpPr/>
              <p:nvPr/>
            </p:nvSpPr>
            <p:spPr>
              <a:xfrm>
                <a:off x="814241" y="1320775"/>
                <a:ext cx="121506" cy="8521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62" name="Shape 8686"/>
              <p:cNvSpPr/>
              <p:nvPr/>
            </p:nvSpPr>
            <p:spPr>
              <a:xfrm>
                <a:off x="960994" y="1320775"/>
                <a:ext cx="119928" cy="8521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63" name="Shape 8687"/>
              <p:cNvSpPr/>
              <p:nvPr/>
            </p:nvSpPr>
            <p:spPr>
              <a:xfrm>
                <a:off x="1104591" y="1320775"/>
                <a:ext cx="119928" cy="8521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64" name="Shape 8688"/>
              <p:cNvSpPr/>
              <p:nvPr/>
            </p:nvSpPr>
            <p:spPr>
              <a:xfrm>
                <a:off x="1251344" y="1320775"/>
                <a:ext cx="119928" cy="8521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65" name="Shape 8689"/>
              <p:cNvSpPr/>
              <p:nvPr/>
            </p:nvSpPr>
            <p:spPr>
              <a:xfrm>
                <a:off x="1398097" y="1320775"/>
                <a:ext cx="119928" cy="8521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66" name="Shape 8690"/>
              <p:cNvSpPr/>
              <p:nvPr/>
            </p:nvSpPr>
            <p:spPr>
              <a:xfrm>
                <a:off x="1540116" y="1320775"/>
                <a:ext cx="124662" cy="8521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67" name="Shape 8691"/>
              <p:cNvSpPr/>
              <p:nvPr/>
            </p:nvSpPr>
            <p:spPr>
              <a:xfrm>
                <a:off x="1686869" y="1320775"/>
                <a:ext cx="124662" cy="8521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68" name="Shape 8692"/>
              <p:cNvSpPr/>
              <p:nvPr/>
            </p:nvSpPr>
            <p:spPr>
              <a:xfrm>
                <a:off x="960994" y="1424923"/>
                <a:ext cx="124662" cy="8836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69" name="Shape 8693"/>
              <p:cNvSpPr/>
              <p:nvPr/>
            </p:nvSpPr>
            <p:spPr>
              <a:xfrm>
                <a:off x="1110903" y="1424923"/>
                <a:ext cx="119928" cy="8836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70" name="Shape 8694"/>
              <p:cNvSpPr/>
              <p:nvPr/>
            </p:nvSpPr>
            <p:spPr>
              <a:xfrm>
                <a:off x="1257656" y="1424923"/>
                <a:ext cx="119928" cy="8836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71" name="Shape 8695"/>
              <p:cNvSpPr/>
              <p:nvPr/>
            </p:nvSpPr>
            <p:spPr>
              <a:xfrm>
                <a:off x="1404409" y="1424923"/>
                <a:ext cx="123084" cy="8836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72" name="Shape 8696"/>
              <p:cNvSpPr/>
              <p:nvPr/>
            </p:nvSpPr>
            <p:spPr>
              <a:xfrm>
                <a:off x="1551162" y="1424923"/>
                <a:ext cx="123084" cy="8836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73" name="Shape 8697"/>
              <p:cNvSpPr/>
              <p:nvPr/>
            </p:nvSpPr>
            <p:spPr>
              <a:xfrm>
                <a:off x="964150" y="1533804"/>
                <a:ext cx="124662" cy="9152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74" name="Shape 8698"/>
              <p:cNvSpPr/>
              <p:nvPr/>
            </p:nvSpPr>
            <p:spPr>
              <a:xfrm>
                <a:off x="1114059" y="1533804"/>
                <a:ext cx="123084" cy="9152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75" name="Shape 8699"/>
              <p:cNvSpPr/>
              <p:nvPr/>
            </p:nvSpPr>
            <p:spPr>
              <a:xfrm>
                <a:off x="1260812" y="1533804"/>
                <a:ext cx="123084" cy="9152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76" name="Shape 8700"/>
              <p:cNvSpPr/>
              <p:nvPr/>
            </p:nvSpPr>
            <p:spPr>
              <a:xfrm>
                <a:off x="1410721" y="1533804"/>
                <a:ext cx="123084" cy="9152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77" name="Shape 8701"/>
              <p:cNvSpPr/>
              <p:nvPr/>
            </p:nvSpPr>
            <p:spPr>
              <a:xfrm>
                <a:off x="967306" y="1647419"/>
                <a:ext cx="124662" cy="9468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78" name="Shape 8702"/>
              <p:cNvSpPr/>
              <p:nvPr/>
            </p:nvSpPr>
            <p:spPr>
              <a:xfrm>
                <a:off x="1117215" y="1647419"/>
                <a:ext cx="124662" cy="9468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79" name="Shape 8703"/>
              <p:cNvSpPr/>
              <p:nvPr/>
            </p:nvSpPr>
            <p:spPr>
              <a:xfrm>
                <a:off x="1267124" y="1647419"/>
                <a:ext cx="127818" cy="9468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80" name="Shape 8704"/>
              <p:cNvSpPr/>
              <p:nvPr/>
            </p:nvSpPr>
            <p:spPr>
              <a:xfrm>
                <a:off x="1417033" y="1647419"/>
                <a:ext cx="126240" cy="9468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81" name="Shape 8705"/>
              <p:cNvSpPr/>
              <p:nvPr/>
            </p:nvSpPr>
            <p:spPr>
              <a:xfrm>
                <a:off x="1120371" y="1761034"/>
                <a:ext cx="127818" cy="97836"/>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82" name="Shape 8706"/>
              <p:cNvSpPr/>
              <p:nvPr/>
            </p:nvSpPr>
            <p:spPr>
              <a:xfrm>
                <a:off x="1273436" y="1761034"/>
                <a:ext cx="127818" cy="97836"/>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grpSp>
        <p:grpSp>
          <p:nvGrpSpPr>
            <p:cNvPr id="12" name="Group 8908"/>
            <p:cNvGrpSpPr/>
            <p:nvPr/>
          </p:nvGrpSpPr>
          <p:grpSpPr>
            <a:xfrm>
              <a:off x="882095" y="159377"/>
              <a:ext cx="8832001" cy="2720452"/>
              <a:chOff x="0" y="0"/>
              <a:chExt cx="8831999" cy="2720451"/>
            </a:xfrm>
          </p:grpSpPr>
          <p:sp>
            <p:nvSpPr>
              <p:cNvPr id="183" name="Shape 8708"/>
              <p:cNvSpPr/>
              <p:nvPr/>
            </p:nvSpPr>
            <p:spPr>
              <a:xfrm>
                <a:off x="7205094" y="1148775"/>
                <a:ext cx="126240" cy="7101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84" name="Shape 8709"/>
              <p:cNvSpPr/>
              <p:nvPr/>
            </p:nvSpPr>
            <p:spPr>
              <a:xfrm>
                <a:off x="7239810" y="1237142"/>
                <a:ext cx="127818" cy="6785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85" name="Shape 8710"/>
              <p:cNvSpPr/>
              <p:nvPr/>
            </p:nvSpPr>
            <p:spPr>
              <a:xfrm>
                <a:off x="7175112" y="1412299"/>
                <a:ext cx="130974" cy="7574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86" name="Shape 8711"/>
              <p:cNvSpPr/>
              <p:nvPr/>
            </p:nvSpPr>
            <p:spPr>
              <a:xfrm>
                <a:off x="7107259" y="1601657"/>
                <a:ext cx="132552" cy="7890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87" name="Shape 8712"/>
              <p:cNvSpPr/>
              <p:nvPr/>
            </p:nvSpPr>
            <p:spPr>
              <a:xfrm>
                <a:off x="7389719" y="1601657"/>
                <a:ext cx="137285" cy="7890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88" name="Shape 8713"/>
              <p:cNvSpPr/>
              <p:nvPr/>
            </p:nvSpPr>
            <p:spPr>
              <a:xfrm>
                <a:off x="7676912" y="1601657"/>
                <a:ext cx="132552" cy="7890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89" name="Shape 8714"/>
              <p:cNvSpPr/>
              <p:nvPr/>
            </p:nvSpPr>
            <p:spPr>
              <a:xfrm>
                <a:off x="6311953" y="1320775"/>
                <a:ext cx="127818" cy="7574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90" name="Shape 8715"/>
              <p:cNvSpPr/>
              <p:nvPr/>
            </p:nvSpPr>
            <p:spPr>
              <a:xfrm>
                <a:off x="6862671" y="1320775"/>
                <a:ext cx="126240" cy="7574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91" name="Shape 8716"/>
              <p:cNvSpPr/>
              <p:nvPr/>
            </p:nvSpPr>
            <p:spPr>
              <a:xfrm>
                <a:off x="7003112" y="1320775"/>
                <a:ext cx="126240" cy="7574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92" name="Shape 8717"/>
              <p:cNvSpPr/>
              <p:nvPr/>
            </p:nvSpPr>
            <p:spPr>
              <a:xfrm>
                <a:off x="6477641" y="1412299"/>
                <a:ext cx="127818" cy="7574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93" name="Shape 8718"/>
              <p:cNvSpPr/>
              <p:nvPr/>
            </p:nvSpPr>
            <p:spPr>
              <a:xfrm>
                <a:off x="6618082" y="1412299"/>
                <a:ext cx="127818" cy="7574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94" name="Shape 8719"/>
              <p:cNvSpPr/>
              <p:nvPr/>
            </p:nvSpPr>
            <p:spPr>
              <a:xfrm>
                <a:off x="6758523" y="1412299"/>
                <a:ext cx="126240" cy="7574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95" name="Shape 8720"/>
              <p:cNvSpPr/>
              <p:nvPr/>
            </p:nvSpPr>
            <p:spPr>
              <a:xfrm>
                <a:off x="6895808" y="1412299"/>
                <a:ext cx="129396" cy="7574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96" name="Shape 8721"/>
              <p:cNvSpPr/>
              <p:nvPr/>
            </p:nvSpPr>
            <p:spPr>
              <a:xfrm>
                <a:off x="7034671" y="1412299"/>
                <a:ext cx="130974" cy="7574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97" name="Shape 8722"/>
              <p:cNvSpPr/>
              <p:nvPr/>
            </p:nvSpPr>
            <p:spPr>
              <a:xfrm>
                <a:off x="7451260" y="1412299"/>
                <a:ext cx="134130" cy="7574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98" name="Shape 8723"/>
              <p:cNvSpPr/>
              <p:nvPr/>
            </p:nvSpPr>
            <p:spPr>
              <a:xfrm>
                <a:off x="7591701" y="1412299"/>
                <a:ext cx="134130" cy="7574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99" name="Shape 8724"/>
              <p:cNvSpPr/>
              <p:nvPr/>
            </p:nvSpPr>
            <p:spPr>
              <a:xfrm>
                <a:off x="6507623" y="1503822"/>
                <a:ext cx="130974" cy="7890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00" name="Shape 8725"/>
              <p:cNvSpPr/>
              <p:nvPr/>
            </p:nvSpPr>
            <p:spPr>
              <a:xfrm>
                <a:off x="6648064" y="1503822"/>
                <a:ext cx="129396" cy="7890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01" name="Shape 8726"/>
              <p:cNvSpPr/>
              <p:nvPr/>
            </p:nvSpPr>
            <p:spPr>
              <a:xfrm>
                <a:off x="7211406" y="1503822"/>
                <a:ext cx="132552" cy="7890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02" name="Shape 8727"/>
              <p:cNvSpPr/>
              <p:nvPr/>
            </p:nvSpPr>
            <p:spPr>
              <a:xfrm>
                <a:off x="7634307" y="1503822"/>
                <a:ext cx="132552" cy="7890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03" name="Shape 8728"/>
              <p:cNvSpPr/>
              <p:nvPr/>
            </p:nvSpPr>
            <p:spPr>
              <a:xfrm>
                <a:off x="7774747" y="1503822"/>
                <a:ext cx="132552" cy="7890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04" name="Shape 8729"/>
              <p:cNvSpPr/>
              <p:nvPr/>
            </p:nvSpPr>
            <p:spPr>
              <a:xfrm>
                <a:off x="7913611" y="1503822"/>
                <a:ext cx="137285" cy="7890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05" name="Shape 8730"/>
              <p:cNvSpPr/>
              <p:nvPr/>
            </p:nvSpPr>
            <p:spPr>
              <a:xfrm>
                <a:off x="6823221" y="1601657"/>
                <a:ext cx="130974" cy="7890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06" name="Shape 8731"/>
              <p:cNvSpPr/>
              <p:nvPr/>
            </p:nvSpPr>
            <p:spPr>
              <a:xfrm>
                <a:off x="6963662" y="1601657"/>
                <a:ext cx="132552" cy="7890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07" name="Shape 8732"/>
              <p:cNvSpPr/>
              <p:nvPr/>
            </p:nvSpPr>
            <p:spPr>
              <a:xfrm>
                <a:off x="7815775" y="1601657"/>
                <a:ext cx="137285" cy="7890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08" name="Shape 8733"/>
              <p:cNvSpPr/>
              <p:nvPr/>
            </p:nvSpPr>
            <p:spPr>
              <a:xfrm>
                <a:off x="7959373" y="1601657"/>
                <a:ext cx="137285" cy="7890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09" name="Shape 8734"/>
              <p:cNvSpPr/>
              <p:nvPr/>
            </p:nvSpPr>
            <p:spPr>
              <a:xfrm>
                <a:off x="8688403" y="1904631"/>
                <a:ext cx="143597" cy="8836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10" name="Shape 8735"/>
              <p:cNvSpPr/>
              <p:nvPr/>
            </p:nvSpPr>
            <p:spPr>
              <a:xfrm>
                <a:off x="7575922" y="1699493"/>
                <a:ext cx="135707" cy="82056"/>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11" name="Shape 8736"/>
              <p:cNvSpPr/>
              <p:nvPr/>
            </p:nvSpPr>
            <p:spPr>
              <a:xfrm>
                <a:off x="7861537" y="1699493"/>
                <a:ext cx="137285" cy="82056"/>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12" name="Shape 8737"/>
              <p:cNvSpPr/>
              <p:nvPr/>
            </p:nvSpPr>
            <p:spPr>
              <a:xfrm>
                <a:off x="7325021" y="1800484"/>
                <a:ext cx="137285" cy="8521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13" name="Shape 8738"/>
              <p:cNvSpPr/>
              <p:nvPr/>
            </p:nvSpPr>
            <p:spPr>
              <a:xfrm>
                <a:off x="7471774" y="1800484"/>
                <a:ext cx="135707" cy="8521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14" name="Shape 8739"/>
              <p:cNvSpPr/>
              <p:nvPr/>
            </p:nvSpPr>
            <p:spPr>
              <a:xfrm>
                <a:off x="7618527" y="1800484"/>
                <a:ext cx="135707" cy="8521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15" name="Shape 8740"/>
              <p:cNvSpPr/>
              <p:nvPr/>
            </p:nvSpPr>
            <p:spPr>
              <a:xfrm>
                <a:off x="7760546" y="1800484"/>
                <a:ext cx="140441" cy="8521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16" name="Shape 8741"/>
              <p:cNvSpPr/>
              <p:nvPr/>
            </p:nvSpPr>
            <p:spPr>
              <a:xfrm>
                <a:off x="7907299" y="1800484"/>
                <a:ext cx="140441" cy="8521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17" name="Shape 8742"/>
              <p:cNvSpPr/>
              <p:nvPr/>
            </p:nvSpPr>
            <p:spPr>
              <a:xfrm>
                <a:off x="8050896" y="1800484"/>
                <a:ext cx="143597" cy="8521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18" name="Shape 8743"/>
              <p:cNvSpPr/>
              <p:nvPr/>
            </p:nvSpPr>
            <p:spPr>
              <a:xfrm>
                <a:off x="7217718" y="1904631"/>
                <a:ext cx="140441" cy="8836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19" name="Shape 8744"/>
              <p:cNvSpPr/>
              <p:nvPr/>
            </p:nvSpPr>
            <p:spPr>
              <a:xfrm>
                <a:off x="7364471" y="1904631"/>
                <a:ext cx="138863" cy="8836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20" name="Shape 8745"/>
              <p:cNvSpPr/>
              <p:nvPr/>
            </p:nvSpPr>
            <p:spPr>
              <a:xfrm>
                <a:off x="7514380" y="1904631"/>
                <a:ext cx="135707" cy="8836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21" name="Shape 8746"/>
              <p:cNvSpPr/>
              <p:nvPr/>
            </p:nvSpPr>
            <p:spPr>
              <a:xfrm>
                <a:off x="7659554" y="1904631"/>
                <a:ext cx="140441" cy="8836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22" name="Shape 8747"/>
              <p:cNvSpPr/>
              <p:nvPr/>
            </p:nvSpPr>
            <p:spPr>
              <a:xfrm>
                <a:off x="7806308" y="1904631"/>
                <a:ext cx="140441" cy="8836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23" name="Shape 8748"/>
              <p:cNvSpPr/>
              <p:nvPr/>
            </p:nvSpPr>
            <p:spPr>
              <a:xfrm>
                <a:off x="7953061" y="1904631"/>
                <a:ext cx="143597" cy="8836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24" name="Shape 8749"/>
              <p:cNvSpPr/>
              <p:nvPr/>
            </p:nvSpPr>
            <p:spPr>
              <a:xfrm>
                <a:off x="8099814" y="1904631"/>
                <a:ext cx="143597" cy="8836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25" name="Shape 8750"/>
              <p:cNvSpPr/>
              <p:nvPr/>
            </p:nvSpPr>
            <p:spPr>
              <a:xfrm>
                <a:off x="7110414" y="2013512"/>
                <a:ext cx="135707" cy="9152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26" name="Shape 8751"/>
              <p:cNvSpPr/>
              <p:nvPr/>
            </p:nvSpPr>
            <p:spPr>
              <a:xfrm>
                <a:off x="7257167" y="2013512"/>
                <a:ext cx="138863" cy="9152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27" name="Shape 8752"/>
              <p:cNvSpPr/>
              <p:nvPr/>
            </p:nvSpPr>
            <p:spPr>
              <a:xfrm>
                <a:off x="7405499" y="2013512"/>
                <a:ext cx="140441" cy="9152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28" name="Shape 8753"/>
              <p:cNvSpPr/>
              <p:nvPr/>
            </p:nvSpPr>
            <p:spPr>
              <a:xfrm>
                <a:off x="7555407" y="2013512"/>
                <a:ext cx="140441" cy="9152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29" name="Shape 8754"/>
              <p:cNvSpPr/>
              <p:nvPr/>
            </p:nvSpPr>
            <p:spPr>
              <a:xfrm>
                <a:off x="7702160" y="2013512"/>
                <a:ext cx="143597" cy="9152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30" name="Shape 8755"/>
              <p:cNvSpPr/>
              <p:nvPr/>
            </p:nvSpPr>
            <p:spPr>
              <a:xfrm>
                <a:off x="7852069" y="2013512"/>
                <a:ext cx="143597" cy="9152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31" name="Shape 8756"/>
              <p:cNvSpPr/>
              <p:nvPr/>
            </p:nvSpPr>
            <p:spPr>
              <a:xfrm>
                <a:off x="7998822" y="2013512"/>
                <a:ext cx="146753" cy="91524"/>
              </a:xfrm>
              <a:prstGeom prst="rect">
                <a:avLst/>
              </a:prstGeom>
              <a:solidFill>
                <a:schemeClr val="accent5"/>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32" name="Shape 8757"/>
              <p:cNvSpPr/>
              <p:nvPr/>
            </p:nvSpPr>
            <p:spPr>
              <a:xfrm>
                <a:off x="8148731" y="2013512"/>
                <a:ext cx="143597" cy="9152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33" name="Shape 8758"/>
              <p:cNvSpPr/>
              <p:nvPr/>
            </p:nvSpPr>
            <p:spPr>
              <a:xfrm>
                <a:off x="8298640" y="2013512"/>
                <a:ext cx="143597" cy="9152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34" name="Shape 8759"/>
              <p:cNvSpPr/>
              <p:nvPr/>
            </p:nvSpPr>
            <p:spPr>
              <a:xfrm>
                <a:off x="7295039" y="2127127"/>
                <a:ext cx="143597" cy="9468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35" name="Shape 8760"/>
              <p:cNvSpPr/>
              <p:nvPr/>
            </p:nvSpPr>
            <p:spPr>
              <a:xfrm>
                <a:off x="7448105" y="2127127"/>
                <a:ext cx="140441" cy="9468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36" name="Shape 8761"/>
              <p:cNvSpPr/>
              <p:nvPr/>
            </p:nvSpPr>
            <p:spPr>
              <a:xfrm>
                <a:off x="7598013" y="2127127"/>
                <a:ext cx="143597" cy="9468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37" name="Shape 8762"/>
              <p:cNvSpPr/>
              <p:nvPr/>
            </p:nvSpPr>
            <p:spPr>
              <a:xfrm>
                <a:off x="7747922" y="2127127"/>
                <a:ext cx="143597" cy="9468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38" name="Shape 8763"/>
              <p:cNvSpPr/>
              <p:nvPr/>
            </p:nvSpPr>
            <p:spPr>
              <a:xfrm>
                <a:off x="7897831" y="2127127"/>
                <a:ext cx="143597" cy="9468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39" name="Shape 8764"/>
              <p:cNvSpPr/>
              <p:nvPr/>
            </p:nvSpPr>
            <p:spPr>
              <a:xfrm>
                <a:off x="8047740" y="2127127"/>
                <a:ext cx="146753" cy="9468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40" name="Shape 8765"/>
              <p:cNvSpPr/>
              <p:nvPr/>
            </p:nvSpPr>
            <p:spPr>
              <a:xfrm>
                <a:off x="8197649" y="2127127"/>
                <a:ext cx="146753" cy="9468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41" name="Shape 8766"/>
              <p:cNvSpPr/>
              <p:nvPr/>
            </p:nvSpPr>
            <p:spPr>
              <a:xfrm>
                <a:off x="8350714" y="2127127"/>
                <a:ext cx="146753" cy="9468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42" name="Shape 8767"/>
              <p:cNvSpPr/>
              <p:nvPr/>
            </p:nvSpPr>
            <p:spPr>
              <a:xfrm>
                <a:off x="8500622" y="2127127"/>
                <a:ext cx="146753" cy="9468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43" name="Shape 8768"/>
              <p:cNvSpPr/>
              <p:nvPr/>
            </p:nvSpPr>
            <p:spPr>
              <a:xfrm>
                <a:off x="7337645" y="2240743"/>
                <a:ext cx="143597" cy="97836"/>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44" name="Shape 8769"/>
              <p:cNvSpPr/>
              <p:nvPr/>
            </p:nvSpPr>
            <p:spPr>
              <a:xfrm>
                <a:off x="7487554" y="2240743"/>
                <a:ext cx="146753" cy="97836"/>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45" name="Shape 8770"/>
              <p:cNvSpPr/>
              <p:nvPr/>
            </p:nvSpPr>
            <p:spPr>
              <a:xfrm>
                <a:off x="7640618" y="2240743"/>
                <a:ext cx="146753" cy="97836"/>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46" name="Shape 8771"/>
              <p:cNvSpPr/>
              <p:nvPr/>
            </p:nvSpPr>
            <p:spPr>
              <a:xfrm>
                <a:off x="7793683" y="2240743"/>
                <a:ext cx="146753" cy="97836"/>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47" name="Shape 8772"/>
              <p:cNvSpPr/>
              <p:nvPr/>
            </p:nvSpPr>
            <p:spPr>
              <a:xfrm>
                <a:off x="7946749" y="2240743"/>
                <a:ext cx="143597" cy="97836"/>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48" name="Shape 8773"/>
              <p:cNvSpPr/>
              <p:nvPr/>
            </p:nvSpPr>
            <p:spPr>
              <a:xfrm>
                <a:off x="8096657" y="2240743"/>
                <a:ext cx="146753" cy="97836"/>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49" name="Shape 8774"/>
              <p:cNvSpPr/>
              <p:nvPr/>
            </p:nvSpPr>
            <p:spPr>
              <a:xfrm>
                <a:off x="8249722" y="2240743"/>
                <a:ext cx="146753" cy="97836"/>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50" name="Shape 8775"/>
              <p:cNvSpPr/>
              <p:nvPr/>
            </p:nvSpPr>
            <p:spPr>
              <a:xfrm>
                <a:off x="8402787" y="2240743"/>
                <a:ext cx="146753" cy="97836"/>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51" name="Shape 8776"/>
              <p:cNvSpPr/>
              <p:nvPr/>
            </p:nvSpPr>
            <p:spPr>
              <a:xfrm>
                <a:off x="7377095" y="2362248"/>
                <a:ext cx="146753" cy="10099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52" name="Shape 8777"/>
              <p:cNvSpPr/>
              <p:nvPr/>
            </p:nvSpPr>
            <p:spPr>
              <a:xfrm>
                <a:off x="8148731" y="2362248"/>
                <a:ext cx="146753" cy="10099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53" name="Shape 8778"/>
              <p:cNvSpPr/>
              <p:nvPr/>
            </p:nvSpPr>
            <p:spPr>
              <a:xfrm>
                <a:off x="8301796" y="2362248"/>
                <a:ext cx="149909" cy="10099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54" name="Shape 8779"/>
              <p:cNvSpPr/>
              <p:nvPr/>
            </p:nvSpPr>
            <p:spPr>
              <a:xfrm>
                <a:off x="8454861" y="2362248"/>
                <a:ext cx="149909" cy="10099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55" name="Shape 8780"/>
              <p:cNvSpPr/>
              <p:nvPr/>
            </p:nvSpPr>
            <p:spPr>
              <a:xfrm>
                <a:off x="8353869" y="2482175"/>
                <a:ext cx="153065" cy="10414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56" name="Shape 8781"/>
              <p:cNvSpPr/>
              <p:nvPr/>
            </p:nvSpPr>
            <p:spPr>
              <a:xfrm>
                <a:off x="8405943" y="2613148"/>
                <a:ext cx="156221" cy="10730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57" name="Shape 8782"/>
              <p:cNvSpPr/>
              <p:nvPr/>
            </p:nvSpPr>
            <p:spPr>
              <a:xfrm>
                <a:off x="1344446" y="907343"/>
                <a:ext cx="119928" cy="6469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58" name="Shape 8783"/>
              <p:cNvSpPr/>
              <p:nvPr/>
            </p:nvSpPr>
            <p:spPr>
              <a:xfrm>
                <a:off x="1322354" y="986242"/>
                <a:ext cx="116772" cy="6785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59" name="Shape 8784"/>
              <p:cNvSpPr/>
              <p:nvPr/>
            </p:nvSpPr>
            <p:spPr>
              <a:xfrm>
                <a:off x="1451749" y="986242"/>
                <a:ext cx="119928" cy="6785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60" name="Shape 8785"/>
              <p:cNvSpPr/>
              <p:nvPr/>
            </p:nvSpPr>
            <p:spPr>
              <a:xfrm>
                <a:off x="2048228" y="2013512"/>
                <a:ext cx="129396" cy="9152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61" name="Shape 8786"/>
              <p:cNvSpPr/>
              <p:nvPr/>
            </p:nvSpPr>
            <p:spPr>
              <a:xfrm>
                <a:off x="1757878" y="415010"/>
                <a:ext cx="110460"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62" name="Shape 8787"/>
              <p:cNvSpPr/>
              <p:nvPr/>
            </p:nvSpPr>
            <p:spPr>
              <a:xfrm>
                <a:off x="1243454" y="479708"/>
                <a:ext cx="113616"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63" name="Shape 8788"/>
              <p:cNvSpPr/>
              <p:nvPr/>
            </p:nvSpPr>
            <p:spPr>
              <a:xfrm>
                <a:off x="1366537" y="479708"/>
                <a:ext cx="115194"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64" name="Shape 8789"/>
              <p:cNvSpPr/>
              <p:nvPr/>
            </p:nvSpPr>
            <p:spPr>
              <a:xfrm>
                <a:off x="1491198" y="479708"/>
                <a:ext cx="110461"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65" name="Shape 8790"/>
              <p:cNvSpPr/>
              <p:nvPr/>
            </p:nvSpPr>
            <p:spPr>
              <a:xfrm>
                <a:off x="1614282" y="479708"/>
                <a:ext cx="110460"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66" name="Shape 8791"/>
              <p:cNvSpPr/>
              <p:nvPr/>
            </p:nvSpPr>
            <p:spPr>
              <a:xfrm>
                <a:off x="1738943" y="479708"/>
                <a:ext cx="110460"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67" name="Shape 8792"/>
              <p:cNvSpPr/>
              <p:nvPr/>
            </p:nvSpPr>
            <p:spPr>
              <a:xfrm>
                <a:off x="1862026" y="479708"/>
                <a:ext cx="107304"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68" name="Shape 8793"/>
              <p:cNvSpPr/>
              <p:nvPr/>
            </p:nvSpPr>
            <p:spPr>
              <a:xfrm>
                <a:off x="1221362" y="549139"/>
                <a:ext cx="110460"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69" name="Shape 8794"/>
              <p:cNvSpPr/>
              <p:nvPr/>
            </p:nvSpPr>
            <p:spPr>
              <a:xfrm>
                <a:off x="1344446" y="549139"/>
                <a:ext cx="110460"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70" name="Shape 8795"/>
              <p:cNvSpPr/>
              <p:nvPr/>
            </p:nvSpPr>
            <p:spPr>
              <a:xfrm>
                <a:off x="1467529" y="549139"/>
                <a:ext cx="115194"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71" name="Shape 8796"/>
              <p:cNvSpPr/>
              <p:nvPr/>
            </p:nvSpPr>
            <p:spPr>
              <a:xfrm>
                <a:off x="1592190" y="549139"/>
                <a:ext cx="113616"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72" name="Shape 8797"/>
              <p:cNvSpPr/>
              <p:nvPr/>
            </p:nvSpPr>
            <p:spPr>
              <a:xfrm>
                <a:off x="1194537" y="616993"/>
                <a:ext cx="113616"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73" name="Shape 8798"/>
              <p:cNvSpPr/>
              <p:nvPr/>
            </p:nvSpPr>
            <p:spPr>
              <a:xfrm>
                <a:off x="1317620" y="616993"/>
                <a:ext cx="115194"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74" name="Shape 8799"/>
              <p:cNvSpPr/>
              <p:nvPr/>
            </p:nvSpPr>
            <p:spPr>
              <a:xfrm>
                <a:off x="1445437" y="616993"/>
                <a:ext cx="113616"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75" name="Shape 8800"/>
              <p:cNvSpPr/>
              <p:nvPr/>
            </p:nvSpPr>
            <p:spPr>
              <a:xfrm>
                <a:off x="1166133" y="684846"/>
                <a:ext cx="116772" cy="5996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76" name="Shape 8801"/>
              <p:cNvSpPr/>
              <p:nvPr/>
            </p:nvSpPr>
            <p:spPr>
              <a:xfrm>
                <a:off x="1292372" y="684846"/>
                <a:ext cx="116772" cy="5996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77" name="Shape 8802"/>
              <p:cNvSpPr/>
              <p:nvPr/>
            </p:nvSpPr>
            <p:spPr>
              <a:xfrm>
                <a:off x="1423345" y="684846"/>
                <a:ext cx="113616" cy="5996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78" name="Shape 8803"/>
              <p:cNvSpPr/>
              <p:nvPr/>
            </p:nvSpPr>
            <p:spPr>
              <a:xfrm>
                <a:off x="1139307" y="757434"/>
                <a:ext cx="116772" cy="6154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79" name="Shape 8804"/>
              <p:cNvSpPr/>
              <p:nvPr/>
            </p:nvSpPr>
            <p:spPr>
              <a:xfrm>
                <a:off x="1270280" y="757434"/>
                <a:ext cx="113616" cy="6154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80" name="Shape 8805"/>
              <p:cNvSpPr/>
              <p:nvPr/>
            </p:nvSpPr>
            <p:spPr>
              <a:xfrm>
                <a:off x="1240298" y="831599"/>
                <a:ext cx="119928" cy="6312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81" name="Shape 8806"/>
              <p:cNvSpPr/>
              <p:nvPr/>
            </p:nvSpPr>
            <p:spPr>
              <a:xfrm>
                <a:off x="1270280" y="415010"/>
                <a:ext cx="110460"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82" name="Shape 8807"/>
              <p:cNvSpPr/>
              <p:nvPr/>
            </p:nvSpPr>
            <p:spPr>
              <a:xfrm>
                <a:off x="1393363" y="415010"/>
                <a:ext cx="110460"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83" name="Shape 8808"/>
              <p:cNvSpPr/>
              <p:nvPr/>
            </p:nvSpPr>
            <p:spPr>
              <a:xfrm>
                <a:off x="1513290" y="415010"/>
                <a:ext cx="110460"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84" name="Shape 8809"/>
              <p:cNvSpPr/>
              <p:nvPr/>
            </p:nvSpPr>
            <p:spPr>
              <a:xfrm>
                <a:off x="1637951" y="415010"/>
                <a:ext cx="107304"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85" name="Shape 8810"/>
              <p:cNvSpPr/>
              <p:nvPr/>
            </p:nvSpPr>
            <p:spPr>
              <a:xfrm>
                <a:off x="1582722" y="228808"/>
                <a:ext cx="104148"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86" name="Shape 8811"/>
              <p:cNvSpPr/>
              <p:nvPr/>
            </p:nvSpPr>
            <p:spPr>
              <a:xfrm>
                <a:off x="1699493" y="228808"/>
                <a:ext cx="104148"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87" name="Shape 8812"/>
              <p:cNvSpPr/>
              <p:nvPr/>
            </p:nvSpPr>
            <p:spPr>
              <a:xfrm>
                <a:off x="1559052" y="287193"/>
                <a:ext cx="107304"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88" name="Shape 8813"/>
              <p:cNvSpPr/>
              <p:nvPr/>
            </p:nvSpPr>
            <p:spPr>
              <a:xfrm>
                <a:off x="1678979" y="287193"/>
                <a:ext cx="105726"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89" name="Shape 8814"/>
              <p:cNvSpPr/>
              <p:nvPr/>
            </p:nvSpPr>
            <p:spPr>
              <a:xfrm>
                <a:off x="1800484" y="287193"/>
                <a:ext cx="104148"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90" name="Shape 8815"/>
              <p:cNvSpPr/>
              <p:nvPr/>
            </p:nvSpPr>
            <p:spPr>
              <a:xfrm>
                <a:off x="1917255" y="287193"/>
                <a:ext cx="107304"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91" name="Shape 8816"/>
              <p:cNvSpPr/>
              <p:nvPr/>
            </p:nvSpPr>
            <p:spPr>
              <a:xfrm>
                <a:off x="1295528" y="350313"/>
                <a:ext cx="107304"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92" name="Shape 8817"/>
              <p:cNvSpPr/>
              <p:nvPr/>
            </p:nvSpPr>
            <p:spPr>
              <a:xfrm>
                <a:off x="1536960" y="350313"/>
                <a:ext cx="107304"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93" name="Shape 8818"/>
              <p:cNvSpPr/>
              <p:nvPr/>
            </p:nvSpPr>
            <p:spPr>
              <a:xfrm>
                <a:off x="1656887" y="350313"/>
                <a:ext cx="107304"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94" name="Shape 8819"/>
              <p:cNvSpPr/>
              <p:nvPr/>
            </p:nvSpPr>
            <p:spPr>
              <a:xfrm>
                <a:off x="1776814" y="350313"/>
                <a:ext cx="107304"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95" name="Shape 8820"/>
              <p:cNvSpPr/>
              <p:nvPr/>
            </p:nvSpPr>
            <p:spPr>
              <a:xfrm>
                <a:off x="1901475" y="350313"/>
                <a:ext cx="104148"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96" name="Shape 8821"/>
              <p:cNvSpPr/>
              <p:nvPr/>
            </p:nvSpPr>
            <p:spPr>
              <a:xfrm>
                <a:off x="2021402" y="350313"/>
                <a:ext cx="104148"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97" name="Shape 8822"/>
              <p:cNvSpPr/>
              <p:nvPr/>
            </p:nvSpPr>
            <p:spPr>
              <a:xfrm>
                <a:off x="1644263" y="55229"/>
                <a:ext cx="100992"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98" name="Shape 8823"/>
              <p:cNvSpPr/>
              <p:nvPr/>
            </p:nvSpPr>
            <p:spPr>
              <a:xfrm>
                <a:off x="1623749" y="112037"/>
                <a:ext cx="100992"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99" name="Shape 8824"/>
              <p:cNvSpPr/>
              <p:nvPr/>
            </p:nvSpPr>
            <p:spPr>
              <a:xfrm>
                <a:off x="1738943" y="112037"/>
                <a:ext cx="104148"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00" name="Shape 8825"/>
              <p:cNvSpPr/>
              <p:nvPr/>
            </p:nvSpPr>
            <p:spPr>
              <a:xfrm>
                <a:off x="1601658" y="170422"/>
                <a:ext cx="104148"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01" name="Shape 8826"/>
              <p:cNvSpPr/>
              <p:nvPr/>
            </p:nvSpPr>
            <p:spPr>
              <a:xfrm>
                <a:off x="1718429" y="170422"/>
                <a:ext cx="104148"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02" name="Shape 8827"/>
              <p:cNvSpPr/>
              <p:nvPr/>
            </p:nvSpPr>
            <p:spPr>
              <a:xfrm>
                <a:off x="1836778" y="170422"/>
                <a:ext cx="104148"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03" name="Shape 8828"/>
              <p:cNvSpPr/>
              <p:nvPr/>
            </p:nvSpPr>
            <p:spPr>
              <a:xfrm>
                <a:off x="1953549" y="170422"/>
                <a:ext cx="104148"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04" name="Shape 8829"/>
              <p:cNvSpPr/>
              <p:nvPr/>
            </p:nvSpPr>
            <p:spPr>
              <a:xfrm>
                <a:off x="1412299" y="55229"/>
                <a:ext cx="104148"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05" name="Shape 8830"/>
              <p:cNvSpPr/>
              <p:nvPr/>
            </p:nvSpPr>
            <p:spPr>
              <a:xfrm>
                <a:off x="1527492" y="55229"/>
                <a:ext cx="104148"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06" name="Shape 8831"/>
              <p:cNvSpPr/>
              <p:nvPr/>
            </p:nvSpPr>
            <p:spPr>
              <a:xfrm>
                <a:off x="1390207" y="112037"/>
                <a:ext cx="104148"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07" name="Shape 8832"/>
              <p:cNvSpPr/>
              <p:nvPr/>
            </p:nvSpPr>
            <p:spPr>
              <a:xfrm>
                <a:off x="1506978" y="112037"/>
                <a:ext cx="104148"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08" name="Shape 8833"/>
              <p:cNvSpPr/>
              <p:nvPr/>
            </p:nvSpPr>
            <p:spPr>
              <a:xfrm>
                <a:off x="1366537" y="170422"/>
                <a:ext cx="104148"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09" name="Shape 8834"/>
              <p:cNvSpPr/>
              <p:nvPr/>
            </p:nvSpPr>
            <p:spPr>
              <a:xfrm>
                <a:off x="1484886" y="170422"/>
                <a:ext cx="104148"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10" name="Shape 8835"/>
              <p:cNvSpPr/>
              <p:nvPr/>
            </p:nvSpPr>
            <p:spPr>
              <a:xfrm>
                <a:off x="1175601" y="350313"/>
                <a:ext cx="107304"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11" name="Shape 8836"/>
              <p:cNvSpPr/>
              <p:nvPr/>
            </p:nvSpPr>
            <p:spPr>
              <a:xfrm>
                <a:off x="1148775" y="415010"/>
                <a:ext cx="110460"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12" name="Shape 8837"/>
              <p:cNvSpPr/>
              <p:nvPr/>
            </p:nvSpPr>
            <p:spPr>
              <a:xfrm>
                <a:off x="1123527" y="479708"/>
                <a:ext cx="110460"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13" name="Shape 8838"/>
              <p:cNvSpPr/>
              <p:nvPr/>
            </p:nvSpPr>
            <p:spPr>
              <a:xfrm>
                <a:off x="1093545" y="549139"/>
                <a:ext cx="113616"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14" name="Shape 8839"/>
              <p:cNvSpPr/>
              <p:nvPr/>
            </p:nvSpPr>
            <p:spPr>
              <a:xfrm>
                <a:off x="1068298" y="616993"/>
                <a:ext cx="113616"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15" name="Shape 8840"/>
              <p:cNvSpPr/>
              <p:nvPr/>
            </p:nvSpPr>
            <p:spPr>
              <a:xfrm>
                <a:off x="1038316" y="684846"/>
                <a:ext cx="116772" cy="5996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16" name="Shape 8841"/>
              <p:cNvSpPr/>
              <p:nvPr/>
            </p:nvSpPr>
            <p:spPr>
              <a:xfrm>
                <a:off x="1013068" y="757434"/>
                <a:ext cx="116772" cy="6154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17" name="Shape 8842"/>
              <p:cNvSpPr/>
              <p:nvPr/>
            </p:nvSpPr>
            <p:spPr>
              <a:xfrm>
                <a:off x="1295528" y="55229"/>
                <a:ext cx="107304"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18" name="Shape 8843"/>
              <p:cNvSpPr/>
              <p:nvPr/>
            </p:nvSpPr>
            <p:spPr>
              <a:xfrm>
                <a:off x="1273436" y="112037"/>
                <a:ext cx="107304"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19" name="Shape 8844"/>
              <p:cNvSpPr/>
              <p:nvPr/>
            </p:nvSpPr>
            <p:spPr>
              <a:xfrm>
                <a:off x="1249766" y="170422"/>
                <a:ext cx="104148"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20" name="Shape 8845"/>
              <p:cNvSpPr/>
              <p:nvPr/>
            </p:nvSpPr>
            <p:spPr>
              <a:xfrm>
                <a:off x="1207161" y="-1"/>
                <a:ext cx="100992"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21" name="Shape 8846"/>
              <p:cNvSpPr/>
              <p:nvPr/>
            </p:nvSpPr>
            <p:spPr>
              <a:xfrm>
                <a:off x="1181913" y="55229"/>
                <a:ext cx="104148"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22" name="Shape 8847"/>
              <p:cNvSpPr/>
              <p:nvPr/>
            </p:nvSpPr>
            <p:spPr>
              <a:xfrm>
                <a:off x="1132995" y="170422"/>
                <a:ext cx="107304"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23" name="Shape 8848"/>
              <p:cNvSpPr/>
              <p:nvPr/>
            </p:nvSpPr>
            <p:spPr>
              <a:xfrm>
                <a:off x="1106169" y="228808"/>
                <a:ext cx="107304"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24" name="Shape 8849"/>
              <p:cNvSpPr/>
              <p:nvPr/>
            </p:nvSpPr>
            <p:spPr>
              <a:xfrm>
                <a:off x="1080922" y="287193"/>
                <a:ext cx="107304"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25" name="Shape 8850"/>
              <p:cNvSpPr/>
              <p:nvPr/>
            </p:nvSpPr>
            <p:spPr>
              <a:xfrm>
                <a:off x="1054096" y="350313"/>
                <a:ext cx="107304"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26" name="Shape 8851"/>
              <p:cNvSpPr/>
              <p:nvPr/>
            </p:nvSpPr>
            <p:spPr>
              <a:xfrm>
                <a:off x="1025692" y="415010"/>
                <a:ext cx="110460"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27" name="Shape 8852"/>
              <p:cNvSpPr/>
              <p:nvPr/>
            </p:nvSpPr>
            <p:spPr>
              <a:xfrm>
                <a:off x="998866" y="479708"/>
                <a:ext cx="110460"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28" name="Shape 8853"/>
              <p:cNvSpPr/>
              <p:nvPr/>
            </p:nvSpPr>
            <p:spPr>
              <a:xfrm>
                <a:off x="970462" y="549139"/>
                <a:ext cx="113616"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29" name="Shape 8854"/>
              <p:cNvSpPr/>
              <p:nvPr/>
            </p:nvSpPr>
            <p:spPr>
              <a:xfrm>
                <a:off x="940481" y="616993"/>
                <a:ext cx="116772"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30" name="Shape 8855"/>
              <p:cNvSpPr/>
              <p:nvPr/>
            </p:nvSpPr>
            <p:spPr>
              <a:xfrm>
                <a:off x="912077" y="684846"/>
                <a:ext cx="116772" cy="5996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31" name="Shape 8856"/>
              <p:cNvSpPr/>
              <p:nvPr/>
            </p:nvSpPr>
            <p:spPr>
              <a:xfrm>
                <a:off x="882095" y="757434"/>
                <a:ext cx="116772" cy="6154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32" name="Shape 8857"/>
              <p:cNvSpPr/>
              <p:nvPr/>
            </p:nvSpPr>
            <p:spPr>
              <a:xfrm>
                <a:off x="1090389" y="-1"/>
                <a:ext cx="104148"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33" name="Shape 8858"/>
              <p:cNvSpPr/>
              <p:nvPr/>
            </p:nvSpPr>
            <p:spPr>
              <a:xfrm>
                <a:off x="1068298" y="55229"/>
                <a:ext cx="104148"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34" name="Shape 8859"/>
              <p:cNvSpPr/>
              <p:nvPr/>
            </p:nvSpPr>
            <p:spPr>
              <a:xfrm>
                <a:off x="1041472" y="112037"/>
                <a:ext cx="104148"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35" name="Shape 8860"/>
              <p:cNvSpPr/>
              <p:nvPr/>
            </p:nvSpPr>
            <p:spPr>
              <a:xfrm>
                <a:off x="1016224" y="170422"/>
                <a:ext cx="107304"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36" name="Shape 8861"/>
              <p:cNvSpPr/>
              <p:nvPr/>
            </p:nvSpPr>
            <p:spPr>
              <a:xfrm>
                <a:off x="986242" y="228808"/>
                <a:ext cx="110460"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37" name="Shape 8862"/>
              <p:cNvSpPr/>
              <p:nvPr/>
            </p:nvSpPr>
            <p:spPr>
              <a:xfrm>
                <a:off x="960994" y="287193"/>
                <a:ext cx="110460"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38" name="Shape 8863"/>
              <p:cNvSpPr/>
              <p:nvPr/>
            </p:nvSpPr>
            <p:spPr>
              <a:xfrm>
                <a:off x="931013" y="350313"/>
                <a:ext cx="110460"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39" name="Shape 8864"/>
              <p:cNvSpPr/>
              <p:nvPr/>
            </p:nvSpPr>
            <p:spPr>
              <a:xfrm>
                <a:off x="904187" y="415010"/>
                <a:ext cx="112038"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40" name="Shape 8865"/>
              <p:cNvSpPr/>
              <p:nvPr/>
            </p:nvSpPr>
            <p:spPr>
              <a:xfrm>
                <a:off x="875783" y="479708"/>
                <a:ext cx="113616"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41" name="Shape 8866"/>
              <p:cNvSpPr/>
              <p:nvPr/>
            </p:nvSpPr>
            <p:spPr>
              <a:xfrm>
                <a:off x="845801" y="549139"/>
                <a:ext cx="115194"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42" name="Shape 8867"/>
              <p:cNvSpPr/>
              <p:nvPr/>
            </p:nvSpPr>
            <p:spPr>
              <a:xfrm>
                <a:off x="817397" y="616993"/>
                <a:ext cx="113616"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43" name="Shape 8868"/>
              <p:cNvSpPr/>
              <p:nvPr/>
            </p:nvSpPr>
            <p:spPr>
              <a:xfrm>
                <a:off x="784260" y="684846"/>
                <a:ext cx="116772" cy="5996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44" name="Shape 8869"/>
              <p:cNvSpPr/>
              <p:nvPr/>
            </p:nvSpPr>
            <p:spPr>
              <a:xfrm>
                <a:off x="755856" y="757434"/>
                <a:ext cx="116772" cy="6154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45" name="Shape 8870"/>
              <p:cNvSpPr/>
              <p:nvPr/>
            </p:nvSpPr>
            <p:spPr>
              <a:xfrm>
                <a:off x="722718" y="831599"/>
                <a:ext cx="119928" cy="6312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46" name="Shape 8871"/>
              <p:cNvSpPr/>
              <p:nvPr/>
            </p:nvSpPr>
            <p:spPr>
              <a:xfrm>
                <a:off x="689580" y="907343"/>
                <a:ext cx="121506" cy="6469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47" name="Shape 8872"/>
              <p:cNvSpPr/>
              <p:nvPr/>
            </p:nvSpPr>
            <p:spPr>
              <a:xfrm>
                <a:off x="634351" y="-1"/>
                <a:ext cx="107304"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48" name="Shape 8873"/>
              <p:cNvSpPr/>
              <p:nvPr/>
            </p:nvSpPr>
            <p:spPr>
              <a:xfrm>
                <a:off x="747966" y="-1"/>
                <a:ext cx="108882"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49" name="Shape 8874"/>
              <p:cNvSpPr/>
              <p:nvPr/>
            </p:nvSpPr>
            <p:spPr>
              <a:xfrm>
                <a:off x="863159" y="-1"/>
                <a:ext cx="107304"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50" name="Shape 8875"/>
              <p:cNvSpPr/>
              <p:nvPr/>
            </p:nvSpPr>
            <p:spPr>
              <a:xfrm>
                <a:off x="836333" y="55229"/>
                <a:ext cx="104148"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51" name="Shape 8876"/>
              <p:cNvSpPr/>
              <p:nvPr/>
            </p:nvSpPr>
            <p:spPr>
              <a:xfrm>
                <a:off x="807930" y="112037"/>
                <a:ext cx="107304"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52" name="Shape 8877"/>
              <p:cNvSpPr/>
              <p:nvPr/>
            </p:nvSpPr>
            <p:spPr>
              <a:xfrm>
                <a:off x="777948" y="170422"/>
                <a:ext cx="110460"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53" name="Shape 8878"/>
              <p:cNvSpPr/>
              <p:nvPr/>
            </p:nvSpPr>
            <p:spPr>
              <a:xfrm>
                <a:off x="747966" y="228808"/>
                <a:ext cx="112038"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54" name="Shape 8879"/>
              <p:cNvSpPr/>
              <p:nvPr/>
            </p:nvSpPr>
            <p:spPr>
              <a:xfrm>
                <a:off x="719562" y="287193"/>
                <a:ext cx="110460"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55" name="Shape 8880"/>
              <p:cNvSpPr/>
              <p:nvPr/>
            </p:nvSpPr>
            <p:spPr>
              <a:xfrm>
                <a:off x="689580" y="350313"/>
                <a:ext cx="110460"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56" name="Shape 8881"/>
              <p:cNvSpPr/>
              <p:nvPr/>
            </p:nvSpPr>
            <p:spPr>
              <a:xfrm>
                <a:off x="661177" y="415010"/>
                <a:ext cx="110460"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57" name="Shape 8882"/>
              <p:cNvSpPr/>
              <p:nvPr/>
            </p:nvSpPr>
            <p:spPr>
              <a:xfrm>
                <a:off x="628039" y="479708"/>
                <a:ext cx="113616"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58" name="Shape 8883"/>
              <p:cNvSpPr/>
              <p:nvPr/>
            </p:nvSpPr>
            <p:spPr>
              <a:xfrm>
                <a:off x="594901" y="549139"/>
                <a:ext cx="118350"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59" name="Shape 8884"/>
              <p:cNvSpPr/>
              <p:nvPr/>
            </p:nvSpPr>
            <p:spPr>
              <a:xfrm>
                <a:off x="563341" y="616993"/>
                <a:ext cx="116772" cy="5523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60" name="Shape 8885"/>
              <p:cNvSpPr/>
              <p:nvPr/>
            </p:nvSpPr>
            <p:spPr>
              <a:xfrm>
                <a:off x="530204" y="684846"/>
                <a:ext cx="116772" cy="5996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61" name="Shape 8886"/>
              <p:cNvSpPr/>
              <p:nvPr/>
            </p:nvSpPr>
            <p:spPr>
              <a:xfrm>
                <a:off x="487598" y="55229"/>
                <a:ext cx="107304"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62" name="Shape 8887"/>
              <p:cNvSpPr/>
              <p:nvPr/>
            </p:nvSpPr>
            <p:spPr>
              <a:xfrm>
                <a:off x="605947" y="55229"/>
                <a:ext cx="107304"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63" name="Shape 8888"/>
              <p:cNvSpPr/>
              <p:nvPr/>
            </p:nvSpPr>
            <p:spPr>
              <a:xfrm>
                <a:off x="719562" y="55229"/>
                <a:ext cx="107304"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64" name="Shape 8889"/>
              <p:cNvSpPr/>
              <p:nvPr/>
            </p:nvSpPr>
            <p:spPr>
              <a:xfrm>
                <a:off x="224074" y="112037"/>
                <a:ext cx="110460"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65" name="Shape 8890"/>
              <p:cNvSpPr/>
              <p:nvPr/>
            </p:nvSpPr>
            <p:spPr>
              <a:xfrm>
                <a:off x="342423" y="112037"/>
                <a:ext cx="110460"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66" name="Shape 8891"/>
              <p:cNvSpPr/>
              <p:nvPr/>
            </p:nvSpPr>
            <p:spPr>
              <a:xfrm>
                <a:off x="459194" y="112037"/>
                <a:ext cx="107304"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67" name="Shape 8892"/>
              <p:cNvSpPr/>
              <p:nvPr/>
            </p:nvSpPr>
            <p:spPr>
              <a:xfrm>
                <a:off x="575965" y="112037"/>
                <a:ext cx="107304"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68" name="Shape 8893"/>
              <p:cNvSpPr/>
              <p:nvPr/>
            </p:nvSpPr>
            <p:spPr>
              <a:xfrm>
                <a:off x="689580" y="112037"/>
                <a:ext cx="107304" cy="4576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69" name="Shape 8894"/>
              <p:cNvSpPr/>
              <p:nvPr/>
            </p:nvSpPr>
            <p:spPr>
              <a:xfrm>
                <a:off x="192514" y="170422"/>
                <a:ext cx="110460"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70" name="Shape 8895"/>
              <p:cNvSpPr/>
              <p:nvPr/>
            </p:nvSpPr>
            <p:spPr>
              <a:xfrm>
                <a:off x="309285" y="170422"/>
                <a:ext cx="110460"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71" name="Shape 8896"/>
              <p:cNvSpPr/>
              <p:nvPr/>
            </p:nvSpPr>
            <p:spPr>
              <a:xfrm>
                <a:off x="426056" y="170422"/>
                <a:ext cx="110460"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72" name="Shape 8897"/>
              <p:cNvSpPr/>
              <p:nvPr/>
            </p:nvSpPr>
            <p:spPr>
              <a:xfrm>
                <a:off x="542828" y="170422"/>
                <a:ext cx="112038"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73" name="Shape 8898"/>
              <p:cNvSpPr/>
              <p:nvPr/>
            </p:nvSpPr>
            <p:spPr>
              <a:xfrm>
                <a:off x="661177" y="170422"/>
                <a:ext cx="110460"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74" name="Shape 8899"/>
              <p:cNvSpPr/>
              <p:nvPr/>
            </p:nvSpPr>
            <p:spPr>
              <a:xfrm>
                <a:off x="156220" y="228808"/>
                <a:ext cx="113616"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75" name="Shape 8900"/>
              <p:cNvSpPr/>
              <p:nvPr/>
            </p:nvSpPr>
            <p:spPr>
              <a:xfrm>
                <a:off x="276147" y="228808"/>
                <a:ext cx="110460"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76" name="Shape 8901"/>
              <p:cNvSpPr/>
              <p:nvPr/>
            </p:nvSpPr>
            <p:spPr>
              <a:xfrm>
                <a:off x="394497" y="228808"/>
                <a:ext cx="110460"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77" name="Shape 8902"/>
              <p:cNvSpPr/>
              <p:nvPr/>
            </p:nvSpPr>
            <p:spPr>
              <a:xfrm>
                <a:off x="511268" y="228808"/>
                <a:ext cx="110460"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78" name="Shape 8903"/>
              <p:cNvSpPr/>
              <p:nvPr/>
            </p:nvSpPr>
            <p:spPr>
              <a:xfrm>
                <a:off x="631195" y="228808"/>
                <a:ext cx="110460" cy="4891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79" name="Shape 8904"/>
              <p:cNvSpPr/>
              <p:nvPr/>
            </p:nvSpPr>
            <p:spPr>
              <a:xfrm>
                <a:off x="0" y="287193"/>
                <a:ext cx="113616"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80" name="Shape 8905"/>
              <p:cNvSpPr/>
              <p:nvPr/>
            </p:nvSpPr>
            <p:spPr>
              <a:xfrm>
                <a:off x="119927" y="287193"/>
                <a:ext cx="113616"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81" name="Shape 8906"/>
              <p:cNvSpPr/>
              <p:nvPr/>
            </p:nvSpPr>
            <p:spPr>
              <a:xfrm>
                <a:off x="241432" y="287193"/>
                <a:ext cx="113616"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82" name="Shape 8907"/>
              <p:cNvSpPr/>
              <p:nvPr/>
            </p:nvSpPr>
            <p:spPr>
              <a:xfrm>
                <a:off x="361359" y="287193"/>
                <a:ext cx="110460" cy="5207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grpSp>
        <p:sp>
          <p:nvSpPr>
            <p:cNvPr id="13" name="Shape 8909"/>
            <p:cNvSpPr/>
            <p:nvPr/>
          </p:nvSpPr>
          <p:spPr>
            <a:xfrm>
              <a:off x="1363381" y="446571"/>
              <a:ext cx="110460" cy="52075"/>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4" name="Shape 8910"/>
            <p:cNvSpPr/>
            <p:nvPr/>
          </p:nvSpPr>
          <p:spPr>
            <a:xfrm>
              <a:off x="1481731" y="446571"/>
              <a:ext cx="113616" cy="52075"/>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5" name="Shape 8911"/>
            <p:cNvSpPr/>
            <p:nvPr/>
          </p:nvSpPr>
          <p:spPr>
            <a:xfrm>
              <a:off x="291928" y="271413"/>
              <a:ext cx="115194" cy="45763"/>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6" name="Shape 8912"/>
            <p:cNvSpPr/>
            <p:nvPr/>
          </p:nvSpPr>
          <p:spPr>
            <a:xfrm>
              <a:off x="410276" y="271413"/>
              <a:ext cx="110460" cy="45763"/>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7" name="Shape 8913"/>
            <p:cNvSpPr/>
            <p:nvPr/>
          </p:nvSpPr>
          <p:spPr>
            <a:xfrm>
              <a:off x="523892" y="271413"/>
              <a:ext cx="113616" cy="45763"/>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8" name="Shape 8914"/>
            <p:cNvSpPr/>
            <p:nvPr/>
          </p:nvSpPr>
          <p:spPr>
            <a:xfrm>
              <a:off x="640663" y="271413"/>
              <a:ext cx="110460" cy="45763"/>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9" name="Shape 8915"/>
            <p:cNvSpPr/>
            <p:nvPr/>
          </p:nvSpPr>
          <p:spPr>
            <a:xfrm>
              <a:off x="759012" y="271413"/>
              <a:ext cx="110460" cy="45763"/>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0" name="Shape 8916"/>
            <p:cNvSpPr/>
            <p:nvPr/>
          </p:nvSpPr>
          <p:spPr>
            <a:xfrm>
              <a:off x="875783" y="271413"/>
              <a:ext cx="110460" cy="45763"/>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1" name="Shape 8917"/>
            <p:cNvSpPr/>
            <p:nvPr/>
          </p:nvSpPr>
          <p:spPr>
            <a:xfrm>
              <a:off x="989399" y="271413"/>
              <a:ext cx="110460" cy="45763"/>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2" name="Shape 8918"/>
            <p:cNvSpPr/>
            <p:nvPr/>
          </p:nvSpPr>
          <p:spPr>
            <a:xfrm>
              <a:off x="132550" y="329800"/>
              <a:ext cx="115194" cy="48919"/>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3" name="Shape 8919"/>
            <p:cNvSpPr/>
            <p:nvPr/>
          </p:nvSpPr>
          <p:spPr>
            <a:xfrm>
              <a:off x="250900" y="329800"/>
              <a:ext cx="113616" cy="48919"/>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4" name="Shape 8920"/>
            <p:cNvSpPr/>
            <p:nvPr/>
          </p:nvSpPr>
          <p:spPr>
            <a:xfrm>
              <a:off x="367671" y="329800"/>
              <a:ext cx="113616" cy="48919"/>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5" name="Shape 8921"/>
            <p:cNvSpPr/>
            <p:nvPr/>
          </p:nvSpPr>
          <p:spPr>
            <a:xfrm>
              <a:off x="484442" y="329800"/>
              <a:ext cx="113616" cy="48919"/>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6" name="Shape 8922"/>
            <p:cNvSpPr/>
            <p:nvPr/>
          </p:nvSpPr>
          <p:spPr>
            <a:xfrm>
              <a:off x="601213" y="329800"/>
              <a:ext cx="115194" cy="48919"/>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7" name="Shape 8923"/>
            <p:cNvSpPr/>
            <p:nvPr/>
          </p:nvSpPr>
          <p:spPr>
            <a:xfrm>
              <a:off x="719562" y="329800"/>
              <a:ext cx="113616" cy="48919"/>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8" name="Shape 8924"/>
            <p:cNvSpPr/>
            <p:nvPr/>
          </p:nvSpPr>
          <p:spPr>
            <a:xfrm>
              <a:off x="836333" y="329800"/>
              <a:ext cx="113616" cy="48919"/>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29" name="Shape 8925"/>
            <p:cNvSpPr/>
            <p:nvPr/>
          </p:nvSpPr>
          <p:spPr>
            <a:xfrm>
              <a:off x="956260" y="329800"/>
              <a:ext cx="112038" cy="48919"/>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0" name="Shape 8926"/>
            <p:cNvSpPr/>
            <p:nvPr/>
          </p:nvSpPr>
          <p:spPr>
            <a:xfrm>
              <a:off x="208294" y="388185"/>
              <a:ext cx="113616" cy="48919"/>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1" name="Shape 8927"/>
            <p:cNvSpPr/>
            <p:nvPr/>
          </p:nvSpPr>
          <p:spPr>
            <a:xfrm>
              <a:off x="325065" y="388185"/>
              <a:ext cx="116772" cy="48919"/>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2" name="Shape 8928"/>
            <p:cNvSpPr/>
            <p:nvPr/>
          </p:nvSpPr>
          <p:spPr>
            <a:xfrm>
              <a:off x="444992" y="388185"/>
              <a:ext cx="115194" cy="48919"/>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3" name="Shape 8929"/>
            <p:cNvSpPr/>
            <p:nvPr/>
          </p:nvSpPr>
          <p:spPr>
            <a:xfrm>
              <a:off x="563342" y="388185"/>
              <a:ext cx="113616" cy="48919"/>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4" name="Shape 8930"/>
            <p:cNvSpPr/>
            <p:nvPr/>
          </p:nvSpPr>
          <p:spPr>
            <a:xfrm>
              <a:off x="683269" y="388185"/>
              <a:ext cx="113616" cy="48919"/>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5" name="Shape 8931"/>
            <p:cNvSpPr/>
            <p:nvPr/>
          </p:nvSpPr>
          <p:spPr>
            <a:xfrm>
              <a:off x="800040" y="388185"/>
              <a:ext cx="115194" cy="48919"/>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6" name="Shape 8932"/>
            <p:cNvSpPr/>
            <p:nvPr/>
          </p:nvSpPr>
          <p:spPr>
            <a:xfrm>
              <a:off x="921545" y="388185"/>
              <a:ext cx="110460" cy="48919"/>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7" name="Shape 8933"/>
            <p:cNvSpPr/>
            <p:nvPr/>
          </p:nvSpPr>
          <p:spPr>
            <a:xfrm>
              <a:off x="282460" y="446571"/>
              <a:ext cx="118350" cy="52075"/>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8" name="Shape 8934"/>
            <p:cNvSpPr/>
            <p:nvPr/>
          </p:nvSpPr>
          <p:spPr>
            <a:xfrm>
              <a:off x="403964" y="446571"/>
              <a:ext cx="116772" cy="52075"/>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39" name="Shape 8935"/>
            <p:cNvSpPr/>
            <p:nvPr/>
          </p:nvSpPr>
          <p:spPr>
            <a:xfrm>
              <a:off x="-1" y="509690"/>
              <a:ext cx="116772" cy="52075"/>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0" name="Shape 8936"/>
            <p:cNvSpPr/>
            <p:nvPr/>
          </p:nvSpPr>
          <p:spPr>
            <a:xfrm>
              <a:off x="119927" y="509690"/>
              <a:ext cx="116772" cy="52075"/>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1" name="Shape 8937"/>
            <p:cNvSpPr/>
            <p:nvPr/>
          </p:nvSpPr>
          <p:spPr>
            <a:xfrm>
              <a:off x="1087234" y="509690"/>
              <a:ext cx="113616" cy="52075"/>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2" name="Shape 8938"/>
            <p:cNvSpPr/>
            <p:nvPr/>
          </p:nvSpPr>
          <p:spPr>
            <a:xfrm>
              <a:off x="1210317" y="509690"/>
              <a:ext cx="110460" cy="52075"/>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3" name="Shape 8939"/>
            <p:cNvSpPr/>
            <p:nvPr/>
          </p:nvSpPr>
          <p:spPr>
            <a:xfrm>
              <a:off x="1331822" y="509690"/>
              <a:ext cx="110460" cy="52075"/>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4" name="Shape 8940"/>
            <p:cNvSpPr/>
            <p:nvPr/>
          </p:nvSpPr>
          <p:spPr>
            <a:xfrm>
              <a:off x="1451749" y="509690"/>
              <a:ext cx="110460" cy="52075"/>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5" name="Shape 8941"/>
            <p:cNvSpPr/>
            <p:nvPr/>
          </p:nvSpPr>
          <p:spPr>
            <a:xfrm>
              <a:off x="1050940" y="574387"/>
              <a:ext cx="116772" cy="52075"/>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6" name="Shape 8942"/>
            <p:cNvSpPr/>
            <p:nvPr/>
          </p:nvSpPr>
          <p:spPr>
            <a:xfrm>
              <a:off x="1175601" y="574387"/>
              <a:ext cx="113616" cy="52075"/>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7" name="Shape 8943"/>
            <p:cNvSpPr/>
            <p:nvPr/>
          </p:nvSpPr>
          <p:spPr>
            <a:xfrm>
              <a:off x="1298684" y="574387"/>
              <a:ext cx="113616" cy="52075"/>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8" name="Shape 8944"/>
            <p:cNvSpPr/>
            <p:nvPr/>
          </p:nvSpPr>
          <p:spPr>
            <a:xfrm>
              <a:off x="1418611" y="574387"/>
              <a:ext cx="115194" cy="52075"/>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49" name="Shape 8945"/>
            <p:cNvSpPr/>
            <p:nvPr/>
          </p:nvSpPr>
          <p:spPr>
            <a:xfrm>
              <a:off x="1139307" y="639085"/>
              <a:ext cx="116772" cy="55231"/>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0" name="Shape 8946"/>
            <p:cNvSpPr/>
            <p:nvPr/>
          </p:nvSpPr>
          <p:spPr>
            <a:xfrm>
              <a:off x="1262390" y="639085"/>
              <a:ext cx="118350" cy="55231"/>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1" name="Shape 8947"/>
            <p:cNvSpPr/>
            <p:nvPr/>
          </p:nvSpPr>
          <p:spPr>
            <a:xfrm>
              <a:off x="1387052" y="639085"/>
              <a:ext cx="113616" cy="55231"/>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2" name="Shape 8948"/>
            <p:cNvSpPr/>
            <p:nvPr/>
          </p:nvSpPr>
          <p:spPr>
            <a:xfrm>
              <a:off x="1103014" y="708517"/>
              <a:ext cx="116772" cy="55231"/>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3" name="Shape 8949"/>
            <p:cNvSpPr/>
            <p:nvPr/>
          </p:nvSpPr>
          <p:spPr>
            <a:xfrm>
              <a:off x="1230830" y="708517"/>
              <a:ext cx="116772" cy="55231"/>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4" name="Shape 8950"/>
            <p:cNvSpPr/>
            <p:nvPr/>
          </p:nvSpPr>
          <p:spPr>
            <a:xfrm>
              <a:off x="1353913" y="708517"/>
              <a:ext cx="116772" cy="55231"/>
            </a:xfrm>
            <a:prstGeom prst="rect">
              <a:avLst/>
            </a:prstGeom>
            <a:solidFill>
              <a:schemeClr val="accent2"/>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5" name="Shape 8951"/>
            <p:cNvSpPr/>
            <p:nvPr/>
          </p:nvSpPr>
          <p:spPr>
            <a:xfrm>
              <a:off x="1068298" y="776370"/>
              <a:ext cx="119928" cy="55231"/>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6" name="Shape 8952"/>
            <p:cNvSpPr/>
            <p:nvPr/>
          </p:nvSpPr>
          <p:spPr>
            <a:xfrm>
              <a:off x="1194537" y="776370"/>
              <a:ext cx="116772" cy="55231"/>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7" name="Shape 8953"/>
            <p:cNvSpPr/>
            <p:nvPr/>
          </p:nvSpPr>
          <p:spPr>
            <a:xfrm>
              <a:off x="1320776" y="776370"/>
              <a:ext cx="118350" cy="55231"/>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8" name="Shape 8954"/>
            <p:cNvSpPr/>
            <p:nvPr/>
          </p:nvSpPr>
          <p:spPr>
            <a:xfrm>
              <a:off x="1158243" y="844224"/>
              <a:ext cx="121506" cy="5996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59" name="Shape 8955"/>
            <p:cNvSpPr/>
            <p:nvPr/>
          </p:nvSpPr>
          <p:spPr>
            <a:xfrm>
              <a:off x="1286060" y="844224"/>
              <a:ext cx="119928" cy="5996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0" name="Shape 8956"/>
            <p:cNvSpPr/>
            <p:nvPr/>
          </p:nvSpPr>
          <p:spPr>
            <a:xfrm>
              <a:off x="1249766" y="916811"/>
              <a:ext cx="119928" cy="61543"/>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1" name="Shape 8957"/>
            <p:cNvSpPr/>
            <p:nvPr/>
          </p:nvSpPr>
          <p:spPr>
            <a:xfrm>
              <a:off x="1380740" y="916811"/>
              <a:ext cx="119928" cy="61543"/>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2" name="Shape 8958"/>
            <p:cNvSpPr/>
            <p:nvPr/>
          </p:nvSpPr>
          <p:spPr>
            <a:xfrm>
              <a:off x="1344445" y="990976"/>
              <a:ext cx="119928" cy="6312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3" name="Shape 8959"/>
            <p:cNvSpPr/>
            <p:nvPr/>
          </p:nvSpPr>
          <p:spPr>
            <a:xfrm>
              <a:off x="1858870" y="159377"/>
              <a:ext cx="104148" cy="45763"/>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4" name="Shape 8960"/>
            <p:cNvSpPr/>
            <p:nvPr/>
          </p:nvSpPr>
          <p:spPr>
            <a:xfrm>
              <a:off x="1832044" y="214606"/>
              <a:ext cx="107304" cy="45763"/>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5" name="Shape 8961"/>
            <p:cNvSpPr/>
            <p:nvPr/>
          </p:nvSpPr>
          <p:spPr>
            <a:xfrm>
              <a:off x="1806796" y="271413"/>
              <a:ext cx="107304" cy="45763"/>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6" name="Shape 8962"/>
            <p:cNvSpPr/>
            <p:nvPr/>
          </p:nvSpPr>
          <p:spPr>
            <a:xfrm>
              <a:off x="1776814" y="329800"/>
              <a:ext cx="110460" cy="48919"/>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7" name="Shape 8963"/>
            <p:cNvSpPr/>
            <p:nvPr/>
          </p:nvSpPr>
          <p:spPr>
            <a:xfrm>
              <a:off x="1751566" y="388185"/>
              <a:ext cx="107304" cy="48919"/>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8" name="Shape 8964"/>
            <p:cNvSpPr/>
            <p:nvPr/>
          </p:nvSpPr>
          <p:spPr>
            <a:xfrm>
              <a:off x="1721585" y="446571"/>
              <a:ext cx="110460" cy="52075"/>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69" name="Shape 8965"/>
            <p:cNvSpPr/>
            <p:nvPr/>
          </p:nvSpPr>
          <p:spPr>
            <a:xfrm>
              <a:off x="1693181" y="509690"/>
              <a:ext cx="110460" cy="52075"/>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0" name="Shape 8966"/>
            <p:cNvSpPr/>
            <p:nvPr/>
          </p:nvSpPr>
          <p:spPr>
            <a:xfrm>
              <a:off x="1663199" y="574387"/>
              <a:ext cx="113616" cy="52075"/>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1" name="Shape 8967"/>
            <p:cNvSpPr/>
            <p:nvPr/>
          </p:nvSpPr>
          <p:spPr>
            <a:xfrm>
              <a:off x="1633218" y="639085"/>
              <a:ext cx="115194" cy="55231"/>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2" name="Shape 8968"/>
            <p:cNvSpPr/>
            <p:nvPr/>
          </p:nvSpPr>
          <p:spPr>
            <a:xfrm>
              <a:off x="1604814" y="708517"/>
              <a:ext cx="113616" cy="55231"/>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3" name="Shape 8969"/>
            <p:cNvSpPr/>
            <p:nvPr/>
          </p:nvSpPr>
          <p:spPr>
            <a:xfrm>
              <a:off x="1571676" y="776370"/>
              <a:ext cx="118350" cy="55231"/>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4" name="Shape 8970"/>
            <p:cNvSpPr/>
            <p:nvPr/>
          </p:nvSpPr>
          <p:spPr>
            <a:xfrm>
              <a:off x="1540116" y="844224"/>
              <a:ext cx="116772" cy="5996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5" name="Shape 8971"/>
            <p:cNvSpPr/>
            <p:nvPr/>
          </p:nvSpPr>
          <p:spPr>
            <a:xfrm>
              <a:off x="1506979" y="916811"/>
              <a:ext cx="119928" cy="61543"/>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6" name="Shape 8972"/>
            <p:cNvSpPr/>
            <p:nvPr/>
          </p:nvSpPr>
          <p:spPr>
            <a:xfrm>
              <a:off x="1473840" y="990976"/>
              <a:ext cx="121506" cy="6312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7" name="Shape 8973"/>
            <p:cNvSpPr/>
            <p:nvPr/>
          </p:nvSpPr>
          <p:spPr>
            <a:xfrm>
              <a:off x="1442281" y="1066719"/>
              <a:ext cx="119928" cy="64699"/>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8" name="Shape 8974"/>
            <p:cNvSpPr/>
            <p:nvPr/>
          </p:nvSpPr>
          <p:spPr>
            <a:xfrm>
              <a:off x="1405987" y="1145619"/>
              <a:ext cx="123084" cy="6785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79" name="Shape 8975"/>
            <p:cNvSpPr/>
            <p:nvPr/>
          </p:nvSpPr>
          <p:spPr>
            <a:xfrm>
              <a:off x="1540116" y="1145619"/>
              <a:ext cx="123084" cy="6785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0" name="Shape 8976"/>
            <p:cNvSpPr/>
            <p:nvPr/>
          </p:nvSpPr>
          <p:spPr>
            <a:xfrm>
              <a:off x="1672667" y="1145619"/>
              <a:ext cx="121506" cy="6785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1" name="Shape 8977"/>
            <p:cNvSpPr/>
            <p:nvPr/>
          </p:nvSpPr>
          <p:spPr>
            <a:xfrm>
              <a:off x="1803640" y="1145619"/>
              <a:ext cx="123084" cy="6785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2" name="Shape 8978"/>
            <p:cNvSpPr/>
            <p:nvPr/>
          </p:nvSpPr>
          <p:spPr>
            <a:xfrm>
              <a:off x="1641107" y="1226097"/>
              <a:ext cx="123084" cy="6943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3" name="Shape 8979"/>
            <p:cNvSpPr/>
            <p:nvPr/>
          </p:nvSpPr>
          <p:spPr>
            <a:xfrm>
              <a:off x="1773658" y="1226097"/>
              <a:ext cx="124662" cy="6943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4" name="Shape 8980"/>
            <p:cNvSpPr/>
            <p:nvPr/>
          </p:nvSpPr>
          <p:spPr>
            <a:xfrm>
              <a:off x="1907788" y="1226097"/>
              <a:ext cx="123084" cy="6943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5" name="Shape 8981"/>
            <p:cNvSpPr/>
            <p:nvPr/>
          </p:nvSpPr>
          <p:spPr>
            <a:xfrm>
              <a:off x="1877805" y="1308152"/>
              <a:ext cx="124662" cy="7101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6" name="Shape 8982"/>
            <p:cNvSpPr/>
            <p:nvPr/>
          </p:nvSpPr>
          <p:spPr>
            <a:xfrm>
              <a:off x="2284926" y="1308152"/>
              <a:ext cx="119928" cy="7101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7" name="Shape 8983"/>
            <p:cNvSpPr/>
            <p:nvPr/>
          </p:nvSpPr>
          <p:spPr>
            <a:xfrm>
              <a:off x="2419056" y="1308152"/>
              <a:ext cx="119928" cy="7101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8" name="Shape 8984"/>
            <p:cNvSpPr/>
            <p:nvPr/>
          </p:nvSpPr>
          <p:spPr>
            <a:xfrm>
              <a:off x="2554763" y="1308152"/>
              <a:ext cx="121506" cy="7101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89" name="Shape 8985"/>
            <p:cNvSpPr/>
            <p:nvPr/>
          </p:nvSpPr>
          <p:spPr>
            <a:xfrm>
              <a:off x="1985109" y="1396519"/>
              <a:ext cx="124662" cy="6785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0" name="Shape 8986"/>
            <p:cNvSpPr/>
            <p:nvPr/>
          </p:nvSpPr>
          <p:spPr>
            <a:xfrm>
              <a:off x="2122394" y="1396519"/>
              <a:ext cx="123084" cy="6785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1" name="Shape 8987"/>
            <p:cNvSpPr/>
            <p:nvPr/>
          </p:nvSpPr>
          <p:spPr>
            <a:xfrm>
              <a:off x="2259679" y="1396519"/>
              <a:ext cx="123084" cy="6785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2" name="Shape 8988"/>
            <p:cNvSpPr/>
            <p:nvPr/>
          </p:nvSpPr>
          <p:spPr>
            <a:xfrm>
              <a:off x="2395385" y="1396519"/>
              <a:ext cx="121506" cy="6785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3" name="Shape 8989"/>
            <p:cNvSpPr/>
            <p:nvPr/>
          </p:nvSpPr>
          <p:spPr>
            <a:xfrm>
              <a:off x="2532671" y="1396519"/>
              <a:ext cx="119928" cy="6785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4" name="Shape 8990"/>
            <p:cNvSpPr/>
            <p:nvPr/>
          </p:nvSpPr>
          <p:spPr>
            <a:xfrm>
              <a:off x="2669956" y="1396519"/>
              <a:ext cx="119928" cy="6785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5" name="Shape 8991"/>
            <p:cNvSpPr/>
            <p:nvPr/>
          </p:nvSpPr>
          <p:spPr>
            <a:xfrm>
              <a:off x="2092412" y="1480152"/>
              <a:ext cx="127818" cy="7574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6" name="Shape 8992"/>
            <p:cNvSpPr/>
            <p:nvPr/>
          </p:nvSpPr>
          <p:spPr>
            <a:xfrm>
              <a:off x="2232853" y="1480152"/>
              <a:ext cx="124662" cy="7574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7" name="Shape 8993"/>
            <p:cNvSpPr/>
            <p:nvPr/>
          </p:nvSpPr>
          <p:spPr>
            <a:xfrm>
              <a:off x="2370138" y="1480152"/>
              <a:ext cx="123084" cy="7574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8" name="Shape 8994"/>
            <p:cNvSpPr/>
            <p:nvPr/>
          </p:nvSpPr>
          <p:spPr>
            <a:xfrm>
              <a:off x="2509001" y="1480152"/>
              <a:ext cx="121506" cy="7574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99" name="Shape 8995"/>
            <p:cNvSpPr/>
            <p:nvPr/>
          </p:nvSpPr>
          <p:spPr>
            <a:xfrm>
              <a:off x="2646286" y="1480152"/>
              <a:ext cx="124662" cy="7574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00" name="Shape 8996"/>
            <p:cNvSpPr/>
            <p:nvPr/>
          </p:nvSpPr>
          <p:spPr>
            <a:xfrm>
              <a:off x="2783571" y="1480152"/>
              <a:ext cx="123084" cy="7574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01" name="Shape 8997"/>
            <p:cNvSpPr/>
            <p:nvPr/>
          </p:nvSpPr>
          <p:spPr>
            <a:xfrm>
              <a:off x="1926724" y="1571676"/>
              <a:ext cx="127818" cy="7574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02" name="Shape 8998"/>
            <p:cNvSpPr/>
            <p:nvPr/>
          </p:nvSpPr>
          <p:spPr>
            <a:xfrm>
              <a:off x="2064008" y="1571676"/>
              <a:ext cx="126240" cy="7574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03" name="Shape 8999"/>
            <p:cNvSpPr/>
            <p:nvPr/>
          </p:nvSpPr>
          <p:spPr>
            <a:xfrm>
              <a:off x="2204449" y="1571676"/>
              <a:ext cx="126240" cy="7574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04" name="Shape 9000"/>
            <p:cNvSpPr/>
            <p:nvPr/>
          </p:nvSpPr>
          <p:spPr>
            <a:xfrm>
              <a:off x="2343312" y="1571676"/>
              <a:ext cx="127818" cy="7574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05" name="Shape 9001"/>
            <p:cNvSpPr/>
            <p:nvPr/>
          </p:nvSpPr>
          <p:spPr>
            <a:xfrm>
              <a:off x="2483753" y="1571676"/>
              <a:ext cx="123084" cy="7574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06" name="Shape 9002"/>
            <p:cNvSpPr/>
            <p:nvPr/>
          </p:nvSpPr>
          <p:spPr>
            <a:xfrm>
              <a:off x="2624194" y="1571676"/>
              <a:ext cx="123084" cy="7574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07" name="Shape 9003"/>
            <p:cNvSpPr/>
            <p:nvPr/>
          </p:nvSpPr>
          <p:spPr>
            <a:xfrm>
              <a:off x="2763057" y="1571676"/>
              <a:ext cx="124662" cy="7574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08" name="Shape 9004"/>
            <p:cNvSpPr/>
            <p:nvPr/>
          </p:nvSpPr>
          <p:spPr>
            <a:xfrm>
              <a:off x="2903498" y="1571676"/>
              <a:ext cx="123084" cy="7574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09" name="Shape 9005"/>
            <p:cNvSpPr/>
            <p:nvPr/>
          </p:nvSpPr>
          <p:spPr>
            <a:xfrm>
              <a:off x="1895164" y="1663199"/>
              <a:ext cx="129396" cy="7890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10" name="Shape 9006"/>
            <p:cNvSpPr/>
            <p:nvPr/>
          </p:nvSpPr>
          <p:spPr>
            <a:xfrm>
              <a:off x="2037183" y="1663199"/>
              <a:ext cx="127818" cy="7890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11" name="Shape 9007"/>
            <p:cNvSpPr/>
            <p:nvPr/>
          </p:nvSpPr>
          <p:spPr>
            <a:xfrm>
              <a:off x="2177623" y="1663199"/>
              <a:ext cx="127818" cy="7890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12" name="Shape 9008"/>
            <p:cNvSpPr/>
            <p:nvPr/>
          </p:nvSpPr>
          <p:spPr>
            <a:xfrm>
              <a:off x="2318065" y="1663199"/>
              <a:ext cx="126240" cy="7890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13" name="Shape 9009"/>
            <p:cNvSpPr/>
            <p:nvPr/>
          </p:nvSpPr>
          <p:spPr>
            <a:xfrm>
              <a:off x="2461661" y="1663199"/>
              <a:ext cx="123084" cy="7890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14" name="Shape 9010"/>
            <p:cNvSpPr/>
            <p:nvPr/>
          </p:nvSpPr>
          <p:spPr>
            <a:xfrm>
              <a:off x="2600524" y="1663199"/>
              <a:ext cx="127818" cy="7890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15" name="Shape 9011"/>
            <p:cNvSpPr/>
            <p:nvPr/>
          </p:nvSpPr>
          <p:spPr>
            <a:xfrm>
              <a:off x="2744121" y="1663199"/>
              <a:ext cx="123084" cy="7890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16" name="Shape 9012"/>
            <p:cNvSpPr/>
            <p:nvPr/>
          </p:nvSpPr>
          <p:spPr>
            <a:xfrm>
              <a:off x="2884562" y="1663199"/>
              <a:ext cx="123084" cy="7890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17" name="Shape 9013"/>
            <p:cNvSpPr/>
            <p:nvPr/>
          </p:nvSpPr>
          <p:spPr>
            <a:xfrm>
              <a:off x="3023425" y="1663199"/>
              <a:ext cx="124662" cy="7890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18" name="Shape 9014"/>
            <p:cNvSpPr/>
            <p:nvPr/>
          </p:nvSpPr>
          <p:spPr>
            <a:xfrm>
              <a:off x="3167022" y="1663199"/>
              <a:ext cx="121506" cy="7890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19" name="Shape 9015"/>
            <p:cNvSpPr/>
            <p:nvPr/>
          </p:nvSpPr>
          <p:spPr>
            <a:xfrm>
              <a:off x="2008779" y="1761034"/>
              <a:ext cx="126240" cy="7890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20" name="Shape 9016"/>
            <p:cNvSpPr/>
            <p:nvPr/>
          </p:nvSpPr>
          <p:spPr>
            <a:xfrm>
              <a:off x="2147642" y="1761034"/>
              <a:ext cx="130974" cy="7890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21" name="Shape 9017"/>
            <p:cNvSpPr/>
            <p:nvPr/>
          </p:nvSpPr>
          <p:spPr>
            <a:xfrm>
              <a:off x="2291238" y="1761034"/>
              <a:ext cx="130974" cy="7890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22" name="Shape 9018"/>
            <p:cNvSpPr/>
            <p:nvPr/>
          </p:nvSpPr>
          <p:spPr>
            <a:xfrm>
              <a:off x="2434836" y="1761034"/>
              <a:ext cx="126240" cy="7890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23" name="Shape 9019"/>
            <p:cNvSpPr/>
            <p:nvPr/>
          </p:nvSpPr>
          <p:spPr>
            <a:xfrm>
              <a:off x="2578432" y="1761034"/>
              <a:ext cx="126240" cy="7890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24" name="Shape 9020"/>
            <p:cNvSpPr/>
            <p:nvPr/>
          </p:nvSpPr>
          <p:spPr>
            <a:xfrm>
              <a:off x="2722030" y="1761034"/>
              <a:ext cx="126240" cy="7890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25" name="Shape 9021"/>
            <p:cNvSpPr/>
            <p:nvPr/>
          </p:nvSpPr>
          <p:spPr>
            <a:xfrm>
              <a:off x="2864049" y="1761034"/>
              <a:ext cx="124662" cy="7890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26" name="Shape 9022"/>
            <p:cNvSpPr/>
            <p:nvPr/>
          </p:nvSpPr>
          <p:spPr>
            <a:xfrm>
              <a:off x="3007645" y="1761034"/>
              <a:ext cx="123084" cy="7890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27" name="Shape 9023"/>
            <p:cNvSpPr/>
            <p:nvPr/>
          </p:nvSpPr>
          <p:spPr>
            <a:xfrm>
              <a:off x="3148086" y="1761034"/>
              <a:ext cx="123084" cy="7890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28" name="Shape 9024"/>
            <p:cNvSpPr/>
            <p:nvPr/>
          </p:nvSpPr>
          <p:spPr>
            <a:xfrm>
              <a:off x="3291683" y="1761034"/>
              <a:ext cx="123084" cy="7890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29" name="Shape 9025"/>
            <p:cNvSpPr/>
            <p:nvPr/>
          </p:nvSpPr>
          <p:spPr>
            <a:xfrm>
              <a:off x="1975641" y="1858869"/>
              <a:ext cx="134130" cy="82056"/>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30" name="Shape 9026"/>
            <p:cNvSpPr/>
            <p:nvPr/>
          </p:nvSpPr>
          <p:spPr>
            <a:xfrm>
              <a:off x="2122394" y="1858869"/>
              <a:ext cx="129396" cy="82056"/>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31" name="Shape 9027"/>
            <p:cNvSpPr/>
            <p:nvPr/>
          </p:nvSpPr>
          <p:spPr>
            <a:xfrm>
              <a:off x="2265990" y="1858869"/>
              <a:ext cx="129396" cy="82056"/>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32" name="Shape 9028"/>
            <p:cNvSpPr/>
            <p:nvPr/>
          </p:nvSpPr>
          <p:spPr>
            <a:xfrm>
              <a:off x="2409588" y="1858869"/>
              <a:ext cx="129396" cy="82056"/>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33" name="Shape 9029"/>
            <p:cNvSpPr/>
            <p:nvPr/>
          </p:nvSpPr>
          <p:spPr>
            <a:xfrm>
              <a:off x="2554763" y="1858869"/>
              <a:ext cx="127818" cy="82056"/>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34" name="Shape 9030"/>
            <p:cNvSpPr/>
            <p:nvPr/>
          </p:nvSpPr>
          <p:spPr>
            <a:xfrm>
              <a:off x="2698359" y="1858869"/>
              <a:ext cx="127818" cy="82056"/>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35" name="Shape 9031"/>
            <p:cNvSpPr/>
            <p:nvPr/>
          </p:nvSpPr>
          <p:spPr>
            <a:xfrm>
              <a:off x="2841957" y="1858869"/>
              <a:ext cx="126240" cy="82056"/>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36" name="Shape 9032"/>
            <p:cNvSpPr/>
            <p:nvPr/>
          </p:nvSpPr>
          <p:spPr>
            <a:xfrm>
              <a:off x="2988709" y="1858869"/>
              <a:ext cx="123084" cy="82056"/>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37" name="Shape 9033"/>
            <p:cNvSpPr/>
            <p:nvPr/>
          </p:nvSpPr>
          <p:spPr>
            <a:xfrm>
              <a:off x="3130728" y="1858869"/>
              <a:ext cx="127818" cy="82056"/>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38" name="Shape 9034"/>
            <p:cNvSpPr/>
            <p:nvPr/>
          </p:nvSpPr>
          <p:spPr>
            <a:xfrm>
              <a:off x="2092412" y="1959861"/>
              <a:ext cx="130974" cy="8521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39" name="Shape 9035"/>
            <p:cNvSpPr/>
            <p:nvPr/>
          </p:nvSpPr>
          <p:spPr>
            <a:xfrm>
              <a:off x="2239165" y="1959861"/>
              <a:ext cx="130974" cy="8521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40" name="Shape 9036"/>
            <p:cNvSpPr/>
            <p:nvPr/>
          </p:nvSpPr>
          <p:spPr>
            <a:xfrm>
              <a:off x="2382762" y="1959861"/>
              <a:ext cx="130974" cy="8521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41" name="Shape 9037"/>
            <p:cNvSpPr/>
            <p:nvPr/>
          </p:nvSpPr>
          <p:spPr>
            <a:xfrm>
              <a:off x="2529515" y="1959861"/>
              <a:ext cx="129396" cy="8521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42" name="Shape 9038"/>
            <p:cNvSpPr/>
            <p:nvPr/>
          </p:nvSpPr>
          <p:spPr>
            <a:xfrm>
              <a:off x="2676267" y="1959861"/>
              <a:ext cx="129396" cy="8521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43" name="Shape 9039"/>
            <p:cNvSpPr/>
            <p:nvPr/>
          </p:nvSpPr>
          <p:spPr>
            <a:xfrm>
              <a:off x="2823021" y="1959861"/>
              <a:ext cx="126240" cy="8521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44" name="Shape 9040"/>
            <p:cNvSpPr/>
            <p:nvPr/>
          </p:nvSpPr>
          <p:spPr>
            <a:xfrm>
              <a:off x="2968196" y="1959861"/>
              <a:ext cx="127818" cy="8521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45" name="Shape 9041"/>
            <p:cNvSpPr/>
            <p:nvPr/>
          </p:nvSpPr>
          <p:spPr>
            <a:xfrm>
              <a:off x="3114948" y="1959861"/>
              <a:ext cx="127818" cy="8521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46" name="Shape 9042"/>
            <p:cNvSpPr/>
            <p:nvPr/>
          </p:nvSpPr>
          <p:spPr>
            <a:xfrm>
              <a:off x="2210761" y="2064008"/>
              <a:ext cx="132552" cy="8836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47" name="Shape 9043"/>
            <p:cNvSpPr/>
            <p:nvPr/>
          </p:nvSpPr>
          <p:spPr>
            <a:xfrm>
              <a:off x="2357514" y="2064008"/>
              <a:ext cx="132552" cy="8836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48" name="Shape 9044"/>
            <p:cNvSpPr/>
            <p:nvPr/>
          </p:nvSpPr>
          <p:spPr>
            <a:xfrm>
              <a:off x="2505845" y="2064008"/>
              <a:ext cx="130974" cy="8836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49" name="Shape 9045"/>
            <p:cNvSpPr/>
            <p:nvPr/>
          </p:nvSpPr>
          <p:spPr>
            <a:xfrm>
              <a:off x="2652598" y="2064008"/>
              <a:ext cx="130974" cy="8836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50" name="Shape 9046"/>
            <p:cNvSpPr/>
            <p:nvPr/>
          </p:nvSpPr>
          <p:spPr>
            <a:xfrm>
              <a:off x="2802507" y="2064008"/>
              <a:ext cx="127818" cy="8836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51" name="Shape 9047"/>
            <p:cNvSpPr/>
            <p:nvPr/>
          </p:nvSpPr>
          <p:spPr>
            <a:xfrm>
              <a:off x="2949260" y="2064008"/>
              <a:ext cx="126240" cy="8836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52" name="Shape 9048"/>
            <p:cNvSpPr/>
            <p:nvPr/>
          </p:nvSpPr>
          <p:spPr>
            <a:xfrm>
              <a:off x="3096012" y="2064008"/>
              <a:ext cx="129396" cy="8836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53" name="Shape 9049"/>
            <p:cNvSpPr/>
            <p:nvPr/>
          </p:nvSpPr>
          <p:spPr>
            <a:xfrm>
              <a:off x="2180779" y="2172890"/>
              <a:ext cx="137286" cy="9152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54" name="Shape 9050"/>
            <p:cNvSpPr/>
            <p:nvPr/>
          </p:nvSpPr>
          <p:spPr>
            <a:xfrm>
              <a:off x="2330688" y="2172890"/>
              <a:ext cx="134130" cy="91524"/>
            </a:xfrm>
            <a:prstGeom prst="rect">
              <a:avLst/>
            </a:prstGeom>
            <a:solidFill>
              <a:schemeClr val="accent1"/>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55" name="Shape 9051"/>
            <p:cNvSpPr/>
            <p:nvPr/>
          </p:nvSpPr>
          <p:spPr>
            <a:xfrm>
              <a:off x="2480597" y="2172890"/>
              <a:ext cx="132552" cy="9152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56" name="Shape 9052"/>
            <p:cNvSpPr/>
            <p:nvPr/>
          </p:nvSpPr>
          <p:spPr>
            <a:xfrm>
              <a:off x="2630506" y="2172890"/>
              <a:ext cx="129396" cy="9152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57" name="Shape 9053"/>
            <p:cNvSpPr/>
            <p:nvPr/>
          </p:nvSpPr>
          <p:spPr>
            <a:xfrm>
              <a:off x="2780415" y="2172890"/>
              <a:ext cx="129396" cy="9152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58" name="Shape 9054"/>
            <p:cNvSpPr/>
            <p:nvPr/>
          </p:nvSpPr>
          <p:spPr>
            <a:xfrm>
              <a:off x="2152375" y="2286505"/>
              <a:ext cx="135707" cy="9468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59" name="Shape 9055"/>
            <p:cNvSpPr/>
            <p:nvPr/>
          </p:nvSpPr>
          <p:spPr>
            <a:xfrm>
              <a:off x="2305441" y="2286505"/>
              <a:ext cx="132552" cy="9468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60" name="Shape 9056"/>
            <p:cNvSpPr/>
            <p:nvPr/>
          </p:nvSpPr>
          <p:spPr>
            <a:xfrm>
              <a:off x="2453772" y="2286505"/>
              <a:ext cx="137286" cy="9468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61" name="Shape 9057"/>
            <p:cNvSpPr/>
            <p:nvPr/>
          </p:nvSpPr>
          <p:spPr>
            <a:xfrm>
              <a:off x="2606836" y="2286505"/>
              <a:ext cx="134130" cy="9468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62" name="Shape 9058"/>
            <p:cNvSpPr/>
            <p:nvPr/>
          </p:nvSpPr>
          <p:spPr>
            <a:xfrm>
              <a:off x="2756745" y="2286505"/>
              <a:ext cx="134130" cy="9468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63" name="Shape 9059"/>
            <p:cNvSpPr/>
            <p:nvPr/>
          </p:nvSpPr>
          <p:spPr>
            <a:xfrm>
              <a:off x="2122394" y="2400120"/>
              <a:ext cx="140442" cy="97836"/>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64" name="Shape 9060"/>
            <p:cNvSpPr/>
            <p:nvPr/>
          </p:nvSpPr>
          <p:spPr>
            <a:xfrm>
              <a:off x="2275458" y="2400120"/>
              <a:ext cx="137286" cy="97836"/>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65" name="Shape 9061"/>
            <p:cNvSpPr/>
            <p:nvPr/>
          </p:nvSpPr>
          <p:spPr>
            <a:xfrm>
              <a:off x="2428524" y="2400120"/>
              <a:ext cx="137286" cy="97836"/>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66" name="Shape 9062"/>
            <p:cNvSpPr/>
            <p:nvPr/>
          </p:nvSpPr>
          <p:spPr>
            <a:xfrm>
              <a:off x="2581588" y="2400120"/>
              <a:ext cx="137286" cy="97836"/>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67" name="Shape 9063"/>
            <p:cNvSpPr/>
            <p:nvPr/>
          </p:nvSpPr>
          <p:spPr>
            <a:xfrm>
              <a:off x="1939347" y="2521624"/>
              <a:ext cx="140442" cy="10099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68" name="Shape 9064"/>
            <p:cNvSpPr/>
            <p:nvPr/>
          </p:nvSpPr>
          <p:spPr>
            <a:xfrm>
              <a:off x="2092412" y="2521624"/>
              <a:ext cx="140442" cy="10099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69" name="Shape 9065"/>
            <p:cNvSpPr/>
            <p:nvPr/>
          </p:nvSpPr>
          <p:spPr>
            <a:xfrm>
              <a:off x="2248633" y="2521624"/>
              <a:ext cx="137286" cy="10099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70" name="Shape 9066"/>
            <p:cNvSpPr/>
            <p:nvPr/>
          </p:nvSpPr>
          <p:spPr>
            <a:xfrm>
              <a:off x="2401697" y="2521624"/>
              <a:ext cx="137286" cy="100992"/>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71" name="Shape 9067"/>
            <p:cNvSpPr/>
            <p:nvPr/>
          </p:nvSpPr>
          <p:spPr>
            <a:xfrm>
              <a:off x="1907788" y="2641551"/>
              <a:ext cx="140442" cy="10414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72" name="Shape 9068"/>
            <p:cNvSpPr/>
            <p:nvPr/>
          </p:nvSpPr>
          <p:spPr>
            <a:xfrm>
              <a:off x="2064008" y="2641551"/>
              <a:ext cx="140442" cy="10414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73" name="Shape 9069"/>
            <p:cNvSpPr/>
            <p:nvPr/>
          </p:nvSpPr>
          <p:spPr>
            <a:xfrm>
              <a:off x="2220229" y="2641551"/>
              <a:ext cx="140442" cy="104148"/>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74" name="Shape 9070"/>
            <p:cNvSpPr/>
            <p:nvPr/>
          </p:nvSpPr>
          <p:spPr>
            <a:xfrm>
              <a:off x="1874649" y="2772525"/>
              <a:ext cx="143598" cy="10730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75" name="Shape 9071"/>
            <p:cNvSpPr/>
            <p:nvPr/>
          </p:nvSpPr>
          <p:spPr>
            <a:xfrm>
              <a:off x="2030871" y="2772525"/>
              <a:ext cx="143598" cy="107304"/>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76" name="Shape 9072"/>
            <p:cNvSpPr/>
            <p:nvPr/>
          </p:nvSpPr>
          <p:spPr>
            <a:xfrm>
              <a:off x="1843090" y="2903497"/>
              <a:ext cx="142019" cy="113616"/>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77" name="Shape 9073"/>
            <p:cNvSpPr/>
            <p:nvPr/>
          </p:nvSpPr>
          <p:spPr>
            <a:xfrm>
              <a:off x="2002467" y="2903497"/>
              <a:ext cx="142019" cy="113616"/>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78" name="Shape 9074"/>
            <p:cNvSpPr/>
            <p:nvPr/>
          </p:nvSpPr>
          <p:spPr>
            <a:xfrm>
              <a:off x="1806796" y="3039204"/>
              <a:ext cx="146754" cy="11835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79" name="Shape 9075"/>
            <p:cNvSpPr/>
            <p:nvPr/>
          </p:nvSpPr>
          <p:spPr>
            <a:xfrm>
              <a:off x="1969329" y="3039204"/>
              <a:ext cx="146754" cy="118350"/>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80" name="Shape 9076"/>
            <p:cNvSpPr/>
            <p:nvPr/>
          </p:nvSpPr>
          <p:spPr>
            <a:xfrm>
              <a:off x="1770502" y="3182802"/>
              <a:ext cx="149910" cy="121506"/>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81" name="Shape 9077"/>
            <p:cNvSpPr/>
            <p:nvPr/>
          </p:nvSpPr>
          <p:spPr>
            <a:xfrm>
              <a:off x="1936191" y="3182802"/>
              <a:ext cx="146754" cy="121506"/>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sp>
          <p:nvSpPr>
            <p:cNvPr id="182" name="Shape 9078"/>
            <p:cNvSpPr/>
            <p:nvPr/>
          </p:nvSpPr>
          <p:spPr>
            <a:xfrm>
              <a:off x="2100302" y="3182802"/>
              <a:ext cx="145175" cy="121506"/>
            </a:xfrm>
            <a:prstGeom prst="rect">
              <a:avLst/>
            </a:prstGeom>
            <a:solidFill>
              <a:srgbClr val="BFBFBF"/>
            </a:solidFill>
            <a:ln w="12700" cap="flat">
              <a:noFill/>
              <a:miter lim="400000"/>
            </a:ln>
            <a:effectLst/>
          </p:spPr>
          <p:txBody>
            <a:bodyPr wrap="square" lIns="45719" tIns="45719" rIns="45719" bIns="45719" numCol="1" anchor="t">
              <a:noAutofit/>
            </a:bodyPr>
            <a:lstStyle/>
            <a:p>
              <a:endParaRPr>
                <a:cs typeface="+mn-ea"/>
                <a:sym typeface="+mn-lt"/>
              </a:endParaRPr>
            </a:p>
          </p:txBody>
        </p:sp>
      </p:grpSp>
      <p:sp>
        <p:nvSpPr>
          <p:cNvPr id="983" name="Shape 9081"/>
          <p:cNvSpPr/>
          <p:nvPr/>
        </p:nvSpPr>
        <p:spPr>
          <a:xfrm>
            <a:off x="2076892" y="3659609"/>
            <a:ext cx="2591245" cy="958810"/>
          </a:xfrm>
          <a:custGeom>
            <a:avLst/>
            <a:gdLst/>
            <a:ahLst/>
            <a:cxnLst>
              <a:cxn ang="0">
                <a:pos x="wd2" y="hd2"/>
              </a:cxn>
              <a:cxn ang="5400000">
                <a:pos x="wd2" y="hd2"/>
              </a:cxn>
              <a:cxn ang="10800000">
                <a:pos x="wd2" y="hd2"/>
              </a:cxn>
              <a:cxn ang="16200000">
                <a:pos x="wd2" y="hd2"/>
              </a:cxn>
            </a:cxnLst>
            <a:rect l="0" t="0" r="r" b="b"/>
            <a:pathLst>
              <a:path w="21600" h="21600" extrusionOk="0">
                <a:moveTo>
                  <a:pt x="21083" y="0"/>
                </a:moveTo>
                <a:cubicBezTo>
                  <a:pt x="517" y="0"/>
                  <a:pt x="517" y="0"/>
                  <a:pt x="517" y="0"/>
                </a:cubicBezTo>
                <a:cubicBezTo>
                  <a:pt x="226" y="0"/>
                  <a:pt x="0" y="615"/>
                  <a:pt x="0" y="1405"/>
                </a:cubicBezTo>
                <a:cubicBezTo>
                  <a:pt x="0" y="15980"/>
                  <a:pt x="0" y="15980"/>
                  <a:pt x="0" y="15980"/>
                </a:cubicBezTo>
                <a:cubicBezTo>
                  <a:pt x="0" y="16771"/>
                  <a:pt x="226" y="17385"/>
                  <a:pt x="517" y="17385"/>
                </a:cubicBezTo>
                <a:cubicBezTo>
                  <a:pt x="2166" y="17385"/>
                  <a:pt x="2166" y="17385"/>
                  <a:pt x="2166" y="17385"/>
                </a:cubicBezTo>
                <a:cubicBezTo>
                  <a:pt x="9765" y="17385"/>
                  <a:pt x="9765" y="17385"/>
                  <a:pt x="9765" y="17385"/>
                </a:cubicBezTo>
                <a:cubicBezTo>
                  <a:pt x="10800" y="21600"/>
                  <a:pt x="10800" y="21600"/>
                  <a:pt x="10800" y="21600"/>
                </a:cubicBezTo>
                <a:cubicBezTo>
                  <a:pt x="11835" y="17385"/>
                  <a:pt x="11835" y="17385"/>
                  <a:pt x="11835" y="17385"/>
                </a:cubicBezTo>
                <a:cubicBezTo>
                  <a:pt x="19434" y="17385"/>
                  <a:pt x="19434" y="17385"/>
                  <a:pt x="19434" y="17385"/>
                </a:cubicBezTo>
                <a:cubicBezTo>
                  <a:pt x="21083" y="17385"/>
                  <a:pt x="21083" y="17385"/>
                  <a:pt x="21083" y="17385"/>
                </a:cubicBezTo>
                <a:cubicBezTo>
                  <a:pt x="21374" y="17385"/>
                  <a:pt x="21600" y="16771"/>
                  <a:pt x="21600" y="15980"/>
                </a:cubicBezTo>
                <a:cubicBezTo>
                  <a:pt x="21600" y="1405"/>
                  <a:pt x="21600" y="1405"/>
                  <a:pt x="21600" y="1405"/>
                </a:cubicBezTo>
                <a:cubicBezTo>
                  <a:pt x="21600" y="615"/>
                  <a:pt x="21374" y="0"/>
                  <a:pt x="21083" y="0"/>
                </a:cubicBezTo>
                <a:close/>
              </a:path>
            </a:pathLst>
          </a:custGeom>
          <a:solidFill>
            <a:srgbClr val="3A3838">
              <a:alpha val="85000"/>
            </a:srgbClr>
          </a:solidFill>
          <a:ln w="12700">
            <a:miter lim="400000"/>
          </a:ln>
        </p:spPr>
        <p:txBody>
          <a:bodyPr lIns="45719" rIns="45719"/>
          <a:lstStyle/>
          <a:p>
            <a:endParaRPr>
              <a:cs typeface="+mn-ea"/>
              <a:sym typeface="+mn-lt"/>
            </a:endParaRPr>
          </a:p>
        </p:txBody>
      </p:sp>
      <p:sp>
        <p:nvSpPr>
          <p:cNvPr id="984" name="Shape 9082"/>
          <p:cNvSpPr/>
          <p:nvPr/>
        </p:nvSpPr>
        <p:spPr>
          <a:xfrm>
            <a:off x="2791315" y="3648440"/>
            <a:ext cx="1051262" cy="27699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200">
                <a:solidFill>
                  <a:srgbClr val="FFFFFF"/>
                </a:solidFill>
              </a:defRPr>
            </a:lvl1pPr>
          </a:lstStyle>
          <a:p>
            <a:pPr>
              <a:defRPr sz="1800">
                <a:solidFill>
                  <a:srgbClr val="000000"/>
                </a:solidFill>
              </a:defRPr>
            </a:pPr>
            <a:r>
              <a:rPr sz="1200">
                <a:solidFill>
                  <a:srgbClr val="FFFFFF"/>
                </a:solidFill>
                <a:cs typeface="+mn-ea"/>
                <a:sym typeface="+mn-lt"/>
              </a:rPr>
              <a:t>Jane</a:t>
            </a:r>
          </a:p>
        </p:txBody>
      </p:sp>
      <p:sp>
        <p:nvSpPr>
          <p:cNvPr id="985" name="Shape 9083"/>
          <p:cNvSpPr/>
          <p:nvPr/>
        </p:nvSpPr>
        <p:spPr>
          <a:xfrm>
            <a:off x="2791313" y="3840808"/>
            <a:ext cx="1834769" cy="55399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sz="1000">
                <a:solidFill>
                  <a:srgbClr val="FFFFFF"/>
                </a:solidFill>
                <a:cs typeface="+mn-ea"/>
                <a:sym typeface="+mn-lt"/>
              </a:rPr>
              <a:t>Suitable for all category, Lorem Ipsum is not simply random text.</a:t>
            </a:r>
          </a:p>
        </p:txBody>
      </p:sp>
      <p:sp>
        <p:nvSpPr>
          <p:cNvPr id="986" name="Shape 9084"/>
          <p:cNvSpPr/>
          <p:nvPr/>
        </p:nvSpPr>
        <p:spPr>
          <a:xfrm>
            <a:off x="1052789" y="2239612"/>
            <a:ext cx="2591244" cy="958810"/>
          </a:xfrm>
          <a:custGeom>
            <a:avLst/>
            <a:gdLst/>
            <a:ahLst/>
            <a:cxnLst>
              <a:cxn ang="0">
                <a:pos x="wd2" y="hd2"/>
              </a:cxn>
              <a:cxn ang="5400000">
                <a:pos x="wd2" y="hd2"/>
              </a:cxn>
              <a:cxn ang="10800000">
                <a:pos x="wd2" y="hd2"/>
              </a:cxn>
              <a:cxn ang="16200000">
                <a:pos x="wd2" y="hd2"/>
              </a:cxn>
            </a:cxnLst>
            <a:rect l="0" t="0" r="r" b="b"/>
            <a:pathLst>
              <a:path w="21600" h="21600" extrusionOk="0">
                <a:moveTo>
                  <a:pt x="21083" y="0"/>
                </a:moveTo>
                <a:cubicBezTo>
                  <a:pt x="517" y="0"/>
                  <a:pt x="517" y="0"/>
                  <a:pt x="517" y="0"/>
                </a:cubicBezTo>
                <a:cubicBezTo>
                  <a:pt x="226" y="0"/>
                  <a:pt x="0" y="615"/>
                  <a:pt x="0" y="1405"/>
                </a:cubicBezTo>
                <a:cubicBezTo>
                  <a:pt x="0" y="15980"/>
                  <a:pt x="0" y="15980"/>
                  <a:pt x="0" y="15980"/>
                </a:cubicBezTo>
                <a:cubicBezTo>
                  <a:pt x="0" y="16771"/>
                  <a:pt x="226" y="17385"/>
                  <a:pt x="517" y="17385"/>
                </a:cubicBezTo>
                <a:cubicBezTo>
                  <a:pt x="2166" y="17385"/>
                  <a:pt x="2166" y="17385"/>
                  <a:pt x="2166" y="17385"/>
                </a:cubicBezTo>
                <a:cubicBezTo>
                  <a:pt x="9765" y="17385"/>
                  <a:pt x="9765" y="17385"/>
                  <a:pt x="9765" y="17385"/>
                </a:cubicBezTo>
                <a:cubicBezTo>
                  <a:pt x="10800" y="21600"/>
                  <a:pt x="10800" y="21600"/>
                  <a:pt x="10800" y="21600"/>
                </a:cubicBezTo>
                <a:cubicBezTo>
                  <a:pt x="11835" y="17385"/>
                  <a:pt x="11835" y="17385"/>
                  <a:pt x="11835" y="17385"/>
                </a:cubicBezTo>
                <a:cubicBezTo>
                  <a:pt x="19434" y="17385"/>
                  <a:pt x="19434" y="17385"/>
                  <a:pt x="19434" y="17385"/>
                </a:cubicBezTo>
                <a:cubicBezTo>
                  <a:pt x="21083" y="17385"/>
                  <a:pt x="21083" y="17385"/>
                  <a:pt x="21083" y="17385"/>
                </a:cubicBezTo>
                <a:cubicBezTo>
                  <a:pt x="21374" y="17385"/>
                  <a:pt x="21600" y="16771"/>
                  <a:pt x="21600" y="15980"/>
                </a:cubicBezTo>
                <a:cubicBezTo>
                  <a:pt x="21600" y="1405"/>
                  <a:pt x="21600" y="1405"/>
                  <a:pt x="21600" y="1405"/>
                </a:cubicBezTo>
                <a:cubicBezTo>
                  <a:pt x="21600" y="615"/>
                  <a:pt x="21374" y="0"/>
                  <a:pt x="21083" y="0"/>
                </a:cubicBezTo>
                <a:close/>
              </a:path>
            </a:pathLst>
          </a:custGeom>
          <a:solidFill>
            <a:srgbClr val="3A3838">
              <a:alpha val="85000"/>
            </a:srgbClr>
          </a:solidFill>
          <a:ln w="12700">
            <a:miter lim="400000"/>
          </a:ln>
        </p:spPr>
        <p:txBody>
          <a:bodyPr lIns="45719" rIns="45719"/>
          <a:lstStyle/>
          <a:p>
            <a:endParaRPr>
              <a:cs typeface="+mn-ea"/>
              <a:sym typeface="+mn-lt"/>
            </a:endParaRPr>
          </a:p>
        </p:txBody>
      </p:sp>
      <p:sp>
        <p:nvSpPr>
          <p:cNvPr id="987" name="Shape 9085"/>
          <p:cNvSpPr/>
          <p:nvPr/>
        </p:nvSpPr>
        <p:spPr>
          <a:xfrm>
            <a:off x="1767210" y="2228443"/>
            <a:ext cx="1051262" cy="27699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200">
                <a:solidFill>
                  <a:srgbClr val="FFFFFF"/>
                </a:solidFill>
              </a:defRPr>
            </a:lvl1pPr>
          </a:lstStyle>
          <a:p>
            <a:pPr>
              <a:defRPr sz="1800">
                <a:solidFill>
                  <a:srgbClr val="000000"/>
                </a:solidFill>
              </a:defRPr>
            </a:pPr>
            <a:r>
              <a:rPr sz="1200">
                <a:solidFill>
                  <a:srgbClr val="FFFFFF"/>
                </a:solidFill>
                <a:cs typeface="+mn-ea"/>
                <a:sym typeface="+mn-lt"/>
              </a:rPr>
              <a:t>Mike</a:t>
            </a:r>
          </a:p>
        </p:txBody>
      </p:sp>
      <p:sp>
        <p:nvSpPr>
          <p:cNvPr id="988" name="Shape 9086"/>
          <p:cNvSpPr/>
          <p:nvPr/>
        </p:nvSpPr>
        <p:spPr>
          <a:xfrm>
            <a:off x="1767209" y="2420811"/>
            <a:ext cx="1834769" cy="55399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sz="1000">
                <a:solidFill>
                  <a:srgbClr val="FFFFFF"/>
                </a:solidFill>
                <a:cs typeface="+mn-ea"/>
                <a:sym typeface="+mn-lt"/>
              </a:rPr>
              <a:t>Suitable for all category, Lorem Ipsum is not simply random text.</a:t>
            </a:r>
          </a:p>
        </p:txBody>
      </p:sp>
      <p:sp>
        <p:nvSpPr>
          <p:cNvPr id="989" name="Shape 9087"/>
          <p:cNvSpPr/>
          <p:nvPr/>
        </p:nvSpPr>
        <p:spPr>
          <a:xfrm>
            <a:off x="4394922" y="1858011"/>
            <a:ext cx="2591245" cy="958810"/>
          </a:xfrm>
          <a:custGeom>
            <a:avLst/>
            <a:gdLst/>
            <a:ahLst/>
            <a:cxnLst>
              <a:cxn ang="0">
                <a:pos x="wd2" y="hd2"/>
              </a:cxn>
              <a:cxn ang="5400000">
                <a:pos x="wd2" y="hd2"/>
              </a:cxn>
              <a:cxn ang="10800000">
                <a:pos x="wd2" y="hd2"/>
              </a:cxn>
              <a:cxn ang="16200000">
                <a:pos x="wd2" y="hd2"/>
              </a:cxn>
            </a:cxnLst>
            <a:rect l="0" t="0" r="r" b="b"/>
            <a:pathLst>
              <a:path w="21600" h="21600" extrusionOk="0">
                <a:moveTo>
                  <a:pt x="21083" y="0"/>
                </a:moveTo>
                <a:cubicBezTo>
                  <a:pt x="517" y="0"/>
                  <a:pt x="517" y="0"/>
                  <a:pt x="517" y="0"/>
                </a:cubicBezTo>
                <a:cubicBezTo>
                  <a:pt x="226" y="0"/>
                  <a:pt x="0" y="615"/>
                  <a:pt x="0" y="1405"/>
                </a:cubicBezTo>
                <a:cubicBezTo>
                  <a:pt x="0" y="15980"/>
                  <a:pt x="0" y="15980"/>
                  <a:pt x="0" y="15980"/>
                </a:cubicBezTo>
                <a:cubicBezTo>
                  <a:pt x="0" y="16771"/>
                  <a:pt x="226" y="17385"/>
                  <a:pt x="517" y="17385"/>
                </a:cubicBezTo>
                <a:cubicBezTo>
                  <a:pt x="2166" y="17385"/>
                  <a:pt x="2166" y="17385"/>
                  <a:pt x="2166" y="17385"/>
                </a:cubicBezTo>
                <a:cubicBezTo>
                  <a:pt x="9765" y="17385"/>
                  <a:pt x="9765" y="17385"/>
                  <a:pt x="9765" y="17385"/>
                </a:cubicBezTo>
                <a:cubicBezTo>
                  <a:pt x="10800" y="21600"/>
                  <a:pt x="10800" y="21600"/>
                  <a:pt x="10800" y="21600"/>
                </a:cubicBezTo>
                <a:cubicBezTo>
                  <a:pt x="11835" y="17385"/>
                  <a:pt x="11835" y="17385"/>
                  <a:pt x="11835" y="17385"/>
                </a:cubicBezTo>
                <a:cubicBezTo>
                  <a:pt x="19434" y="17385"/>
                  <a:pt x="19434" y="17385"/>
                  <a:pt x="19434" y="17385"/>
                </a:cubicBezTo>
                <a:cubicBezTo>
                  <a:pt x="21083" y="17385"/>
                  <a:pt x="21083" y="17385"/>
                  <a:pt x="21083" y="17385"/>
                </a:cubicBezTo>
                <a:cubicBezTo>
                  <a:pt x="21374" y="17385"/>
                  <a:pt x="21600" y="16771"/>
                  <a:pt x="21600" y="15980"/>
                </a:cubicBezTo>
                <a:cubicBezTo>
                  <a:pt x="21600" y="1405"/>
                  <a:pt x="21600" y="1405"/>
                  <a:pt x="21600" y="1405"/>
                </a:cubicBezTo>
                <a:cubicBezTo>
                  <a:pt x="21600" y="615"/>
                  <a:pt x="21374" y="0"/>
                  <a:pt x="21083" y="0"/>
                </a:cubicBezTo>
                <a:close/>
              </a:path>
            </a:pathLst>
          </a:custGeom>
          <a:solidFill>
            <a:srgbClr val="3A3838">
              <a:alpha val="85000"/>
            </a:srgbClr>
          </a:solidFill>
          <a:ln w="12700">
            <a:miter lim="400000"/>
          </a:ln>
        </p:spPr>
        <p:txBody>
          <a:bodyPr lIns="45719" rIns="45719"/>
          <a:lstStyle/>
          <a:p>
            <a:endParaRPr>
              <a:cs typeface="+mn-ea"/>
              <a:sym typeface="+mn-lt"/>
            </a:endParaRPr>
          </a:p>
        </p:txBody>
      </p:sp>
      <p:sp>
        <p:nvSpPr>
          <p:cNvPr id="990" name="Shape 9088"/>
          <p:cNvSpPr/>
          <p:nvPr/>
        </p:nvSpPr>
        <p:spPr>
          <a:xfrm>
            <a:off x="5109343" y="1846841"/>
            <a:ext cx="1051262" cy="27699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200">
                <a:solidFill>
                  <a:srgbClr val="FFFFFF"/>
                </a:solidFill>
              </a:defRPr>
            </a:lvl1pPr>
          </a:lstStyle>
          <a:p>
            <a:pPr>
              <a:defRPr sz="1800">
                <a:solidFill>
                  <a:srgbClr val="000000"/>
                </a:solidFill>
              </a:defRPr>
            </a:pPr>
            <a:r>
              <a:rPr sz="1200">
                <a:solidFill>
                  <a:srgbClr val="FFFFFF"/>
                </a:solidFill>
                <a:cs typeface="+mn-ea"/>
                <a:sym typeface="+mn-lt"/>
              </a:rPr>
              <a:t>Anna</a:t>
            </a:r>
          </a:p>
        </p:txBody>
      </p:sp>
      <p:sp>
        <p:nvSpPr>
          <p:cNvPr id="991" name="Shape 9089"/>
          <p:cNvSpPr/>
          <p:nvPr/>
        </p:nvSpPr>
        <p:spPr>
          <a:xfrm>
            <a:off x="5109343" y="2039210"/>
            <a:ext cx="1834768" cy="55399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sz="1000">
                <a:solidFill>
                  <a:srgbClr val="FFFFFF"/>
                </a:solidFill>
                <a:cs typeface="+mn-ea"/>
                <a:sym typeface="+mn-lt"/>
              </a:rPr>
              <a:t>Suitable for all category, Lorem Ipsum is not simply random text.</a:t>
            </a:r>
          </a:p>
        </p:txBody>
      </p:sp>
      <p:sp>
        <p:nvSpPr>
          <p:cNvPr id="992" name="Shape 9090"/>
          <p:cNvSpPr/>
          <p:nvPr/>
        </p:nvSpPr>
        <p:spPr>
          <a:xfrm>
            <a:off x="8594494" y="3692743"/>
            <a:ext cx="2591245" cy="958810"/>
          </a:xfrm>
          <a:custGeom>
            <a:avLst/>
            <a:gdLst/>
            <a:ahLst/>
            <a:cxnLst>
              <a:cxn ang="0">
                <a:pos x="wd2" y="hd2"/>
              </a:cxn>
              <a:cxn ang="5400000">
                <a:pos x="wd2" y="hd2"/>
              </a:cxn>
              <a:cxn ang="10800000">
                <a:pos x="wd2" y="hd2"/>
              </a:cxn>
              <a:cxn ang="16200000">
                <a:pos x="wd2" y="hd2"/>
              </a:cxn>
            </a:cxnLst>
            <a:rect l="0" t="0" r="r" b="b"/>
            <a:pathLst>
              <a:path w="21600" h="21600" extrusionOk="0">
                <a:moveTo>
                  <a:pt x="21083" y="0"/>
                </a:moveTo>
                <a:cubicBezTo>
                  <a:pt x="517" y="0"/>
                  <a:pt x="517" y="0"/>
                  <a:pt x="517" y="0"/>
                </a:cubicBezTo>
                <a:cubicBezTo>
                  <a:pt x="226" y="0"/>
                  <a:pt x="0" y="615"/>
                  <a:pt x="0" y="1405"/>
                </a:cubicBezTo>
                <a:cubicBezTo>
                  <a:pt x="0" y="15980"/>
                  <a:pt x="0" y="15980"/>
                  <a:pt x="0" y="15980"/>
                </a:cubicBezTo>
                <a:cubicBezTo>
                  <a:pt x="0" y="16771"/>
                  <a:pt x="226" y="17385"/>
                  <a:pt x="517" y="17385"/>
                </a:cubicBezTo>
                <a:cubicBezTo>
                  <a:pt x="2166" y="17385"/>
                  <a:pt x="2166" y="17385"/>
                  <a:pt x="2166" y="17385"/>
                </a:cubicBezTo>
                <a:cubicBezTo>
                  <a:pt x="9765" y="17385"/>
                  <a:pt x="9765" y="17385"/>
                  <a:pt x="9765" y="17385"/>
                </a:cubicBezTo>
                <a:cubicBezTo>
                  <a:pt x="10800" y="21600"/>
                  <a:pt x="10800" y="21600"/>
                  <a:pt x="10800" y="21600"/>
                </a:cubicBezTo>
                <a:cubicBezTo>
                  <a:pt x="11835" y="17385"/>
                  <a:pt x="11835" y="17385"/>
                  <a:pt x="11835" y="17385"/>
                </a:cubicBezTo>
                <a:cubicBezTo>
                  <a:pt x="19434" y="17385"/>
                  <a:pt x="19434" y="17385"/>
                  <a:pt x="19434" y="17385"/>
                </a:cubicBezTo>
                <a:cubicBezTo>
                  <a:pt x="21083" y="17385"/>
                  <a:pt x="21083" y="17385"/>
                  <a:pt x="21083" y="17385"/>
                </a:cubicBezTo>
                <a:cubicBezTo>
                  <a:pt x="21374" y="17385"/>
                  <a:pt x="21600" y="16771"/>
                  <a:pt x="21600" y="15980"/>
                </a:cubicBezTo>
                <a:cubicBezTo>
                  <a:pt x="21600" y="1405"/>
                  <a:pt x="21600" y="1405"/>
                  <a:pt x="21600" y="1405"/>
                </a:cubicBezTo>
                <a:cubicBezTo>
                  <a:pt x="21600" y="615"/>
                  <a:pt x="21374" y="0"/>
                  <a:pt x="21083" y="0"/>
                </a:cubicBezTo>
                <a:close/>
              </a:path>
            </a:pathLst>
          </a:custGeom>
          <a:solidFill>
            <a:srgbClr val="3A3838">
              <a:alpha val="85000"/>
            </a:srgbClr>
          </a:solidFill>
          <a:ln w="12700">
            <a:miter lim="400000"/>
          </a:ln>
        </p:spPr>
        <p:txBody>
          <a:bodyPr lIns="45719" rIns="45719"/>
          <a:lstStyle/>
          <a:p>
            <a:endParaRPr>
              <a:cs typeface="+mn-ea"/>
              <a:sym typeface="+mn-lt"/>
            </a:endParaRPr>
          </a:p>
        </p:txBody>
      </p:sp>
      <p:sp>
        <p:nvSpPr>
          <p:cNvPr id="993" name="Shape 9091"/>
          <p:cNvSpPr/>
          <p:nvPr/>
        </p:nvSpPr>
        <p:spPr>
          <a:xfrm>
            <a:off x="9308917" y="3681574"/>
            <a:ext cx="1051262" cy="27699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200">
                <a:solidFill>
                  <a:srgbClr val="FFFFFF"/>
                </a:solidFill>
              </a:defRPr>
            </a:lvl1pPr>
          </a:lstStyle>
          <a:p>
            <a:pPr>
              <a:defRPr sz="1800">
                <a:solidFill>
                  <a:srgbClr val="000000"/>
                </a:solidFill>
              </a:defRPr>
            </a:pPr>
            <a:r>
              <a:rPr sz="1200">
                <a:solidFill>
                  <a:srgbClr val="FFFFFF"/>
                </a:solidFill>
                <a:cs typeface="+mn-ea"/>
                <a:sym typeface="+mn-lt"/>
              </a:rPr>
              <a:t>Thomas</a:t>
            </a:r>
          </a:p>
        </p:txBody>
      </p:sp>
      <p:sp>
        <p:nvSpPr>
          <p:cNvPr id="994" name="Shape 9092"/>
          <p:cNvSpPr/>
          <p:nvPr/>
        </p:nvSpPr>
        <p:spPr>
          <a:xfrm>
            <a:off x="9308917" y="3873941"/>
            <a:ext cx="1834768" cy="55399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sz="1000">
                <a:solidFill>
                  <a:srgbClr val="FFFFFF"/>
                </a:solidFill>
                <a:cs typeface="+mn-ea"/>
                <a:sym typeface="+mn-lt"/>
              </a:rPr>
              <a:t>Suitable for all category, Lorem Ipsum is not simply random text.</a:t>
            </a:r>
          </a:p>
        </p:txBody>
      </p:sp>
      <p:sp>
        <p:nvSpPr>
          <p:cNvPr id="995" name="Shape 9093"/>
          <p:cNvSpPr/>
          <p:nvPr/>
        </p:nvSpPr>
        <p:spPr>
          <a:xfrm>
            <a:off x="7200506" y="2385916"/>
            <a:ext cx="2591245" cy="958810"/>
          </a:xfrm>
          <a:custGeom>
            <a:avLst/>
            <a:gdLst/>
            <a:ahLst/>
            <a:cxnLst>
              <a:cxn ang="0">
                <a:pos x="wd2" y="hd2"/>
              </a:cxn>
              <a:cxn ang="5400000">
                <a:pos x="wd2" y="hd2"/>
              </a:cxn>
              <a:cxn ang="10800000">
                <a:pos x="wd2" y="hd2"/>
              </a:cxn>
              <a:cxn ang="16200000">
                <a:pos x="wd2" y="hd2"/>
              </a:cxn>
            </a:cxnLst>
            <a:rect l="0" t="0" r="r" b="b"/>
            <a:pathLst>
              <a:path w="21600" h="21600" extrusionOk="0">
                <a:moveTo>
                  <a:pt x="21083" y="0"/>
                </a:moveTo>
                <a:cubicBezTo>
                  <a:pt x="517" y="0"/>
                  <a:pt x="517" y="0"/>
                  <a:pt x="517" y="0"/>
                </a:cubicBezTo>
                <a:cubicBezTo>
                  <a:pt x="226" y="0"/>
                  <a:pt x="0" y="615"/>
                  <a:pt x="0" y="1405"/>
                </a:cubicBezTo>
                <a:cubicBezTo>
                  <a:pt x="0" y="15980"/>
                  <a:pt x="0" y="15980"/>
                  <a:pt x="0" y="15980"/>
                </a:cubicBezTo>
                <a:cubicBezTo>
                  <a:pt x="0" y="16771"/>
                  <a:pt x="226" y="17385"/>
                  <a:pt x="517" y="17385"/>
                </a:cubicBezTo>
                <a:cubicBezTo>
                  <a:pt x="2166" y="17385"/>
                  <a:pt x="2166" y="17385"/>
                  <a:pt x="2166" y="17385"/>
                </a:cubicBezTo>
                <a:cubicBezTo>
                  <a:pt x="9765" y="17385"/>
                  <a:pt x="9765" y="17385"/>
                  <a:pt x="9765" y="17385"/>
                </a:cubicBezTo>
                <a:cubicBezTo>
                  <a:pt x="10800" y="21600"/>
                  <a:pt x="10800" y="21600"/>
                  <a:pt x="10800" y="21600"/>
                </a:cubicBezTo>
                <a:cubicBezTo>
                  <a:pt x="11835" y="17385"/>
                  <a:pt x="11835" y="17385"/>
                  <a:pt x="11835" y="17385"/>
                </a:cubicBezTo>
                <a:cubicBezTo>
                  <a:pt x="19434" y="17385"/>
                  <a:pt x="19434" y="17385"/>
                  <a:pt x="19434" y="17385"/>
                </a:cubicBezTo>
                <a:cubicBezTo>
                  <a:pt x="21083" y="17385"/>
                  <a:pt x="21083" y="17385"/>
                  <a:pt x="21083" y="17385"/>
                </a:cubicBezTo>
                <a:cubicBezTo>
                  <a:pt x="21374" y="17385"/>
                  <a:pt x="21600" y="16771"/>
                  <a:pt x="21600" y="15980"/>
                </a:cubicBezTo>
                <a:cubicBezTo>
                  <a:pt x="21600" y="1405"/>
                  <a:pt x="21600" y="1405"/>
                  <a:pt x="21600" y="1405"/>
                </a:cubicBezTo>
                <a:cubicBezTo>
                  <a:pt x="21600" y="615"/>
                  <a:pt x="21374" y="0"/>
                  <a:pt x="21083" y="0"/>
                </a:cubicBezTo>
                <a:close/>
              </a:path>
            </a:pathLst>
          </a:custGeom>
          <a:solidFill>
            <a:srgbClr val="3A3838">
              <a:alpha val="85000"/>
            </a:srgbClr>
          </a:solidFill>
          <a:ln w="12700">
            <a:miter lim="400000"/>
          </a:ln>
        </p:spPr>
        <p:txBody>
          <a:bodyPr lIns="45719" rIns="45719"/>
          <a:lstStyle/>
          <a:p>
            <a:endParaRPr>
              <a:cs typeface="+mn-ea"/>
              <a:sym typeface="+mn-lt"/>
            </a:endParaRPr>
          </a:p>
        </p:txBody>
      </p:sp>
      <p:sp>
        <p:nvSpPr>
          <p:cNvPr id="996" name="Shape 9094"/>
          <p:cNvSpPr/>
          <p:nvPr/>
        </p:nvSpPr>
        <p:spPr>
          <a:xfrm>
            <a:off x="7914927" y="2374746"/>
            <a:ext cx="1051262" cy="27699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200">
                <a:solidFill>
                  <a:srgbClr val="FFFFFF"/>
                </a:solidFill>
              </a:defRPr>
            </a:lvl1pPr>
          </a:lstStyle>
          <a:p>
            <a:pPr>
              <a:defRPr sz="1800">
                <a:solidFill>
                  <a:srgbClr val="000000"/>
                </a:solidFill>
              </a:defRPr>
            </a:pPr>
            <a:r>
              <a:rPr sz="1200">
                <a:solidFill>
                  <a:srgbClr val="FFFFFF"/>
                </a:solidFill>
                <a:cs typeface="+mn-ea"/>
                <a:sym typeface="+mn-lt"/>
              </a:rPr>
              <a:t>Lisa</a:t>
            </a:r>
          </a:p>
        </p:txBody>
      </p:sp>
      <p:sp>
        <p:nvSpPr>
          <p:cNvPr id="997" name="Shape 9095"/>
          <p:cNvSpPr/>
          <p:nvPr/>
        </p:nvSpPr>
        <p:spPr>
          <a:xfrm>
            <a:off x="7914926" y="2567114"/>
            <a:ext cx="1834769" cy="55399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sz="1000">
                <a:solidFill>
                  <a:srgbClr val="FFFFFF"/>
                </a:solidFill>
                <a:cs typeface="+mn-ea"/>
                <a:sym typeface="+mn-lt"/>
              </a:rPr>
              <a:t>Suitable for all category, Lorem Ipsum is not simply random text.</a:t>
            </a:r>
          </a:p>
        </p:txBody>
      </p:sp>
      <p:grpSp>
        <p:nvGrpSpPr>
          <p:cNvPr id="998" name="Group 9098"/>
          <p:cNvGrpSpPr/>
          <p:nvPr/>
        </p:nvGrpSpPr>
        <p:grpSpPr>
          <a:xfrm>
            <a:off x="2150647" y="3721015"/>
            <a:ext cx="630796" cy="634348"/>
            <a:chOff x="0" y="0"/>
            <a:chExt cx="630795" cy="634346"/>
          </a:xfrm>
        </p:grpSpPr>
        <p:sp>
          <p:nvSpPr>
            <p:cNvPr id="999" name="Shape 9096"/>
            <p:cNvSpPr/>
            <p:nvPr/>
          </p:nvSpPr>
          <p:spPr>
            <a:xfrm>
              <a:off x="-1" y="0"/>
              <a:ext cx="630797" cy="634347"/>
            </a:xfrm>
            <a:prstGeom prst="rect">
              <a:avLst/>
            </a:prstGeom>
            <a:solidFill>
              <a:schemeClr val="accent1"/>
            </a:solidFill>
            <a:ln w="31750" cap="flat">
              <a:solidFill>
                <a:srgbClr val="FFFFFF"/>
              </a:solidFill>
              <a:prstDash val="solid"/>
              <a:bevel/>
            </a:ln>
            <a:effectLst/>
          </p:spPr>
          <p:txBody>
            <a:bodyPr wrap="square" lIns="45719" tIns="45719" rIns="45719" bIns="45719" numCol="1" anchor="t">
              <a:noAutofit/>
            </a:bodyPr>
            <a:lstStyle/>
            <a:p>
              <a:endParaRPr>
                <a:cs typeface="+mn-ea"/>
                <a:sym typeface="+mn-lt"/>
              </a:endParaRPr>
            </a:p>
          </p:txBody>
        </p:sp>
        <p:sp>
          <p:nvSpPr>
            <p:cNvPr id="1000" name="Shape 9097"/>
            <p:cNvSpPr/>
            <p:nvPr/>
          </p:nvSpPr>
          <p:spPr>
            <a:xfrm flipH="1">
              <a:off x="100641" y="67832"/>
              <a:ext cx="452673" cy="486894"/>
            </a:xfrm>
            <a:custGeom>
              <a:avLst/>
              <a:gdLst/>
              <a:ahLst/>
              <a:cxnLst>
                <a:cxn ang="0">
                  <a:pos x="wd2" y="hd2"/>
                </a:cxn>
                <a:cxn ang="5400000">
                  <a:pos x="wd2" y="hd2"/>
                </a:cxn>
                <a:cxn ang="10800000">
                  <a:pos x="wd2" y="hd2"/>
                </a:cxn>
                <a:cxn ang="16200000">
                  <a:pos x="wd2" y="hd2"/>
                </a:cxn>
              </a:cxnLst>
              <a:rect l="0" t="0" r="r" b="b"/>
              <a:pathLst>
                <a:path w="21432" h="21507" extrusionOk="0">
                  <a:moveTo>
                    <a:pt x="15358" y="15272"/>
                  </a:moveTo>
                  <a:cubicBezTo>
                    <a:pt x="14471" y="14922"/>
                    <a:pt x="14027" y="14381"/>
                    <a:pt x="13822" y="13745"/>
                  </a:cubicBezTo>
                  <a:cubicBezTo>
                    <a:pt x="14198" y="13968"/>
                    <a:pt x="14539" y="14254"/>
                    <a:pt x="14914" y="14572"/>
                  </a:cubicBezTo>
                  <a:cubicBezTo>
                    <a:pt x="18327" y="11645"/>
                    <a:pt x="19930" y="989"/>
                    <a:pt x="13583" y="989"/>
                  </a:cubicBezTo>
                  <a:cubicBezTo>
                    <a:pt x="12867" y="384"/>
                    <a:pt x="11877" y="34"/>
                    <a:pt x="10785" y="2"/>
                  </a:cubicBezTo>
                  <a:cubicBezTo>
                    <a:pt x="7612" y="-93"/>
                    <a:pt x="3654" y="2293"/>
                    <a:pt x="3722" y="7669"/>
                  </a:cubicBezTo>
                  <a:cubicBezTo>
                    <a:pt x="3756" y="10946"/>
                    <a:pt x="4711" y="12536"/>
                    <a:pt x="6383" y="14508"/>
                  </a:cubicBezTo>
                  <a:cubicBezTo>
                    <a:pt x="6793" y="14159"/>
                    <a:pt x="7202" y="13872"/>
                    <a:pt x="7612" y="13586"/>
                  </a:cubicBezTo>
                  <a:cubicBezTo>
                    <a:pt x="7441" y="14318"/>
                    <a:pt x="7032" y="14890"/>
                    <a:pt x="6042" y="15272"/>
                  </a:cubicBezTo>
                  <a:cubicBezTo>
                    <a:pt x="3517" y="16258"/>
                    <a:pt x="-100" y="16513"/>
                    <a:pt x="2" y="19503"/>
                  </a:cubicBezTo>
                  <a:cubicBezTo>
                    <a:pt x="2" y="20171"/>
                    <a:pt x="275" y="20839"/>
                    <a:pt x="719" y="21507"/>
                  </a:cubicBezTo>
                  <a:cubicBezTo>
                    <a:pt x="10785" y="21507"/>
                    <a:pt x="10785" y="21507"/>
                    <a:pt x="10785" y="21507"/>
                  </a:cubicBezTo>
                  <a:cubicBezTo>
                    <a:pt x="20715" y="21507"/>
                    <a:pt x="20715" y="21507"/>
                    <a:pt x="20715" y="21507"/>
                  </a:cubicBezTo>
                  <a:cubicBezTo>
                    <a:pt x="21125" y="20839"/>
                    <a:pt x="21398" y="20171"/>
                    <a:pt x="21432" y="19503"/>
                  </a:cubicBezTo>
                  <a:cubicBezTo>
                    <a:pt x="21500" y="16513"/>
                    <a:pt x="17917" y="16258"/>
                    <a:pt x="15358" y="15272"/>
                  </a:cubicBezTo>
                  <a:close/>
                  <a:moveTo>
                    <a:pt x="6349" y="10468"/>
                  </a:moveTo>
                  <a:cubicBezTo>
                    <a:pt x="6145" y="10437"/>
                    <a:pt x="5974" y="10373"/>
                    <a:pt x="5803" y="10246"/>
                  </a:cubicBezTo>
                  <a:cubicBezTo>
                    <a:pt x="7134" y="9514"/>
                    <a:pt x="8328" y="8114"/>
                    <a:pt x="10785" y="5983"/>
                  </a:cubicBezTo>
                  <a:cubicBezTo>
                    <a:pt x="11161" y="5665"/>
                    <a:pt x="11536" y="5315"/>
                    <a:pt x="11980" y="4965"/>
                  </a:cubicBezTo>
                  <a:cubicBezTo>
                    <a:pt x="11741" y="5347"/>
                    <a:pt x="11400" y="5888"/>
                    <a:pt x="10785" y="6619"/>
                  </a:cubicBezTo>
                  <a:cubicBezTo>
                    <a:pt x="10103" y="7446"/>
                    <a:pt x="9045" y="8496"/>
                    <a:pt x="7373" y="9896"/>
                  </a:cubicBezTo>
                  <a:cubicBezTo>
                    <a:pt x="8260" y="10023"/>
                    <a:pt x="9523" y="9546"/>
                    <a:pt x="10785" y="8782"/>
                  </a:cubicBezTo>
                  <a:cubicBezTo>
                    <a:pt x="11980" y="8051"/>
                    <a:pt x="13140" y="7065"/>
                    <a:pt x="13993" y="6015"/>
                  </a:cubicBezTo>
                  <a:cubicBezTo>
                    <a:pt x="14402" y="7510"/>
                    <a:pt x="14982" y="9164"/>
                    <a:pt x="15733" y="10118"/>
                  </a:cubicBezTo>
                  <a:cubicBezTo>
                    <a:pt x="15528" y="10309"/>
                    <a:pt x="15324" y="10437"/>
                    <a:pt x="15051" y="10468"/>
                  </a:cubicBezTo>
                  <a:cubicBezTo>
                    <a:pt x="14266" y="12250"/>
                    <a:pt x="12799" y="13586"/>
                    <a:pt x="10785" y="13618"/>
                  </a:cubicBezTo>
                  <a:cubicBezTo>
                    <a:pt x="10717" y="13618"/>
                    <a:pt x="10717" y="13618"/>
                    <a:pt x="10717" y="13618"/>
                  </a:cubicBezTo>
                  <a:cubicBezTo>
                    <a:pt x="8670" y="13618"/>
                    <a:pt x="7168" y="12282"/>
                    <a:pt x="6349" y="10468"/>
                  </a:cubicBezTo>
                  <a:close/>
                  <a:moveTo>
                    <a:pt x="10785" y="20266"/>
                  </a:moveTo>
                  <a:cubicBezTo>
                    <a:pt x="7714" y="20330"/>
                    <a:pt x="4745" y="19248"/>
                    <a:pt x="2732" y="17085"/>
                  </a:cubicBezTo>
                  <a:cubicBezTo>
                    <a:pt x="3824" y="16608"/>
                    <a:pt x="5257" y="16290"/>
                    <a:pt x="6622" y="15845"/>
                  </a:cubicBezTo>
                  <a:cubicBezTo>
                    <a:pt x="7544" y="15495"/>
                    <a:pt x="8055" y="14668"/>
                    <a:pt x="8363" y="13681"/>
                  </a:cubicBezTo>
                  <a:cubicBezTo>
                    <a:pt x="9045" y="14031"/>
                    <a:pt x="9830" y="14254"/>
                    <a:pt x="10717" y="14254"/>
                  </a:cubicBezTo>
                  <a:cubicBezTo>
                    <a:pt x="10785" y="14254"/>
                    <a:pt x="10785" y="14254"/>
                    <a:pt x="10785" y="14254"/>
                  </a:cubicBezTo>
                  <a:cubicBezTo>
                    <a:pt x="11604" y="14254"/>
                    <a:pt x="12355" y="14031"/>
                    <a:pt x="13037" y="13681"/>
                  </a:cubicBezTo>
                  <a:cubicBezTo>
                    <a:pt x="13310" y="14636"/>
                    <a:pt x="13788" y="15495"/>
                    <a:pt x="14641" y="15845"/>
                  </a:cubicBezTo>
                  <a:cubicBezTo>
                    <a:pt x="15801" y="16290"/>
                    <a:pt x="17576" y="16608"/>
                    <a:pt x="18838" y="17181"/>
                  </a:cubicBezTo>
                  <a:cubicBezTo>
                    <a:pt x="16552" y="19217"/>
                    <a:pt x="13618" y="20235"/>
                    <a:pt x="10785" y="20266"/>
                  </a:cubicBezTo>
                  <a:close/>
                </a:path>
              </a:pathLst>
            </a:custGeom>
            <a:solidFill>
              <a:srgbClr val="FFFFFF"/>
            </a:solidFill>
            <a:ln w="12700" cap="flat">
              <a:noFill/>
              <a:miter lim="400000"/>
            </a:ln>
            <a:effectLst/>
          </p:spPr>
          <p:txBody>
            <a:bodyPr wrap="square" lIns="45719" tIns="45719" rIns="45719" bIns="45719" numCol="1" anchor="t">
              <a:noAutofit/>
            </a:bodyPr>
            <a:lstStyle/>
            <a:p>
              <a:pPr>
                <a:defRPr sz="2400"/>
              </a:pPr>
              <a:endParaRPr>
                <a:cs typeface="+mn-ea"/>
                <a:sym typeface="+mn-lt"/>
              </a:endParaRPr>
            </a:p>
          </p:txBody>
        </p:sp>
      </p:grpSp>
      <p:grpSp>
        <p:nvGrpSpPr>
          <p:cNvPr id="1001" name="Group 9101"/>
          <p:cNvGrpSpPr/>
          <p:nvPr/>
        </p:nvGrpSpPr>
        <p:grpSpPr>
          <a:xfrm>
            <a:off x="4468676" y="1919415"/>
            <a:ext cx="630796" cy="634348"/>
            <a:chOff x="0" y="0"/>
            <a:chExt cx="630795" cy="634346"/>
          </a:xfrm>
        </p:grpSpPr>
        <p:sp>
          <p:nvSpPr>
            <p:cNvPr id="1002" name="Shape 9099"/>
            <p:cNvSpPr/>
            <p:nvPr/>
          </p:nvSpPr>
          <p:spPr>
            <a:xfrm>
              <a:off x="-1" y="0"/>
              <a:ext cx="630797" cy="634347"/>
            </a:xfrm>
            <a:prstGeom prst="rect">
              <a:avLst/>
            </a:prstGeom>
            <a:solidFill>
              <a:schemeClr val="accent3"/>
            </a:solidFill>
            <a:ln w="31750" cap="flat">
              <a:solidFill>
                <a:srgbClr val="FFFFFF"/>
              </a:solidFill>
              <a:prstDash val="solid"/>
              <a:bevel/>
            </a:ln>
            <a:effectLst/>
          </p:spPr>
          <p:txBody>
            <a:bodyPr wrap="square" lIns="45719" tIns="45719" rIns="45719" bIns="45719" numCol="1" anchor="t">
              <a:noAutofit/>
            </a:bodyPr>
            <a:lstStyle/>
            <a:p>
              <a:endParaRPr>
                <a:cs typeface="+mn-ea"/>
                <a:sym typeface="+mn-lt"/>
              </a:endParaRPr>
            </a:p>
          </p:txBody>
        </p:sp>
        <p:sp>
          <p:nvSpPr>
            <p:cNvPr id="1003" name="Shape 9100"/>
            <p:cNvSpPr/>
            <p:nvPr/>
          </p:nvSpPr>
          <p:spPr>
            <a:xfrm flipH="1">
              <a:off x="109642" y="103810"/>
              <a:ext cx="411191" cy="444118"/>
            </a:xfrm>
            <a:custGeom>
              <a:avLst/>
              <a:gdLst/>
              <a:ahLst/>
              <a:cxnLst>
                <a:cxn ang="0">
                  <a:pos x="wd2" y="hd2"/>
                </a:cxn>
                <a:cxn ang="5400000">
                  <a:pos x="wd2" y="hd2"/>
                </a:cxn>
                <a:cxn ang="10800000">
                  <a:pos x="wd2" y="hd2"/>
                </a:cxn>
                <a:cxn ang="16200000">
                  <a:pos x="wd2" y="hd2"/>
                </a:cxn>
              </a:cxnLst>
              <a:rect l="0" t="0" r="r" b="b"/>
              <a:pathLst>
                <a:path w="21600" h="21581" extrusionOk="0">
                  <a:moveTo>
                    <a:pt x="20741" y="17483"/>
                  </a:moveTo>
                  <a:cubicBezTo>
                    <a:pt x="20329" y="17134"/>
                    <a:pt x="19814" y="16848"/>
                    <a:pt x="19231" y="16594"/>
                  </a:cubicBezTo>
                  <a:cubicBezTo>
                    <a:pt x="18853" y="16435"/>
                    <a:pt x="18441" y="16308"/>
                    <a:pt x="17994" y="16149"/>
                  </a:cubicBezTo>
                  <a:cubicBezTo>
                    <a:pt x="17823" y="16117"/>
                    <a:pt x="17651" y="16054"/>
                    <a:pt x="17479" y="15990"/>
                  </a:cubicBezTo>
                  <a:cubicBezTo>
                    <a:pt x="17685" y="15832"/>
                    <a:pt x="17857" y="15641"/>
                    <a:pt x="17994" y="15419"/>
                  </a:cubicBezTo>
                  <a:cubicBezTo>
                    <a:pt x="18200" y="15069"/>
                    <a:pt x="18303" y="14720"/>
                    <a:pt x="18303" y="14307"/>
                  </a:cubicBezTo>
                  <a:cubicBezTo>
                    <a:pt x="18303" y="13894"/>
                    <a:pt x="18200" y="13513"/>
                    <a:pt x="17994" y="13195"/>
                  </a:cubicBezTo>
                  <a:cubicBezTo>
                    <a:pt x="17960" y="13100"/>
                    <a:pt x="17857" y="12973"/>
                    <a:pt x="17788" y="12877"/>
                  </a:cubicBezTo>
                  <a:cubicBezTo>
                    <a:pt x="17857" y="12846"/>
                    <a:pt x="17926" y="12782"/>
                    <a:pt x="17994" y="12750"/>
                  </a:cubicBezTo>
                  <a:cubicBezTo>
                    <a:pt x="18544" y="12337"/>
                    <a:pt x="18921" y="11702"/>
                    <a:pt x="18921" y="10972"/>
                  </a:cubicBezTo>
                  <a:cubicBezTo>
                    <a:pt x="18921" y="10305"/>
                    <a:pt x="18578" y="9669"/>
                    <a:pt x="18097" y="9288"/>
                  </a:cubicBezTo>
                  <a:cubicBezTo>
                    <a:pt x="18132" y="9097"/>
                    <a:pt x="18166" y="8907"/>
                    <a:pt x="18166" y="8685"/>
                  </a:cubicBezTo>
                  <a:cubicBezTo>
                    <a:pt x="18166" y="8399"/>
                    <a:pt x="18097" y="8113"/>
                    <a:pt x="17994" y="7859"/>
                  </a:cubicBezTo>
                  <a:cubicBezTo>
                    <a:pt x="17857" y="7509"/>
                    <a:pt x="17651" y="7223"/>
                    <a:pt x="17342" y="7001"/>
                  </a:cubicBezTo>
                  <a:cubicBezTo>
                    <a:pt x="17342" y="6969"/>
                    <a:pt x="17307" y="6937"/>
                    <a:pt x="17273" y="6937"/>
                  </a:cubicBezTo>
                  <a:cubicBezTo>
                    <a:pt x="17376" y="4968"/>
                    <a:pt x="16689" y="3412"/>
                    <a:pt x="15659" y="2300"/>
                  </a:cubicBezTo>
                  <a:cubicBezTo>
                    <a:pt x="15487" y="2109"/>
                    <a:pt x="15316" y="1950"/>
                    <a:pt x="15110" y="1760"/>
                  </a:cubicBezTo>
                  <a:cubicBezTo>
                    <a:pt x="14766" y="1474"/>
                    <a:pt x="14423" y="1220"/>
                    <a:pt x="14045" y="1029"/>
                  </a:cubicBezTo>
                  <a:cubicBezTo>
                    <a:pt x="13633" y="743"/>
                    <a:pt x="13152" y="553"/>
                    <a:pt x="12706" y="394"/>
                  </a:cubicBezTo>
                  <a:cubicBezTo>
                    <a:pt x="12191" y="203"/>
                    <a:pt x="11676" y="108"/>
                    <a:pt x="11195" y="45"/>
                  </a:cubicBezTo>
                  <a:cubicBezTo>
                    <a:pt x="11058" y="13"/>
                    <a:pt x="10920" y="13"/>
                    <a:pt x="10783" y="13"/>
                  </a:cubicBezTo>
                  <a:cubicBezTo>
                    <a:pt x="10371" y="-19"/>
                    <a:pt x="9993" y="13"/>
                    <a:pt x="9684" y="76"/>
                  </a:cubicBezTo>
                  <a:cubicBezTo>
                    <a:pt x="9238" y="140"/>
                    <a:pt x="8894" y="299"/>
                    <a:pt x="8619" y="489"/>
                  </a:cubicBezTo>
                  <a:cubicBezTo>
                    <a:pt x="8482" y="489"/>
                    <a:pt x="8345" y="521"/>
                    <a:pt x="8207" y="521"/>
                  </a:cubicBezTo>
                  <a:cubicBezTo>
                    <a:pt x="7761" y="616"/>
                    <a:pt x="7349" y="775"/>
                    <a:pt x="6971" y="997"/>
                  </a:cubicBezTo>
                  <a:cubicBezTo>
                    <a:pt x="6696" y="1188"/>
                    <a:pt x="6422" y="1410"/>
                    <a:pt x="6147" y="1665"/>
                  </a:cubicBezTo>
                  <a:cubicBezTo>
                    <a:pt x="6044" y="1792"/>
                    <a:pt x="5941" y="1887"/>
                    <a:pt x="5838" y="2014"/>
                  </a:cubicBezTo>
                  <a:cubicBezTo>
                    <a:pt x="5014" y="3030"/>
                    <a:pt x="4464" y="4428"/>
                    <a:pt x="4258" y="5826"/>
                  </a:cubicBezTo>
                  <a:cubicBezTo>
                    <a:pt x="4190" y="6143"/>
                    <a:pt x="4190" y="6429"/>
                    <a:pt x="4155" y="6715"/>
                  </a:cubicBezTo>
                  <a:cubicBezTo>
                    <a:pt x="3949" y="6810"/>
                    <a:pt x="3743" y="6969"/>
                    <a:pt x="3606" y="7128"/>
                  </a:cubicBezTo>
                  <a:cubicBezTo>
                    <a:pt x="3194" y="7541"/>
                    <a:pt x="2919" y="8081"/>
                    <a:pt x="2919" y="8685"/>
                  </a:cubicBezTo>
                  <a:cubicBezTo>
                    <a:pt x="2919" y="8843"/>
                    <a:pt x="2953" y="9002"/>
                    <a:pt x="2988" y="9161"/>
                  </a:cubicBezTo>
                  <a:cubicBezTo>
                    <a:pt x="2747" y="9320"/>
                    <a:pt x="2541" y="9510"/>
                    <a:pt x="2369" y="9765"/>
                  </a:cubicBezTo>
                  <a:cubicBezTo>
                    <a:pt x="2129" y="10114"/>
                    <a:pt x="1992" y="10527"/>
                    <a:pt x="1992" y="10972"/>
                  </a:cubicBezTo>
                  <a:cubicBezTo>
                    <a:pt x="1992" y="11416"/>
                    <a:pt x="2129" y="11829"/>
                    <a:pt x="2369" y="12179"/>
                  </a:cubicBezTo>
                  <a:cubicBezTo>
                    <a:pt x="2644" y="12623"/>
                    <a:pt x="3091" y="12941"/>
                    <a:pt x="3606" y="13100"/>
                  </a:cubicBezTo>
                  <a:cubicBezTo>
                    <a:pt x="3709" y="13132"/>
                    <a:pt x="3846" y="13163"/>
                    <a:pt x="3983" y="13163"/>
                  </a:cubicBezTo>
                  <a:cubicBezTo>
                    <a:pt x="3777" y="13513"/>
                    <a:pt x="3674" y="13894"/>
                    <a:pt x="3674" y="14307"/>
                  </a:cubicBezTo>
                  <a:cubicBezTo>
                    <a:pt x="3674" y="14879"/>
                    <a:pt x="3880" y="15387"/>
                    <a:pt x="4258" y="15768"/>
                  </a:cubicBezTo>
                  <a:cubicBezTo>
                    <a:pt x="4293" y="15832"/>
                    <a:pt x="4327" y="15863"/>
                    <a:pt x="4396" y="15927"/>
                  </a:cubicBezTo>
                  <a:cubicBezTo>
                    <a:pt x="4258" y="15959"/>
                    <a:pt x="4258" y="15959"/>
                    <a:pt x="4258" y="15959"/>
                  </a:cubicBezTo>
                  <a:cubicBezTo>
                    <a:pt x="4018" y="16022"/>
                    <a:pt x="3812" y="16086"/>
                    <a:pt x="3606" y="16149"/>
                  </a:cubicBezTo>
                  <a:cubicBezTo>
                    <a:pt x="3159" y="16308"/>
                    <a:pt x="2747" y="16435"/>
                    <a:pt x="2369" y="16594"/>
                  </a:cubicBezTo>
                  <a:cubicBezTo>
                    <a:pt x="1786" y="16848"/>
                    <a:pt x="1271" y="17134"/>
                    <a:pt x="893" y="17483"/>
                  </a:cubicBezTo>
                  <a:cubicBezTo>
                    <a:pt x="309" y="17992"/>
                    <a:pt x="0" y="18659"/>
                    <a:pt x="0" y="19612"/>
                  </a:cubicBezTo>
                  <a:cubicBezTo>
                    <a:pt x="34" y="20247"/>
                    <a:pt x="309" y="20914"/>
                    <a:pt x="721" y="21581"/>
                  </a:cubicBezTo>
                  <a:cubicBezTo>
                    <a:pt x="893" y="21581"/>
                    <a:pt x="893" y="21581"/>
                    <a:pt x="893" y="21581"/>
                  </a:cubicBezTo>
                  <a:cubicBezTo>
                    <a:pt x="2369" y="21581"/>
                    <a:pt x="2369" y="21581"/>
                    <a:pt x="2369" y="21581"/>
                  </a:cubicBezTo>
                  <a:cubicBezTo>
                    <a:pt x="3606" y="21581"/>
                    <a:pt x="3606" y="21581"/>
                    <a:pt x="3606" y="21581"/>
                  </a:cubicBezTo>
                  <a:cubicBezTo>
                    <a:pt x="4258" y="21581"/>
                    <a:pt x="4258" y="21581"/>
                    <a:pt x="4258" y="21581"/>
                  </a:cubicBezTo>
                  <a:cubicBezTo>
                    <a:pt x="5838" y="21581"/>
                    <a:pt x="5838" y="21581"/>
                    <a:pt x="5838" y="21581"/>
                  </a:cubicBezTo>
                  <a:cubicBezTo>
                    <a:pt x="6147" y="21581"/>
                    <a:pt x="6147" y="21581"/>
                    <a:pt x="6147" y="21581"/>
                  </a:cubicBezTo>
                  <a:cubicBezTo>
                    <a:pt x="6971" y="21581"/>
                    <a:pt x="6971" y="21581"/>
                    <a:pt x="6971" y="21581"/>
                  </a:cubicBezTo>
                  <a:cubicBezTo>
                    <a:pt x="8207" y="21581"/>
                    <a:pt x="8207" y="21581"/>
                    <a:pt x="8207" y="21581"/>
                  </a:cubicBezTo>
                  <a:cubicBezTo>
                    <a:pt x="9684" y="21581"/>
                    <a:pt x="9684" y="21581"/>
                    <a:pt x="9684" y="21581"/>
                  </a:cubicBezTo>
                  <a:cubicBezTo>
                    <a:pt x="10783" y="21581"/>
                    <a:pt x="10783" y="21581"/>
                    <a:pt x="10783" y="21581"/>
                  </a:cubicBezTo>
                  <a:cubicBezTo>
                    <a:pt x="11195" y="21581"/>
                    <a:pt x="11195" y="21581"/>
                    <a:pt x="11195" y="21581"/>
                  </a:cubicBezTo>
                  <a:cubicBezTo>
                    <a:pt x="12706" y="21581"/>
                    <a:pt x="12706" y="21581"/>
                    <a:pt x="12706" y="21581"/>
                  </a:cubicBezTo>
                  <a:cubicBezTo>
                    <a:pt x="14045" y="21581"/>
                    <a:pt x="14045" y="21581"/>
                    <a:pt x="14045" y="21581"/>
                  </a:cubicBezTo>
                  <a:cubicBezTo>
                    <a:pt x="15110" y="21581"/>
                    <a:pt x="15110" y="21581"/>
                    <a:pt x="15110" y="21581"/>
                  </a:cubicBezTo>
                  <a:cubicBezTo>
                    <a:pt x="15659" y="21581"/>
                    <a:pt x="15659" y="21581"/>
                    <a:pt x="15659" y="21581"/>
                  </a:cubicBezTo>
                  <a:cubicBezTo>
                    <a:pt x="17342" y="21581"/>
                    <a:pt x="17342" y="21581"/>
                    <a:pt x="17342" y="21581"/>
                  </a:cubicBezTo>
                  <a:cubicBezTo>
                    <a:pt x="17994" y="21581"/>
                    <a:pt x="17994" y="21581"/>
                    <a:pt x="17994" y="21581"/>
                  </a:cubicBezTo>
                  <a:cubicBezTo>
                    <a:pt x="19231" y="21581"/>
                    <a:pt x="19231" y="21581"/>
                    <a:pt x="19231" y="21581"/>
                  </a:cubicBezTo>
                  <a:cubicBezTo>
                    <a:pt x="20741" y="21581"/>
                    <a:pt x="20741" y="21581"/>
                    <a:pt x="20741" y="21581"/>
                  </a:cubicBezTo>
                  <a:cubicBezTo>
                    <a:pt x="20879" y="21581"/>
                    <a:pt x="20879" y="21581"/>
                    <a:pt x="20879" y="21581"/>
                  </a:cubicBezTo>
                  <a:cubicBezTo>
                    <a:pt x="21291" y="20914"/>
                    <a:pt x="21566" y="20247"/>
                    <a:pt x="21600" y="19612"/>
                  </a:cubicBezTo>
                  <a:cubicBezTo>
                    <a:pt x="21600" y="18659"/>
                    <a:pt x="21291" y="17992"/>
                    <a:pt x="20741" y="17483"/>
                  </a:cubicBezTo>
                  <a:close/>
                  <a:moveTo>
                    <a:pt x="996" y="18087"/>
                  </a:moveTo>
                  <a:cubicBezTo>
                    <a:pt x="996" y="18087"/>
                    <a:pt x="996" y="18087"/>
                    <a:pt x="996" y="18087"/>
                  </a:cubicBezTo>
                  <a:cubicBezTo>
                    <a:pt x="962" y="18087"/>
                    <a:pt x="962" y="18087"/>
                    <a:pt x="962" y="18087"/>
                  </a:cubicBezTo>
                  <a:cubicBezTo>
                    <a:pt x="962" y="18087"/>
                    <a:pt x="962" y="18087"/>
                    <a:pt x="962" y="18087"/>
                  </a:cubicBezTo>
                  <a:cubicBezTo>
                    <a:pt x="962" y="18087"/>
                    <a:pt x="962" y="18087"/>
                    <a:pt x="962" y="18087"/>
                  </a:cubicBezTo>
                  <a:cubicBezTo>
                    <a:pt x="927" y="18087"/>
                    <a:pt x="927" y="18087"/>
                    <a:pt x="927" y="18087"/>
                  </a:cubicBezTo>
                  <a:cubicBezTo>
                    <a:pt x="927" y="18087"/>
                    <a:pt x="927" y="18087"/>
                    <a:pt x="927" y="18087"/>
                  </a:cubicBezTo>
                  <a:cubicBezTo>
                    <a:pt x="927" y="18087"/>
                    <a:pt x="927" y="18087"/>
                    <a:pt x="927" y="18087"/>
                  </a:cubicBezTo>
                  <a:cubicBezTo>
                    <a:pt x="893" y="18087"/>
                    <a:pt x="893" y="18087"/>
                    <a:pt x="893" y="18087"/>
                  </a:cubicBezTo>
                  <a:cubicBezTo>
                    <a:pt x="893" y="18087"/>
                    <a:pt x="893" y="18087"/>
                    <a:pt x="893" y="18087"/>
                  </a:cubicBezTo>
                  <a:cubicBezTo>
                    <a:pt x="893" y="18087"/>
                    <a:pt x="893" y="18087"/>
                    <a:pt x="893" y="18087"/>
                  </a:cubicBezTo>
                  <a:cubicBezTo>
                    <a:pt x="893" y="18087"/>
                    <a:pt x="893" y="18087"/>
                    <a:pt x="893" y="18087"/>
                  </a:cubicBezTo>
                  <a:cubicBezTo>
                    <a:pt x="859" y="18087"/>
                    <a:pt x="859" y="18087"/>
                    <a:pt x="859" y="18087"/>
                  </a:cubicBezTo>
                  <a:cubicBezTo>
                    <a:pt x="859" y="18087"/>
                    <a:pt x="859" y="18087"/>
                    <a:pt x="859" y="18087"/>
                  </a:cubicBezTo>
                  <a:cubicBezTo>
                    <a:pt x="859" y="18087"/>
                    <a:pt x="859" y="18087"/>
                    <a:pt x="859" y="18087"/>
                  </a:cubicBezTo>
                  <a:cubicBezTo>
                    <a:pt x="824" y="18087"/>
                    <a:pt x="824" y="18087"/>
                    <a:pt x="824" y="18087"/>
                  </a:cubicBezTo>
                  <a:cubicBezTo>
                    <a:pt x="824" y="18087"/>
                    <a:pt x="824" y="18087"/>
                    <a:pt x="824" y="18087"/>
                  </a:cubicBezTo>
                  <a:cubicBezTo>
                    <a:pt x="824" y="18087"/>
                    <a:pt x="824" y="18087"/>
                    <a:pt x="824" y="18087"/>
                  </a:cubicBezTo>
                  <a:cubicBezTo>
                    <a:pt x="790" y="18087"/>
                    <a:pt x="790" y="18087"/>
                    <a:pt x="790" y="18087"/>
                  </a:cubicBezTo>
                  <a:cubicBezTo>
                    <a:pt x="790" y="18087"/>
                    <a:pt x="790" y="18087"/>
                    <a:pt x="790" y="18087"/>
                  </a:cubicBezTo>
                  <a:cubicBezTo>
                    <a:pt x="790" y="18087"/>
                    <a:pt x="790" y="18087"/>
                    <a:pt x="790" y="18087"/>
                  </a:cubicBezTo>
                  <a:cubicBezTo>
                    <a:pt x="755" y="18087"/>
                    <a:pt x="755" y="18087"/>
                    <a:pt x="755" y="18087"/>
                  </a:cubicBezTo>
                  <a:cubicBezTo>
                    <a:pt x="755" y="18087"/>
                    <a:pt x="755" y="18087"/>
                    <a:pt x="755" y="18087"/>
                  </a:cubicBezTo>
                  <a:cubicBezTo>
                    <a:pt x="755" y="18087"/>
                    <a:pt x="755" y="18087"/>
                    <a:pt x="755" y="18087"/>
                  </a:cubicBezTo>
                  <a:cubicBezTo>
                    <a:pt x="687" y="18087"/>
                    <a:pt x="618" y="18023"/>
                    <a:pt x="618" y="17960"/>
                  </a:cubicBezTo>
                  <a:cubicBezTo>
                    <a:pt x="618" y="17896"/>
                    <a:pt x="687" y="17833"/>
                    <a:pt x="755" y="17833"/>
                  </a:cubicBezTo>
                  <a:cubicBezTo>
                    <a:pt x="755" y="17833"/>
                    <a:pt x="755" y="17833"/>
                    <a:pt x="755" y="17833"/>
                  </a:cubicBezTo>
                  <a:cubicBezTo>
                    <a:pt x="755" y="17833"/>
                    <a:pt x="755" y="17833"/>
                    <a:pt x="755" y="17833"/>
                  </a:cubicBezTo>
                  <a:cubicBezTo>
                    <a:pt x="790" y="17833"/>
                    <a:pt x="790" y="17833"/>
                    <a:pt x="790" y="17833"/>
                  </a:cubicBezTo>
                  <a:cubicBezTo>
                    <a:pt x="790" y="17833"/>
                    <a:pt x="790" y="17833"/>
                    <a:pt x="790" y="17833"/>
                  </a:cubicBezTo>
                  <a:cubicBezTo>
                    <a:pt x="790" y="17833"/>
                    <a:pt x="790" y="17833"/>
                    <a:pt x="790" y="17833"/>
                  </a:cubicBezTo>
                  <a:cubicBezTo>
                    <a:pt x="824" y="17833"/>
                    <a:pt x="824" y="17833"/>
                    <a:pt x="824" y="17833"/>
                  </a:cubicBezTo>
                  <a:cubicBezTo>
                    <a:pt x="824" y="17833"/>
                    <a:pt x="824" y="17833"/>
                    <a:pt x="824" y="17833"/>
                  </a:cubicBezTo>
                  <a:cubicBezTo>
                    <a:pt x="824" y="17833"/>
                    <a:pt x="824" y="17833"/>
                    <a:pt x="824" y="17833"/>
                  </a:cubicBezTo>
                  <a:cubicBezTo>
                    <a:pt x="859" y="17833"/>
                    <a:pt x="859" y="17833"/>
                    <a:pt x="859" y="17833"/>
                  </a:cubicBezTo>
                  <a:cubicBezTo>
                    <a:pt x="859" y="17833"/>
                    <a:pt x="859" y="17833"/>
                    <a:pt x="859" y="17833"/>
                  </a:cubicBezTo>
                  <a:cubicBezTo>
                    <a:pt x="859" y="17833"/>
                    <a:pt x="859" y="17833"/>
                    <a:pt x="859" y="17833"/>
                  </a:cubicBezTo>
                  <a:cubicBezTo>
                    <a:pt x="893" y="17833"/>
                    <a:pt x="893" y="17833"/>
                    <a:pt x="893" y="17833"/>
                  </a:cubicBezTo>
                  <a:cubicBezTo>
                    <a:pt x="893" y="17833"/>
                    <a:pt x="893" y="17833"/>
                    <a:pt x="893" y="17833"/>
                  </a:cubicBezTo>
                  <a:cubicBezTo>
                    <a:pt x="893" y="17833"/>
                    <a:pt x="893" y="17833"/>
                    <a:pt x="893" y="17833"/>
                  </a:cubicBezTo>
                  <a:cubicBezTo>
                    <a:pt x="927" y="17833"/>
                    <a:pt x="927" y="17833"/>
                    <a:pt x="927" y="17833"/>
                  </a:cubicBezTo>
                  <a:cubicBezTo>
                    <a:pt x="927" y="17833"/>
                    <a:pt x="927" y="17833"/>
                    <a:pt x="927" y="17833"/>
                  </a:cubicBezTo>
                  <a:cubicBezTo>
                    <a:pt x="927" y="17833"/>
                    <a:pt x="927" y="17833"/>
                    <a:pt x="927" y="17833"/>
                  </a:cubicBezTo>
                  <a:cubicBezTo>
                    <a:pt x="962" y="17833"/>
                    <a:pt x="962" y="17833"/>
                    <a:pt x="962" y="17833"/>
                  </a:cubicBezTo>
                  <a:cubicBezTo>
                    <a:pt x="962" y="17833"/>
                    <a:pt x="962" y="17833"/>
                    <a:pt x="962" y="17833"/>
                  </a:cubicBezTo>
                  <a:cubicBezTo>
                    <a:pt x="996" y="17833"/>
                    <a:pt x="996" y="17833"/>
                    <a:pt x="996" y="17833"/>
                  </a:cubicBezTo>
                  <a:cubicBezTo>
                    <a:pt x="996" y="17833"/>
                    <a:pt x="996" y="17833"/>
                    <a:pt x="996" y="17833"/>
                  </a:cubicBezTo>
                  <a:cubicBezTo>
                    <a:pt x="996" y="17833"/>
                    <a:pt x="996" y="17833"/>
                    <a:pt x="996" y="17833"/>
                  </a:cubicBezTo>
                  <a:cubicBezTo>
                    <a:pt x="996" y="17833"/>
                    <a:pt x="996" y="17833"/>
                    <a:pt x="996" y="17833"/>
                  </a:cubicBezTo>
                  <a:cubicBezTo>
                    <a:pt x="1030" y="17833"/>
                    <a:pt x="1030" y="17833"/>
                    <a:pt x="1030" y="17833"/>
                  </a:cubicBezTo>
                  <a:cubicBezTo>
                    <a:pt x="1168" y="17865"/>
                    <a:pt x="1168" y="18087"/>
                    <a:pt x="996" y="18087"/>
                  </a:cubicBezTo>
                  <a:close/>
                  <a:moveTo>
                    <a:pt x="2438" y="18436"/>
                  </a:moveTo>
                  <a:cubicBezTo>
                    <a:pt x="2404" y="18436"/>
                    <a:pt x="2404" y="18436"/>
                    <a:pt x="2404" y="18436"/>
                  </a:cubicBezTo>
                  <a:cubicBezTo>
                    <a:pt x="2404" y="18405"/>
                    <a:pt x="2404" y="18405"/>
                    <a:pt x="2404" y="18405"/>
                  </a:cubicBezTo>
                  <a:cubicBezTo>
                    <a:pt x="2369" y="18405"/>
                    <a:pt x="2369" y="18405"/>
                    <a:pt x="2369" y="18405"/>
                  </a:cubicBezTo>
                  <a:cubicBezTo>
                    <a:pt x="2369" y="18405"/>
                    <a:pt x="2369" y="18405"/>
                    <a:pt x="2369" y="18405"/>
                  </a:cubicBezTo>
                  <a:cubicBezTo>
                    <a:pt x="2369" y="18405"/>
                    <a:pt x="2369" y="18405"/>
                    <a:pt x="2369" y="18405"/>
                  </a:cubicBezTo>
                  <a:cubicBezTo>
                    <a:pt x="2335" y="18405"/>
                    <a:pt x="2335" y="18405"/>
                    <a:pt x="2335" y="18405"/>
                  </a:cubicBezTo>
                  <a:cubicBezTo>
                    <a:pt x="2335" y="18373"/>
                    <a:pt x="2335" y="18373"/>
                    <a:pt x="2335" y="18373"/>
                  </a:cubicBezTo>
                  <a:cubicBezTo>
                    <a:pt x="2301" y="18373"/>
                    <a:pt x="2301" y="18373"/>
                    <a:pt x="2301" y="18373"/>
                  </a:cubicBezTo>
                  <a:cubicBezTo>
                    <a:pt x="2301" y="18373"/>
                    <a:pt x="2301" y="18373"/>
                    <a:pt x="2301" y="18373"/>
                  </a:cubicBezTo>
                  <a:cubicBezTo>
                    <a:pt x="2266" y="18373"/>
                    <a:pt x="2266" y="18373"/>
                    <a:pt x="2266" y="18373"/>
                  </a:cubicBezTo>
                  <a:cubicBezTo>
                    <a:pt x="2266" y="18373"/>
                    <a:pt x="2266" y="18373"/>
                    <a:pt x="2266" y="18373"/>
                  </a:cubicBezTo>
                  <a:cubicBezTo>
                    <a:pt x="2232" y="18341"/>
                    <a:pt x="2232" y="18341"/>
                    <a:pt x="2232" y="18341"/>
                  </a:cubicBezTo>
                  <a:cubicBezTo>
                    <a:pt x="2232" y="18341"/>
                    <a:pt x="2232" y="18341"/>
                    <a:pt x="2232" y="18341"/>
                  </a:cubicBezTo>
                  <a:cubicBezTo>
                    <a:pt x="2198" y="18341"/>
                    <a:pt x="2198" y="18341"/>
                    <a:pt x="2198" y="18341"/>
                  </a:cubicBezTo>
                  <a:cubicBezTo>
                    <a:pt x="2198" y="18341"/>
                    <a:pt x="2198" y="18341"/>
                    <a:pt x="2198" y="18341"/>
                  </a:cubicBezTo>
                  <a:cubicBezTo>
                    <a:pt x="2060" y="18246"/>
                    <a:pt x="2163" y="18055"/>
                    <a:pt x="2301" y="18119"/>
                  </a:cubicBezTo>
                  <a:cubicBezTo>
                    <a:pt x="2301" y="18119"/>
                    <a:pt x="2301" y="18119"/>
                    <a:pt x="2301" y="18119"/>
                  </a:cubicBezTo>
                  <a:cubicBezTo>
                    <a:pt x="2335" y="18119"/>
                    <a:pt x="2335" y="18119"/>
                    <a:pt x="2335" y="18119"/>
                  </a:cubicBezTo>
                  <a:cubicBezTo>
                    <a:pt x="2335" y="18119"/>
                    <a:pt x="2335" y="18119"/>
                    <a:pt x="2335" y="18119"/>
                  </a:cubicBezTo>
                  <a:cubicBezTo>
                    <a:pt x="2369" y="18119"/>
                    <a:pt x="2369" y="18119"/>
                    <a:pt x="2369" y="18119"/>
                  </a:cubicBezTo>
                  <a:cubicBezTo>
                    <a:pt x="2369" y="18119"/>
                    <a:pt x="2369" y="18119"/>
                    <a:pt x="2369" y="18119"/>
                  </a:cubicBezTo>
                  <a:cubicBezTo>
                    <a:pt x="2404" y="18150"/>
                    <a:pt x="2404" y="18150"/>
                    <a:pt x="2404" y="18150"/>
                  </a:cubicBezTo>
                  <a:cubicBezTo>
                    <a:pt x="2404" y="18150"/>
                    <a:pt x="2404" y="18150"/>
                    <a:pt x="2404" y="18150"/>
                  </a:cubicBezTo>
                  <a:cubicBezTo>
                    <a:pt x="2438" y="18150"/>
                    <a:pt x="2438" y="18150"/>
                    <a:pt x="2438" y="18150"/>
                  </a:cubicBezTo>
                  <a:cubicBezTo>
                    <a:pt x="2438" y="18150"/>
                    <a:pt x="2438" y="18150"/>
                    <a:pt x="2438" y="18150"/>
                  </a:cubicBezTo>
                  <a:cubicBezTo>
                    <a:pt x="2472" y="18182"/>
                    <a:pt x="2472" y="18182"/>
                    <a:pt x="2472" y="18182"/>
                  </a:cubicBezTo>
                  <a:cubicBezTo>
                    <a:pt x="2472" y="18182"/>
                    <a:pt x="2472" y="18182"/>
                    <a:pt x="2472" y="18182"/>
                  </a:cubicBezTo>
                  <a:cubicBezTo>
                    <a:pt x="2507" y="18182"/>
                    <a:pt x="2507" y="18182"/>
                    <a:pt x="2507" y="18182"/>
                  </a:cubicBezTo>
                  <a:cubicBezTo>
                    <a:pt x="2507" y="18214"/>
                    <a:pt x="2507" y="18214"/>
                    <a:pt x="2507" y="18214"/>
                  </a:cubicBezTo>
                  <a:cubicBezTo>
                    <a:pt x="2541" y="18214"/>
                    <a:pt x="2541" y="18214"/>
                    <a:pt x="2541" y="18214"/>
                  </a:cubicBezTo>
                  <a:cubicBezTo>
                    <a:pt x="2541" y="18214"/>
                    <a:pt x="2541" y="18214"/>
                    <a:pt x="2576" y="18214"/>
                  </a:cubicBezTo>
                  <a:cubicBezTo>
                    <a:pt x="2679" y="18309"/>
                    <a:pt x="2576" y="18500"/>
                    <a:pt x="2438" y="18436"/>
                  </a:cubicBezTo>
                  <a:close/>
                  <a:moveTo>
                    <a:pt x="3606" y="19357"/>
                  </a:moveTo>
                  <a:cubicBezTo>
                    <a:pt x="3571" y="19326"/>
                    <a:pt x="3571" y="19326"/>
                    <a:pt x="3571" y="19326"/>
                  </a:cubicBezTo>
                  <a:cubicBezTo>
                    <a:pt x="3571" y="19294"/>
                    <a:pt x="3571" y="19294"/>
                    <a:pt x="3571" y="19294"/>
                  </a:cubicBezTo>
                  <a:cubicBezTo>
                    <a:pt x="3537" y="19294"/>
                    <a:pt x="3537" y="19294"/>
                    <a:pt x="3537" y="19294"/>
                  </a:cubicBezTo>
                  <a:cubicBezTo>
                    <a:pt x="3537" y="19262"/>
                    <a:pt x="3537" y="19262"/>
                    <a:pt x="3537" y="19262"/>
                  </a:cubicBezTo>
                  <a:cubicBezTo>
                    <a:pt x="3503" y="19262"/>
                    <a:pt x="3503" y="19262"/>
                    <a:pt x="3503" y="19262"/>
                  </a:cubicBezTo>
                  <a:cubicBezTo>
                    <a:pt x="3503" y="19230"/>
                    <a:pt x="3503" y="19230"/>
                    <a:pt x="3503" y="19230"/>
                  </a:cubicBezTo>
                  <a:cubicBezTo>
                    <a:pt x="3503" y="19230"/>
                    <a:pt x="3503" y="19230"/>
                    <a:pt x="3503" y="19230"/>
                  </a:cubicBezTo>
                  <a:cubicBezTo>
                    <a:pt x="3468" y="19199"/>
                    <a:pt x="3468" y="19199"/>
                    <a:pt x="3468" y="19199"/>
                  </a:cubicBezTo>
                  <a:cubicBezTo>
                    <a:pt x="3468" y="19167"/>
                    <a:pt x="3468" y="19167"/>
                    <a:pt x="3468" y="19167"/>
                  </a:cubicBezTo>
                  <a:cubicBezTo>
                    <a:pt x="3434" y="19167"/>
                    <a:pt x="3434" y="19167"/>
                    <a:pt x="3434" y="19167"/>
                  </a:cubicBezTo>
                  <a:cubicBezTo>
                    <a:pt x="3434" y="19135"/>
                    <a:pt x="3434" y="19135"/>
                    <a:pt x="3434" y="19135"/>
                  </a:cubicBezTo>
                  <a:cubicBezTo>
                    <a:pt x="3400" y="19135"/>
                    <a:pt x="3400" y="19135"/>
                    <a:pt x="3400" y="19135"/>
                  </a:cubicBezTo>
                  <a:cubicBezTo>
                    <a:pt x="3400" y="19135"/>
                    <a:pt x="3400" y="19103"/>
                    <a:pt x="3400" y="19103"/>
                  </a:cubicBezTo>
                  <a:cubicBezTo>
                    <a:pt x="3331" y="18976"/>
                    <a:pt x="3503" y="18881"/>
                    <a:pt x="3606" y="18945"/>
                  </a:cubicBezTo>
                  <a:cubicBezTo>
                    <a:pt x="3606" y="18945"/>
                    <a:pt x="3606" y="18976"/>
                    <a:pt x="3606" y="18976"/>
                  </a:cubicBezTo>
                  <a:cubicBezTo>
                    <a:pt x="3606" y="18976"/>
                    <a:pt x="3606" y="18976"/>
                    <a:pt x="3606" y="18976"/>
                  </a:cubicBezTo>
                  <a:cubicBezTo>
                    <a:pt x="3640" y="19008"/>
                    <a:pt x="3640" y="19008"/>
                    <a:pt x="3640" y="19008"/>
                  </a:cubicBezTo>
                  <a:cubicBezTo>
                    <a:pt x="3640" y="19008"/>
                    <a:pt x="3640" y="19008"/>
                    <a:pt x="3640" y="19008"/>
                  </a:cubicBezTo>
                  <a:cubicBezTo>
                    <a:pt x="3674" y="19040"/>
                    <a:pt x="3674" y="19040"/>
                    <a:pt x="3674" y="19040"/>
                  </a:cubicBezTo>
                  <a:cubicBezTo>
                    <a:pt x="3674" y="19072"/>
                    <a:pt x="3674" y="19072"/>
                    <a:pt x="3674" y="19072"/>
                  </a:cubicBezTo>
                  <a:cubicBezTo>
                    <a:pt x="3709" y="19072"/>
                    <a:pt x="3709" y="19072"/>
                    <a:pt x="3709" y="19072"/>
                  </a:cubicBezTo>
                  <a:cubicBezTo>
                    <a:pt x="3709" y="19103"/>
                    <a:pt x="3709" y="19103"/>
                    <a:pt x="3709" y="19103"/>
                  </a:cubicBezTo>
                  <a:cubicBezTo>
                    <a:pt x="3743" y="19103"/>
                    <a:pt x="3743" y="19103"/>
                    <a:pt x="3743" y="19103"/>
                  </a:cubicBezTo>
                  <a:cubicBezTo>
                    <a:pt x="3743" y="19135"/>
                    <a:pt x="3743" y="19135"/>
                    <a:pt x="3743" y="19135"/>
                  </a:cubicBezTo>
                  <a:cubicBezTo>
                    <a:pt x="3777" y="19167"/>
                    <a:pt x="3777" y="19167"/>
                    <a:pt x="3777" y="19167"/>
                  </a:cubicBezTo>
                  <a:cubicBezTo>
                    <a:pt x="3777" y="19167"/>
                    <a:pt x="3777" y="19167"/>
                    <a:pt x="3777" y="19167"/>
                  </a:cubicBezTo>
                  <a:cubicBezTo>
                    <a:pt x="3777" y="19167"/>
                    <a:pt x="3777" y="19167"/>
                    <a:pt x="3777" y="19167"/>
                  </a:cubicBezTo>
                  <a:cubicBezTo>
                    <a:pt x="3846" y="19294"/>
                    <a:pt x="3709" y="19421"/>
                    <a:pt x="3606" y="19357"/>
                  </a:cubicBezTo>
                  <a:close/>
                  <a:moveTo>
                    <a:pt x="4258" y="20723"/>
                  </a:moveTo>
                  <a:cubicBezTo>
                    <a:pt x="4190" y="20723"/>
                    <a:pt x="4155" y="20692"/>
                    <a:pt x="4155" y="20628"/>
                  </a:cubicBezTo>
                  <a:cubicBezTo>
                    <a:pt x="4155" y="20628"/>
                    <a:pt x="4155" y="20628"/>
                    <a:pt x="4155" y="20628"/>
                  </a:cubicBezTo>
                  <a:cubicBezTo>
                    <a:pt x="4155" y="20596"/>
                    <a:pt x="4155" y="20596"/>
                    <a:pt x="4155" y="20596"/>
                  </a:cubicBezTo>
                  <a:cubicBezTo>
                    <a:pt x="4121" y="20565"/>
                    <a:pt x="4121" y="20565"/>
                    <a:pt x="4121" y="20565"/>
                  </a:cubicBezTo>
                  <a:cubicBezTo>
                    <a:pt x="4121" y="20533"/>
                    <a:pt x="4121" y="20533"/>
                    <a:pt x="4121" y="20533"/>
                  </a:cubicBezTo>
                  <a:cubicBezTo>
                    <a:pt x="4121" y="20501"/>
                    <a:pt x="4121" y="20501"/>
                    <a:pt x="4121" y="20501"/>
                  </a:cubicBezTo>
                  <a:cubicBezTo>
                    <a:pt x="4121" y="20469"/>
                    <a:pt x="4121" y="20469"/>
                    <a:pt x="4121" y="20469"/>
                  </a:cubicBezTo>
                  <a:cubicBezTo>
                    <a:pt x="4121" y="20437"/>
                    <a:pt x="4121" y="20437"/>
                    <a:pt x="4121" y="20437"/>
                  </a:cubicBezTo>
                  <a:cubicBezTo>
                    <a:pt x="4086" y="20437"/>
                    <a:pt x="4086" y="20437"/>
                    <a:pt x="4086" y="20437"/>
                  </a:cubicBezTo>
                  <a:cubicBezTo>
                    <a:pt x="4086" y="20406"/>
                    <a:pt x="4086" y="20406"/>
                    <a:pt x="4086" y="20406"/>
                  </a:cubicBezTo>
                  <a:cubicBezTo>
                    <a:pt x="4086" y="20406"/>
                    <a:pt x="4086" y="20406"/>
                    <a:pt x="4086" y="20406"/>
                  </a:cubicBezTo>
                  <a:cubicBezTo>
                    <a:pt x="4086" y="20279"/>
                    <a:pt x="4155" y="20247"/>
                    <a:pt x="4258" y="20247"/>
                  </a:cubicBezTo>
                  <a:cubicBezTo>
                    <a:pt x="4293" y="20247"/>
                    <a:pt x="4327" y="20279"/>
                    <a:pt x="4327" y="20342"/>
                  </a:cubicBezTo>
                  <a:cubicBezTo>
                    <a:pt x="4361" y="20374"/>
                    <a:pt x="4361" y="20374"/>
                    <a:pt x="4361" y="20374"/>
                  </a:cubicBezTo>
                  <a:cubicBezTo>
                    <a:pt x="4361" y="20406"/>
                    <a:pt x="4361" y="20406"/>
                    <a:pt x="4361" y="20406"/>
                  </a:cubicBezTo>
                  <a:cubicBezTo>
                    <a:pt x="4361" y="20437"/>
                    <a:pt x="4361" y="20437"/>
                    <a:pt x="4361" y="20437"/>
                  </a:cubicBezTo>
                  <a:cubicBezTo>
                    <a:pt x="4361" y="20469"/>
                    <a:pt x="4361" y="20469"/>
                    <a:pt x="4361" y="20469"/>
                  </a:cubicBezTo>
                  <a:cubicBezTo>
                    <a:pt x="4361" y="20501"/>
                    <a:pt x="4361" y="20501"/>
                    <a:pt x="4361" y="20501"/>
                  </a:cubicBezTo>
                  <a:cubicBezTo>
                    <a:pt x="4396" y="20533"/>
                    <a:pt x="4396" y="20533"/>
                    <a:pt x="4396" y="20533"/>
                  </a:cubicBezTo>
                  <a:cubicBezTo>
                    <a:pt x="4396" y="20565"/>
                    <a:pt x="4396" y="20565"/>
                    <a:pt x="4396" y="20565"/>
                  </a:cubicBezTo>
                  <a:cubicBezTo>
                    <a:pt x="4396" y="20596"/>
                    <a:pt x="4396" y="20596"/>
                    <a:pt x="4396" y="20596"/>
                  </a:cubicBezTo>
                  <a:cubicBezTo>
                    <a:pt x="4396" y="20596"/>
                    <a:pt x="4396" y="20596"/>
                    <a:pt x="4396" y="20596"/>
                  </a:cubicBezTo>
                  <a:cubicBezTo>
                    <a:pt x="4396" y="20596"/>
                    <a:pt x="4396" y="20596"/>
                    <a:pt x="4396" y="20596"/>
                  </a:cubicBezTo>
                  <a:cubicBezTo>
                    <a:pt x="4430" y="20692"/>
                    <a:pt x="4327" y="20755"/>
                    <a:pt x="4258" y="20723"/>
                  </a:cubicBezTo>
                  <a:close/>
                  <a:moveTo>
                    <a:pt x="5838" y="16340"/>
                  </a:moveTo>
                  <a:cubicBezTo>
                    <a:pt x="5803" y="16340"/>
                    <a:pt x="5735" y="16276"/>
                    <a:pt x="5735" y="16213"/>
                  </a:cubicBezTo>
                  <a:cubicBezTo>
                    <a:pt x="5735" y="16149"/>
                    <a:pt x="5735" y="16149"/>
                    <a:pt x="5735" y="16149"/>
                  </a:cubicBezTo>
                  <a:cubicBezTo>
                    <a:pt x="5735" y="16086"/>
                    <a:pt x="5735" y="16086"/>
                    <a:pt x="5735" y="16086"/>
                  </a:cubicBezTo>
                  <a:cubicBezTo>
                    <a:pt x="5735" y="16022"/>
                    <a:pt x="5735" y="16022"/>
                    <a:pt x="5735" y="16022"/>
                  </a:cubicBezTo>
                  <a:cubicBezTo>
                    <a:pt x="5700" y="15959"/>
                    <a:pt x="5700" y="15959"/>
                    <a:pt x="5700" y="15959"/>
                  </a:cubicBezTo>
                  <a:cubicBezTo>
                    <a:pt x="5700" y="15895"/>
                    <a:pt x="5769" y="15832"/>
                    <a:pt x="5838" y="15832"/>
                  </a:cubicBezTo>
                  <a:cubicBezTo>
                    <a:pt x="5872" y="15832"/>
                    <a:pt x="5907" y="15863"/>
                    <a:pt x="5941" y="15863"/>
                  </a:cubicBezTo>
                  <a:cubicBezTo>
                    <a:pt x="5975" y="15895"/>
                    <a:pt x="5975" y="15927"/>
                    <a:pt x="5975" y="15959"/>
                  </a:cubicBezTo>
                  <a:cubicBezTo>
                    <a:pt x="5975" y="16022"/>
                    <a:pt x="5975" y="16022"/>
                    <a:pt x="5975" y="16022"/>
                  </a:cubicBezTo>
                  <a:cubicBezTo>
                    <a:pt x="5975" y="16086"/>
                    <a:pt x="5975" y="16086"/>
                    <a:pt x="5975" y="16086"/>
                  </a:cubicBezTo>
                  <a:cubicBezTo>
                    <a:pt x="5975" y="16149"/>
                    <a:pt x="5975" y="16149"/>
                    <a:pt x="5975" y="16149"/>
                  </a:cubicBezTo>
                  <a:cubicBezTo>
                    <a:pt x="5975" y="16213"/>
                    <a:pt x="5975" y="16213"/>
                    <a:pt x="5975" y="16213"/>
                  </a:cubicBezTo>
                  <a:cubicBezTo>
                    <a:pt x="5975" y="16213"/>
                    <a:pt x="5975" y="16213"/>
                    <a:pt x="5975" y="16245"/>
                  </a:cubicBezTo>
                  <a:cubicBezTo>
                    <a:pt x="5975" y="16308"/>
                    <a:pt x="5907" y="16340"/>
                    <a:pt x="5838" y="16340"/>
                  </a:cubicBezTo>
                  <a:close/>
                  <a:moveTo>
                    <a:pt x="6147" y="17769"/>
                  </a:moveTo>
                  <a:cubicBezTo>
                    <a:pt x="6113" y="17769"/>
                    <a:pt x="6113" y="17737"/>
                    <a:pt x="6078" y="17706"/>
                  </a:cubicBezTo>
                  <a:cubicBezTo>
                    <a:pt x="6078" y="17674"/>
                    <a:pt x="6078" y="17674"/>
                    <a:pt x="6078" y="17674"/>
                  </a:cubicBezTo>
                  <a:cubicBezTo>
                    <a:pt x="6044" y="17610"/>
                    <a:pt x="6044" y="17610"/>
                    <a:pt x="6044" y="17610"/>
                  </a:cubicBezTo>
                  <a:cubicBezTo>
                    <a:pt x="6010" y="17579"/>
                    <a:pt x="6010" y="17579"/>
                    <a:pt x="6010" y="17579"/>
                  </a:cubicBezTo>
                  <a:cubicBezTo>
                    <a:pt x="6010" y="17515"/>
                    <a:pt x="6010" y="17515"/>
                    <a:pt x="6010" y="17515"/>
                  </a:cubicBezTo>
                  <a:cubicBezTo>
                    <a:pt x="5975" y="17483"/>
                    <a:pt x="5975" y="17483"/>
                    <a:pt x="5975" y="17483"/>
                  </a:cubicBezTo>
                  <a:cubicBezTo>
                    <a:pt x="5941" y="17420"/>
                    <a:pt x="6010" y="17325"/>
                    <a:pt x="6078" y="17325"/>
                  </a:cubicBezTo>
                  <a:cubicBezTo>
                    <a:pt x="6113" y="17293"/>
                    <a:pt x="6113" y="17293"/>
                    <a:pt x="6147" y="17325"/>
                  </a:cubicBezTo>
                  <a:cubicBezTo>
                    <a:pt x="6181" y="17325"/>
                    <a:pt x="6216" y="17356"/>
                    <a:pt x="6216" y="17388"/>
                  </a:cubicBezTo>
                  <a:cubicBezTo>
                    <a:pt x="6250" y="17420"/>
                    <a:pt x="6250" y="17420"/>
                    <a:pt x="6250" y="17420"/>
                  </a:cubicBezTo>
                  <a:cubicBezTo>
                    <a:pt x="6250" y="17483"/>
                    <a:pt x="6250" y="17483"/>
                    <a:pt x="6250" y="17483"/>
                  </a:cubicBezTo>
                  <a:cubicBezTo>
                    <a:pt x="6284" y="17547"/>
                    <a:pt x="6284" y="17547"/>
                    <a:pt x="6284" y="17547"/>
                  </a:cubicBezTo>
                  <a:cubicBezTo>
                    <a:pt x="6284" y="17579"/>
                    <a:pt x="6284" y="17579"/>
                    <a:pt x="6284" y="17579"/>
                  </a:cubicBezTo>
                  <a:cubicBezTo>
                    <a:pt x="6319" y="17610"/>
                    <a:pt x="6319" y="17610"/>
                    <a:pt x="6319" y="17610"/>
                  </a:cubicBezTo>
                  <a:cubicBezTo>
                    <a:pt x="6319" y="17610"/>
                    <a:pt x="6319" y="17642"/>
                    <a:pt x="6319" y="17642"/>
                  </a:cubicBezTo>
                  <a:cubicBezTo>
                    <a:pt x="6353" y="17737"/>
                    <a:pt x="6250" y="17801"/>
                    <a:pt x="6147" y="17769"/>
                  </a:cubicBezTo>
                  <a:close/>
                  <a:moveTo>
                    <a:pt x="6971" y="18976"/>
                  </a:moveTo>
                  <a:cubicBezTo>
                    <a:pt x="6971" y="18976"/>
                    <a:pt x="6971" y="18976"/>
                    <a:pt x="6971" y="18976"/>
                  </a:cubicBezTo>
                  <a:cubicBezTo>
                    <a:pt x="6971" y="18976"/>
                    <a:pt x="6971" y="18976"/>
                    <a:pt x="6971" y="18976"/>
                  </a:cubicBezTo>
                  <a:cubicBezTo>
                    <a:pt x="6937" y="18945"/>
                    <a:pt x="6937" y="18945"/>
                    <a:pt x="6937" y="18945"/>
                  </a:cubicBezTo>
                  <a:cubicBezTo>
                    <a:pt x="6902" y="18913"/>
                    <a:pt x="6902" y="18913"/>
                    <a:pt x="6902" y="18913"/>
                  </a:cubicBezTo>
                  <a:cubicBezTo>
                    <a:pt x="6868" y="18849"/>
                    <a:pt x="6868" y="18849"/>
                    <a:pt x="6868" y="18849"/>
                  </a:cubicBezTo>
                  <a:cubicBezTo>
                    <a:pt x="6834" y="18817"/>
                    <a:pt x="6834" y="18817"/>
                    <a:pt x="6834" y="18817"/>
                  </a:cubicBezTo>
                  <a:cubicBezTo>
                    <a:pt x="6799" y="18786"/>
                    <a:pt x="6799" y="18786"/>
                    <a:pt x="6799" y="18786"/>
                  </a:cubicBezTo>
                  <a:cubicBezTo>
                    <a:pt x="6799" y="18786"/>
                    <a:pt x="6765" y="18786"/>
                    <a:pt x="6765" y="18754"/>
                  </a:cubicBezTo>
                  <a:cubicBezTo>
                    <a:pt x="6731" y="18627"/>
                    <a:pt x="6868" y="18532"/>
                    <a:pt x="6971" y="18627"/>
                  </a:cubicBezTo>
                  <a:cubicBezTo>
                    <a:pt x="6971" y="18627"/>
                    <a:pt x="6971" y="18627"/>
                    <a:pt x="6971" y="18627"/>
                  </a:cubicBezTo>
                  <a:cubicBezTo>
                    <a:pt x="7005" y="18659"/>
                    <a:pt x="7005" y="18659"/>
                    <a:pt x="7005" y="18659"/>
                  </a:cubicBezTo>
                  <a:cubicBezTo>
                    <a:pt x="7040" y="18690"/>
                    <a:pt x="7040" y="18690"/>
                    <a:pt x="7040" y="18690"/>
                  </a:cubicBezTo>
                  <a:cubicBezTo>
                    <a:pt x="7074" y="18722"/>
                    <a:pt x="7074" y="18722"/>
                    <a:pt x="7074" y="18722"/>
                  </a:cubicBezTo>
                  <a:cubicBezTo>
                    <a:pt x="7108" y="18754"/>
                    <a:pt x="7108" y="18754"/>
                    <a:pt x="7108" y="18754"/>
                  </a:cubicBezTo>
                  <a:cubicBezTo>
                    <a:pt x="7143" y="18817"/>
                    <a:pt x="7143" y="18817"/>
                    <a:pt x="7143" y="18817"/>
                  </a:cubicBezTo>
                  <a:cubicBezTo>
                    <a:pt x="7143" y="18817"/>
                    <a:pt x="7143" y="18817"/>
                    <a:pt x="7143" y="18817"/>
                  </a:cubicBezTo>
                  <a:cubicBezTo>
                    <a:pt x="7177" y="18817"/>
                    <a:pt x="7177" y="18817"/>
                    <a:pt x="7177" y="18849"/>
                  </a:cubicBezTo>
                  <a:cubicBezTo>
                    <a:pt x="7246" y="18976"/>
                    <a:pt x="7074" y="19072"/>
                    <a:pt x="6971" y="18976"/>
                  </a:cubicBezTo>
                  <a:close/>
                  <a:moveTo>
                    <a:pt x="8276" y="19834"/>
                  </a:moveTo>
                  <a:cubicBezTo>
                    <a:pt x="8242" y="19834"/>
                    <a:pt x="8242" y="19834"/>
                    <a:pt x="8242" y="19834"/>
                  </a:cubicBezTo>
                  <a:cubicBezTo>
                    <a:pt x="8207" y="19834"/>
                    <a:pt x="8207" y="19834"/>
                    <a:pt x="8207" y="19834"/>
                  </a:cubicBezTo>
                  <a:cubicBezTo>
                    <a:pt x="8207" y="19802"/>
                    <a:pt x="8207" y="19802"/>
                    <a:pt x="8207" y="19802"/>
                  </a:cubicBezTo>
                  <a:cubicBezTo>
                    <a:pt x="8139" y="19770"/>
                    <a:pt x="8139" y="19770"/>
                    <a:pt x="8139" y="19770"/>
                  </a:cubicBezTo>
                  <a:cubicBezTo>
                    <a:pt x="8104" y="19770"/>
                    <a:pt x="8104" y="19770"/>
                    <a:pt x="8104" y="19770"/>
                  </a:cubicBezTo>
                  <a:cubicBezTo>
                    <a:pt x="8036" y="19739"/>
                    <a:pt x="8036" y="19739"/>
                    <a:pt x="8036" y="19739"/>
                  </a:cubicBezTo>
                  <a:cubicBezTo>
                    <a:pt x="7933" y="19675"/>
                    <a:pt x="7967" y="19516"/>
                    <a:pt x="8070" y="19485"/>
                  </a:cubicBezTo>
                  <a:cubicBezTo>
                    <a:pt x="8104" y="19485"/>
                    <a:pt x="8139" y="19516"/>
                    <a:pt x="8173" y="19516"/>
                  </a:cubicBezTo>
                  <a:cubicBezTo>
                    <a:pt x="8207" y="19548"/>
                    <a:pt x="8207" y="19548"/>
                    <a:pt x="8207" y="19548"/>
                  </a:cubicBezTo>
                  <a:cubicBezTo>
                    <a:pt x="8207" y="19548"/>
                    <a:pt x="8207" y="19548"/>
                    <a:pt x="8207" y="19548"/>
                  </a:cubicBezTo>
                  <a:cubicBezTo>
                    <a:pt x="8242" y="19548"/>
                    <a:pt x="8242" y="19548"/>
                    <a:pt x="8242" y="19548"/>
                  </a:cubicBezTo>
                  <a:cubicBezTo>
                    <a:pt x="8310" y="19580"/>
                    <a:pt x="8310" y="19580"/>
                    <a:pt x="8310" y="19580"/>
                  </a:cubicBezTo>
                  <a:cubicBezTo>
                    <a:pt x="8345" y="19612"/>
                    <a:pt x="8345" y="19612"/>
                    <a:pt x="8345" y="19612"/>
                  </a:cubicBezTo>
                  <a:cubicBezTo>
                    <a:pt x="8379" y="19612"/>
                    <a:pt x="8379" y="19612"/>
                    <a:pt x="8379" y="19612"/>
                  </a:cubicBezTo>
                  <a:cubicBezTo>
                    <a:pt x="8413" y="19643"/>
                    <a:pt x="8413" y="19643"/>
                    <a:pt x="8413" y="19643"/>
                  </a:cubicBezTo>
                  <a:cubicBezTo>
                    <a:pt x="8516" y="19739"/>
                    <a:pt x="8413" y="19897"/>
                    <a:pt x="8276" y="19834"/>
                  </a:cubicBezTo>
                  <a:close/>
                  <a:moveTo>
                    <a:pt x="9787" y="20310"/>
                  </a:moveTo>
                  <a:cubicBezTo>
                    <a:pt x="9753" y="20279"/>
                    <a:pt x="9753" y="20279"/>
                    <a:pt x="9753" y="20279"/>
                  </a:cubicBezTo>
                  <a:cubicBezTo>
                    <a:pt x="9684" y="20279"/>
                    <a:pt x="9684" y="20279"/>
                    <a:pt x="9684" y="20279"/>
                  </a:cubicBezTo>
                  <a:cubicBezTo>
                    <a:pt x="9684" y="20279"/>
                    <a:pt x="9684" y="20279"/>
                    <a:pt x="9684" y="20279"/>
                  </a:cubicBezTo>
                  <a:cubicBezTo>
                    <a:pt x="9615" y="20279"/>
                    <a:pt x="9615" y="20279"/>
                    <a:pt x="9615" y="20279"/>
                  </a:cubicBezTo>
                  <a:cubicBezTo>
                    <a:pt x="9581" y="20247"/>
                    <a:pt x="9581" y="20247"/>
                    <a:pt x="9581" y="20247"/>
                  </a:cubicBezTo>
                  <a:cubicBezTo>
                    <a:pt x="9512" y="20247"/>
                    <a:pt x="9512" y="20247"/>
                    <a:pt x="9512" y="20247"/>
                  </a:cubicBezTo>
                  <a:cubicBezTo>
                    <a:pt x="9409" y="20215"/>
                    <a:pt x="9375" y="20056"/>
                    <a:pt x="9478" y="20025"/>
                  </a:cubicBezTo>
                  <a:cubicBezTo>
                    <a:pt x="9512" y="19993"/>
                    <a:pt x="9547" y="19993"/>
                    <a:pt x="9581" y="19993"/>
                  </a:cubicBezTo>
                  <a:cubicBezTo>
                    <a:pt x="9615" y="20025"/>
                    <a:pt x="9615" y="20025"/>
                    <a:pt x="9615" y="20025"/>
                  </a:cubicBezTo>
                  <a:cubicBezTo>
                    <a:pt x="9684" y="20025"/>
                    <a:pt x="9684" y="20025"/>
                    <a:pt x="9684" y="20025"/>
                  </a:cubicBezTo>
                  <a:cubicBezTo>
                    <a:pt x="9684" y="20025"/>
                    <a:pt x="9684" y="20025"/>
                    <a:pt x="9684" y="20025"/>
                  </a:cubicBezTo>
                  <a:cubicBezTo>
                    <a:pt x="9718" y="20025"/>
                    <a:pt x="9718" y="20025"/>
                    <a:pt x="9718" y="20025"/>
                  </a:cubicBezTo>
                  <a:cubicBezTo>
                    <a:pt x="9787" y="20056"/>
                    <a:pt x="9787" y="20056"/>
                    <a:pt x="9787" y="20056"/>
                  </a:cubicBezTo>
                  <a:cubicBezTo>
                    <a:pt x="9821" y="20056"/>
                    <a:pt x="9821" y="20056"/>
                    <a:pt x="9821" y="20056"/>
                  </a:cubicBezTo>
                  <a:cubicBezTo>
                    <a:pt x="9856" y="20056"/>
                    <a:pt x="9924" y="20088"/>
                    <a:pt x="9924" y="20152"/>
                  </a:cubicBezTo>
                  <a:cubicBezTo>
                    <a:pt x="9924" y="20247"/>
                    <a:pt x="9856" y="20310"/>
                    <a:pt x="9787" y="20310"/>
                  </a:cubicBezTo>
                  <a:close/>
                  <a:moveTo>
                    <a:pt x="11332" y="20342"/>
                  </a:moveTo>
                  <a:cubicBezTo>
                    <a:pt x="11332" y="20342"/>
                    <a:pt x="11332" y="20342"/>
                    <a:pt x="11332" y="20342"/>
                  </a:cubicBezTo>
                  <a:cubicBezTo>
                    <a:pt x="11264" y="20374"/>
                    <a:pt x="11264" y="20374"/>
                    <a:pt x="11264" y="20374"/>
                  </a:cubicBezTo>
                  <a:cubicBezTo>
                    <a:pt x="11195" y="20374"/>
                    <a:pt x="11195" y="20374"/>
                    <a:pt x="11195" y="20374"/>
                  </a:cubicBezTo>
                  <a:cubicBezTo>
                    <a:pt x="11195" y="20374"/>
                    <a:pt x="11195" y="20374"/>
                    <a:pt x="11195" y="20374"/>
                  </a:cubicBezTo>
                  <a:cubicBezTo>
                    <a:pt x="11161" y="20374"/>
                    <a:pt x="11161" y="20374"/>
                    <a:pt x="11161" y="20374"/>
                  </a:cubicBezTo>
                  <a:cubicBezTo>
                    <a:pt x="11092" y="20374"/>
                    <a:pt x="11092" y="20374"/>
                    <a:pt x="11092" y="20374"/>
                  </a:cubicBezTo>
                  <a:cubicBezTo>
                    <a:pt x="11058" y="20374"/>
                    <a:pt x="11058" y="20374"/>
                    <a:pt x="11058" y="20374"/>
                  </a:cubicBezTo>
                  <a:cubicBezTo>
                    <a:pt x="11058" y="20374"/>
                    <a:pt x="11058" y="20374"/>
                    <a:pt x="11058" y="20374"/>
                  </a:cubicBezTo>
                  <a:cubicBezTo>
                    <a:pt x="10886" y="20342"/>
                    <a:pt x="10920" y="20120"/>
                    <a:pt x="11058" y="20120"/>
                  </a:cubicBezTo>
                  <a:cubicBezTo>
                    <a:pt x="11092" y="20120"/>
                    <a:pt x="11092" y="20120"/>
                    <a:pt x="11092" y="20120"/>
                  </a:cubicBezTo>
                  <a:cubicBezTo>
                    <a:pt x="11126" y="20120"/>
                    <a:pt x="11126" y="20120"/>
                    <a:pt x="11126" y="20120"/>
                  </a:cubicBezTo>
                  <a:cubicBezTo>
                    <a:pt x="11195" y="20120"/>
                    <a:pt x="11195" y="20120"/>
                    <a:pt x="11195" y="20120"/>
                  </a:cubicBezTo>
                  <a:cubicBezTo>
                    <a:pt x="11195" y="20120"/>
                    <a:pt x="11195" y="20120"/>
                    <a:pt x="11195" y="20120"/>
                  </a:cubicBezTo>
                  <a:cubicBezTo>
                    <a:pt x="11229" y="20120"/>
                    <a:pt x="11229" y="20120"/>
                    <a:pt x="11229" y="20120"/>
                  </a:cubicBezTo>
                  <a:cubicBezTo>
                    <a:pt x="11298" y="20120"/>
                    <a:pt x="11298" y="20120"/>
                    <a:pt x="11298" y="20120"/>
                  </a:cubicBezTo>
                  <a:cubicBezTo>
                    <a:pt x="11298" y="20088"/>
                    <a:pt x="11298" y="20088"/>
                    <a:pt x="11298" y="20088"/>
                  </a:cubicBezTo>
                  <a:cubicBezTo>
                    <a:pt x="11332" y="20088"/>
                    <a:pt x="11332" y="20088"/>
                    <a:pt x="11332" y="20088"/>
                  </a:cubicBezTo>
                  <a:cubicBezTo>
                    <a:pt x="11504" y="20120"/>
                    <a:pt x="11504" y="20342"/>
                    <a:pt x="11332" y="20342"/>
                  </a:cubicBezTo>
                  <a:close/>
                  <a:moveTo>
                    <a:pt x="12878" y="20025"/>
                  </a:moveTo>
                  <a:cubicBezTo>
                    <a:pt x="12809" y="20056"/>
                    <a:pt x="12809" y="20056"/>
                    <a:pt x="12809" y="20056"/>
                  </a:cubicBezTo>
                  <a:cubicBezTo>
                    <a:pt x="12740" y="20056"/>
                    <a:pt x="12740" y="20056"/>
                    <a:pt x="12740" y="20056"/>
                  </a:cubicBezTo>
                  <a:cubicBezTo>
                    <a:pt x="12706" y="20088"/>
                    <a:pt x="12706" y="20088"/>
                    <a:pt x="12706" y="20088"/>
                  </a:cubicBezTo>
                  <a:cubicBezTo>
                    <a:pt x="12706" y="20088"/>
                    <a:pt x="12706" y="20088"/>
                    <a:pt x="12706" y="20088"/>
                  </a:cubicBezTo>
                  <a:cubicBezTo>
                    <a:pt x="12637" y="20088"/>
                    <a:pt x="12637" y="20088"/>
                    <a:pt x="12637" y="20088"/>
                  </a:cubicBezTo>
                  <a:cubicBezTo>
                    <a:pt x="12603" y="20120"/>
                    <a:pt x="12603" y="20120"/>
                    <a:pt x="12603" y="20120"/>
                  </a:cubicBezTo>
                  <a:cubicBezTo>
                    <a:pt x="12603" y="20120"/>
                    <a:pt x="12603" y="20120"/>
                    <a:pt x="12603" y="20120"/>
                  </a:cubicBezTo>
                  <a:cubicBezTo>
                    <a:pt x="12431" y="20152"/>
                    <a:pt x="12397" y="19929"/>
                    <a:pt x="12534" y="19866"/>
                  </a:cubicBezTo>
                  <a:cubicBezTo>
                    <a:pt x="12569" y="19866"/>
                    <a:pt x="12569" y="19866"/>
                    <a:pt x="12569" y="19866"/>
                  </a:cubicBezTo>
                  <a:cubicBezTo>
                    <a:pt x="12603" y="19834"/>
                    <a:pt x="12603" y="19834"/>
                    <a:pt x="12603" y="19834"/>
                  </a:cubicBezTo>
                  <a:cubicBezTo>
                    <a:pt x="12672" y="19834"/>
                    <a:pt x="12672" y="19834"/>
                    <a:pt x="12672" y="19834"/>
                  </a:cubicBezTo>
                  <a:cubicBezTo>
                    <a:pt x="12706" y="19834"/>
                    <a:pt x="12706" y="19834"/>
                    <a:pt x="12706" y="19834"/>
                  </a:cubicBezTo>
                  <a:cubicBezTo>
                    <a:pt x="12740" y="19802"/>
                    <a:pt x="12740" y="19802"/>
                    <a:pt x="12740" y="19802"/>
                  </a:cubicBezTo>
                  <a:cubicBezTo>
                    <a:pt x="12775" y="19802"/>
                    <a:pt x="12775" y="19802"/>
                    <a:pt x="12775" y="19802"/>
                  </a:cubicBezTo>
                  <a:cubicBezTo>
                    <a:pt x="12775" y="19802"/>
                    <a:pt x="12775" y="19802"/>
                    <a:pt x="12809" y="19802"/>
                  </a:cubicBezTo>
                  <a:cubicBezTo>
                    <a:pt x="12946" y="19770"/>
                    <a:pt x="13015" y="19993"/>
                    <a:pt x="12878" y="20025"/>
                  </a:cubicBezTo>
                  <a:close/>
                  <a:moveTo>
                    <a:pt x="14251" y="19294"/>
                  </a:moveTo>
                  <a:cubicBezTo>
                    <a:pt x="14217" y="19326"/>
                    <a:pt x="14217" y="19326"/>
                    <a:pt x="14217" y="19326"/>
                  </a:cubicBezTo>
                  <a:cubicBezTo>
                    <a:pt x="14183" y="19357"/>
                    <a:pt x="14183" y="19357"/>
                    <a:pt x="14183" y="19357"/>
                  </a:cubicBezTo>
                  <a:cubicBezTo>
                    <a:pt x="14114" y="19389"/>
                    <a:pt x="14114" y="19389"/>
                    <a:pt x="14114" y="19389"/>
                  </a:cubicBezTo>
                  <a:cubicBezTo>
                    <a:pt x="14079" y="19421"/>
                    <a:pt x="14079" y="19421"/>
                    <a:pt x="14079" y="19421"/>
                  </a:cubicBezTo>
                  <a:cubicBezTo>
                    <a:pt x="14045" y="19421"/>
                    <a:pt x="14045" y="19421"/>
                    <a:pt x="14045" y="19421"/>
                  </a:cubicBezTo>
                  <a:cubicBezTo>
                    <a:pt x="14045" y="19453"/>
                    <a:pt x="14045" y="19453"/>
                    <a:pt x="14045" y="19453"/>
                  </a:cubicBezTo>
                  <a:cubicBezTo>
                    <a:pt x="14011" y="19453"/>
                    <a:pt x="14011" y="19453"/>
                    <a:pt x="14011" y="19453"/>
                  </a:cubicBezTo>
                  <a:cubicBezTo>
                    <a:pt x="14011" y="19453"/>
                    <a:pt x="14011" y="19453"/>
                    <a:pt x="14011" y="19453"/>
                  </a:cubicBezTo>
                  <a:cubicBezTo>
                    <a:pt x="13873" y="19516"/>
                    <a:pt x="13770" y="19326"/>
                    <a:pt x="13873" y="19230"/>
                  </a:cubicBezTo>
                  <a:cubicBezTo>
                    <a:pt x="13908" y="19230"/>
                    <a:pt x="13908" y="19230"/>
                    <a:pt x="13908" y="19230"/>
                  </a:cubicBezTo>
                  <a:cubicBezTo>
                    <a:pt x="13942" y="19199"/>
                    <a:pt x="13942" y="19199"/>
                    <a:pt x="13942" y="19199"/>
                  </a:cubicBezTo>
                  <a:cubicBezTo>
                    <a:pt x="13976" y="19167"/>
                    <a:pt x="13976" y="19167"/>
                    <a:pt x="13976" y="19167"/>
                  </a:cubicBezTo>
                  <a:cubicBezTo>
                    <a:pt x="14011" y="19135"/>
                    <a:pt x="14011" y="19135"/>
                    <a:pt x="14011" y="19135"/>
                  </a:cubicBezTo>
                  <a:cubicBezTo>
                    <a:pt x="14045" y="19103"/>
                    <a:pt x="14045" y="19103"/>
                    <a:pt x="14045" y="19103"/>
                  </a:cubicBezTo>
                  <a:cubicBezTo>
                    <a:pt x="14079" y="19103"/>
                    <a:pt x="14079" y="19103"/>
                    <a:pt x="14079" y="19103"/>
                  </a:cubicBezTo>
                  <a:cubicBezTo>
                    <a:pt x="14079" y="19103"/>
                    <a:pt x="14079" y="19103"/>
                    <a:pt x="14079" y="19103"/>
                  </a:cubicBezTo>
                  <a:cubicBezTo>
                    <a:pt x="14114" y="19072"/>
                    <a:pt x="14114" y="19072"/>
                    <a:pt x="14148" y="19072"/>
                  </a:cubicBezTo>
                  <a:cubicBezTo>
                    <a:pt x="14286" y="19040"/>
                    <a:pt x="14354" y="19230"/>
                    <a:pt x="14251" y="19294"/>
                  </a:cubicBezTo>
                  <a:close/>
                  <a:moveTo>
                    <a:pt x="14045" y="18277"/>
                  </a:moveTo>
                  <a:cubicBezTo>
                    <a:pt x="13702" y="18627"/>
                    <a:pt x="13221" y="18913"/>
                    <a:pt x="12706" y="19103"/>
                  </a:cubicBezTo>
                  <a:cubicBezTo>
                    <a:pt x="12225" y="19294"/>
                    <a:pt x="11710" y="19421"/>
                    <a:pt x="11195" y="19453"/>
                  </a:cubicBezTo>
                  <a:cubicBezTo>
                    <a:pt x="11058" y="19453"/>
                    <a:pt x="10920" y="19453"/>
                    <a:pt x="10783" y="19485"/>
                  </a:cubicBezTo>
                  <a:cubicBezTo>
                    <a:pt x="10405" y="19485"/>
                    <a:pt x="10027" y="19453"/>
                    <a:pt x="9684" y="19389"/>
                  </a:cubicBezTo>
                  <a:cubicBezTo>
                    <a:pt x="9134" y="19294"/>
                    <a:pt x="8654" y="19103"/>
                    <a:pt x="8207" y="18881"/>
                  </a:cubicBezTo>
                  <a:cubicBezTo>
                    <a:pt x="7692" y="18563"/>
                    <a:pt x="7246" y="18150"/>
                    <a:pt x="6971" y="17610"/>
                  </a:cubicBezTo>
                  <a:cubicBezTo>
                    <a:pt x="6731" y="17134"/>
                    <a:pt x="6628" y="16594"/>
                    <a:pt x="6731" y="15927"/>
                  </a:cubicBezTo>
                  <a:cubicBezTo>
                    <a:pt x="6799" y="15895"/>
                    <a:pt x="6902" y="15863"/>
                    <a:pt x="6971" y="15800"/>
                  </a:cubicBezTo>
                  <a:cubicBezTo>
                    <a:pt x="7555" y="15546"/>
                    <a:pt x="7933" y="15037"/>
                    <a:pt x="8207" y="14466"/>
                  </a:cubicBezTo>
                  <a:cubicBezTo>
                    <a:pt x="8310" y="14243"/>
                    <a:pt x="8413" y="14021"/>
                    <a:pt x="8482" y="13767"/>
                  </a:cubicBezTo>
                  <a:cubicBezTo>
                    <a:pt x="8860" y="13989"/>
                    <a:pt x="9238" y="14148"/>
                    <a:pt x="9684" y="14243"/>
                  </a:cubicBezTo>
                  <a:cubicBezTo>
                    <a:pt x="10027" y="14307"/>
                    <a:pt x="10405" y="14339"/>
                    <a:pt x="10783" y="14370"/>
                  </a:cubicBezTo>
                  <a:cubicBezTo>
                    <a:pt x="10817" y="14370"/>
                    <a:pt x="10817" y="14370"/>
                    <a:pt x="10817" y="14370"/>
                  </a:cubicBezTo>
                  <a:cubicBezTo>
                    <a:pt x="10920" y="14370"/>
                    <a:pt x="11058" y="14339"/>
                    <a:pt x="11195" y="14339"/>
                  </a:cubicBezTo>
                  <a:cubicBezTo>
                    <a:pt x="11744" y="14307"/>
                    <a:pt x="12225" y="14180"/>
                    <a:pt x="12706" y="13989"/>
                  </a:cubicBezTo>
                  <a:cubicBezTo>
                    <a:pt x="12878" y="13926"/>
                    <a:pt x="13015" y="13830"/>
                    <a:pt x="13187" y="13767"/>
                  </a:cubicBezTo>
                  <a:cubicBezTo>
                    <a:pt x="13358" y="14402"/>
                    <a:pt x="13633" y="15006"/>
                    <a:pt x="14045" y="15419"/>
                  </a:cubicBezTo>
                  <a:cubicBezTo>
                    <a:pt x="14286" y="15641"/>
                    <a:pt x="14526" y="15800"/>
                    <a:pt x="14801" y="15927"/>
                  </a:cubicBezTo>
                  <a:cubicBezTo>
                    <a:pt x="14938" y="16912"/>
                    <a:pt x="14629" y="17674"/>
                    <a:pt x="14045" y="18277"/>
                  </a:cubicBezTo>
                  <a:close/>
                  <a:moveTo>
                    <a:pt x="15281" y="18150"/>
                  </a:moveTo>
                  <a:cubicBezTo>
                    <a:pt x="15281" y="18150"/>
                    <a:pt x="15281" y="18150"/>
                    <a:pt x="15281" y="18150"/>
                  </a:cubicBezTo>
                  <a:cubicBezTo>
                    <a:pt x="15247" y="18182"/>
                    <a:pt x="15247" y="18182"/>
                    <a:pt x="15247" y="18182"/>
                  </a:cubicBezTo>
                  <a:cubicBezTo>
                    <a:pt x="15213" y="18246"/>
                    <a:pt x="15213" y="18246"/>
                    <a:pt x="15213" y="18246"/>
                  </a:cubicBezTo>
                  <a:cubicBezTo>
                    <a:pt x="15178" y="18277"/>
                    <a:pt x="15178" y="18277"/>
                    <a:pt x="15178" y="18277"/>
                  </a:cubicBezTo>
                  <a:cubicBezTo>
                    <a:pt x="15144" y="18341"/>
                    <a:pt x="15144" y="18341"/>
                    <a:pt x="15144" y="18341"/>
                  </a:cubicBezTo>
                  <a:cubicBezTo>
                    <a:pt x="15144" y="18373"/>
                    <a:pt x="15144" y="18373"/>
                    <a:pt x="15144" y="18373"/>
                  </a:cubicBezTo>
                  <a:cubicBezTo>
                    <a:pt x="15144" y="18373"/>
                    <a:pt x="15144" y="18373"/>
                    <a:pt x="15110" y="18373"/>
                  </a:cubicBezTo>
                  <a:cubicBezTo>
                    <a:pt x="15110" y="18373"/>
                    <a:pt x="15110" y="18405"/>
                    <a:pt x="15110" y="18405"/>
                  </a:cubicBezTo>
                  <a:cubicBezTo>
                    <a:pt x="15007" y="18468"/>
                    <a:pt x="14835" y="18341"/>
                    <a:pt x="14938" y="18214"/>
                  </a:cubicBezTo>
                  <a:cubicBezTo>
                    <a:pt x="14938" y="18182"/>
                    <a:pt x="14938" y="18182"/>
                    <a:pt x="14938" y="18182"/>
                  </a:cubicBezTo>
                  <a:cubicBezTo>
                    <a:pt x="14972" y="18150"/>
                    <a:pt x="14972" y="18150"/>
                    <a:pt x="14972" y="18150"/>
                  </a:cubicBezTo>
                  <a:cubicBezTo>
                    <a:pt x="15007" y="18119"/>
                    <a:pt x="15007" y="18119"/>
                    <a:pt x="15007" y="18119"/>
                  </a:cubicBezTo>
                  <a:cubicBezTo>
                    <a:pt x="15041" y="18055"/>
                    <a:pt x="15041" y="18055"/>
                    <a:pt x="15041" y="18055"/>
                  </a:cubicBezTo>
                  <a:cubicBezTo>
                    <a:pt x="15075" y="18023"/>
                    <a:pt x="15075" y="18023"/>
                    <a:pt x="15075" y="18023"/>
                  </a:cubicBezTo>
                  <a:cubicBezTo>
                    <a:pt x="15075" y="18023"/>
                    <a:pt x="15075" y="18023"/>
                    <a:pt x="15075" y="18023"/>
                  </a:cubicBezTo>
                  <a:cubicBezTo>
                    <a:pt x="15075" y="17992"/>
                    <a:pt x="15075" y="17992"/>
                    <a:pt x="15110" y="17992"/>
                  </a:cubicBezTo>
                  <a:cubicBezTo>
                    <a:pt x="15110" y="17960"/>
                    <a:pt x="15110" y="17960"/>
                    <a:pt x="15110" y="17960"/>
                  </a:cubicBezTo>
                  <a:cubicBezTo>
                    <a:pt x="15213" y="17896"/>
                    <a:pt x="15350" y="18023"/>
                    <a:pt x="15281" y="18150"/>
                  </a:cubicBezTo>
                  <a:close/>
                  <a:moveTo>
                    <a:pt x="15797" y="16689"/>
                  </a:moveTo>
                  <a:cubicBezTo>
                    <a:pt x="15797" y="16753"/>
                    <a:pt x="15797" y="16753"/>
                    <a:pt x="15797" y="16753"/>
                  </a:cubicBezTo>
                  <a:cubicBezTo>
                    <a:pt x="15797" y="16816"/>
                    <a:pt x="15797" y="16816"/>
                    <a:pt x="15797" y="16816"/>
                  </a:cubicBezTo>
                  <a:cubicBezTo>
                    <a:pt x="15762" y="16880"/>
                    <a:pt x="15762" y="16880"/>
                    <a:pt x="15762" y="16880"/>
                  </a:cubicBezTo>
                  <a:cubicBezTo>
                    <a:pt x="15762" y="16943"/>
                    <a:pt x="15762" y="16943"/>
                    <a:pt x="15762" y="16943"/>
                  </a:cubicBezTo>
                  <a:cubicBezTo>
                    <a:pt x="15762" y="16943"/>
                    <a:pt x="15762" y="16943"/>
                    <a:pt x="15762" y="16943"/>
                  </a:cubicBezTo>
                  <a:cubicBezTo>
                    <a:pt x="15762" y="17007"/>
                    <a:pt x="15693" y="17039"/>
                    <a:pt x="15659" y="17039"/>
                  </a:cubicBezTo>
                  <a:cubicBezTo>
                    <a:pt x="15625" y="17039"/>
                    <a:pt x="15590" y="17039"/>
                    <a:pt x="15556" y="17007"/>
                  </a:cubicBezTo>
                  <a:cubicBezTo>
                    <a:pt x="15522" y="16975"/>
                    <a:pt x="15487" y="16943"/>
                    <a:pt x="15522" y="16880"/>
                  </a:cubicBezTo>
                  <a:cubicBezTo>
                    <a:pt x="15522" y="16880"/>
                    <a:pt x="15522" y="16880"/>
                    <a:pt x="15522" y="16880"/>
                  </a:cubicBezTo>
                  <a:cubicBezTo>
                    <a:pt x="15522" y="16816"/>
                    <a:pt x="15522" y="16816"/>
                    <a:pt x="15522" y="16816"/>
                  </a:cubicBezTo>
                  <a:cubicBezTo>
                    <a:pt x="15522" y="16753"/>
                    <a:pt x="15522" y="16753"/>
                    <a:pt x="15522" y="16753"/>
                  </a:cubicBezTo>
                  <a:cubicBezTo>
                    <a:pt x="15556" y="16689"/>
                    <a:pt x="15556" y="16689"/>
                    <a:pt x="15556" y="16689"/>
                  </a:cubicBezTo>
                  <a:cubicBezTo>
                    <a:pt x="15556" y="16657"/>
                    <a:pt x="15556" y="16657"/>
                    <a:pt x="15556" y="16657"/>
                  </a:cubicBezTo>
                  <a:cubicBezTo>
                    <a:pt x="15556" y="16626"/>
                    <a:pt x="15556" y="16626"/>
                    <a:pt x="15556" y="16626"/>
                  </a:cubicBezTo>
                  <a:cubicBezTo>
                    <a:pt x="15590" y="16562"/>
                    <a:pt x="15625" y="16562"/>
                    <a:pt x="15659" y="16562"/>
                  </a:cubicBezTo>
                  <a:cubicBezTo>
                    <a:pt x="15728" y="16530"/>
                    <a:pt x="15831" y="16594"/>
                    <a:pt x="15797" y="16689"/>
                  </a:cubicBezTo>
                  <a:close/>
                  <a:moveTo>
                    <a:pt x="15659" y="10400"/>
                  </a:moveTo>
                  <a:cubicBezTo>
                    <a:pt x="15522" y="10495"/>
                    <a:pt x="15350" y="10559"/>
                    <a:pt x="15178" y="10590"/>
                  </a:cubicBezTo>
                  <a:cubicBezTo>
                    <a:pt x="15178" y="10622"/>
                    <a:pt x="15144" y="10686"/>
                    <a:pt x="15110" y="10749"/>
                  </a:cubicBezTo>
                  <a:cubicBezTo>
                    <a:pt x="14835" y="11321"/>
                    <a:pt x="14492" y="11829"/>
                    <a:pt x="14045" y="12274"/>
                  </a:cubicBezTo>
                  <a:cubicBezTo>
                    <a:pt x="13667" y="12687"/>
                    <a:pt x="13221" y="13036"/>
                    <a:pt x="12706" y="13290"/>
                  </a:cubicBezTo>
                  <a:cubicBezTo>
                    <a:pt x="12225" y="13513"/>
                    <a:pt x="11744" y="13640"/>
                    <a:pt x="11195" y="13703"/>
                  </a:cubicBezTo>
                  <a:cubicBezTo>
                    <a:pt x="11058" y="13703"/>
                    <a:pt x="10920" y="13703"/>
                    <a:pt x="10817" y="13703"/>
                  </a:cubicBezTo>
                  <a:cubicBezTo>
                    <a:pt x="10783" y="13703"/>
                    <a:pt x="10783" y="13703"/>
                    <a:pt x="10783" y="13703"/>
                  </a:cubicBezTo>
                  <a:cubicBezTo>
                    <a:pt x="10405" y="13703"/>
                    <a:pt x="10027" y="13672"/>
                    <a:pt x="9684" y="13576"/>
                  </a:cubicBezTo>
                  <a:cubicBezTo>
                    <a:pt x="9134" y="13417"/>
                    <a:pt x="8654" y="13195"/>
                    <a:pt x="8207" y="12877"/>
                  </a:cubicBezTo>
                  <a:cubicBezTo>
                    <a:pt x="7727" y="12528"/>
                    <a:pt x="7314" y="12083"/>
                    <a:pt x="6971" y="11575"/>
                  </a:cubicBezTo>
                  <a:cubicBezTo>
                    <a:pt x="6765" y="11257"/>
                    <a:pt x="6559" y="10940"/>
                    <a:pt x="6422" y="10590"/>
                  </a:cubicBezTo>
                  <a:cubicBezTo>
                    <a:pt x="6319" y="10559"/>
                    <a:pt x="6250" y="10527"/>
                    <a:pt x="6147" y="10495"/>
                  </a:cubicBezTo>
                  <a:cubicBezTo>
                    <a:pt x="6044" y="10463"/>
                    <a:pt x="5941" y="10400"/>
                    <a:pt x="5838" y="10305"/>
                  </a:cubicBezTo>
                  <a:cubicBezTo>
                    <a:pt x="5254" y="9828"/>
                    <a:pt x="4945" y="8780"/>
                    <a:pt x="5082" y="7859"/>
                  </a:cubicBezTo>
                  <a:cubicBezTo>
                    <a:pt x="5185" y="7001"/>
                    <a:pt x="5529" y="6556"/>
                    <a:pt x="5838" y="6652"/>
                  </a:cubicBezTo>
                  <a:cubicBezTo>
                    <a:pt x="5941" y="6683"/>
                    <a:pt x="6044" y="6779"/>
                    <a:pt x="6147" y="6937"/>
                  </a:cubicBezTo>
                  <a:cubicBezTo>
                    <a:pt x="6284" y="7160"/>
                    <a:pt x="6353" y="7477"/>
                    <a:pt x="6422" y="7890"/>
                  </a:cubicBezTo>
                  <a:cubicBezTo>
                    <a:pt x="6593" y="7890"/>
                    <a:pt x="6799" y="7795"/>
                    <a:pt x="6971" y="7668"/>
                  </a:cubicBezTo>
                  <a:cubicBezTo>
                    <a:pt x="7417" y="7382"/>
                    <a:pt x="7864" y="6779"/>
                    <a:pt x="8207" y="6143"/>
                  </a:cubicBezTo>
                  <a:cubicBezTo>
                    <a:pt x="8654" y="5349"/>
                    <a:pt x="8997" y="4460"/>
                    <a:pt x="9100" y="3825"/>
                  </a:cubicBezTo>
                  <a:cubicBezTo>
                    <a:pt x="9134" y="4460"/>
                    <a:pt x="9306" y="5095"/>
                    <a:pt x="9684" y="5603"/>
                  </a:cubicBezTo>
                  <a:cubicBezTo>
                    <a:pt x="9924" y="5953"/>
                    <a:pt x="10302" y="6207"/>
                    <a:pt x="10783" y="6366"/>
                  </a:cubicBezTo>
                  <a:cubicBezTo>
                    <a:pt x="10920" y="6397"/>
                    <a:pt x="11058" y="6429"/>
                    <a:pt x="11195" y="6429"/>
                  </a:cubicBezTo>
                  <a:cubicBezTo>
                    <a:pt x="11607" y="6493"/>
                    <a:pt x="12122" y="6461"/>
                    <a:pt x="12706" y="6302"/>
                  </a:cubicBezTo>
                  <a:cubicBezTo>
                    <a:pt x="12775" y="6302"/>
                    <a:pt x="12878" y="6270"/>
                    <a:pt x="12981" y="6239"/>
                  </a:cubicBezTo>
                  <a:cubicBezTo>
                    <a:pt x="13496" y="6080"/>
                    <a:pt x="13770" y="6588"/>
                    <a:pt x="14045" y="7223"/>
                  </a:cubicBezTo>
                  <a:cubicBezTo>
                    <a:pt x="14320" y="7732"/>
                    <a:pt x="14595" y="8303"/>
                    <a:pt x="15110" y="8621"/>
                  </a:cubicBezTo>
                  <a:cubicBezTo>
                    <a:pt x="15281" y="8748"/>
                    <a:pt x="15453" y="8812"/>
                    <a:pt x="15659" y="8843"/>
                  </a:cubicBezTo>
                  <a:cubicBezTo>
                    <a:pt x="15900" y="8875"/>
                    <a:pt x="16174" y="8875"/>
                    <a:pt x="16518" y="8812"/>
                  </a:cubicBezTo>
                  <a:cubicBezTo>
                    <a:pt x="16415" y="9479"/>
                    <a:pt x="16106" y="10082"/>
                    <a:pt x="15659" y="10400"/>
                  </a:cubicBezTo>
                  <a:close/>
                  <a:moveTo>
                    <a:pt x="17514" y="20406"/>
                  </a:moveTo>
                  <a:cubicBezTo>
                    <a:pt x="17514" y="20437"/>
                    <a:pt x="17514" y="20437"/>
                    <a:pt x="17514" y="20437"/>
                  </a:cubicBezTo>
                  <a:cubicBezTo>
                    <a:pt x="17479" y="20437"/>
                    <a:pt x="17479" y="20437"/>
                    <a:pt x="17479" y="20437"/>
                  </a:cubicBezTo>
                  <a:cubicBezTo>
                    <a:pt x="17479" y="20469"/>
                    <a:pt x="17479" y="20469"/>
                    <a:pt x="17479" y="20469"/>
                  </a:cubicBezTo>
                  <a:cubicBezTo>
                    <a:pt x="17479" y="20501"/>
                    <a:pt x="17479" y="20501"/>
                    <a:pt x="17479" y="20501"/>
                  </a:cubicBezTo>
                  <a:cubicBezTo>
                    <a:pt x="17479" y="20533"/>
                    <a:pt x="17479" y="20533"/>
                    <a:pt x="17479" y="20533"/>
                  </a:cubicBezTo>
                  <a:cubicBezTo>
                    <a:pt x="17479" y="20565"/>
                    <a:pt x="17479" y="20565"/>
                    <a:pt x="17479" y="20565"/>
                  </a:cubicBezTo>
                  <a:cubicBezTo>
                    <a:pt x="17445" y="20596"/>
                    <a:pt x="17445" y="20596"/>
                    <a:pt x="17445" y="20596"/>
                  </a:cubicBezTo>
                  <a:cubicBezTo>
                    <a:pt x="17445" y="20628"/>
                    <a:pt x="17445" y="20628"/>
                    <a:pt x="17445" y="20628"/>
                  </a:cubicBezTo>
                  <a:cubicBezTo>
                    <a:pt x="17445" y="20628"/>
                    <a:pt x="17445" y="20628"/>
                    <a:pt x="17445" y="20628"/>
                  </a:cubicBezTo>
                  <a:cubicBezTo>
                    <a:pt x="17445" y="20660"/>
                    <a:pt x="17445" y="20660"/>
                    <a:pt x="17445" y="20660"/>
                  </a:cubicBezTo>
                  <a:cubicBezTo>
                    <a:pt x="17410" y="20723"/>
                    <a:pt x="17376" y="20723"/>
                    <a:pt x="17342" y="20723"/>
                  </a:cubicBezTo>
                  <a:cubicBezTo>
                    <a:pt x="17273" y="20755"/>
                    <a:pt x="17170" y="20692"/>
                    <a:pt x="17204" y="20596"/>
                  </a:cubicBezTo>
                  <a:cubicBezTo>
                    <a:pt x="17204" y="20596"/>
                    <a:pt x="17204" y="20596"/>
                    <a:pt x="17204" y="20596"/>
                  </a:cubicBezTo>
                  <a:cubicBezTo>
                    <a:pt x="17204" y="20565"/>
                    <a:pt x="17204" y="20565"/>
                    <a:pt x="17204" y="20565"/>
                  </a:cubicBezTo>
                  <a:cubicBezTo>
                    <a:pt x="17204" y="20533"/>
                    <a:pt x="17204" y="20533"/>
                    <a:pt x="17204" y="20533"/>
                  </a:cubicBezTo>
                  <a:cubicBezTo>
                    <a:pt x="17239" y="20501"/>
                    <a:pt x="17239" y="20501"/>
                    <a:pt x="17239" y="20501"/>
                  </a:cubicBezTo>
                  <a:cubicBezTo>
                    <a:pt x="17239" y="20469"/>
                    <a:pt x="17239" y="20469"/>
                    <a:pt x="17239" y="20469"/>
                  </a:cubicBezTo>
                  <a:cubicBezTo>
                    <a:pt x="17239" y="20437"/>
                    <a:pt x="17239" y="20437"/>
                    <a:pt x="17239" y="20437"/>
                  </a:cubicBezTo>
                  <a:cubicBezTo>
                    <a:pt x="17239" y="20406"/>
                    <a:pt x="17239" y="20406"/>
                    <a:pt x="17239" y="20406"/>
                  </a:cubicBezTo>
                  <a:cubicBezTo>
                    <a:pt x="17239" y="20374"/>
                    <a:pt x="17239" y="20374"/>
                    <a:pt x="17239" y="20374"/>
                  </a:cubicBezTo>
                  <a:cubicBezTo>
                    <a:pt x="17273" y="20342"/>
                    <a:pt x="17273" y="20342"/>
                    <a:pt x="17273" y="20342"/>
                  </a:cubicBezTo>
                  <a:cubicBezTo>
                    <a:pt x="17273" y="20342"/>
                    <a:pt x="17273" y="20310"/>
                    <a:pt x="17273" y="20310"/>
                  </a:cubicBezTo>
                  <a:cubicBezTo>
                    <a:pt x="17273" y="20279"/>
                    <a:pt x="17307" y="20247"/>
                    <a:pt x="17342" y="20247"/>
                  </a:cubicBezTo>
                  <a:cubicBezTo>
                    <a:pt x="17445" y="20247"/>
                    <a:pt x="17548" y="20310"/>
                    <a:pt x="17514" y="20406"/>
                  </a:cubicBezTo>
                  <a:close/>
                  <a:moveTo>
                    <a:pt x="18200" y="19135"/>
                  </a:moveTo>
                  <a:cubicBezTo>
                    <a:pt x="18166" y="19135"/>
                    <a:pt x="18166" y="19135"/>
                    <a:pt x="18166" y="19135"/>
                  </a:cubicBezTo>
                  <a:cubicBezTo>
                    <a:pt x="18166" y="19167"/>
                    <a:pt x="18166" y="19167"/>
                    <a:pt x="18166" y="19167"/>
                  </a:cubicBezTo>
                  <a:cubicBezTo>
                    <a:pt x="18132" y="19167"/>
                    <a:pt x="18132" y="19167"/>
                    <a:pt x="18132" y="19167"/>
                  </a:cubicBezTo>
                  <a:cubicBezTo>
                    <a:pt x="18132" y="19199"/>
                    <a:pt x="18132" y="19199"/>
                    <a:pt x="18132" y="19199"/>
                  </a:cubicBezTo>
                  <a:cubicBezTo>
                    <a:pt x="18097" y="19230"/>
                    <a:pt x="18097" y="19230"/>
                    <a:pt x="18097" y="19230"/>
                  </a:cubicBezTo>
                  <a:cubicBezTo>
                    <a:pt x="18097" y="19230"/>
                    <a:pt x="18097" y="19230"/>
                    <a:pt x="18097" y="19230"/>
                  </a:cubicBezTo>
                  <a:cubicBezTo>
                    <a:pt x="18097" y="19262"/>
                    <a:pt x="18097" y="19262"/>
                    <a:pt x="18097" y="19262"/>
                  </a:cubicBezTo>
                  <a:cubicBezTo>
                    <a:pt x="18063" y="19262"/>
                    <a:pt x="18063" y="19262"/>
                    <a:pt x="18063" y="19262"/>
                  </a:cubicBezTo>
                  <a:cubicBezTo>
                    <a:pt x="18063" y="19294"/>
                    <a:pt x="18063" y="19294"/>
                    <a:pt x="18063" y="19294"/>
                  </a:cubicBezTo>
                  <a:cubicBezTo>
                    <a:pt x="18029" y="19294"/>
                    <a:pt x="18029" y="19294"/>
                    <a:pt x="18029" y="19294"/>
                  </a:cubicBezTo>
                  <a:cubicBezTo>
                    <a:pt x="18029" y="19326"/>
                    <a:pt x="18029" y="19326"/>
                    <a:pt x="18029" y="19326"/>
                  </a:cubicBezTo>
                  <a:cubicBezTo>
                    <a:pt x="18029" y="19326"/>
                    <a:pt x="18029" y="19326"/>
                    <a:pt x="17994" y="19357"/>
                  </a:cubicBezTo>
                  <a:cubicBezTo>
                    <a:pt x="17994" y="19357"/>
                    <a:pt x="17994" y="19357"/>
                    <a:pt x="17994" y="19357"/>
                  </a:cubicBezTo>
                  <a:cubicBezTo>
                    <a:pt x="17857" y="19421"/>
                    <a:pt x="17754" y="19262"/>
                    <a:pt x="17823" y="19167"/>
                  </a:cubicBezTo>
                  <a:cubicBezTo>
                    <a:pt x="17823" y="19167"/>
                    <a:pt x="17823" y="19167"/>
                    <a:pt x="17823" y="19167"/>
                  </a:cubicBezTo>
                  <a:cubicBezTo>
                    <a:pt x="17857" y="19135"/>
                    <a:pt x="17857" y="19135"/>
                    <a:pt x="17857" y="19135"/>
                  </a:cubicBezTo>
                  <a:cubicBezTo>
                    <a:pt x="17857" y="19103"/>
                    <a:pt x="17857" y="19103"/>
                    <a:pt x="17857" y="19103"/>
                  </a:cubicBezTo>
                  <a:cubicBezTo>
                    <a:pt x="17891" y="19103"/>
                    <a:pt x="17891" y="19103"/>
                    <a:pt x="17891" y="19103"/>
                  </a:cubicBezTo>
                  <a:cubicBezTo>
                    <a:pt x="17891" y="19072"/>
                    <a:pt x="17891" y="19072"/>
                    <a:pt x="17891" y="19072"/>
                  </a:cubicBezTo>
                  <a:cubicBezTo>
                    <a:pt x="17926" y="19072"/>
                    <a:pt x="17926" y="19072"/>
                    <a:pt x="17926" y="19072"/>
                  </a:cubicBezTo>
                  <a:cubicBezTo>
                    <a:pt x="17926" y="19040"/>
                    <a:pt x="17926" y="19040"/>
                    <a:pt x="17926" y="19040"/>
                  </a:cubicBezTo>
                  <a:cubicBezTo>
                    <a:pt x="17960" y="19008"/>
                    <a:pt x="17960" y="19008"/>
                    <a:pt x="17960" y="19008"/>
                  </a:cubicBezTo>
                  <a:cubicBezTo>
                    <a:pt x="17960" y="19008"/>
                    <a:pt x="17960" y="19008"/>
                    <a:pt x="17960" y="19008"/>
                  </a:cubicBezTo>
                  <a:cubicBezTo>
                    <a:pt x="17994" y="18976"/>
                    <a:pt x="17994" y="18976"/>
                    <a:pt x="17994" y="18976"/>
                  </a:cubicBezTo>
                  <a:cubicBezTo>
                    <a:pt x="17994" y="18976"/>
                    <a:pt x="17994" y="18976"/>
                    <a:pt x="17994" y="18976"/>
                  </a:cubicBezTo>
                  <a:cubicBezTo>
                    <a:pt x="17994" y="18976"/>
                    <a:pt x="17994" y="18945"/>
                    <a:pt x="17994" y="18945"/>
                  </a:cubicBezTo>
                  <a:cubicBezTo>
                    <a:pt x="17994" y="18945"/>
                    <a:pt x="17994" y="18945"/>
                    <a:pt x="17994" y="18945"/>
                  </a:cubicBezTo>
                  <a:cubicBezTo>
                    <a:pt x="18132" y="18849"/>
                    <a:pt x="18269" y="19040"/>
                    <a:pt x="18200" y="19135"/>
                  </a:cubicBezTo>
                  <a:close/>
                  <a:moveTo>
                    <a:pt x="19402" y="18341"/>
                  </a:moveTo>
                  <a:cubicBezTo>
                    <a:pt x="19368" y="18341"/>
                    <a:pt x="19368" y="18341"/>
                    <a:pt x="19368" y="18341"/>
                  </a:cubicBezTo>
                  <a:cubicBezTo>
                    <a:pt x="19368" y="18341"/>
                    <a:pt x="19368" y="18341"/>
                    <a:pt x="19368" y="18341"/>
                  </a:cubicBezTo>
                  <a:cubicBezTo>
                    <a:pt x="19334" y="18373"/>
                    <a:pt x="19334" y="18373"/>
                    <a:pt x="19334" y="18373"/>
                  </a:cubicBezTo>
                  <a:cubicBezTo>
                    <a:pt x="19334" y="18373"/>
                    <a:pt x="19334" y="18373"/>
                    <a:pt x="19334" y="18373"/>
                  </a:cubicBezTo>
                  <a:cubicBezTo>
                    <a:pt x="19299" y="18373"/>
                    <a:pt x="19299" y="18373"/>
                    <a:pt x="19299" y="18373"/>
                  </a:cubicBezTo>
                  <a:cubicBezTo>
                    <a:pt x="19299" y="18373"/>
                    <a:pt x="19299" y="18373"/>
                    <a:pt x="19299" y="18373"/>
                  </a:cubicBezTo>
                  <a:cubicBezTo>
                    <a:pt x="19265" y="18373"/>
                    <a:pt x="19265" y="18373"/>
                    <a:pt x="19265" y="18373"/>
                  </a:cubicBezTo>
                  <a:cubicBezTo>
                    <a:pt x="19265" y="18405"/>
                    <a:pt x="19265" y="18405"/>
                    <a:pt x="19265" y="18405"/>
                  </a:cubicBezTo>
                  <a:cubicBezTo>
                    <a:pt x="19231" y="18405"/>
                    <a:pt x="19231" y="18405"/>
                    <a:pt x="19231" y="18405"/>
                  </a:cubicBezTo>
                  <a:cubicBezTo>
                    <a:pt x="19231" y="18405"/>
                    <a:pt x="19231" y="18405"/>
                    <a:pt x="19231" y="18405"/>
                  </a:cubicBezTo>
                  <a:cubicBezTo>
                    <a:pt x="19231" y="18405"/>
                    <a:pt x="19231" y="18405"/>
                    <a:pt x="19231" y="18405"/>
                  </a:cubicBezTo>
                  <a:cubicBezTo>
                    <a:pt x="19196" y="18405"/>
                    <a:pt x="19196" y="18405"/>
                    <a:pt x="19196" y="18405"/>
                  </a:cubicBezTo>
                  <a:cubicBezTo>
                    <a:pt x="19196" y="18436"/>
                    <a:pt x="19196" y="18436"/>
                    <a:pt x="19196" y="18436"/>
                  </a:cubicBezTo>
                  <a:cubicBezTo>
                    <a:pt x="19162" y="18436"/>
                    <a:pt x="19162" y="18436"/>
                    <a:pt x="19162" y="18436"/>
                  </a:cubicBezTo>
                  <a:cubicBezTo>
                    <a:pt x="19162" y="18436"/>
                    <a:pt x="19162" y="18436"/>
                    <a:pt x="19128" y="18436"/>
                  </a:cubicBezTo>
                  <a:cubicBezTo>
                    <a:pt x="18990" y="18468"/>
                    <a:pt x="18921" y="18277"/>
                    <a:pt x="19059" y="18214"/>
                  </a:cubicBezTo>
                  <a:cubicBezTo>
                    <a:pt x="19093" y="18214"/>
                    <a:pt x="19093" y="18214"/>
                    <a:pt x="19093" y="18214"/>
                  </a:cubicBezTo>
                  <a:cubicBezTo>
                    <a:pt x="19093" y="18182"/>
                    <a:pt x="19093" y="18182"/>
                    <a:pt x="19093" y="18182"/>
                  </a:cubicBezTo>
                  <a:cubicBezTo>
                    <a:pt x="19128" y="18182"/>
                    <a:pt x="19128" y="18182"/>
                    <a:pt x="19128" y="18182"/>
                  </a:cubicBezTo>
                  <a:cubicBezTo>
                    <a:pt x="19128" y="18182"/>
                    <a:pt x="19128" y="18182"/>
                    <a:pt x="19128" y="18182"/>
                  </a:cubicBezTo>
                  <a:cubicBezTo>
                    <a:pt x="19162" y="18150"/>
                    <a:pt x="19162" y="18150"/>
                    <a:pt x="19162" y="18150"/>
                  </a:cubicBezTo>
                  <a:cubicBezTo>
                    <a:pt x="19162" y="18150"/>
                    <a:pt x="19162" y="18150"/>
                    <a:pt x="19162" y="18150"/>
                  </a:cubicBezTo>
                  <a:cubicBezTo>
                    <a:pt x="19196" y="18150"/>
                    <a:pt x="19196" y="18150"/>
                    <a:pt x="19196" y="18150"/>
                  </a:cubicBezTo>
                  <a:cubicBezTo>
                    <a:pt x="19231" y="18150"/>
                    <a:pt x="19231" y="18150"/>
                    <a:pt x="19231" y="18150"/>
                  </a:cubicBezTo>
                  <a:cubicBezTo>
                    <a:pt x="19231" y="18119"/>
                    <a:pt x="19231" y="18119"/>
                    <a:pt x="19231" y="18119"/>
                  </a:cubicBezTo>
                  <a:cubicBezTo>
                    <a:pt x="19231" y="18119"/>
                    <a:pt x="19231" y="18119"/>
                    <a:pt x="19231" y="18119"/>
                  </a:cubicBezTo>
                  <a:cubicBezTo>
                    <a:pt x="19265" y="18119"/>
                    <a:pt x="19265" y="18119"/>
                    <a:pt x="19265" y="18119"/>
                  </a:cubicBezTo>
                  <a:cubicBezTo>
                    <a:pt x="19265" y="18119"/>
                    <a:pt x="19265" y="18119"/>
                    <a:pt x="19265" y="18119"/>
                  </a:cubicBezTo>
                  <a:cubicBezTo>
                    <a:pt x="19299" y="18119"/>
                    <a:pt x="19299" y="18119"/>
                    <a:pt x="19299" y="18119"/>
                  </a:cubicBezTo>
                  <a:cubicBezTo>
                    <a:pt x="19299" y="18119"/>
                    <a:pt x="19299" y="18119"/>
                    <a:pt x="19299" y="18119"/>
                  </a:cubicBezTo>
                  <a:cubicBezTo>
                    <a:pt x="19368" y="18087"/>
                    <a:pt x="19471" y="18119"/>
                    <a:pt x="19471" y="18182"/>
                  </a:cubicBezTo>
                  <a:cubicBezTo>
                    <a:pt x="19505" y="18246"/>
                    <a:pt x="19471" y="18309"/>
                    <a:pt x="19402" y="18341"/>
                  </a:cubicBezTo>
                  <a:close/>
                  <a:moveTo>
                    <a:pt x="20845" y="18087"/>
                  </a:moveTo>
                  <a:cubicBezTo>
                    <a:pt x="20845" y="18087"/>
                    <a:pt x="20845" y="18087"/>
                    <a:pt x="20845" y="18087"/>
                  </a:cubicBezTo>
                  <a:cubicBezTo>
                    <a:pt x="20845" y="18087"/>
                    <a:pt x="20845" y="18087"/>
                    <a:pt x="20845" y="18087"/>
                  </a:cubicBezTo>
                  <a:cubicBezTo>
                    <a:pt x="20810" y="18087"/>
                    <a:pt x="20810" y="18087"/>
                    <a:pt x="20810" y="18087"/>
                  </a:cubicBezTo>
                  <a:cubicBezTo>
                    <a:pt x="20810" y="18087"/>
                    <a:pt x="20810" y="18087"/>
                    <a:pt x="20810" y="18087"/>
                  </a:cubicBezTo>
                  <a:cubicBezTo>
                    <a:pt x="20810" y="18087"/>
                    <a:pt x="20810" y="18087"/>
                    <a:pt x="20810" y="18087"/>
                  </a:cubicBezTo>
                  <a:cubicBezTo>
                    <a:pt x="20776" y="18087"/>
                    <a:pt x="20776" y="18087"/>
                    <a:pt x="20776" y="18087"/>
                  </a:cubicBezTo>
                  <a:cubicBezTo>
                    <a:pt x="20776" y="18087"/>
                    <a:pt x="20776" y="18087"/>
                    <a:pt x="20776" y="18087"/>
                  </a:cubicBezTo>
                  <a:cubicBezTo>
                    <a:pt x="20776" y="18087"/>
                    <a:pt x="20776" y="18087"/>
                    <a:pt x="20776" y="18087"/>
                  </a:cubicBezTo>
                  <a:cubicBezTo>
                    <a:pt x="20741" y="18087"/>
                    <a:pt x="20741" y="18087"/>
                    <a:pt x="20741" y="18087"/>
                  </a:cubicBezTo>
                  <a:cubicBezTo>
                    <a:pt x="20741" y="18087"/>
                    <a:pt x="20741" y="18087"/>
                    <a:pt x="20741" y="18087"/>
                  </a:cubicBezTo>
                  <a:cubicBezTo>
                    <a:pt x="20741" y="18087"/>
                    <a:pt x="20741" y="18087"/>
                    <a:pt x="20741" y="18087"/>
                  </a:cubicBezTo>
                  <a:cubicBezTo>
                    <a:pt x="20741" y="18087"/>
                    <a:pt x="20741" y="18087"/>
                    <a:pt x="20741" y="18087"/>
                  </a:cubicBezTo>
                  <a:cubicBezTo>
                    <a:pt x="20707" y="18087"/>
                    <a:pt x="20707" y="18087"/>
                    <a:pt x="20707" y="18087"/>
                  </a:cubicBezTo>
                  <a:cubicBezTo>
                    <a:pt x="20707" y="18087"/>
                    <a:pt x="20707" y="18087"/>
                    <a:pt x="20707" y="18087"/>
                  </a:cubicBezTo>
                  <a:cubicBezTo>
                    <a:pt x="20707" y="18087"/>
                    <a:pt x="20707" y="18087"/>
                    <a:pt x="20707" y="18087"/>
                  </a:cubicBezTo>
                  <a:cubicBezTo>
                    <a:pt x="20673" y="18087"/>
                    <a:pt x="20673" y="18087"/>
                    <a:pt x="20673" y="18087"/>
                  </a:cubicBezTo>
                  <a:cubicBezTo>
                    <a:pt x="20673" y="18087"/>
                    <a:pt x="20673" y="18087"/>
                    <a:pt x="20673" y="18087"/>
                  </a:cubicBezTo>
                  <a:cubicBezTo>
                    <a:pt x="20673" y="18087"/>
                    <a:pt x="20673" y="18087"/>
                    <a:pt x="20673" y="18087"/>
                  </a:cubicBezTo>
                  <a:cubicBezTo>
                    <a:pt x="20638" y="18087"/>
                    <a:pt x="20638" y="18087"/>
                    <a:pt x="20638" y="18087"/>
                  </a:cubicBezTo>
                  <a:cubicBezTo>
                    <a:pt x="20638" y="18087"/>
                    <a:pt x="20638" y="18087"/>
                    <a:pt x="20638" y="18087"/>
                  </a:cubicBezTo>
                  <a:cubicBezTo>
                    <a:pt x="20638" y="18087"/>
                    <a:pt x="20638" y="18087"/>
                    <a:pt x="20638" y="18087"/>
                  </a:cubicBezTo>
                  <a:cubicBezTo>
                    <a:pt x="20604" y="18087"/>
                    <a:pt x="20604" y="18087"/>
                    <a:pt x="20604" y="18087"/>
                  </a:cubicBezTo>
                  <a:cubicBezTo>
                    <a:pt x="20604" y="18087"/>
                    <a:pt x="20604" y="18087"/>
                    <a:pt x="20604" y="18087"/>
                  </a:cubicBezTo>
                  <a:cubicBezTo>
                    <a:pt x="20570" y="18087"/>
                    <a:pt x="20570" y="18087"/>
                    <a:pt x="20570" y="18087"/>
                  </a:cubicBezTo>
                  <a:cubicBezTo>
                    <a:pt x="20432" y="18023"/>
                    <a:pt x="20467" y="17833"/>
                    <a:pt x="20604" y="17833"/>
                  </a:cubicBezTo>
                  <a:cubicBezTo>
                    <a:pt x="20604" y="17833"/>
                    <a:pt x="20604" y="17833"/>
                    <a:pt x="20604" y="17833"/>
                  </a:cubicBezTo>
                  <a:cubicBezTo>
                    <a:pt x="20604" y="17833"/>
                    <a:pt x="20604" y="17833"/>
                    <a:pt x="20604" y="17833"/>
                  </a:cubicBezTo>
                  <a:cubicBezTo>
                    <a:pt x="20638" y="17833"/>
                    <a:pt x="20638" y="17833"/>
                    <a:pt x="20638" y="17833"/>
                  </a:cubicBezTo>
                  <a:cubicBezTo>
                    <a:pt x="20638" y="17833"/>
                    <a:pt x="20638" y="17833"/>
                    <a:pt x="20638" y="17833"/>
                  </a:cubicBezTo>
                  <a:cubicBezTo>
                    <a:pt x="20638" y="17833"/>
                    <a:pt x="20638" y="17833"/>
                    <a:pt x="20638" y="17833"/>
                  </a:cubicBezTo>
                  <a:cubicBezTo>
                    <a:pt x="20673" y="17833"/>
                    <a:pt x="20673" y="17833"/>
                    <a:pt x="20673" y="17833"/>
                  </a:cubicBezTo>
                  <a:cubicBezTo>
                    <a:pt x="20673" y="17833"/>
                    <a:pt x="20673" y="17833"/>
                    <a:pt x="20673" y="17833"/>
                  </a:cubicBezTo>
                  <a:cubicBezTo>
                    <a:pt x="20673" y="17833"/>
                    <a:pt x="20673" y="17833"/>
                    <a:pt x="20673" y="17833"/>
                  </a:cubicBezTo>
                  <a:cubicBezTo>
                    <a:pt x="20707" y="17833"/>
                    <a:pt x="20707" y="17833"/>
                    <a:pt x="20707" y="17833"/>
                  </a:cubicBezTo>
                  <a:cubicBezTo>
                    <a:pt x="20707" y="17833"/>
                    <a:pt x="20707" y="17833"/>
                    <a:pt x="20707" y="17833"/>
                  </a:cubicBezTo>
                  <a:cubicBezTo>
                    <a:pt x="20741" y="17833"/>
                    <a:pt x="20741" y="17833"/>
                    <a:pt x="20741" y="17833"/>
                  </a:cubicBezTo>
                  <a:cubicBezTo>
                    <a:pt x="20741" y="17833"/>
                    <a:pt x="20741" y="17833"/>
                    <a:pt x="20741" y="17833"/>
                  </a:cubicBezTo>
                  <a:cubicBezTo>
                    <a:pt x="20741" y="17833"/>
                    <a:pt x="20741" y="17833"/>
                    <a:pt x="20741" y="17833"/>
                  </a:cubicBezTo>
                  <a:cubicBezTo>
                    <a:pt x="20741" y="17833"/>
                    <a:pt x="20741" y="17833"/>
                    <a:pt x="20741" y="17833"/>
                  </a:cubicBezTo>
                  <a:cubicBezTo>
                    <a:pt x="20776" y="17833"/>
                    <a:pt x="20776" y="17833"/>
                    <a:pt x="20776" y="17833"/>
                  </a:cubicBezTo>
                  <a:cubicBezTo>
                    <a:pt x="20776" y="17833"/>
                    <a:pt x="20776" y="17833"/>
                    <a:pt x="20776" y="17833"/>
                  </a:cubicBezTo>
                  <a:cubicBezTo>
                    <a:pt x="20776" y="17833"/>
                    <a:pt x="20776" y="17833"/>
                    <a:pt x="20776" y="17833"/>
                  </a:cubicBezTo>
                  <a:cubicBezTo>
                    <a:pt x="20810" y="17833"/>
                    <a:pt x="20810" y="17833"/>
                    <a:pt x="20810" y="17833"/>
                  </a:cubicBezTo>
                  <a:cubicBezTo>
                    <a:pt x="20810" y="17833"/>
                    <a:pt x="20810" y="17833"/>
                    <a:pt x="20810" y="17833"/>
                  </a:cubicBezTo>
                  <a:cubicBezTo>
                    <a:pt x="20810" y="17833"/>
                    <a:pt x="20810" y="17833"/>
                    <a:pt x="20810" y="17833"/>
                  </a:cubicBezTo>
                  <a:cubicBezTo>
                    <a:pt x="20845" y="17833"/>
                    <a:pt x="20845" y="17833"/>
                    <a:pt x="20845" y="17833"/>
                  </a:cubicBezTo>
                  <a:cubicBezTo>
                    <a:pt x="20845" y="17833"/>
                    <a:pt x="20845" y="17833"/>
                    <a:pt x="20845" y="17833"/>
                  </a:cubicBezTo>
                  <a:cubicBezTo>
                    <a:pt x="20845" y="17833"/>
                    <a:pt x="20845" y="17833"/>
                    <a:pt x="20845" y="17833"/>
                  </a:cubicBezTo>
                  <a:cubicBezTo>
                    <a:pt x="20879" y="17833"/>
                    <a:pt x="20879" y="17833"/>
                    <a:pt x="20879" y="17833"/>
                  </a:cubicBezTo>
                  <a:cubicBezTo>
                    <a:pt x="21016" y="17896"/>
                    <a:pt x="20982" y="18087"/>
                    <a:pt x="20845" y="18087"/>
                  </a:cubicBezTo>
                  <a:close/>
                </a:path>
              </a:pathLst>
            </a:custGeom>
            <a:solidFill>
              <a:srgbClr val="FFFFFF"/>
            </a:solidFill>
            <a:ln w="12700" cap="flat">
              <a:noFill/>
              <a:miter lim="400000"/>
            </a:ln>
            <a:effectLst/>
          </p:spPr>
          <p:txBody>
            <a:bodyPr wrap="square" lIns="45719" tIns="45719" rIns="45719" bIns="45719" numCol="1" anchor="t">
              <a:noAutofit/>
            </a:bodyPr>
            <a:lstStyle/>
            <a:p>
              <a:pPr>
                <a:defRPr sz="2400"/>
              </a:pPr>
              <a:endParaRPr>
                <a:cs typeface="+mn-ea"/>
                <a:sym typeface="+mn-lt"/>
              </a:endParaRPr>
            </a:p>
          </p:txBody>
        </p:sp>
      </p:grpSp>
      <p:grpSp>
        <p:nvGrpSpPr>
          <p:cNvPr id="1004" name="Group 9104"/>
          <p:cNvGrpSpPr/>
          <p:nvPr/>
        </p:nvGrpSpPr>
        <p:grpSpPr>
          <a:xfrm>
            <a:off x="7274259" y="2447320"/>
            <a:ext cx="630796" cy="634348"/>
            <a:chOff x="0" y="0"/>
            <a:chExt cx="630795" cy="634346"/>
          </a:xfrm>
        </p:grpSpPr>
        <p:sp>
          <p:nvSpPr>
            <p:cNvPr id="1005" name="Shape 9102"/>
            <p:cNvSpPr/>
            <p:nvPr/>
          </p:nvSpPr>
          <p:spPr>
            <a:xfrm>
              <a:off x="-1" y="0"/>
              <a:ext cx="630797" cy="634347"/>
            </a:xfrm>
            <a:prstGeom prst="rect">
              <a:avLst/>
            </a:prstGeom>
            <a:solidFill>
              <a:schemeClr val="accent4"/>
            </a:solidFill>
            <a:ln w="31750" cap="flat">
              <a:solidFill>
                <a:srgbClr val="FFFFFF"/>
              </a:solidFill>
              <a:prstDash val="solid"/>
              <a:bevel/>
            </a:ln>
            <a:effectLst/>
          </p:spPr>
          <p:txBody>
            <a:bodyPr wrap="square" lIns="45719" tIns="45719" rIns="45719" bIns="45719" numCol="1" anchor="t">
              <a:noAutofit/>
            </a:bodyPr>
            <a:lstStyle/>
            <a:p>
              <a:endParaRPr>
                <a:cs typeface="+mn-ea"/>
                <a:sym typeface="+mn-lt"/>
              </a:endParaRPr>
            </a:p>
          </p:txBody>
        </p:sp>
        <p:sp>
          <p:nvSpPr>
            <p:cNvPr id="1006" name="Shape 9103"/>
            <p:cNvSpPr/>
            <p:nvPr/>
          </p:nvSpPr>
          <p:spPr>
            <a:xfrm flipH="1">
              <a:off x="93207" y="82134"/>
              <a:ext cx="474595" cy="498567"/>
            </a:xfrm>
            <a:custGeom>
              <a:avLst/>
              <a:gdLst/>
              <a:ahLst/>
              <a:cxnLst>
                <a:cxn ang="0">
                  <a:pos x="wd2" y="hd2"/>
                </a:cxn>
                <a:cxn ang="5400000">
                  <a:pos x="wd2" y="hd2"/>
                </a:cxn>
                <a:cxn ang="10800000">
                  <a:pos x="wd2" y="hd2"/>
                </a:cxn>
                <a:cxn ang="16200000">
                  <a:pos x="wd2" y="hd2"/>
                </a:cxn>
              </a:cxnLst>
              <a:rect l="0" t="0" r="r" b="b"/>
              <a:pathLst>
                <a:path w="21501" h="21387" extrusionOk="0">
                  <a:moveTo>
                    <a:pt x="19036" y="16230"/>
                  </a:moveTo>
                  <a:cubicBezTo>
                    <a:pt x="17906" y="15776"/>
                    <a:pt x="16537" y="15484"/>
                    <a:pt x="15408" y="15030"/>
                  </a:cubicBezTo>
                  <a:cubicBezTo>
                    <a:pt x="14928" y="14836"/>
                    <a:pt x="14586" y="14576"/>
                    <a:pt x="14312" y="14284"/>
                  </a:cubicBezTo>
                  <a:cubicBezTo>
                    <a:pt x="14689" y="14446"/>
                    <a:pt x="15100" y="14544"/>
                    <a:pt x="15579" y="14609"/>
                  </a:cubicBezTo>
                  <a:cubicBezTo>
                    <a:pt x="15305" y="13863"/>
                    <a:pt x="15134" y="13246"/>
                    <a:pt x="15031" y="12695"/>
                  </a:cubicBezTo>
                  <a:cubicBezTo>
                    <a:pt x="15476" y="13019"/>
                    <a:pt x="16024" y="13279"/>
                    <a:pt x="16640" y="13473"/>
                  </a:cubicBezTo>
                  <a:cubicBezTo>
                    <a:pt x="16332" y="12857"/>
                    <a:pt x="16058" y="12273"/>
                    <a:pt x="15853" y="11722"/>
                  </a:cubicBezTo>
                  <a:cubicBezTo>
                    <a:pt x="16229" y="11949"/>
                    <a:pt x="16640" y="12176"/>
                    <a:pt x="17085" y="12371"/>
                  </a:cubicBezTo>
                  <a:cubicBezTo>
                    <a:pt x="16811" y="11657"/>
                    <a:pt x="16640" y="11009"/>
                    <a:pt x="16571" y="10457"/>
                  </a:cubicBezTo>
                  <a:cubicBezTo>
                    <a:pt x="17119" y="10490"/>
                    <a:pt x="17633" y="10457"/>
                    <a:pt x="18180" y="10392"/>
                  </a:cubicBezTo>
                  <a:cubicBezTo>
                    <a:pt x="17598" y="9841"/>
                    <a:pt x="17153" y="9355"/>
                    <a:pt x="16845" y="8933"/>
                  </a:cubicBezTo>
                  <a:cubicBezTo>
                    <a:pt x="17359" y="8868"/>
                    <a:pt x="17975" y="8706"/>
                    <a:pt x="18660" y="8382"/>
                  </a:cubicBezTo>
                  <a:cubicBezTo>
                    <a:pt x="17461" y="7863"/>
                    <a:pt x="16914" y="6792"/>
                    <a:pt x="16674" y="5722"/>
                  </a:cubicBezTo>
                  <a:cubicBezTo>
                    <a:pt x="16263" y="3582"/>
                    <a:pt x="14654" y="241"/>
                    <a:pt x="12258" y="273"/>
                  </a:cubicBezTo>
                  <a:cubicBezTo>
                    <a:pt x="11779" y="144"/>
                    <a:pt x="11300" y="46"/>
                    <a:pt x="10855" y="14"/>
                  </a:cubicBezTo>
                  <a:cubicBezTo>
                    <a:pt x="7466" y="-213"/>
                    <a:pt x="5172" y="2317"/>
                    <a:pt x="4762" y="5657"/>
                  </a:cubicBezTo>
                  <a:cubicBezTo>
                    <a:pt x="4488" y="6760"/>
                    <a:pt x="3974" y="7863"/>
                    <a:pt x="2742" y="8382"/>
                  </a:cubicBezTo>
                  <a:cubicBezTo>
                    <a:pt x="3427" y="8706"/>
                    <a:pt x="4043" y="8868"/>
                    <a:pt x="4556" y="8933"/>
                  </a:cubicBezTo>
                  <a:cubicBezTo>
                    <a:pt x="4248" y="9355"/>
                    <a:pt x="3803" y="9841"/>
                    <a:pt x="3221" y="10392"/>
                  </a:cubicBezTo>
                  <a:cubicBezTo>
                    <a:pt x="3735" y="10457"/>
                    <a:pt x="4282" y="10490"/>
                    <a:pt x="4830" y="10457"/>
                  </a:cubicBezTo>
                  <a:cubicBezTo>
                    <a:pt x="4762" y="11009"/>
                    <a:pt x="4590" y="11657"/>
                    <a:pt x="4317" y="12371"/>
                  </a:cubicBezTo>
                  <a:cubicBezTo>
                    <a:pt x="4762" y="12176"/>
                    <a:pt x="5172" y="11949"/>
                    <a:pt x="5549" y="11722"/>
                  </a:cubicBezTo>
                  <a:cubicBezTo>
                    <a:pt x="5344" y="12273"/>
                    <a:pt x="5070" y="12857"/>
                    <a:pt x="4762" y="13473"/>
                  </a:cubicBezTo>
                  <a:cubicBezTo>
                    <a:pt x="5378" y="13279"/>
                    <a:pt x="5925" y="13019"/>
                    <a:pt x="6370" y="12695"/>
                  </a:cubicBezTo>
                  <a:cubicBezTo>
                    <a:pt x="6268" y="13246"/>
                    <a:pt x="6097" y="13863"/>
                    <a:pt x="5823" y="14609"/>
                  </a:cubicBezTo>
                  <a:cubicBezTo>
                    <a:pt x="6370" y="14544"/>
                    <a:pt x="6816" y="14414"/>
                    <a:pt x="7226" y="14252"/>
                  </a:cubicBezTo>
                  <a:cubicBezTo>
                    <a:pt x="6952" y="14544"/>
                    <a:pt x="6610" y="14803"/>
                    <a:pt x="6097" y="15030"/>
                  </a:cubicBezTo>
                  <a:cubicBezTo>
                    <a:pt x="4933" y="15484"/>
                    <a:pt x="3598" y="15776"/>
                    <a:pt x="2434" y="16230"/>
                  </a:cubicBezTo>
                  <a:cubicBezTo>
                    <a:pt x="1030" y="16846"/>
                    <a:pt x="-65" y="17657"/>
                    <a:pt x="3" y="19344"/>
                  </a:cubicBezTo>
                  <a:cubicBezTo>
                    <a:pt x="3" y="20025"/>
                    <a:pt x="277" y="20706"/>
                    <a:pt x="722" y="21387"/>
                  </a:cubicBezTo>
                  <a:cubicBezTo>
                    <a:pt x="2434" y="21387"/>
                    <a:pt x="2434" y="21387"/>
                    <a:pt x="2434" y="21387"/>
                  </a:cubicBezTo>
                  <a:cubicBezTo>
                    <a:pt x="10855" y="21387"/>
                    <a:pt x="10855" y="21387"/>
                    <a:pt x="10855" y="21387"/>
                  </a:cubicBezTo>
                  <a:cubicBezTo>
                    <a:pt x="19036" y="21387"/>
                    <a:pt x="19036" y="21387"/>
                    <a:pt x="19036" y="21387"/>
                  </a:cubicBezTo>
                  <a:cubicBezTo>
                    <a:pt x="20782" y="21387"/>
                    <a:pt x="20782" y="21387"/>
                    <a:pt x="20782" y="21387"/>
                  </a:cubicBezTo>
                  <a:cubicBezTo>
                    <a:pt x="21193" y="20706"/>
                    <a:pt x="21467" y="20025"/>
                    <a:pt x="21501" y="19344"/>
                  </a:cubicBezTo>
                  <a:cubicBezTo>
                    <a:pt x="21535" y="17657"/>
                    <a:pt x="20474" y="16846"/>
                    <a:pt x="19036" y="16230"/>
                  </a:cubicBezTo>
                  <a:close/>
                  <a:moveTo>
                    <a:pt x="6370" y="10133"/>
                  </a:moveTo>
                  <a:cubicBezTo>
                    <a:pt x="4967" y="9906"/>
                    <a:pt x="4556" y="7084"/>
                    <a:pt x="5652" y="6079"/>
                  </a:cubicBezTo>
                  <a:cubicBezTo>
                    <a:pt x="5891" y="6079"/>
                    <a:pt x="6097" y="6403"/>
                    <a:pt x="6199" y="6728"/>
                  </a:cubicBezTo>
                  <a:cubicBezTo>
                    <a:pt x="6097" y="7149"/>
                    <a:pt x="5891" y="7538"/>
                    <a:pt x="5515" y="7895"/>
                  </a:cubicBezTo>
                  <a:cubicBezTo>
                    <a:pt x="7089" y="7636"/>
                    <a:pt x="9314" y="6306"/>
                    <a:pt x="10855" y="4976"/>
                  </a:cubicBezTo>
                  <a:cubicBezTo>
                    <a:pt x="11129" y="4717"/>
                    <a:pt x="11368" y="4490"/>
                    <a:pt x="11608" y="4230"/>
                  </a:cubicBezTo>
                  <a:cubicBezTo>
                    <a:pt x="11437" y="4619"/>
                    <a:pt x="11197" y="4976"/>
                    <a:pt x="10855" y="5333"/>
                  </a:cubicBezTo>
                  <a:cubicBezTo>
                    <a:pt x="10170" y="6046"/>
                    <a:pt x="9109" y="6760"/>
                    <a:pt x="7603" y="7603"/>
                  </a:cubicBezTo>
                  <a:cubicBezTo>
                    <a:pt x="8835" y="7473"/>
                    <a:pt x="9931" y="7149"/>
                    <a:pt x="10855" y="6760"/>
                  </a:cubicBezTo>
                  <a:cubicBezTo>
                    <a:pt x="12190" y="6144"/>
                    <a:pt x="13148" y="5268"/>
                    <a:pt x="13662" y="4230"/>
                  </a:cubicBezTo>
                  <a:cubicBezTo>
                    <a:pt x="13422" y="5333"/>
                    <a:pt x="12943" y="5949"/>
                    <a:pt x="12087" y="6760"/>
                  </a:cubicBezTo>
                  <a:cubicBezTo>
                    <a:pt x="13388" y="6403"/>
                    <a:pt x="14312" y="6046"/>
                    <a:pt x="14894" y="5528"/>
                  </a:cubicBezTo>
                  <a:cubicBezTo>
                    <a:pt x="14928" y="5884"/>
                    <a:pt x="14963" y="6209"/>
                    <a:pt x="14928" y="6565"/>
                  </a:cubicBezTo>
                  <a:cubicBezTo>
                    <a:pt x="14894" y="7895"/>
                    <a:pt x="14997" y="7571"/>
                    <a:pt x="15236" y="6825"/>
                  </a:cubicBezTo>
                  <a:cubicBezTo>
                    <a:pt x="15373" y="6468"/>
                    <a:pt x="15579" y="6111"/>
                    <a:pt x="15853" y="6079"/>
                  </a:cubicBezTo>
                  <a:cubicBezTo>
                    <a:pt x="16948" y="7084"/>
                    <a:pt x="16537" y="9906"/>
                    <a:pt x="15134" y="10133"/>
                  </a:cubicBezTo>
                  <a:cubicBezTo>
                    <a:pt x="14312" y="11949"/>
                    <a:pt x="12840" y="13279"/>
                    <a:pt x="10855" y="13344"/>
                  </a:cubicBezTo>
                  <a:cubicBezTo>
                    <a:pt x="10821" y="13344"/>
                    <a:pt x="10786" y="13344"/>
                    <a:pt x="10752" y="13344"/>
                  </a:cubicBezTo>
                  <a:cubicBezTo>
                    <a:pt x="8698" y="13344"/>
                    <a:pt x="7192" y="11982"/>
                    <a:pt x="6370" y="10133"/>
                  </a:cubicBezTo>
                  <a:close/>
                  <a:moveTo>
                    <a:pt x="8424" y="13409"/>
                  </a:moveTo>
                  <a:cubicBezTo>
                    <a:pt x="9109" y="13798"/>
                    <a:pt x="9896" y="13992"/>
                    <a:pt x="10752" y="13992"/>
                  </a:cubicBezTo>
                  <a:cubicBezTo>
                    <a:pt x="10786" y="13992"/>
                    <a:pt x="10821" y="13992"/>
                    <a:pt x="10855" y="13992"/>
                  </a:cubicBezTo>
                  <a:cubicBezTo>
                    <a:pt x="11676" y="13992"/>
                    <a:pt x="12464" y="13765"/>
                    <a:pt x="13148" y="13376"/>
                  </a:cubicBezTo>
                  <a:cubicBezTo>
                    <a:pt x="13422" y="14382"/>
                    <a:pt x="13970" y="15257"/>
                    <a:pt x="14894" y="15614"/>
                  </a:cubicBezTo>
                  <a:cubicBezTo>
                    <a:pt x="13833" y="16846"/>
                    <a:pt x="12327" y="17495"/>
                    <a:pt x="10855" y="17528"/>
                  </a:cubicBezTo>
                  <a:cubicBezTo>
                    <a:pt x="9212" y="17592"/>
                    <a:pt x="7603" y="16976"/>
                    <a:pt x="6679" y="15614"/>
                  </a:cubicBezTo>
                  <a:cubicBezTo>
                    <a:pt x="7603" y="15257"/>
                    <a:pt x="8116" y="14414"/>
                    <a:pt x="8424" y="13409"/>
                  </a:cubicBezTo>
                  <a:close/>
                  <a:moveTo>
                    <a:pt x="3392" y="21355"/>
                  </a:moveTo>
                  <a:cubicBezTo>
                    <a:pt x="3358" y="20544"/>
                    <a:pt x="3084" y="19863"/>
                    <a:pt x="2708" y="19376"/>
                  </a:cubicBezTo>
                  <a:cubicBezTo>
                    <a:pt x="2639" y="19279"/>
                    <a:pt x="2537" y="19149"/>
                    <a:pt x="2434" y="19052"/>
                  </a:cubicBezTo>
                  <a:cubicBezTo>
                    <a:pt x="1989" y="18565"/>
                    <a:pt x="1510" y="18338"/>
                    <a:pt x="1236" y="18338"/>
                  </a:cubicBezTo>
                  <a:cubicBezTo>
                    <a:pt x="1236" y="18079"/>
                    <a:pt x="1236" y="18079"/>
                    <a:pt x="1236" y="18079"/>
                  </a:cubicBezTo>
                  <a:cubicBezTo>
                    <a:pt x="1510" y="18079"/>
                    <a:pt x="1989" y="18273"/>
                    <a:pt x="2434" y="18695"/>
                  </a:cubicBezTo>
                  <a:cubicBezTo>
                    <a:pt x="2605" y="18857"/>
                    <a:pt x="2776" y="19019"/>
                    <a:pt x="2913" y="19246"/>
                  </a:cubicBezTo>
                  <a:cubicBezTo>
                    <a:pt x="3290" y="19765"/>
                    <a:pt x="3598" y="20479"/>
                    <a:pt x="3632" y="21355"/>
                  </a:cubicBezTo>
                  <a:lnTo>
                    <a:pt x="3392" y="21355"/>
                  </a:lnTo>
                  <a:close/>
                  <a:moveTo>
                    <a:pt x="14654" y="17625"/>
                  </a:moveTo>
                  <a:cubicBezTo>
                    <a:pt x="13525" y="18403"/>
                    <a:pt x="12156" y="18792"/>
                    <a:pt x="10855" y="18825"/>
                  </a:cubicBezTo>
                  <a:cubicBezTo>
                    <a:pt x="10752" y="18825"/>
                    <a:pt x="10649" y="18825"/>
                    <a:pt x="10547" y="18825"/>
                  </a:cubicBezTo>
                  <a:cubicBezTo>
                    <a:pt x="9143" y="18792"/>
                    <a:pt x="7740" y="18338"/>
                    <a:pt x="6644" y="17495"/>
                  </a:cubicBezTo>
                  <a:cubicBezTo>
                    <a:pt x="6199" y="17138"/>
                    <a:pt x="5789" y="16717"/>
                    <a:pt x="5446" y="16198"/>
                  </a:cubicBezTo>
                  <a:cubicBezTo>
                    <a:pt x="5686" y="16068"/>
                    <a:pt x="5686" y="16068"/>
                    <a:pt x="5686" y="16068"/>
                  </a:cubicBezTo>
                  <a:cubicBezTo>
                    <a:pt x="5994" y="16555"/>
                    <a:pt x="6370" y="16944"/>
                    <a:pt x="6816" y="17301"/>
                  </a:cubicBezTo>
                  <a:cubicBezTo>
                    <a:pt x="7842" y="18111"/>
                    <a:pt x="9177" y="18533"/>
                    <a:pt x="10547" y="18565"/>
                  </a:cubicBezTo>
                  <a:cubicBezTo>
                    <a:pt x="10649" y="18565"/>
                    <a:pt x="10752" y="18565"/>
                    <a:pt x="10855" y="18565"/>
                  </a:cubicBezTo>
                  <a:cubicBezTo>
                    <a:pt x="12121" y="18533"/>
                    <a:pt x="13422" y="18144"/>
                    <a:pt x="14518" y="17430"/>
                  </a:cubicBezTo>
                  <a:cubicBezTo>
                    <a:pt x="15065" y="17041"/>
                    <a:pt x="15579" y="16555"/>
                    <a:pt x="16024" y="16003"/>
                  </a:cubicBezTo>
                  <a:cubicBezTo>
                    <a:pt x="16229" y="16165"/>
                    <a:pt x="16229" y="16165"/>
                    <a:pt x="16229" y="16165"/>
                  </a:cubicBezTo>
                  <a:cubicBezTo>
                    <a:pt x="15784" y="16749"/>
                    <a:pt x="15236" y="17236"/>
                    <a:pt x="14654" y="17625"/>
                  </a:cubicBezTo>
                  <a:close/>
                  <a:moveTo>
                    <a:pt x="20234" y="18338"/>
                  </a:moveTo>
                  <a:cubicBezTo>
                    <a:pt x="19960" y="18338"/>
                    <a:pt x="19481" y="18565"/>
                    <a:pt x="19036" y="19052"/>
                  </a:cubicBezTo>
                  <a:cubicBezTo>
                    <a:pt x="18933" y="19149"/>
                    <a:pt x="18865" y="19279"/>
                    <a:pt x="18762" y="19376"/>
                  </a:cubicBezTo>
                  <a:cubicBezTo>
                    <a:pt x="18420" y="19863"/>
                    <a:pt x="18146" y="20544"/>
                    <a:pt x="18078" y="21355"/>
                  </a:cubicBezTo>
                  <a:cubicBezTo>
                    <a:pt x="17838" y="21355"/>
                    <a:pt x="17838" y="21355"/>
                    <a:pt x="17838" y="21355"/>
                  </a:cubicBezTo>
                  <a:cubicBezTo>
                    <a:pt x="17872" y="20479"/>
                    <a:pt x="18180" y="19765"/>
                    <a:pt x="18557" y="19246"/>
                  </a:cubicBezTo>
                  <a:cubicBezTo>
                    <a:pt x="18728" y="19019"/>
                    <a:pt x="18865" y="18857"/>
                    <a:pt x="19036" y="18695"/>
                  </a:cubicBezTo>
                  <a:cubicBezTo>
                    <a:pt x="19481" y="18273"/>
                    <a:pt x="19960" y="18079"/>
                    <a:pt x="20234" y="18079"/>
                  </a:cubicBezTo>
                  <a:lnTo>
                    <a:pt x="20234" y="18338"/>
                  </a:lnTo>
                  <a:close/>
                </a:path>
              </a:pathLst>
            </a:custGeom>
            <a:solidFill>
              <a:srgbClr val="FFFFFF"/>
            </a:solidFill>
            <a:ln w="12700" cap="flat">
              <a:noFill/>
              <a:miter lim="400000"/>
            </a:ln>
            <a:effectLst/>
          </p:spPr>
          <p:txBody>
            <a:bodyPr wrap="square" lIns="45719" tIns="45719" rIns="45719" bIns="45719" numCol="1" anchor="t">
              <a:noAutofit/>
            </a:bodyPr>
            <a:lstStyle/>
            <a:p>
              <a:pPr>
                <a:defRPr sz="2400"/>
              </a:pPr>
              <a:endParaRPr>
                <a:cs typeface="+mn-ea"/>
                <a:sym typeface="+mn-lt"/>
              </a:endParaRPr>
            </a:p>
          </p:txBody>
        </p:sp>
      </p:grpSp>
      <p:grpSp>
        <p:nvGrpSpPr>
          <p:cNvPr id="1007" name="Group 9107"/>
          <p:cNvGrpSpPr/>
          <p:nvPr/>
        </p:nvGrpSpPr>
        <p:grpSpPr>
          <a:xfrm>
            <a:off x="8668249" y="3754147"/>
            <a:ext cx="630796" cy="634348"/>
            <a:chOff x="0" y="0"/>
            <a:chExt cx="630795" cy="634346"/>
          </a:xfrm>
        </p:grpSpPr>
        <p:sp>
          <p:nvSpPr>
            <p:cNvPr id="1008" name="Shape 9105"/>
            <p:cNvSpPr/>
            <p:nvPr/>
          </p:nvSpPr>
          <p:spPr>
            <a:xfrm>
              <a:off x="-1" y="0"/>
              <a:ext cx="630797" cy="634347"/>
            </a:xfrm>
            <a:prstGeom prst="rect">
              <a:avLst/>
            </a:prstGeom>
            <a:solidFill>
              <a:schemeClr val="accent5"/>
            </a:solidFill>
            <a:ln w="31750" cap="flat">
              <a:solidFill>
                <a:srgbClr val="FFFFFF"/>
              </a:solidFill>
              <a:prstDash val="solid"/>
              <a:bevel/>
            </a:ln>
            <a:effectLst/>
          </p:spPr>
          <p:txBody>
            <a:bodyPr wrap="square" lIns="45719" tIns="45719" rIns="45719" bIns="45719" numCol="1" anchor="t">
              <a:noAutofit/>
            </a:bodyPr>
            <a:lstStyle/>
            <a:p>
              <a:endParaRPr>
                <a:cs typeface="+mn-ea"/>
                <a:sym typeface="+mn-lt"/>
              </a:endParaRPr>
            </a:p>
          </p:txBody>
        </p:sp>
        <p:sp>
          <p:nvSpPr>
            <p:cNvPr id="1009" name="Shape 9106"/>
            <p:cNvSpPr/>
            <p:nvPr/>
          </p:nvSpPr>
          <p:spPr>
            <a:xfrm flipH="1">
              <a:off x="98496" y="83758"/>
              <a:ext cx="432539" cy="458317"/>
            </a:xfrm>
            <a:custGeom>
              <a:avLst/>
              <a:gdLst/>
              <a:ahLst/>
              <a:cxnLst>
                <a:cxn ang="0">
                  <a:pos x="wd2" y="hd2"/>
                </a:cxn>
                <a:cxn ang="5400000">
                  <a:pos x="wd2" y="hd2"/>
                </a:cxn>
                <a:cxn ang="10800000">
                  <a:pos x="wd2" y="hd2"/>
                </a:cxn>
                <a:cxn ang="16200000">
                  <a:pos x="wd2" y="hd2"/>
                </a:cxn>
              </a:cxnLst>
              <a:rect l="0" t="0" r="r" b="b"/>
              <a:pathLst>
                <a:path w="21445" h="21322" extrusionOk="0">
                  <a:moveTo>
                    <a:pt x="15823" y="2941"/>
                  </a:moveTo>
                  <a:cubicBezTo>
                    <a:pt x="16251" y="3894"/>
                    <a:pt x="16545" y="5037"/>
                    <a:pt x="16703" y="6350"/>
                  </a:cubicBezTo>
                  <a:cubicBezTo>
                    <a:pt x="16861" y="6647"/>
                    <a:pt x="16974" y="6964"/>
                    <a:pt x="17019" y="7324"/>
                  </a:cubicBezTo>
                  <a:cubicBezTo>
                    <a:pt x="17109" y="7790"/>
                    <a:pt x="17087" y="8320"/>
                    <a:pt x="16996" y="8786"/>
                  </a:cubicBezTo>
                  <a:cubicBezTo>
                    <a:pt x="16883" y="9294"/>
                    <a:pt x="16680" y="9738"/>
                    <a:pt x="16387" y="10098"/>
                  </a:cubicBezTo>
                  <a:cubicBezTo>
                    <a:pt x="16229" y="10310"/>
                    <a:pt x="16026" y="10480"/>
                    <a:pt x="15823" y="10586"/>
                  </a:cubicBezTo>
                  <a:cubicBezTo>
                    <a:pt x="15823" y="9802"/>
                    <a:pt x="15823" y="9802"/>
                    <a:pt x="15823" y="9802"/>
                  </a:cubicBezTo>
                  <a:cubicBezTo>
                    <a:pt x="16409" y="9146"/>
                    <a:pt x="16613" y="7854"/>
                    <a:pt x="16274" y="6943"/>
                  </a:cubicBezTo>
                  <a:cubicBezTo>
                    <a:pt x="16139" y="6498"/>
                    <a:pt x="15958" y="6287"/>
                    <a:pt x="15823" y="6244"/>
                  </a:cubicBezTo>
                  <a:lnTo>
                    <a:pt x="15823" y="2941"/>
                  </a:lnTo>
                  <a:close/>
                  <a:moveTo>
                    <a:pt x="15823" y="15202"/>
                  </a:moveTo>
                  <a:cubicBezTo>
                    <a:pt x="18328" y="16070"/>
                    <a:pt x="21533" y="16473"/>
                    <a:pt x="21443" y="19310"/>
                  </a:cubicBezTo>
                  <a:cubicBezTo>
                    <a:pt x="21420" y="19967"/>
                    <a:pt x="21149" y="20644"/>
                    <a:pt x="20720" y="21322"/>
                  </a:cubicBezTo>
                  <a:cubicBezTo>
                    <a:pt x="15823" y="21322"/>
                    <a:pt x="15823" y="21322"/>
                    <a:pt x="15823" y="21322"/>
                  </a:cubicBezTo>
                  <a:lnTo>
                    <a:pt x="15823" y="15202"/>
                  </a:lnTo>
                  <a:close/>
                  <a:moveTo>
                    <a:pt x="10722" y="61"/>
                  </a:moveTo>
                  <a:cubicBezTo>
                    <a:pt x="13204" y="-278"/>
                    <a:pt x="14852" y="823"/>
                    <a:pt x="15823" y="2941"/>
                  </a:cubicBezTo>
                  <a:cubicBezTo>
                    <a:pt x="15823" y="6244"/>
                    <a:pt x="15823" y="6244"/>
                    <a:pt x="15823" y="6244"/>
                  </a:cubicBezTo>
                  <a:cubicBezTo>
                    <a:pt x="15574" y="6181"/>
                    <a:pt x="15371" y="6520"/>
                    <a:pt x="15281" y="7134"/>
                  </a:cubicBezTo>
                  <a:cubicBezTo>
                    <a:pt x="15168" y="7790"/>
                    <a:pt x="15146" y="8807"/>
                    <a:pt x="15258" y="10183"/>
                  </a:cubicBezTo>
                  <a:cubicBezTo>
                    <a:pt x="15462" y="10120"/>
                    <a:pt x="15665" y="9971"/>
                    <a:pt x="15823" y="9802"/>
                  </a:cubicBezTo>
                  <a:cubicBezTo>
                    <a:pt x="15823" y="10586"/>
                    <a:pt x="15823" y="10586"/>
                    <a:pt x="15823" y="10586"/>
                  </a:cubicBezTo>
                  <a:cubicBezTo>
                    <a:pt x="15732" y="10628"/>
                    <a:pt x="15642" y="10670"/>
                    <a:pt x="15552" y="10713"/>
                  </a:cubicBezTo>
                  <a:cubicBezTo>
                    <a:pt x="15371" y="11051"/>
                    <a:pt x="15168" y="11411"/>
                    <a:pt x="14942" y="11708"/>
                  </a:cubicBezTo>
                  <a:cubicBezTo>
                    <a:pt x="14694" y="12301"/>
                    <a:pt x="14265" y="12830"/>
                    <a:pt x="13791" y="13275"/>
                  </a:cubicBezTo>
                  <a:cubicBezTo>
                    <a:pt x="13949" y="14016"/>
                    <a:pt x="14378" y="14651"/>
                    <a:pt x="15371" y="15033"/>
                  </a:cubicBezTo>
                  <a:cubicBezTo>
                    <a:pt x="15507" y="15096"/>
                    <a:pt x="15665" y="15138"/>
                    <a:pt x="15823" y="15202"/>
                  </a:cubicBezTo>
                  <a:cubicBezTo>
                    <a:pt x="15823" y="21322"/>
                    <a:pt x="15823" y="21322"/>
                    <a:pt x="15823" y="21322"/>
                  </a:cubicBezTo>
                  <a:cubicBezTo>
                    <a:pt x="10722" y="21322"/>
                    <a:pt x="10722" y="21322"/>
                    <a:pt x="10722" y="21322"/>
                  </a:cubicBezTo>
                  <a:cubicBezTo>
                    <a:pt x="10722" y="20560"/>
                    <a:pt x="10722" y="20560"/>
                    <a:pt x="10722" y="20560"/>
                  </a:cubicBezTo>
                  <a:cubicBezTo>
                    <a:pt x="10744" y="20560"/>
                    <a:pt x="10744" y="20560"/>
                    <a:pt x="10767" y="20560"/>
                  </a:cubicBezTo>
                  <a:cubicBezTo>
                    <a:pt x="10925" y="20560"/>
                    <a:pt x="11060" y="20411"/>
                    <a:pt x="11060" y="20242"/>
                  </a:cubicBezTo>
                  <a:cubicBezTo>
                    <a:pt x="11060" y="20073"/>
                    <a:pt x="10925" y="19946"/>
                    <a:pt x="10767" y="19946"/>
                  </a:cubicBezTo>
                  <a:cubicBezTo>
                    <a:pt x="10744" y="19946"/>
                    <a:pt x="10744" y="19946"/>
                    <a:pt x="10722" y="19946"/>
                  </a:cubicBezTo>
                  <a:cubicBezTo>
                    <a:pt x="10722" y="19734"/>
                    <a:pt x="10722" y="19734"/>
                    <a:pt x="10722" y="19734"/>
                  </a:cubicBezTo>
                  <a:cubicBezTo>
                    <a:pt x="10744" y="19734"/>
                    <a:pt x="10744" y="19734"/>
                    <a:pt x="10767" y="19734"/>
                  </a:cubicBezTo>
                  <a:cubicBezTo>
                    <a:pt x="10925" y="19734"/>
                    <a:pt x="11060" y="19586"/>
                    <a:pt x="11060" y="19416"/>
                  </a:cubicBezTo>
                  <a:cubicBezTo>
                    <a:pt x="11060" y="19247"/>
                    <a:pt x="10925" y="19120"/>
                    <a:pt x="10767" y="19120"/>
                  </a:cubicBezTo>
                  <a:cubicBezTo>
                    <a:pt x="10744" y="19120"/>
                    <a:pt x="10744" y="19120"/>
                    <a:pt x="10722" y="19120"/>
                  </a:cubicBezTo>
                  <a:cubicBezTo>
                    <a:pt x="10722" y="18802"/>
                    <a:pt x="10722" y="18802"/>
                    <a:pt x="10722" y="18802"/>
                  </a:cubicBezTo>
                  <a:cubicBezTo>
                    <a:pt x="12482" y="18167"/>
                    <a:pt x="13430" y="17320"/>
                    <a:pt x="14852" y="15626"/>
                  </a:cubicBezTo>
                  <a:cubicBezTo>
                    <a:pt x="14040" y="15329"/>
                    <a:pt x="13520" y="14609"/>
                    <a:pt x="13227" y="13762"/>
                  </a:cubicBezTo>
                  <a:cubicBezTo>
                    <a:pt x="12415" y="14355"/>
                    <a:pt x="11534" y="14736"/>
                    <a:pt x="10880" y="14736"/>
                  </a:cubicBezTo>
                  <a:cubicBezTo>
                    <a:pt x="10835" y="14736"/>
                    <a:pt x="10789" y="14736"/>
                    <a:pt x="10744" y="14736"/>
                  </a:cubicBezTo>
                  <a:cubicBezTo>
                    <a:pt x="10722" y="14736"/>
                    <a:pt x="10722" y="14736"/>
                    <a:pt x="10722" y="14736"/>
                  </a:cubicBezTo>
                  <a:cubicBezTo>
                    <a:pt x="10722" y="12703"/>
                    <a:pt x="10722" y="12703"/>
                    <a:pt x="10722" y="12703"/>
                  </a:cubicBezTo>
                  <a:cubicBezTo>
                    <a:pt x="10744" y="12703"/>
                    <a:pt x="10744" y="12703"/>
                    <a:pt x="10744" y="12703"/>
                  </a:cubicBezTo>
                  <a:cubicBezTo>
                    <a:pt x="11060" y="12703"/>
                    <a:pt x="11286" y="13148"/>
                    <a:pt x="11647" y="13021"/>
                  </a:cubicBezTo>
                  <a:cubicBezTo>
                    <a:pt x="12460" y="12746"/>
                    <a:pt x="12821" y="12237"/>
                    <a:pt x="12821" y="11687"/>
                  </a:cubicBezTo>
                  <a:cubicBezTo>
                    <a:pt x="12821" y="10924"/>
                    <a:pt x="11783" y="10564"/>
                    <a:pt x="10722" y="10564"/>
                  </a:cubicBezTo>
                  <a:cubicBezTo>
                    <a:pt x="10722" y="9844"/>
                    <a:pt x="10722" y="9844"/>
                    <a:pt x="10722" y="9844"/>
                  </a:cubicBezTo>
                  <a:cubicBezTo>
                    <a:pt x="11918" y="9675"/>
                    <a:pt x="12708" y="9993"/>
                    <a:pt x="13182" y="10353"/>
                  </a:cubicBezTo>
                  <a:cubicBezTo>
                    <a:pt x="13204" y="10374"/>
                    <a:pt x="13250" y="10395"/>
                    <a:pt x="13272" y="10437"/>
                  </a:cubicBezTo>
                  <a:cubicBezTo>
                    <a:pt x="14468" y="11115"/>
                    <a:pt x="14897" y="8298"/>
                    <a:pt x="14920" y="6477"/>
                  </a:cubicBezTo>
                  <a:cubicBezTo>
                    <a:pt x="13024" y="6371"/>
                    <a:pt x="11918" y="5461"/>
                    <a:pt x="10722" y="4698"/>
                  </a:cubicBezTo>
                  <a:lnTo>
                    <a:pt x="10722" y="61"/>
                  </a:lnTo>
                  <a:close/>
                  <a:moveTo>
                    <a:pt x="5643" y="2750"/>
                  </a:moveTo>
                  <a:cubicBezTo>
                    <a:pt x="6275" y="1480"/>
                    <a:pt x="7268" y="527"/>
                    <a:pt x="8848" y="463"/>
                  </a:cubicBezTo>
                  <a:cubicBezTo>
                    <a:pt x="9142" y="378"/>
                    <a:pt x="9458" y="294"/>
                    <a:pt x="9796" y="251"/>
                  </a:cubicBezTo>
                  <a:cubicBezTo>
                    <a:pt x="10112" y="167"/>
                    <a:pt x="10428" y="103"/>
                    <a:pt x="10722" y="61"/>
                  </a:cubicBezTo>
                  <a:cubicBezTo>
                    <a:pt x="10722" y="4698"/>
                    <a:pt x="10722" y="4698"/>
                    <a:pt x="10722" y="4698"/>
                  </a:cubicBezTo>
                  <a:cubicBezTo>
                    <a:pt x="10338" y="4444"/>
                    <a:pt x="9954" y="4211"/>
                    <a:pt x="9525" y="4042"/>
                  </a:cubicBezTo>
                  <a:cubicBezTo>
                    <a:pt x="8465" y="3597"/>
                    <a:pt x="7449" y="3513"/>
                    <a:pt x="7065" y="4106"/>
                  </a:cubicBezTo>
                  <a:cubicBezTo>
                    <a:pt x="6772" y="4550"/>
                    <a:pt x="6614" y="5101"/>
                    <a:pt x="6569" y="5736"/>
                  </a:cubicBezTo>
                  <a:cubicBezTo>
                    <a:pt x="6569" y="5757"/>
                    <a:pt x="6569" y="5800"/>
                    <a:pt x="6569" y="5842"/>
                  </a:cubicBezTo>
                  <a:cubicBezTo>
                    <a:pt x="6478" y="7557"/>
                    <a:pt x="6772" y="11200"/>
                    <a:pt x="8104" y="10437"/>
                  </a:cubicBezTo>
                  <a:cubicBezTo>
                    <a:pt x="8149" y="10395"/>
                    <a:pt x="8171" y="10374"/>
                    <a:pt x="8216" y="10353"/>
                  </a:cubicBezTo>
                  <a:cubicBezTo>
                    <a:pt x="8690" y="9993"/>
                    <a:pt x="9480" y="9654"/>
                    <a:pt x="10699" y="9844"/>
                  </a:cubicBezTo>
                  <a:cubicBezTo>
                    <a:pt x="10722" y="9844"/>
                    <a:pt x="10722" y="9844"/>
                    <a:pt x="10722" y="9844"/>
                  </a:cubicBezTo>
                  <a:cubicBezTo>
                    <a:pt x="10722" y="10564"/>
                    <a:pt x="10722" y="10564"/>
                    <a:pt x="10722" y="10564"/>
                  </a:cubicBezTo>
                  <a:cubicBezTo>
                    <a:pt x="9683" y="10564"/>
                    <a:pt x="8600" y="10924"/>
                    <a:pt x="8555" y="11602"/>
                  </a:cubicBezTo>
                  <a:cubicBezTo>
                    <a:pt x="8510" y="12174"/>
                    <a:pt x="8961" y="12746"/>
                    <a:pt x="9819" y="13021"/>
                  </a:cubicBezTo>
                  <a:cubicBezTo>
                    <a:pt x="10180" y="13148"/>
                    <a:pt x="10406" y="12703"/>
                    <a:pt x="10722" y="12703"/>
                  </a:cubicBezTo>
                  <a:cubicBezTo>
                    <a:pt x="10722" y="14736"/>
                    <a:pt x="10722" y="14736"/>
                    <a:pt x="10722" y="14736"/>
                  </a:cubicBezTo>
                  <a:cubicBezTo>
                    <a:pt x="10699" y="14736"/>
                    <a:pt x="10654" y="14736"/>
                    <a:pt x="10586" y="14736"/>
                  </a:cubicBezTo>
                  <a:cubicBezTo>
                    <a:pt x="9954" y="14736"/>
                    <a:pt x="9074" y="14376"/>
                    <a:pt x="8284" y="13804"/>
                  </a:cubicBezTo>
                  <a:cubicBezTo>
                    <a:pt x="7991" y="14630"/>
                    <a:pt x="7472" y="15329"/>
                    <a:pt x="6659" y="15626"/>
                  </a:cubicBezTo>
                  <a:cubicBezTo>
                    <a:pt x="8013" y="17531"/>
                    <a:pt x="9119" y="18315"/>
                    <a:pt x="10722" y="18802"/>
                  </a:cubicBezTo>
                  <a:cubicBezTo>
                    <a:pt x="10722" y="18802"/>
                    <a:pt x="10722" y="18802"/>
                    <a:pt x="10722" y="18802"/>
                  </a:cubicBezTo>
                  <a:cubicBezTo>
                    <a:pt x="10722" y="19120"/>
                    <a:pt x="10722" y="19120"/>
                    <a:pt x="10722" y="19120"/>
                  </a:cubicBezTo>
                  <a:cubicBezTo>
                    <a:pt x="10564" y="19120"/>
                    <a:pt x="10451" y="19268"/>
                    <a:pt x="10451" y="19416"/>
                  </a:cubicBezTo>
                  <a:cubicBezTo>
                    <a:pt x="10451" y="19586"/>
                    <a:pt x="10564" y="19713"/>
                    <a:pt x="10722" y="19734"/>
                  </a:cubicBezTo>
                  <a:cubicBezTo>
                    <a:pt x="10722" y="19946"/>
                    <a:pt x="10722" y="19946"/>
                    <a:pt x="10722" y="19946"/>
                  </a:cubicBezTo>
                  <a:cubicBezTo>
                    <a:pt x="10564" y="19967"/>
                    <a:pt x="10451" y="20094"/>
                    <a:pt x="10451" y="20242"/>
                  </a:cubicBezTo>
                  <a:cubicBezTo>
                    <a:pt x="10451" y="20411"/>
                    <a:pt x="10564" y="20538"/>
                    <a:pt x="10722" y="20560"/>
                  </a:cubicBezTo>
                  <a:cubicBezTo>
                    <a:pt x="10722" y="21322"/>
                    <a:pt x="10722" y="21322"/>
                    <a:pt x="10722" y="21322"/>
                  </a:cubicBezTo>
                  <a:cubicBezTo>
                    <a:pt x="5643" y="21322"/>
                    <a:pt x="5643" y="21322"/>
                    <a:pt x="5643" y="21322"/>
                  </a:cubicBezTo>
                  <a:cubicBezTo>
                    <a:pt x="5643" y="15181"/>
                    <a:pt x="5643" y="15181"/>
                    <a:pt x="5643" y="15181"/>
                  </a:cubicBezTo>
                  <a:cubicBezTo>
                    <a:pt x="5801" y="15138"/>
                    <a:pt x="5937" y="15096"/>
                    <a:pt x="6072" y="15033"/>
                  </a:cubicBezTo>
                  <a:cubicBezTo>
                    <a:pt x="7088" y="14630"/>
                    <a:pt x="7517" y="14016"/>
                    <a:pt x="7652" y="13275"/>
                  </a:cubicBezTo>
                  <a:cubicBezTo>
                    <a:pt x="7201" y="12830"/>
                    <a:pt x="6794" y="12322"/>
                    <a:pt x="6546" y="11771"/>
                  </a:cubicBezTo>
                  <a:cubicBezTo>
                    <a:pt x="6298" y="11454"/>
                    <a:pt x="6095" y="11094"/>
                    <a:pt x="5914" y="10713"/>
                  </a:cubicBezTo>
                  <a:cubicBezTo>
                    <a:pt x="5824" y="10670"/>
                    <a:pt x="5734" y="10649"/>
                    <a:pt x="5643" y="10586"/>
                  </a:cubicBezTo>
                  <a:cubicBezTo>
                    <a:pt x="5643" y="9823"/>
                    <a:pt x="5643" y="9823"/>
                    <a:pt x="5643" y="9823"/>
                  </a:cubicBezTo>
                  <a:cubicBezTo>
                    <a:pt x="5801" y="9993"/>
                    <a:pt x="6004" y="10120"/>
                    <a:pt x="6208" y="10183"/>
                  </a:cubicBezTo>
                  <a:cubicBezTo>
                    <a:pt x="6320" y="8849"/>
                    <a:pt x="6320" y="7642"/>
                    <a:pt x="6162" y="6943"/>
                  </a:cubicBezTo>
                  <a:cubicBezTo>
                    <a:pt x="6050" y="6435"/>
                    <a:pt x="5846" y="6244"/>
                    <a:pt x="5643" y="6287"/>
                  </a:cubicBezTo>
                  <a:lnTo>
                    <a:pt x="5643" y="2750"/>
                  </a:lnTo>
                  <a:close/>
                  <a:moveTo>
                    <a:pt x="4763" y="6350"/>
                  </a:moveTo>
                  <a:cubicBezTo>
                    <a:pt x="4763" y="6350"/>
                    <a:pt x="4763" y="6350"/>
                    <a:pt x="4763" y="6350"/>
                  </a:cubicBezTo>
                  <a:cubicBezTo>
                    <a:pt x="4853" y="5186"/>
                    <a:pt x="5102" y="3851"/>
                    <a:pt x="5643" y="2750"/>
                  </a:cubicBezTo>
                  <a:cubicBezTo>
                    <a:pt x="5643" y="6287"/>
                    <a:pt x="5643" y="6287"/>
                    <a:pt x="5643" y="6287"/>
                  </a:cubicBezTo>
                  <a:cubicBezTo>
                    <a:pt x="5485" y="6329"/>
                    <a:pt x="5305" y="6562"/>
                    <a:pt x="5192" y="6901"/>
                  </a:cubicBezTo>
                  <a:cubicBezTo>
                    <a:pt x="4831" y="7833"/>
                    <a:pt x="5034" y="9146"/>
                    <a:pt x="5643" y="9823"/>
                  </a:cubicBezTo>
                  <a:cubicBezTo>
                    <a:pt x="5643" y="10586"/>
                    <a:pt x="5643" y="10586"/>
                    <a:pt x="5643" y="10586"/>
                  </a:cubicBezTo>
                  <a:cubicBezTo>
                    <a:pt x="5418" y="10480"/>
                    <a:pt x="5237" y="10310"/>
                    <a:pt x="5057" y="10098"/>
                  </a:cubicBezTo>
                  <a:cubicBezTo>
                    <a:pt x="4763" y="9738"/>
                    <a:pt x="4583" y="9294"/>
                    <a:pt x="4470" y="8786"/>
                  </a:cubicBezTo>
                  <a:cubicBezTo>
                    <a:pt x="4357" y="8320"/>
                    <a:pt x="4334" y="7790"/>
                    <a:pt x="4425" y="7324"/>
                  </a:cubicBezTo>
                  <a:cubicBezTo>
                    <a:pt x="4492" y="6964"/>
                    <a:pt x="4583" y="6626"/>
                    <a:pt x="4763" y="6350"/>
                  </a:cubicBezTo>
                  <a:moveTo>
                    <a:pt x="5643" y="21322"/>
                  </a:moveTo>
                  <a:cubicBezTo>
                    <a:pt x="723" y="21322"/>
                    <a:pt x="723" y="21322"/>
                    <a:pt x="723" y="21322"/>
                  </a:cubicBezTo>
                  <a:cubicBezTo>
                    <a:pt x="294" y="20644"/>
                    <a:pt x="23" y="19967"/>
                    <a:pt x="1" y="19310"/>
                  </a:cubicBezTo>
                  <a:cubicBezTo>
                    <a:pt x="-67" y="16473"/>
                    <a:pt x="3138" y="16070"/>
                    <a:pt x="5643" y="15181"/>
                  </a:cubicBezTo>
                  <a:lnTo>
                    <a:pt x="5643" y="21322"/>
                  </a:lnTo>
                  <a:close/>
                </a:path>
              </a:pathLst>
            </a:custGeom>
            <a:solidFill>
              <a:srgbClr val="FFFFFF"/>
            </a:solidFill>
            <a:ln w="12700" cap="flat">
              <a:noFill/>
              <a:miter lim="400000"/>
            </a:ln>
            <a:effectLst/>
          </p:spPr>
          <p:txBody>
            <a:bodyPr wrap="square" lIns="45719" tIns="45719" rIns="45719" bIns="45719" numCol="1" anchor="t">
              <a:noAutofit/>
            </a:bodyPr>
            <a:lstStyle/>
            <a:p>
              <a:pPr>
                <a:defRPr sz="2400"/>
              </a:pPr>
              <a:endParaRPr>
                <a:cs typeface="+mn-ea"/>
                <a:sym typeface="+mn-lt"/>
              </a:endParaRPr>
            </a:p>
          </p:txBody>
        </p:sp>
      </p:grpSp>
      <p:grpSp>
        <p:nvGrpSpPr>
          <p:cNvPr id="1010" name="Group 9110"/>
          <p:cNvGrpSpPr/>
          <p:nvPr/>
        </p:nvGrpSpPr>
        <p:grpSpPr>
          <a:xfrm>
            <a:off x="1126542" y="2301016"/>
            <a:ext cx="630796" cy="634348"/>
            <a:chOff x="0" y="0"/>
            <a:chExt cx="630795" cy="634346"/>
          </a:xfrm>
        </p:grpSpPr>
        <p:sp>
          <p:nvSpPr>
            <p:cNvPr id="1011" name="Shape 9108"/>
            <p:cNvSpPr/>
            <p:nvPr/>
          </p:nvSpPr>
          <p:spPr>
            <a:xfrm>
              <a:off x="-1" y="0"/>
              <a:ext cx="630797" cy="634347"/>
            </a:xfrm>
            <a:prstGeom prst="rect">
              <a:avLst/>
            </a:prstGeom>
            <a:solidFill>
              <a:schemeClr val="accent2"/>
            </a:solidFill>
            <a:ln w="31750" cap="flat">
              <a:solidFill>
                <a:srgbClr val="FFFFFF"/>
              </a:solidFill>
              <a:prstDash val="solid"/>
              <a:bevel/>
            </a:ln>
            <a:effectLst/>
          </p:spPr>
          <p:txBody>
            <a:bodyPr wrap="square" lIns="45719" tIns="45719" rIns="45719" bIns="45719" numCol="1" anchor="t">
              <a:noAutofit/>
            </a:bodyPr>
            <a:lstStyle/>
            <a:p>
              <a:endParaRPr>
                <a:cs typeface="+mn-ea"/>
                <a:sym typeface="+mn-lt"/>
              </a:endParaRPr>
            </a:p>
          </p:txBody>
        </p:sp>
        <p:sp>
          <p:nvSpPr>
            <p:cNvPr id="1012" name="Shape 9109"/>
            <p:cNvSpPr/>
            <p:nvPr/>
          </p:nvSpPr>
          <p:spPr>
            <a:xfrm flipH="1">
              <a:off x="109054" y="97516"/>
              <a:ext cx="411433" cy="473405"/>
            </a:xfrm>
            <a:custGeom>
              <a:avLst/>
              <a:gdLst/>
              <a:ahLst/>
              <a:cxnLst>
                <a:cxn ang="0">
                  <a:pos x="wd2" y="hd2"/>
                </a:cxn>
                <a:cxn ang="5400000">
                  <a:pos x="wd2" y="hd2"/>
                </a:cxn>
                <a:cxn ang="10800000">
                  <a:pos x="wd2" y="hd2"/>
                </a:cxn>
                <a:cxn ang="16200000">
                  <a:pos x="wd2" y="hd2"/>
                </a:cxn>
              </a:cxnLst>
              <a:rect l="0" t="0" r="r" b="b"/>
              <a:pathLst>
                <a:path w="21432" h="21386" extrusionOk="0">
                  <a:moveTo>
                    <a:pt x="15358" y="15587"/>
                  </a:moveTo>
                  <a:cubicBezTo>
                    <a:pt x="14232" y="15172"/>
                    <a:pt x="13822" y="14521"/>
                    <a:pt x="13720" y="13693"/>
                  </a:cubicBezTo>
                  <a:cubicBezTo>
                    <a:pt x="14471" y="13160"/>
                    <a:pt x="15085" y="12421"/>
                    <a:pt x="15528" y="11592"/>
                  </a:cubicBezTo>
                  <a:cubicBezTo>
                    <a:pt x="15870" y="11474"/>
                    <a:pt x="16143" y="11296"/>
                    <a:pt x="16382" y="11030"/>
                  </a:cubicBezTo>
                  <a:cubicBezTo>
                    <a:pt x="16655" y="10704"/>
                    <a:pt x="16859" y="10290"/>
                    <a:pt x="16962" y="9817"/>
                  </a:cubicBezTo>
                  <a:cubicBezTo>
                    <a:pt x="17064" y="9373"/>
                    <a:pt x="17098" y="8899"/>
                    <a:pt x="16996" y="8456"/>
                  </a:cubicBezTo>
                  <a:cubicBezTo>
                    <a:pt x="16962" y="8130"/>
                    <a:pt x="16859" y="7834"/>
                    <a:pt x="16689" y="7568"/>
                  </a:cubicBezTo>
                  <a:cubicBezTo>
                    <a:pt x="16484" y="6059"/>
                    <a:pt x="15801" y="4668"/>
                    <a:pt x="14812" y="3721"/>
                  </a:cubicBezTo>
                  <a:cubicBezTo>
                    <a:pt x="14607" y="3485"/>
                    <a:pt x="14368" y="3278"/>
                    <a:pt x="14129" y="3100"/>
                  </a:cubicBezTo>
                  <a:cubicBezTo>
                    <a:pt x="14880" y="1443"/>
                    <a:pt x="13072" y="-214"/>
                    <a:pt x="10683" y="23"/>
                  </a:cubicBezTo>
                  <a:cubicBezTo>
                    <a:pt x="10376" y="52"/>
                    <a:pt x="10035" y="111"/>
                    <a:pt x="9727" y="200"/>
                  </a:cubicBezTo>
                  <a:cubicBezTo>
                    <a:pt x="10137" y="378"/>
                    <a:pt x="10478" y="674"/>
                    <a:pt x="10683" y="970"/>
                  </a:cubicBezTo>
                  <a:cubicBezTo>
                    <a:pt x="10819" y="1236"/>
                    <a:pt x="10854" y="1502"/>
                    <a:pt x="10683" y="1798"/>
                  </a:cubicBezTo>
                  <a:cubicBezTo>
                    <a:pt x="10683" y="1768"/>
                    <a:pt x="10683" y="1768"/>
                    <a:pt x="10683" y="1739"/>
                  </a:cubicBezTo>
                  <a:cubicBezTo>
                    <a:pt x="9830" y="-214"/>
                    <a:pt x="7134" y="378"/>
                    <a:pt x="7100" y="1029"/>
                  </a:cubicBezTo>
                  <a:cubicBezTo>
                    <a:pt x="7782" y="1473"/>
                    <a:pt x="7987" y="1887"/>
                    <a:pt x="7987" y="2597"/>
                  </a:cubicBezTo>
                  <a:cubicBezTo>
                    <a:pt x="7202" y="2597"/>
                    <a:pt x="6929" y="2124"/>
                    <a:pt x="6622" y="1443"/>
                  </a:cubicBezTo>
                  <a:cubicBezTo>
                    <a:pt x="6213" y="2212"/>
                    <a:pt x="6179" y="3041"/>
                    <a:pt x="6452" y="3781"/>
                  </a:cubicBezTo>
                  <a:cubicBezTo>
                    <a:pt x="5496" y="4727"/>
                    <a:pt x="4814" y="6000"/>
                    <a:pt x="4711" y="7302"/>
                  </a:cubicBezTo>
                  <a:cubicBezTo>
                    <a:pt x="4711" y="7420"/>
                    <a:pt x="4711" y="7509"/>
                    <a:pt x="4711" y="7598"/>
                  </a:cubicBezTo>
                  <a:cubicBezTo>
                    <a:pt x="4575" y="7864"/>
                    <a:pt x="4473" y="8160"/>
                    <a:pt x="4404" y="8456"/>
                  </a:cubicBezTo>
                  <a:cubicBezTo>
                    <a:pt x="4336" y="8899"/>
                    <a:pt x="4336" y="9373"/>
                    <a:pt x="4438" y="9817"/>
                  </a:cubicBezTo>
                  <a:cubicBezTo>
                    <a:pt x="4541" y="10290"/>
                    <a:pt x="4745" y="10704"/>
                    <a:pt x="5053" y="11030"/>
                  </a:cubicBezTo>
                  <a:cubicBezTo>
                    <a:pt x="5257" y="11296"/>
                    <a:pt x="5564" y="11474"/>
                    <a:pt x="5872" y="11592"/>
                  </a:cubicBezTo>
                  <a:cubicBezTo>
                    <a:pt x="6315" y="12421"/>
                    <a:pt x="6929" y="13160"/>
                    <a:pt x="7680" y="13693"/>
                  </a:cubicBezTo>
                  <a:cubicBezTo>
                    <a:pt x="7578" y="14521"/>
                    <a:pt x="7202" y="15172"/>
                    <a:pt x="6076" y="15587"/>
                  </a:cubicBezTo>
                  <a:cubicBezTo>
                    <a:pt x="3517" y="16504"/>
                    <a:pt x="-100" y="16770"/>
                    <a:pt x="2" y="19551"/>
                  </a:cubicBezTo>
                  <a:cubicBezTo>
                    <a:pt x="2" y="20143"/>
                    <a:pt x="275" y="20765"/>
                    <a:pt x="719" y="21386"/>
                  </a:cubicBezTo>
                  <a:cubicBezTo>
                    <a:pt x="10683" y="21386"/>
                    <a:pt x="10683" y="21386"/>
                    <a:pt x="10683" y="21386"/>
                  </a:cubicBezTo>
                  <a:cubicBezTo>
                    <a:pt x="20715" y="21386"/>
                    <a:pt x="20715" y="21386"/>
                    <a:pt x="20715" y="21386"/>
                  </a:cubicBezTo>
                  <a:cubicBezTo>
                    <a:pt x="21125" y="20765"/>
                    <a:pt x="21398" y="20143"/>
                    <a:pt x="21432" y="19551"/>
                  </a:cubicBezTo>
                  <a:cubicBezTo>
                    <a:pt x="21500" y="16770"/>
                    <a:pt x="17917" y="16504"/>
                    <a:pt x="15358" y="15587"/>
                  </a:cubicBezTo>
                  <a:close/>
                  <a:moveTo>
                    <a:pt x="6349" y="11148"/>
                  </a:moveTo>
                  <a:cubicBezTo>
                    <a:pt x="5155" y="10971"/>
                    <a:pt x="4677" y="9047"/>
                    <a:pt x="5223" y="7923"/>
                  </a:cubicBezTo>
                  <a:cubicBezTo>
                    <a:pt x="5257" y="7923"/>
                    <a:pt x="5291" y="7893"/>
                    <a:pt x="5291" y="7893"/>
                  </a:cubicBezTo>
                  <a:cubicBezTo>
                    <a:pt x="6110" y="7450"/>
                    <a:pt x="6349" y="9521"/>
                    <a:pt x="6349" y="9698"/>
                  </a:cubicBezTo>
                  <a:cubicBezTo>
                    <a:pt x="6349" y="10438"/>
                    <a:pt x="7271" y="10704"/>
                    <a:pt x="7066" y="10201"/>
                  </a:cubicBezTo>
                  <a:cubicBezTo>
                    <a:pt x="6861" y="9669"/>
                    <a:pt x="6588" y="8870"/>
                    <a:pt x="6554" y="7864"/>
                  </a:cubicBezTo>
                  <a:cubicBezTo>
                    <a:pt x="6554" y="7834"/>
                    <a:pt x="6554" y="7834"/>
                    <a:pt x="6554" y="7805"/>
                  </a:cubicBezTo>
                  <a:cubicBezTo>
                    <a:pt x="6520" y="7035"/>
                    <a:pt x="6725" y="6177"/>
                    <a:pt x="7100" y="5408"/>
                  </a:cubicBezTo>
                  <a:cubicBezTo>
                    <a:pt x="7236" y="5260"/>
                    <a:pt x="7339" y="5112"/>
                    <a:pt x="7509" y="5023"/>
                  </a:cubicBezTo>
                  <a:cubicBezTo>
                    <a:pt x="8226" y="5526"/>
                    <a:pt x="9284" y="5763"/>
                    <a:pt x="10683" y="5556"/>
                  </a:cubicBezTo>
                  <a:cubicBezTo>
                    <a:pt x="11331" y="5438"/>
                    <a:pt x="12048" y="5260"/>
                    <a:pt x="12833" y="4934"/>
                  </a:cubicBezTo>
                  <a:cubicBezTo>
                    <a:pt x="12867" y="4934"/>
                    <a:pt x="12867" y="4905"/>
                    <a:pt x="12867" y="4905"/>
                  </a:cubicBezTo>
                  <a:cubicBezTo>
                    <a:pt x="13720" y="4727"/>
                    <a:pt x="13959" y="4964"/>
                    <a:pt x="14334" y="5438"/>
                  </a:cubicBezTo>
                  <a:cubicBezTo>
                    <a:pt x="14334" y="5438"/>
                    <a:pt x="14334" y="5438"/>
                    <a:pt x="14368" y="5467"/>
                  </a:cubicBezTo>
                  <a:cubicBezTo>
                    <a:pt x="14709" y="6177"/>
                    <a:pt x="14914" y="6976"/>
                    <a:pt x="14914" y="7745"/>
                  </a:cubicBezTo>
                  <a:cubicBezTo>
                    <a:pt x="14880" y="7775"/>
                    <a:pt x="14880" y="7834"/>
                    <a:pt x="14880" y="7864"/>
                  </a:cubicBezTo>
                  <a:cubicBezTo>
                    <a:pt x="14846" y="8870"/>
                    <a:pt x="14573" y="9669"/>
                    <a:pt x="14368" y="10201"/>
                  </a:cubicBezTo>
                  <a:cubicBezTo>
                    <a:pt x="14164" y="10704"/>
                    <a:pt x="15085" y="10438"/>
                    <a:pt x="15085" y="9698"/>
                  </a:cubicBezTo>
                  <a:cubicBezTo>
                    <a:pt x="15085" y="9521"/>
                    <a:pt x="15324" y="7450"/>
                    <a:pt x="16143" y="7893"/>
                  </a:cubicBezTo>
                  <a:cubicBezTo>
                    <a:pt x="16143" y="7893"/>
                    <a:pt x="16177" y="7893"/>
                    <a:pt x="16177" y="7923"/>
                  </a:cubicBezTo>
                  <a:cubicBezTo>
                    <a:pt x="16757" y="9047"/>
                    <a:pt x="16279" y="10971"/>
                    <a:pt x="15085" y="11148"/>
                  </a:cubicBezTo>
                  <a:cubicBezTo>
                    <a:pt x="14266" y="12805"/>
                    <a:pt x="12764" y="14048"/>
                    <a:pt x="10717" y="14048"/>
                  </a:cubicBezTo>
                  <a:cubicBezTo>
                    <a:pt x="10683" y="14048"/>
                    <a:pt x="10683" y="14048"/>
                    <a:pt x="10683" y="14048"/>
                  </a:cubicBezTo>
                  <a:cubicBezTo>
                    <a:pt x="8636" y="14048"/>
                    <a:pt x="7168" y="12805"/>
                    <a:pt x="6349" y="11148"/>
                  </a:cubicBezTo>
                  <a:close/>
                  <a:moveTo>
                    <a:pt x="8397" y="14107"/>
                  </a:moveTo>
                  <a:cubicBezTo>
                    <a:pt x="9045" y="14462"/>
                    <a:pt x="9830" y="14640"/>
                    <a:pt x="10683" y="14669"/>
                  </a:cubicBezTo>
                  <a:cubicBezTo>
                    <a:pt x="10717" y="14669"/>
                    <a:pt x="10717" y="14669"/>
                    <a:pt x="10717" y="14669"/>
                  </a:cubicBezTo>
                  <a:cubicBezTo>
                    <a:pt x="11604" y="14669"/>
                    <a:pt x="12389" y="14462"/>
                    <a:pt x="13106" y="14078"/>
                  </a:cubicBezTo>
                  <a:cubicBezTo>
                    <a:pt x="13242" y="14581"/>
                    <a:pt x="13583" y="15113"/>
                    <a:pt x="14027" y="15527"/>
                  </a:cubicBezTo>
                  <a:cubicBezTo>
                    <a:pt x="12662" y="16977"/>
                    <a:pt x="11707" y="17569"/>
                    <a:pt x="10785" y="18427"/>
                  </a:cubicBezTo>
                  <a:cubicBezTo>
                    <a:pt x="10751" y="18398"/>
                    <a:pt x="10717" y="18398"/>
                    <a:pt x="10683" y="18368"/>
                  </a:cubicBezTo>
                  <a:cubicBezTo>
                    <a:pt x="9864" y="17894"/>
                    <a:pt x="8840" y="16918"/>
                    <a:pt x="7544" y="15320"/>
                  </a:cubicBezTo>
                  <a:cubicBezTo>
                    <a:pt x="7919" y="14965"/>
                    <a:pt x="8226" y="14521"/>
                    <a:pt x="8397" y="14107"/>
                  </a:cubicBezTo>
                  <a:close/>
                  <a:moveTo>
                    <a:pt x="13652" y="19581"/>
                  </a:moveTo>
                  <a:cubicBezTo>
                    <a:pt x="13242" y="19167"/>
                    <a:pt x="12969" y="18457"/>
                    <a:pt x="12253" y="18102"/>
                  </a:cubicBezTo>
                  <a:cubicBezTo>
                    <a:pt x="11638" y="18457"/>
                    <a:pt x="10854" y="19581"/>
                    <a:pt x="10751" y="20114"/>
                  </a:cubicBezTo>
                  <a:cubicBezTo>
                    <a:pt x="10751" y="20025"/>
                    <a:pt x="10717" y="19907"/>
                    <a:pt x="10683" y="19818"/>
                  </a:cubicBezTo>
                  <a:cubicBezTo>
                    <a:pt x="10410" y="19137"/>
                    <a:pt x="9489" y="18575"/>
                    <a:pt x="9182" y="18309"/>
                  </a:cubicBezTo>
                  <a:cubicBezTo>
                    <a:pt x="8499" y="18575"/>
                    <a:pt x="8294" y="19108"/>
                    <a:pt x="7851" y="19611"/>
                  </a:cubicBezTo>
                  <a:cubicBezTo>
                    <a:pt x="7407" y="19108"/>
                    <a:pt x="6145" y="17599"/>
                    <a:pt x="5769" y="16238"/>
                  </a:cubicBezTo>
                  <a:cubicBezTo>
                    <a:pt x="6281" y="16149"/>
                    <a:pt x="6759" y="15912"/>
                    <a:pt x="7168" y="15616"/>
                  </a:cubicBezTo>
                  <a:cubicBezTo>
                    <a:pt x="7168" y="15646"/>
                    <a:pt x="7202" y="15675"/>
                    <a:pt x="7202" y="15705"/>
                  </a:cubicBezTo>
                  <a:cubicBezTo>
                    <a:pt x="8090" y="16770"/>
                    <a:pt x="9625" y="18309"/>
                    <a:pt x="10683" y="19078"/>
                  </a:cubicBezTo>
                  <a:cubicBezTo>
                    <a:pt x="10717" y="19108"/>
                    <a:pt x="10751" y="19137"/>
                    <a:pt x="10785" y="19167"/>
                  </a:cubicBezTo>
                  <a:cubicBezTo>
                    <a:pt x="11877" y="17894"/>
                    <a:pt x="13140" y="16977"/>
                    <a:pt x="14402" y="15794"/>
                  </a:cubicBezTo>
                  <a:cubicBezTo>
                    <a:pt x="14744" y="16030"/>
                    <a:pt x="15119" y="16208"/>
                    <a:pt x="15563" y="16297"/>
                  </a:cubicBezTo>
                  <a:cubicBezTo>
                    <a:pt x="15119" y="17303"/>
                    <a:pt x="14402" y="18960"/>
                    <a:pt x="13652" y="19581"/>
                  </a:cubicBezTo>
                  <a:close/>
                </a:path>
              </a:pathLst>
            </a:custGeom>
            <a:solidFill>
              <a:srgbClr val="FFFFFF"/>
            </a:solidFill>
            <a:ln w="12700" cap="flat">
              <a:noFill/>
              <a:miter lim="400000"/>
            </a:ln>
            <a:effectLst/>
          </p:spPr>
          <p:txBody>
            <a:bodyPr wrap="square" lIns="45719" tIns="45719" rIns="45719" bIns="45719" numCol="1" anchor="t">
              <a:noAutofit/>
            </a:bodyPr>
            <a:lstStyle/>
            <a:p>
              <a:pPr>
                <a:defRPr sz="2400"/>
              </a:pPr>
              <a:endParaRPr>
                <a:cs typeface="+mn-ea"/>
                <a:sym typeface="+mn-lt"/>
              </a:endParaRPr>
            </a:p>
          </p:txBody>
        </p:sp>
      </p:grpSp>
      <p:sp>
        <p:nvSpPr>
          <p:cNvPr id="1013" name="文本框 9"/>
          <p:cNvSpPr txBox="1"/>
          <p:nvPr/>
        </p:nvSpPr>
        <p:spPr>
          <a:xfrm>
            <a:off x="1149646" y="535225"/>
            <a:ext cx="2955059" cy="453952"/>
          </a:xfrm>
          <a:prstGeom prst="rect">
            <a:avLst/>
          </a:prstGeom>
          <a:noFill/>
        </p:spPr>
        <p:txBody>
          <a:bodyPr wrap="square" lIns="68563" tIns="34281" rIns="68563" bIns="34281" rtlCol="0">
            <a:spAutoFit/>
          </a:bodyPr>
          <a:lstStyle/>
          <a:p>
            <a:pPr marL="0" lvl="1"/>
            <a:r>
              <a:rPr lang="en-US" altLang="zh-CN" sz="2500" b="1" dirty="0">
                <a:solidFill>
                  <a:srgbClr val="50637C"/>
                </a:solidFill>
                <a:cs typeface="+mn-ea"/>
                <a:sym typeface="+mn-lt"/>
              </a:rPr>
              <a:t>Add title text</a:t>
            </a:r>
            <a:endParaRPr lang="zh-CN" altLang="en-US" sz="2500" b="1" dirty="0">
              <a:solidFill>
                <a:srgbClr val="50637C"/>
              </a:solidFill>
              <a:cs typeface="+mn-ea"/>
              <a:sym typeface="+mn-lt"/>
            </a:endParaRPr>
          </a:p>
        </p:txBody>
      </p:sp>
      <p:grpSp>
        <p:nvGrpSpPr>
          <p:cNvPr id="1014" name="Group 10"/>
          <p:cNvGrpSpPr/>
          <p:nvPr/>
        </p:nvGrpSpPr>
        <p:grpSpPr>
          <a:xfrm>
            <a:off x="554735" y="487119"/>
            <a:ext cx="550165" cy="550164"/>
            <a:chOff x="10018441" y="1261759"/>
            <a:chExt cx="4340769" cy="4340764"/>
          </a:xfrm>
        </p:grpSpPr>
        <p:sp>
          <p:nvSpPr>
            <p:cNvPr id="1015" name="Shape 78"/>
            <p:cNvSpPr/>
            <p:nvPr/>
          </p:nvSpPr>
          <p:spPr>
            <a:xfrm>
              <a:off x="10018441" y="1261759"/>
              <a:ext cx="4340769" cy="434076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55019" tIns="55019" rIns="55019" bIns="55019" numCol="1" anchor="ctr">
              <a:noAutofit/>
            </a:bodyPr>
            <a:lstStyle/>
            <a:p>
              <a:pPr lvl="0">
                <a:defRPr sz="3200">
                  <a:latin typeface="+mn-lt"/>
                  <a:ea typeface="+mn-ea"/>
                  <a:cs typeface="+mn-cs"/>
                  <a:sym typeface="Helvetica Light"/>
                </a:defRPr>
              </a:pPr>
              <a:endParaRPr sz="3465"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016" name="Group 9"/>
            <p:cNvGrpSpPr/>
            <p:nvPr/>
          </p:nvGrpSpPr>
          <p:grpSpPr>
            <a:xfrm>
              <a:off x="10909313" y="1802668"/>
              <a:ext cx="3449733" cy="3799690"/>
              <a:chOff x="10909313" y="1802668"/>
              <a:chExt cx="3449733" cy="3799690"/>
            </a:xfrm>
          </p:grpSpPr>
          <p:sp>
            <p:nvSpPr>
              <p:cNvPr id="1017" name="Freeform 45"/>
              <p:cNvSpPr/>
              <p:nvPr/>
            </p:nvSpPr>
            <p:spPr>
              <a:xfrm>
                <a:off x="11069407" y="1802668"/>
                <a:ext cx="3289639" cy="3799690"/>
              </a:xfrm>
              <a:custGeom>
                <a:avLst/>
                <a:gdLst>
                  <a:gd name="connsiteX0" fmla="*/ 1812772 w 3189805"/>
                  <a:gd name="connsiteY0" fmla="*/ 0 h 3342052"/>
                  <a:gd name="connsiteX1" fmla="*/ 3151935 w 3189805"/>
                  <a:gd name="connsiteY1" fmla="*/ 770136 h 3342052"/>
                  <a:gd name="connsiteX2" fmla="*/ 3179872 w 3189805"/>
                  <a:gd name="connsiteY2" fmla="*/ 963701 h 3342052"/>
                  <a:gd name="connsiteX3" fmla="*/ 2554043 w 3189805"/>
                  <a:gd name="connsiteY3" fmla="*/ 2706289 h 3342052"/>
                  <a:gd name="connsiteX4" fmla="*/ 1019476 w 3189805"/>
                  <a:gd name="connsiteY4" fmla="*/ 3342052 h 3342052"/>
                  <a:gd name="connsiteX5" fmla="*/ 875516 w 3189805"/>
                  <a:gd name="connsiteY5" fmla="*/ 3335177 h 3342052"/>
                  <a:gd name="connsiteX6" fmla="*/ 0 w 3189805"/>
                  <a:gd name="connsiteY6" fmla="*/ 1812772 h 3342052"/>
                  <a:gd name="connsiteX0" fmla="*/ 1812772 w 3189805"/>
                  <a:gd name="connsiteY0" fmla="*/ 0 h 3342052"/>
                  <a:gd name="connsiteX1" fmla="*/ 3151935 w 3189805"/>
                  <a:gd name="connsiteY1" fmla="*/ 770136 h 3342052"/>
                  <a:gd name="connsiteX2" fmla="*/ 3179872 w 3189805"/>
                  <a:gd name="connsiteY2" fmla="*/ 963701 h 3342052"/>
                  <a:gd name="connsiteX3" fmla="*/ 2554043 w 3189805"/>
                  <a:gd name="connsiteY3" fmla="*/ 2706289 h 3342052"/>
                  <a:gd name="connsiteX4" fmla="*/ 1019476 w 3189805"/>
                  <a:gd name="connsiteY4" fmla="*/ 3342052 h 3342052"/>
                  <a:gd name="connsiteX5" fmla="*/ 875516 w 3189805"/>
                  <a:gd name="connsiteY5" fmla="*/ 3335177 h 3342052"/>
                  <a:gd name="connsiteX6" fmla="*/ 0 w 3189805"/>
                  <a:gd name="connsiteY6" fmla="*/ 1812772 h 3342052"/>
                  <a:gd name="connsiteX7" fmla="*/ 2201321 w 3189805"/>
                  <a:gd name="connsiteY7" fmla="*/ 1031534 h 3342052"/>
                  <a:gd name="connsiteX8" fmla="*/ 1812772 w 3189805"/>
                  <a:gd name="connsiteY8" fmla="*/ 0 h 3342052"/>
                  <a:gd name="connsiteX0" fmla="*/ 1812772 w 3189805"/>
                  <a:gd name="connsiteY0" fmla="*/ 0 h 3342052"/>
                  <a:gd name="connsiteX1" fmla="*/ 3151935 w 3189805"/>
                  <a:gd name="connsiteY1" fmla="*/ 770136 h 3342052"/>
                  <a:gd name="connsiteX2" fmla="*/ 3179872 w 3189805"/>
                  <a:gd name="connsiteY2" fmla="*/ 963701 h 3342052"/>
                  <a:gd name="connsiteX3" fmla="*/ 2554043 w 3189805"/>
                  <a:gd name="connsiteY3" fmla="*/ 2706289 h 3342052"/>
                  <a:gd name="connsiteX4" fmla="*/ 1019476 w 3189805"/>
                  <a:gd name="connsiteY4" fmla="*/ 3342052 h 3342052"/>
                  <a:gd name="connsiteX5" fmla="*/ 875516 w 3189805"/>
                  <a:gd name="connsiteY5" fmla="*/ 3335177 h 3342052"/>
                  <a:gd name="connsiteX6" fmla="*/ 0 w 3189805"/>
                  <a:gd name="connsiteY6" fmla="*/ 1812772 h 3342052"/>
                  <a:gd name="connsiteX7" fmla="*/ 2221641 w 3189805"/>
                  <a:gd name="connsiteY7" fmla="*/ 767374 h 3342052"/>
                  <a:gd name="connsiteX8" fmla="*/ 1812772 w 3189805"/>
                  <a:gd name="connsiteY8" fmla="*/ 0 h 3342052"/>
                  <a:gd name="connsiteX0" fmla="*/ 1831236 w 3208269"/>
                  <a:gd name="connsiteY0" fmla="*/ 0 h 3342052"/>
                  <a:gd name="connsiteX1" fmla="*/ 3170399 w 3208269"/>
                  <a:gd name="connsiteY1" fmla="*/ 770136 h 3342052"/>
                  <a:gd name="connsiteX2" fmla="*/ 3198336 w 3208269"/>
                  <a:gd name="connsiteY2" fmla="*/ 963701 h 3342052"/>
                  <a:gd name="connsiteX3" fmla="*/ 2572507 w 3208269"/>
                  <a:gd name="connsiteY3" fmla="*/ 2706289 h 3342052"/>
                  <a:gd name="connsiteX4" fmla="*/ 1037940 w 3208269"/>
                  <a:gd name="connsiteY4" fmla="*/ 3342052 h 3342052"/>
                  <a:gd name="connsiteX5" fmla="*/ 893980 w 3208269"/>
                  <a:gd name="connsiteY5" fmla="*/ 3335177 h 3342052"/>
                  <a:gd name="connsiteX6" fmla="*/ 18464 w 3208269"/>
                  <a:gd name="connsiteY6" fmla="*/ 1812772 h 3342052"/>
                  <a:gd name="connsiteX7" fmla="*/ 512905 w 3208269"/>
                  <a:gd name="connsiteY7" fmla="*/ 1661454 h 3342052"/>
                  <a:gd name="connsiteX8" fmla="*/ 2240105 w 3208269"/>
                  <a:gd name="connsiteY8" fmla="*/ 767374 h 3342052"/>
                  <a:gd name="connsiteX9" fmla="*/ 1831236 w 3208269"/>
                  <a:gd name="connsiteY9" fmla="*/ 0 h 3342052"/>
                  <a:gd name="connsiteX0" fmla="*/ 1831236 w 3208269"/>
                  <a:gd name="connsiteY0" fmla="*/ 0 h 3342052"/>
                  <a:gd name="connsiteX1" fmla="*/ 3170399 w 3208269"/>
                  <a:gd name="connsiteY1" fmla="*/ 770136 h 3342052"/>
                  <a:gd name="connsiteX2" fmla="*/ 3198336 w 3208269"/>
                  <a:gd name="connsiteY2" fmla="*/ 963701 h 3342052"/>
                  <a:gd name="connsiteX3" fmla="*/ 2572507 w 3208269"/>
                  <a:gd name="connsiteY3" fmla="*/ 2706289 h 3342052"/>
                  <a:gd name="connsiteX4" fmla="*/ 1037940 w 3208269"/>
                  <a:gd name="connsiteY4" fmla="*/ 3342052 h 3342052"/>
                  <a:gd name="connsiteX5" fmla="*/ 893980 w 3208269"/>
                  <a:gd name="connsiteY5" fmla="*/ 3335177 h 3342052"/>
                  <a:gd name="connsiteX6" fmla="*/ 18464 w 3208269"/>
                  <a:gd name="connsiteY6" fmla="*/ 1812772 h 3342052"/>
                  <a:gd name="connsiteX7" fmla="*/ 512905 w 3208269"/>
                  <a:gd name="connsiteY7" fmla="*/ 1661454 h 3342052"/>
                  <a:gd name="connsiteX8" fmla="*/ 2486685 w 3208269"/>
                  <a:gd name="connsiteY8" fmla="*/ 1250259 h 3342052"/>
                  <a:gd name="connsiteX9" fmla="*/ 1831236 w 3208269"/>
                  <a:gd name="connsiteY9" fmla="*/ 0 h 3342052"/>
                  <a:gd name="connsiteX0" fmla="*/ 1818455 w 3195488"/>
                  <a:gd name="connsiteY0" fmla="*/ 0 h 3342052"/>
                  <a:gd name="connsiteX1" fmla="*/ 3157618 w 3195488"/>
                  <a:gd name="connsiteY1" fmla="*/ 770136 h 3342052"/>
                  <a:gd name="connsiteX2" fmla="*/ 3185555 w 3195488"/>
                  <a:gd name="connsiteY2" fmla="*/ 963701 h 3342052"/>
                  <a:gd name="connsiteX3" fmla="*/ 2559726 w 3195488"/>
                  <a:gd name="connsiteY3" fmla="*/ 2706289 h 3342052"/>
                  <a:gd name="connsiteX4" fmla="*/ 1025159 w 3195488"/>
                  <a:gd name="connsiteY4" fmla="*/ 3342052 h 3342052"/>
                  <a:gd name="connsiteX5" fmla="*/ 881199 w 3195488"/>
                  <a:gd name="connsiteY5" fmla="*/ 3335177 h 3342052"/>
                  <a:gd name="connsiteX6" fmla="*/ 5683 w 3195488"/>
                  <a:gd name="connsiteY6" fmla="*/ 1812772 h 3342052"/>
                  <a:gd name="connsiteX7" fmla="*/ 1157670 w 3195488"/>
                  <a:gd name="connsiteY7" fmla="*/ 1353229 h 3342052"/>
                  <a:gd name="connsiteX8" fmla="*/ 2473904 w 3195488"/>
                  <a:gd name="connsiteY8" fmla="*/ 1250259 h 3342052"/>
                  <a:gd name="connsiteX9" fmla="*/ 1818455 w 3195488"/>
                  <a:gd name="connsiteY9" fmla="*/ 0 h 3342052"/>
                  <a:gd name="connsiteX0" fmla="*/ 1813018 w 3190051"/>
                  <a:gd name="connsiteY0" fmla="*/ 0 h 3342052"/>
                  <a:gd name="connsiteX1" fmla="*/ 3152181 w 3190051"/>
                  <a:gd name="connsiteY1" fmla="*/ 770136 h 3342052"/>
                  <a:gd name="connsiteX2" fmla="*/ 3180118 w 3190051"/>
                  <a:gd name="connsiteY2" fmla="*/ 963701 h 3342052"/>
                  <a:gd name="connsiteX3" fmla="*/ 2554289 w 3190051"/>
                  <a:gd name="connsiteY3" fmla="*/ 2706289 h 3342052"/>
                  <a:gd name="connsiteX4" fmla="*/ 1019722 w 3190051"/>
                  <a:gd name="connsiteY4" fmla="*/ 3342052 h 3342052"/>
                  <a:gd name="connsiteX5" fmla="*/ 875762 w 3190051"/>
                  <a:gd name="connsiteY5" fmla="*/ 3335177 h 3342052"/>
                  <a:gd name="connsiteX6" fmla="*/ 246 w 3190051"/>
                  <a:gd name="connsiteY6" fmla="*/ 1812772 h 3342052"/>
                  <a:gd name="connsiteX7" fmla="*/ 790125 w 3190051"/>
                  <a:gd name="connsiteY7" fmla="*/ 1428116 h 3342052"/>
                  <a:gd name="connsiteX8" fmla="*/ 1152233 w 3190051"/>
                  <a:gd name="connsiteY8" fmla="*/ 1353229 h 3342052"/>
                  <a:gd name="connsiteX9" fmla="*/ 2468467 w 3190051"/>
                  <a:gd name="connsiteY9" fmla="*/ 1250259 h 3342052"/>
                  <a:gd name="connsiteX10" fmla="*/ 1813018 w 3190051"/>
                  <a:gd name="connsiteY10" fmla="*/ 0 h 3342052"/>
                  <a:gd name="connsiteX0" fmla="*/ 1813018 w 3190051"/>
                  <a:gd name="connsiteY0" fmla="*/ 0 h 3342052"/>
                  <a:gd name="connsiteX1" fmla="*/ 3152181 w 3190051"/>
                  <a:gd name="connsiteY1" fmla="*/ 770136 h 3342052"/>
                  <a:gd name="connsiteX2" fmla="*/ 3180118 w 3190051"/>
                  <a:gd name="connsiteY2" fmla="*/ 963701 h 3342052"/>
                  <a:gd name="connsiteX3" fmla="*/ 2554289 w 3190051"/>
                  <a:gd name="connsiteY3" fmla="*/ 2706289 h 3342052"/>
                  <a:gd name="connsiteX4" fmla="*/ 1019722 w 3190051"/>
                  <a:gd name="connsiteY4" fmla="*/ 3342052 h 3342052"/>
                  <a:gd name="connsiteX5" fmla="*/ 875762 w 3190051"/>
                  <a:gd name="connsiteY5" fmla="*/ 3335177 h 3342052"/>
                  <a:gd name="connsiteX6" fmla="*/ 246 w 3190051"/>
                  <a:gd name="connsiteY6" fmla="*/ 1812772 h 3342052"/>
                  <a:gd name="connsiteX7" fmla="*/ 790125 w 3190051"/>
                  <a:gd name="connsiteY7" fmla="*/ 1510310 h 3342052"/>
                  <a:gd name="connsiteX8" fmla="*/ 1152233 w 3190051"/>
                  <a:gd name="connsiteY8" fmla="*/ 1353229 h 3342052"/>
                  <a:gd name="connsiteX9" fmla="*/ 2468467 w 3190051"/>
                  <a:gd name="connsiteY9" fmla="*/ 1250259 h 3342052"/>
                  <a:gd name="connsiteX10" fmla="*/ 1813018 w 3190051"/>
                  <a:gd name="connsiteY10" fmla="*/ 0 h 3342052"/>
                  <a:gd name="connsiteX0" fmla="*/ 1839522 w 3216555"/>
                  <a:gd name="connsiteY0" fmla="*/ 0 h 3342052"/>
                  <a:gd name="connsiteX1" fmla="*/ 3178685 w 3216555"/>
                  <a:gd name="connsiteY1" fmla="*/ 770136 h 3342052"/>
                  <a:gd name="connsiteX2" fmla="*/ 3206622 w 3216555"/>
                  <a:gd name="connsiteY2" fmla="*/ 963701 h 3342052"/>
                  <a:gd name="connsiteX3" fmla="*/ 2580793 w 3216555"/>
                  <a:gd name="connsiteY3" fmla="*/ 2706289 h 3342052"/>
                  <a:gd name="connsiteX4" fmla="*/ 1046226 w 3216555"/>
                  <a:gd name="connsiteY4" fmla="*/ 3342052 h 3342052"/>
                  <a:gd name="connsiteX5" fmla="*/ 902266 w 3216555"/>
                  <a:gd name="connsiteY5" fmla="*/ 3335177 h 3342052"/>
                  <a:gd name="connsiteX6" fmla="*/ 26750 w 3216555"/>
                  <a:gd name="connsiteY6" fmla="*/ 1812772 h 3342052"/>
                  <a:gd name="connsiteX7" fmla="*/ 364566 w 3216555"/>
                  <a:gd name="connsiteY7" fmla="*/ 1746615 h 3342052"/>
                  <a:gd name="connsiteX8" fmla="*/ 816629 w 3216555"/>
                  <a:gd name="connsiteY8" fmla="*/ 1510310 h 3342052"/>
                  <a:gd name="connsiteX9" fmla="*/ 1178737 w 3216555"/>
                  <a:gd name="connsiteY9" fmla="*/ 1353229 h 3342052"/>
                  <a:gd name="connsiteX10" fmla="*/ 2494971 w 3216555"/>
                  <a:gd name="connsiteY10" fmla="*/ 1250259 h 3342052"/>
                  <a:gd name="connsiteX11" fmla="*/ 1839522 w 3216555"/>
                  <a:gd name="connsiteY11" fmla="*/ 0 h 3342052"/>
                  <a:gd name="connsiteX0" fmla="*/ 1861014 w 3238047"/>
                  <a:gd name="connsiteY0" fmla="*/ 0 h 3342052"/>
                  <a:gd name="connsiteX1" fmla="*/ 3200177 w 3238047"/>
                  <a:gd name="connsiteY1" fmla="*/ 770136 h 3342052"/>
                  <a:gd name="connsiteX2" fmla="*/ 3228114 w 3238047"/>
                  <a:gd name="connsiteY2" fmla="*/ 963701 h 3342052"/>
                  <a:gd name="connsiteX3" fmla="*/ 2602285 w 3238047"/>
                  <a:gd name="connsiteY3" fmla="*/ 2706289 h 3342052"/>
                  <a:gd name="connsiteX4" fmla="*/ 1067718 w 3238047"/>
                  <a:gd name="connsiteY4" fmla="*/ 3342052 h 3342052"/>
                  <a:gd name="connsiteX5" fmla="*/ 923758 w 3238047"/>
                  <a:gd name="connsiteY5" fmla="*/ 3335177 h 3342052"/>
                  <a:gd name="connsiteX6" fmla="*/ 48242 w 3238047"/>
                  <a:gd name="connsiteY6" fmla="*/ 1812772 h 3342052"/>
                  <a:gd name="connsiteX7" fmla="*/ 180575 w 3238047"/>
                  <a:gd name="connsiteY7" fmla="*/ 1828809 h 3342052"/>
                  <a:gd name="connsiteX8" fmla="*/ 386058 w 3238047"/>
                  <a:gd name="connsiteY8" fmla="*/ 1746615 h 3342052"/>
                  <a:gd name="connsiteX9" fmla="*/ 838121 w 3238047"/>
                  <a:gd name="connsiteY9" fmla="*/ 1510310 h 3342052"/>
                  <a:gd name="connsiteX10" fmla="*/ 1200229 w 3238047"/>
                  <a:gd name="connsiteY10" fmla="*/ 1353229 h 3342052"/>
                  <a:gd name="connsiteX11" fmla="*/ 2516463 w 3238047"/>
                  <a:gd name="connsiteY11" fmla="*/ 1250259 h 3342052"/>
                  <a:gd name="connsiteX12" fmla="*/ 1861014 w 3238047"/>
                  <a:gd name="connsiteY12" fmla="*/ 0 h 3342052"/>
                  <a:gd name="connsiteX0" fmla="*/ 1861014 w 3238047"/>
                  <a:gd name="connsiteY0" fmla="*/ 349684 h 3691736"/>
                  <a:gd name="connsiteX1" fmla="*/ 3200177 w 3238047"/>
                  <a:gd name="connsiteY1" fmla="*/ 1119820 h 3691736"/>
                  <a:gd name="connsiteX2" fmla="*/ 3228114 w 3238047"/>
                  <a:gd name="connsiteY2" fmla="*/ 1313385 h 3691736"/>
                  <a:gd name="connsiteX3" fmla="*/ 2602285 w 3238047"/>
                  <a:gd name="connsiteY3" fmla="*/ 3055973 h 3691736"/>
                  <a:gd name="connsiteX4" fmla="*/ 1067718 w 3238047"/>
                  <a:gd name="connsiteY4" fmla="*/ 3691736 h 3691736"/>
                  <a:gd name="connsiteX5" fmla="*/ 923758 w 3238047"/>
                  <a:gd name="connsiteY5" fmla="*/ 3684861 h 3691736"/>
                  <a:gd name="connsiteX6" fmla="*/ 48242 w 3238047"/>
                  <a:gd name="connsiteY6" fmla="*/ 2162456 h 3691736"/>
                  <a:gd name="connsiteX7" fmla="*/ 180575 w 3238047"/>
                  <a:gd name="connsiteY7" fmla="*/ 2178493 h 3691736"/>
                  <a:gd name="connsiteX8" fmla="*/ 386058 w 3238047"/>
                  <a:gd name="connsiteY8" fmla="*/ 2096299 h 3691736"/>
                  <a:gd name="connsiteX9" fmla="*/ 838121 w 3238047"/>
                  <a:gd name="connsiteY9" fmla="*/ 1859994 h 3691736"/>
                  <a:gd name="connsiteX10" fmla="*/ 1200229 w 3238047"/>
                  <a:gd name="connsiteY10" fmla="*/ 1702913 h 3691736"/>
                  <a:gd name="connsiteX11" fmla="*/ 1602063 w 3238047"/>
                  <a:gd name="connsiteY11" fmla="*/ 7449 h 3691736"/>
                  <a:gd name="connsiteX12" fmla="*/ 1861014 w 3238047"/>
                  <a:gd name="connsiteY12" fmla="*/ 349684 h 3691736"/>
                  <a:gd name="connsiteX0" fmla="*/ 1861014 w 3238047"/>
                  <a:gd name="connsiteY0" fmla="*/ 0 h 3342052"/>
                  <a:gd name="connsiteX1" fmla="*/ 3200177 w 3238047"/>
                  <a:gd name="connsiteY1" fmla="*/ 770136 h 3342052"/>
                  <a:gd name="connsiteX2" fmla="*/ 3228114 w 3238047"/>
                  <a:gd name="connsiteY2" fmla="*/ 963701 h 3342052"/>
                  <a:gd name="connsiteX3" fmla="*/ 2602285 w 3238047"/>
                  <a:gd name="connsiteY3" fmla="*/ 2706289 h 3342052"/>
                  <a:gd name="connsiteX4" fmla="*/ 1067718 w 3238047"/>
                  <a:gd name="connsiteY4" fmla="*/ 3342052 h 3342052"/>
                  <a:gd name="connsiteX5" fmla="*/ 923758 w 3238047"/>
                  <a:gd name="connsiteY5" fmla="*/ 3335177 h 3342052"/>
                  <a:gd name="connsiteX6" fmla="*/ 48242 w 3238047"/>
                  <a:gd name="connsiteY6" fmla="*/ 1812772 h 3342052"/>
                  <a:gd name="connsiteX7" fmla="*/ 180575 w 3238047"/>
                  <a:gd name="connsiteY7" fmla="*/ 1828809 h 3342052"/>
                  <a:gd name="connsiteX8" fmla="*/ 386058 w 3238047"/>
                  <a:gd name="connsiteY8" fmla="*/ 1746615 h 3342052"/>
                  <a:gd name="connsiteX9" fmla="*/ 838121 w 3238047"/>
                  <a:gd name="connsiteY9" fmla="*/ 1510310 h 3342052"/>
                  <a:gd name="connsiteX10" fmla="*/ 1200229 w 3238047"/>
                  <a:gd name="connsiteY10" fmla="*/ 1353229 h 3342052"/>
                  <a:gd name="connsiteX11" fmla="*/ 1861014 w 3238047"/>
                  <a:gd name="connsiteY11" fmla="*/ 0 h 3342052"/>
                  <a:gd name="connsiteX0" fmla="*/ 1573338 w 3238047"/>
                  <a:gd name="connsiteY0" fmla="*/ 0 h 3773566"/>
                  <a:gd name="connsiteX1" fmla="*/ 3200177 w 3238047"/>
                  <a:gd name="connsiteY1" fmla="*/ 1201650 h 3773566"/>
                  <a:gd name="connsiteX2" fmla="*/ 3228114 w 3238047"/>
                  <a:gd name="connsiteY2" fmla="*/ 1395215 h 3773566"/>
                  <a:gd name="connsiteX3" fmla="*/ 2602285 w 3238047"/>
                  <a:gd name="connsiteY3" fmla="*/ 3137803 h 3773566"/>
                  <a:gd name="connsiteX4" fmla="*/ 1067718 w 3238047"/>
                  <a:gd name="connsiteY4" fmla="*/ 3773566 h 3773566"/>
                  <a:gd name="connsiteX5" fmla="*/ 923758 w 3238047"/>
                  <a:gd name="connsiteY5" fmla="*/ 3766691 h 3773566"/>
                  <a:gd name="connsiteX6" fmla="*/ 48242 w 3238047"/>
                  <a:gd name="connsiteY6" fmla="*/ 2244286 h 3773566"/>
                  <a:gd name="connsiteX7" fmla="*/ 180575 w 3238047"/>
                  <a:gd name="connsiteY7" fmla="*/ 2260323 h 3773566"/>
                  <a:gd name="connsiteX8" fmla="*/ 386058 w 3238047"/>
                  <a:gd name="connsiteY8" fmla="*/ 2178129 h 3773566"/>
                  <a:gd name="connsiteX9" fmla="*/ 838121 w 3238047"/>
                  <a:gd name="connsiteY9" fmla="*/ 1941824 h 3773566"/>
                  <a:gd name="connsiteX10" fmla="*/ 1200229 w 3238047"/>
                  <a:gd name="connsiteY10" fmla="*/ 1784743 h 3773566"/>
                  <a:gd name="connsiteX11" fmla="*/ 1573338 w 3238047"/>
                  <a:gd name="connsiteY11" fmla="*/ 0 h 3773566"/>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838121 w 3238047"/>
                  <a:gd name="connsiteY9" fmla="*/ 1967950 h 3799692"/>
                  <a:gd name="connsiteX10" fmla="*/ 1200229 w 3238047"/>
                  <a:gd name="connsiteY10" fmla="*/ 1810869 h 3799692"/>
                  <a:gd name="connsiteX11" fmla="*/ 1606928 w 3238047"/>
                  <a:gd name="connsiteY11"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838121 w 3238047"/>
                  <a:gd name="connsiteY9" fmla="*/ 1967950 h 3799692"/>
                  <a:gd name="connsiteX10" fmla="*/ 965098 w 3238047"/>
                  <a:gd name="connsiteY10" fmla="*/ 1900443 h 3799692"/>
                  <a:gd name="connsiteX11" fmla="*/ 1606928 w 3238047"/>
                  <a:gd name="connsiteY11"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965098 w 3238047"/>
                  <a:gd name="connsiteY9" fmla="*/ 1900443 h 3799692"/>
                  <a:gd name="connsiteX10" fmla="*/ 1606928 w 3238047"/>
                  <a:gd name="connsiteY10"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1162907 w 3238047"/>
                  <a:gd name="connsiteY9" fmla="*/ 1810869 h 3799692"/>
                  <a:gd name="connsiteX10" fmla="*/ 1606928 w 3238047"/>
                  <a:gd name="connsiteY10"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1162907 w 3238047"/>
                  <a:gd name="connsiteY9" fmla="*/ 1810869 h 3799692"/>
                  <a:gd name="connsiteX10" fmla="*/ 1606928 w 3238047"/>
                  <a:gd name="connsiteY10" fmla="*/ 0 h 3799692"/>
                  <a:gd name="connsiteX0" fmla="*/ 1659287 w 3290406"/>
                  <a:gd name="connsiteY0" fmla="*/ 0 h 3799692"/>
                  <a:gd name="connsiteX1" fmla="*/ 3252536 w 3290406"/>
                  <a:gd name="connsiteY1" fmla="*/ 1227776 h 3799692"/>
                  <a:gd name="connsiteX2" fmla="*/ 3280473 w 3290406"/>
                  <a:gd name="connsiteY2" fmla="*/ 1421341 h 3799692"/>
                  <a:gd name="connsiteX3" fmla="*/ 2654644 w 3290406"/>
                  <a:gd name="connsiteY3" fmla="*/ 3163929 h 3799692"/>
                  <a:gd name="connsiteX4" fmla="*/ 1120077 w 3290406"/>
                  <a:gd name="connsiteY4" fmla="*/ 3799692 h 3799692"/>
                  <a:gd name="connsiteX5" fmla="*/ 976117 w 3290406"/>
                  <a:gd name="connsiteY5" fmla="*/ 3792817 h 3799692"/>
                  <a:gd name="connsiteX6" fmla="*/ 40886 w 3290406"/>
                  <a:gd name="connsiteY6" fmla="*/ 2322663 h 3799692"/>
                  <a:gd name="connsiteX7" fmla="*/ 232934 w 3290406"/>
                  <a:gd name="connsiteY7" fmla="*/ 2286449 h 3799692"/>
                  <a:gd name="connsiteX8" fmla="*/ 438417 w 3290406"/>
                  <a:gd name="connsiteY8" fmla="*/ 2204255 h 3799692"/>
                  <a:gd name="connsiteX9" fmla="*/ 1215266 w 3290406"/>
                  <a:gd name="connsiteY9" fmla="*/ 1810869 h 3799692"/>
                  <a:gd name="connsiteX10" fmla="*/ 1659287 w 3290406"/>
                  <a:gd name="connsiteY10" fmla="*/ 0 h 3799692"/>
                  <a:gd name="connsiteX0" fmla="*/ 1658520 w 3289639"/>
                  <a:gd name="connsiteY0" fmla="*/ 0 h 3799692"/>
                  <a:gd name="connsiteX1" fmla="*/ 3251769 w 3289639"/>
                  <a:gd name="connsiteY1" fmla="*/ 1227776 h 3799692"/>
                  <a:gd name="connsiteX2" fmla="*/ 3279706 w 3289639"/>
                  <a:gd name="connsiteY2" fmla="*/ 1421341 h 3799692"/>
                  <a:gd name="connsiteX3" fmla="*/ 2653877 w 3289639"/>
                  <a:gd name="connsiteY3" fmla="*/ 3163929 h 3799692"/>
                  <a:gd name="connsiteX4" fmla="*/ 1119310 w 3289639"/>
                  <a:gd name="connsiteY4" fmla="*/ 3799692 h 3799692"/>
                  <a:gd name="connsiteX5" fmla="*/ 975350 w 3289639"/>
                  <a:gd name="connsiteY5" fmla="*/ 3792817 h 3799692"/>
                  <a:gd name="connsiteX6" fmla="*/ 40119 w 3289639"/>
                  <a:gd name="connsiteY6" fmla="*/ 2322663 h 3799692"/>
                  <a:gd name="connsiteX7" fmla="*/ 239631 w 3289639"/>
                  <a:gd name="connsiteY7" fmla="*/ 2320039 h 3799692"/>
                  <a:gd name="connsiteX8" fmla="*/ 437650 w 3289639"/>
                  <a:gd name="connsiteY8" fmla="*/ 2204255 h 3799692"/>
                  <a:gd name="connsiteX9" fmla="*/ 1214499 w 3289639"/>
                  <a:gd name="connsiteY9" fmla="*/ 1810869 h 3799692"/>
                  <a:gd name="connsiteX10" fmla="*/ 1658520 w 3289639"/>
                  <a:gd name="connsiteY10" fmla="*/ 0 h 3799692"/>
                  <a:gd name="connsiteX0" fmla="*/ 1658520 w 3289639"/>
                  <a:gd name="connsiteY0" fmla="*/ 0 h 3799692"/>
                  <a:gd name="connsiteX1" fmla="*/ 3251769 w 3289639"/>
                  <a:gd name="connsiteY1" fmla="*/ 1227776 h 3799692"/>
                  <a:gd name="connsiteX2" fmla="*/ 3279706 w 3289639"/>
                  <a:gd name="connsiteY2" fmla="*/ 1421341 h 3799692"/>
                  <a:gd name="connsiteX3" fmla="*/ 2653877 w 3289639"/>
                  <a:gd name="connsiteY3" fmla="*/ 3163929 h 3799692"/>
                  <a:gd name="connsiteX4" fmla="*/ 1119310 w 3289639"/>
                  <a:gd name="connsiteY4" fmla="*/ 3799692 h 3799692"/>
                  <a:gd name="connsiteX5" fmla="*/ 975350 w 3289639"/>
                  <a:gd name="connsiteY5" fmla="*/ 3792817 h 3799692"/>
                  <a:gd name="connsiteX6" fmla="*/ 40119 w 3289639"/>
                  <a:gd name="connsiteY6" fmla="*/ 2322663 h 3799692"/>
                  <a:gd name="connsiteX7" fmla="*/ 239631 w 3289639"/>
                  <a:gd name="connsiteY7" fmla="*/ 2320039 h 3799692"/>
                  <a:gd name="connsiteX8" fmla="*/ 437650 w 3289639"/>
                  <a:gd name="connsiteY8" fmla="*/ 2204255 h 3799692"/>
                  <a:gd name="connsiteX9" fmla="*/ 1214499 w 3289639"/>
                  <a:gd name="connsiteY9" fmla="*/ 1810869 h 3799692"/>
                  <a:gd name="connsiteX10" fmla="*/ 1658520 w 3289639"/>
                  <a:gd name="connsiteY10" fmla="*/ 0 h 379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89639" h="3799692">
                    <a:moveTo>
                      <a:pt x="1658520" y="0"/>
                    </a:moveTo>
                    <a:lnTo>
                      <a:pt x="3251769" y="1227776"/>
                    </a:lnTo>
                    <a:lnTo>
                      <a:pt x="3279706" y="1421341"/>
                    </a:lnTo>
                    <a:cubicBezTo>
                      <a:pt x="3339309" y="2043870"/>
                      <a:pt x="3130699" y="2687232"/>
                      <a:pt x="2653877" y="3163929"/>
                    </a:cubicBezTo>
                    <a:cubicBezTo>
                      <a:pt x="2230145" y="3587771"/>
                      <a:pt x="1674728" y="3799692"/>
                      <a:pt x="1119310" y="3799692"/>
                    </a:cubicBezTo>
                    <a:lnTo>
                      <a:pt x="975350" y="3792817"/>
                    </a:lnTo>
                    <a:lnTo>
                      <a:pt x="40119" y="2322663"/>
                    </a:lnTo>
                    <a:cubicBezTo>
                      <a:pt x="-104293" y="2049341"/>
                      <a:pt x="183328" y="2331065"/>
                      <a:pt x="239631" y="2320039"/>
                    </a:cubicBezTo>
                    <a:cubicBezTo>
                      <a:pt x="247415" y="2316478"/>
                      <a:pt x="306896" y="2268589"/>
                      <a:pt x="437650" y="2204255"/>
                    </a:cubicBezTo>
                    <a:cubicBezTo>
                      <a:pt x="568404" y="2139921"/>
                      <a:pt x="708709" y="2096136"/>
                      <a:pt x="1214499" y="1810869"/>
                    </a:cubicBezTo>
                    <a:cubicBezTo>
                      <a:pt x="1384981" y="1559151"/>
                      <a:pt x="1325195" y="97182"/>
                      <a:pt x="1658520" y="0"/>
                    </a:cubicBezTo>
                    <a:close/>
                  </a:path>
                </a:pathLst>
              </a:custGeom>
              <a:gradFill flip="none" rotWithShape="1">
                <a:gsLst>
                  <a:gs pos="30000">
                    <a:schemeClr val="bg2">
                      <a:lumMod val="10000"/>
                      <a:alpha val="42000"/>
                    </a:schemeClr>
                  </a:gs>
                  <a:gs pos="100000">
                    <a:schemeClr val="bg1">
                      <a:alpha val="31000"/>
                    </a:schemeClr>
                  </a:gs>
                </a:gsLst>
                <a:lin ang="2700000" scaled="1"/>
                <a:tileRect/>
              </a:gradFill>
              <a:ln w="12700" cap="flat">
                <a:noFill/>
                <a:miter lim="400000"/>
              </a:ln>
              <a:effectLst/>
            </p:spPr>
            <p:txBody>
              <a:bodyPr wrap="square" lIns="55019" tIns="55019" rIns="55019" bIns="55019" numCol="1" anchor="ctr">
                <a:noAutofit/>
              </a:bodyPr>
              <a:lstStyle/>
              <a:p>
                <a:pPr lvl="0">
                  <a:defRPr sz="3200">
                    <a:latin typeface="+mn-lt"/>
                    <a:ea typeface="+mn-ea"/>
                    <a:cs typeface="+mn-cs"/>
                    <a:sym typeface="Helvetica Light"/>
                  </a:defRPr>
                </a:pPr>
                <a:endParaRPr sz="346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18" name="Freeform 43"/>
              <p:cNvSpPr>
                <a:spLocks noEditPoints="1"/>
              </p:cNvSpPr>
              <p:nvPr/>
            </p:nvSpPr>
            <p:spPr bwMode="auto">
              <a:xfrm rot="19800000">
                <a:off x="10909313" y="2286963"/>
                <a:ext cx="2559024" cy="2290359"/>
              </a:xfrm>
              <a:custGeom>
                <a:avLst/>
                <a:gdLst>
                  <a:gd name="T0" fmla="*/ 24 w 161"/>
                  <a:gd name="T1" fmla="*/ 91 h 144"/>
                  <a:gd name="T2" fmla="*/ 65 w 161"/>
                  <a:gd name="T3" fmla="*/ 91 h 144"/>
                  <a:gd name="T4" fmla="*/ 65 w 161"/>
                  <a:gd name="T5" fmla="*/ 105 h 144"/>
                  <a:gd name="T6" fmla="*/ 61 w 161"/>
                  <a:gd name="T7" fmla="*/ 105 h 144"/>
                  <a:gd name="T8" fmla="*/ 60 w 161"/>
                  <a:gd name="T9" fmla="*/ 110 h 144"/>
                  <a:gd name="T10" fmla="*/ 59 w 161"/>
                  <a:gd name="T11" fmla="*/ 112 h 144"/>
                  <a:gd name="T12" fmla="*/ 60 w 161"/>
                  <a:gd name="T13" fmla="*/ 114 h 144"/>
                  <a:gd name="T14" fmla="*/ 61 w 161"/>
                  <a:gd name="T15" fmla="*/ 118 h 144"/>
                  <a:gd name="T16" fmla="*/ 60 w 161"/>
                  <a:gd name="T17" fmla="*/ 123 h 144"/>
                  <a:gd name="T18" fmla="*/ 59 w 161"/>
                  <a:gd name="T19" fmla="*/ 125 h 144"/>
                  <a:gd name="T20" fmla="*/ 60 w 161"/>
                  <a:gd name="T21" fmla="*/ 127 h 144"/>
                  <a:gd name="T22" fmla="*/ 61 w 161"/>
                  <a:gd name="T23" fmla="*/ 131 h 144"/>
                  <a:gd name="T24" fmla="*/ 60 w 161"/>
                  <a:gd name="T25" fmla="*/ 136 h 144"/>
                  <a:gd name="T26" fmla="*/ 59 w 161"/>
                  <a:gd name="T27" fmla="*/ 138 h 144"/>
                  <a:gd name="T28" fmla="*/ 60 w 161"/>
                  <a:gd name="T29" fmla="*/ 140 h 144"/>
                  <a:gd name="T30" fmla="*/ 61 w 161"/>
                  <a:gd name="T31" fmla="*/ 144 h 144"/>
                  <a:gd name="T32" fmla="*/ 31 w 161"/>
                  <a:gd name="T33" fmla="*/ 144 h 144"/>
                  <a:gd name="T34" fmla="*/ 31 w 161"/>
                  <a:gd name="T35" fmla="*/ 105 h 144"/>
                  <a:gd name="T36" fmla="*/ 24 w 161"/>
                  <a:gd name="T37" fmla="*/ 105 h 144"/>
                  <a:gd name="T38" fmla="*/ 24 w 161"/>
                  <a:gd name="T39" fmla="*/ 91 h 144"/>
                  <a:gd name="T40" fmla="*/ 7 w 161"/>
                  <a:gd name="T41" fmla="*/ 39 h 144"/>
                  <a:gd name="T42" fmla="*/ 0 w 161"/>
                  <a:gd name="T43" fmla="*/ 46 h 144"/>
                  <a:gd name="T44" fmla="*/ 0 w 161"/>
                  <a:gd name="T45" fmla="*/ 76 h 144"/>
                  <a:gd name="T46" fmla="*/ 7 w 161"/>
                  <a:gd name="T47" fmla="*/ 82 h 144"/>
                  <a:gd name="T48" fmla="*/ 15 w 161"/>
                  <a:gd name="T49" fmla="*/ 82 h 144"/>
                  <a:gd name="T50" fmla="*/ 15 w 161"/>
                  <a:gd name="T51" fmla="*/ 39 h 144"/>
                  <a:gd name="T52" fmla="*/ 7 w 161"/>
                  <a:gd name="T53" fmla="*/ 39 h 144"/>
                  <a:gd name="T54" fmla="*/ 75 w 161"/>
                  <a:gd name="T55" fmla="*/ 37 h 144"/>
                  <a:gd name="T56" fmla="*/ 75 w 161"/>
                  <a:gd name="T57" fmla="*/ 85 h 144"/>
                  <a:gd name="T58" fmla="*/ 20 w 161"/>
                  <a:gd name="T59" fmla="*/ 85 h 144"/>
                  <a:gd name="T60" fmla="*/ 20 w 161"/>
                  <a:gd name="T61" fmla="*/ 37 h 144"/>
                  <a:gd name="T62" fmla="*/ 75 w 161"/>
                  <a:gd name="T63" fmla="*/ 37 h 144"/>
                  <a:gd name="T64" fmla="*/ 55 w 161"/>
                  <a:gd name="T65" fmla="*/ 44 h 144"/>
                  <a:gd name="T66" fmla="*/ 33 w 161"/>
                  <a:gd name="T67" fmla="*/ 44 h 144"/>
                  <a:gd name="T68" fmla="*/ 33 w 161"/>
                  <a:gd name="T69" fmla="*/ 51 h 144"/>
                  <a:gd name="T70" fmla="*/ 55 w 161"/>
                  <a:gd name="T71" fmla="*/ 51 h 144"/>
                  <a:gd name="T72" fmla="*/ 55 w 161"/>
                  <a:gd name="T73" fmla="*/ 44 h 144"/>
                  <a:gd name="T74" fmla="*/ 152 w 161"/>
                  <a:gd name="T75" fmla="*/ 0 h 144"/>
                  <a:gd name="T76" fmla="*/ 152 w 161"/>
                  <a:gd name="T77" fmla="*/ 122 h 144"/>
                  <a:gd name="T78" fmla="*/ 161 w 161"/>
                  <a:gd name="T79" fmla="*/ 122 h 144"/>
                  <a:gd name="T80" fmla="*/ 161 w 161"/>
                  <a:gd name="T81" fmla="*/ 0 h 144"/>
                  <a:gd name="T82" fmla="*/ 152 w 161"/>
                  <a:gd name="T83" fmla="*/ 0 h 144"/>
                  <a:gd name="T84" fmla="*/ 79 w 161"/>
                  <a:gd name="T85" fmla="*/ 37 h 144"/>
                  <a:gd name="T86" fmla="*/ 79 w 161"/>
                  <a:gd name="T87" fmla="*/ 85 h 144"/>
                  <a:gd name="T88" fmla="*/ 145 w 161"/>
                  <a:gd name="T89" fmla="*/ 122 h 144"/>
                  <a:gd name="T90" fmla="*/ 145 w 161"/>
                  <a:gd name="T91" fmla="*/ 0 h 144"/>
                  <a:gd name="T92" fmla="*/ 79 w 161"/>
                  <a:gd name="T93" fmla="*/ 3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1" h="144">
                    <a:moveTo>
                      <a:pt x="24" y="91"/>
                    </a:moveTo>
                    <a:cubicBezTo>
                      <a:pt x="65" y="91"/>
                      <a:pt x="65" y="91"/>
                      <a:pt x="65" y="91"/>
                    </a:cubicBezTo>
                    <a:cubicBezTo>
                      <a:pt x="65" y="105"/>
                      <a:pt x="65" y="105"/>
                      <a:pt x="65" y="105"/>
                    </a:cubicBezTo>
                    <a:cubicBezTo>
                      <a:pt x="61" y="105"/>
                      <a:pt x="61" y="105"/>
                      <a:pt x="61" y="105"/>
                    </a:cubicBezTo>
                    <a:cubicBezTo>
                      <a:pt x="61" y="108"/>
                      <a:pt x="60" y="109"/>
                      <a:pt x="60" y="110"/>
                    </a:cubicBezTo>
                    <a:cubicBezTo>
                      <a:pt x="59" y="110"/>
                      <a:pt x="59" y="111"/>
                      <a:pt x="59" y="112"/>
                    </a:cubicBezTo>
                    <a:cubicBezTo>
                      <a:pt x="59" y="113"/>
                      <a:pt x="59" y="113"/>
                      <a:pt x="60" y="114"/>
                    </a:cubicBezTo>
                    <a:cubicBezTo>
                      <a:pt x="60" y="115"/>
                      <a:pt x="61" y="116"/>
                      <a:pt x="61" y="118"/>
                    </a:cubicBezTo>
                    <a:cubicBezTo>
                      <a:pt x="61" y="121"/>
                      <a:pt x="60" y="122"/>
                      <a:pt x="60" y="123"/>
                    </a:cubicBezTo>
                    <a:cubicBezTo>
                      <a:pt x="59" y="123"/>
                      <a:pt x="59" y="124"/>
                      <a:pt x="59" y="125"/>
                    </a:cubicBezTo>
                    <a:cubicBezTo>
                      <a:pt x="59" y="126"/>
                      <a:pt x="59" y="126"/>
                      <a:pt x="60" y="127"/>
                    </a:cubicBezTo>
                    <a:cubicBezTo>
                      <a:pt x="60" y="128"/>
                      <a:pt x="61" y="129"/>
                      <a:pt x="61" y="131"/>
                    </a:cubicBezTo>
                    <a:cubicBezTo>
                      <a:pt x="61" y="134"/>
                      <a:pt x="60" y="135"/>
                      <a:pt x="60" y="136"/>
                    </a:cubicBezTo>
                    <a:cubicBezTo>
                      <a:pt x="59" y="136"/>
                      <a:pt x="59" y="137"/>
                      <a:pt x="59" y="138"/>
                    </a:cubicBezTo>
                    <a:cubicBezTo>
                      <a:pt x="59" y="139"/>
                      <a:pt x="59" y="139"/>
                      <a:pt x="60" y="140"/>
                    </a:cubicBezTo>
                    <a:cubicBezTo>
                      <a:pt x="60" y="141"/>
                      <a:pt x="61" y="142"/>
                      <a:pt x="61" y="144"/>
                    </a:cubicBezTo>
                    <a:cubicBezTo>
                      <a:pt x="31" y="144"/>
                      <a:pt x="31" y="144"/>
                      <a:pt x="31" y="144"/>
                    </a:cubicBezTo>
                    <a:cubicBezTo>
                      <a:pt x="31" y="105"/>
                      <a:pt x="31" y="105"/>
                      <a:pt x="31" y="105"/>
                    </a:cubicBezTo>
                    <a:cubicBezTo>
                      <a:pt x="24" y="105"/>
                      <a:pt x="24" y="105"/>
                      <a:pt x="24" y="105"/>
                    </a:cubicBezTo>
                    <a:lnTo>
                      <a:pt x="24" y="91"/>
                    </a:lnTo>
                    <a:close/>
                    <a:moveTo>
                      <a:pt x="7" y="39"/>
                    </a:moveTo>
                    <a:cubicBezTo>
                      <a:pt x="3" y="39"/>
                      <a:pt x="0" y="43"/>
                      <a:pt x="0" y="46"/>
                    </a:cubicBezTo>
                    <a:cubicBezTo>
                      <a:pt x="0" y="76"/>
                      <a:pt x="0" y="76"/>
                      <a:pt x="0" y="76"/>
                    </a:cubicBezTo>
                    <a:cubicBezTo>
                      <a:pt x="0" y="79"/>
                      <a:pt x="3" y="82"/>
                      <a:pt x="7" y="82"/>
                    </a:cubicBezTo>
                    <a:cubicBezTo>
                      <a:pt x="15" y="82"/>
                      <a:pt x="15" y="82"/>
                      <a:pt x="15" y="82"/>
                    </a:cubicBezTo>
                    <a:cubicBezTo>
                      <a:pt x="15" y="39"/>
                      <a:pt x="15" y="39"/>
                      <a:pt x="15" y="39"/>
                    </a:cubicBezTo>
                    <a:lnTo>
                      <a:pt x="7" y="39"/>
                    </a:lnTo>
                    <a:close/>
                    <a:moveTo>
                      <a:pt x="75" y="37"/>
                    </a:moveTo>
                    <a:cubicBezTo>
                      <a:pt x="75" y="85"/>
                      <a:pt x="75" y="85"/>
                      <a:pt x="75" y="85"/>
                    </a:cubicBezTo>
                    <a:cubicBezTo>
                      <a:pt x="20" y="85"/>
                      <a:pt x="20" y="85"/>
                      <a:pt x="20" y="85"/>
                    </a:cubicBezTo>
                    <a:cubicBezTo>
                      <a:pt x="20" y="37"/>
                      <a:pt x="20" y="37"/>
                      <a:pt x="20" y="37"/>
                    </a:cubicBezTo>
                    <a:lnTo>
                      <a:pt x="75" y="37"/>
                    </a:lnTo>
                    <a:close/>
                    <a:moveTo>
                      <a:pt x="55" y="44"/>
                    </a:moveTo>
                    <a:cubicBezTo>
                      <a:pt x="33" y="44"/>
                      <a:pt x="33" y="44"/>
                      <a:pt x="33" y="44"/>
                    </a:cubicBezTo>
                    <a:cubicBezTo>
                      <a:pt x="33" y="51"/>
                      <a:pt x="33" y="51"/>
                      <a:pt x="33" y="51"/>
                    </a:cubicBezTo>
                    <a:cubicBezTo>
                      <a:pt x="55" y="51"/>
                      <a:pt x="55" y="51"/>
                      <a:pt x="55" y="51"/>
                    </a:cubicBezTo>
                    <a:lnTo>
                      <a:pt x="55" y="44"/>
                    </a:lnTo>
                    <a:close/>
                    <a:moveTo>
                      <a:pt x="152" y="0"/>
                    </a:moveTo>
                    <a:cubicBezTo>
                      <a:pt x="152" y="122"/>
                      <a:pt x="152" y="122"/>
                      <a:pt x="152" y="122"/>
                    </a:cubicBezTo>
                    <a:cubicBezTo>
                      <a:pt x="161" y="122"/>
                      <a:pt x="161" y="122"/>
                      <a:pt x="161" y="122"/>
                    </a:cubicBezTo>
                    <a:cubicBezTo>
                      <a:pt x="161" y="0"/>
                      <a:pt x="161" y="0"/>
                      <a:pt x="161" y="0"/>
                    </a:cubicBezTo>
                    <a:lnTo>
                      <a:pt x="152" y="0"/>
                    </a:lnTo>
                    <a:close/>
                    <a:moveTo>
                      <a:pt x="79" y="37"/>
                    </a:moveTo>
                    <a:cubicBezTo>
                      <a:pt x="79" y="85"/>
                      <a:pt x="79" y="85"/>
                      <a:pt x="79" y="85"/>
                    </a:cubicBezTo>
                    <a:cubicBezTo>
                      <a:pt x="145" y="122"/>
                      <a:pt x="145" y="122"/>
                      <a:pt x="145" y="122"/>
                    </a:cubicBezTo>
                    <a:cubicBezTo>
                      <a:pt x="145" y="0"/>
                      <a:pt x="145" y="0"/>
                      <a:pt x="145" y="0"/>
                    </a:cubicBezTo>
                    <a:lnTo>
                      <a:pt x="79" y="37"/>
                    </a:lnTo>
                    <a:close/>
                  </a:path>
                </a:pathLst>
              </a:custGeom>
              <a:solidFill>
                <a:schemeClr val="bg1"/>
              </a:solidFill>
              <a:ln>
                <a:noFill/>
              </a:ln>
            </p:spPr>
            <p:txBody>
              <a:bodyPr vert="horz" wrap="square" lIns="49531" tIns="24765" rIns="49531" bIns="24765" numCol="1" anchor="t" anchorCtr="0" compatLnSpc="1">
                <a:prstTxWarp prst="textNoShape">
                  <a:avLst/>
                </a:prstTxWarp>
              </a:bodyPr>
              <a:lstStyle/>
              <a:p>
                <a:endParaRPr lang="en-US" sz="975">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Tree>
    <p:extLst>
      <p:ext uri="{BB962C8B-B14F-4D97-AF65-F5344CB8AC3E}">
        <p14:creationId xmlns:p14="http://schemas.microsoft.com/office/powerpoint/2010/main" val="13687453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14"/>
                                        </p:tgtEl>
                                        <p:attrNameLst>
                                          <p:attrName>style.visibility</p:attrName>
                                        </p:attrNameLst>
                                      </p:cBhvr>
                                      <p:to>
                                        <p:strVal val="visible"/>
                                      </p:to>
                                    </p:set>
                                    <p:anim calcmode="lin" valueType="num">
                                      <p:cBhvr additive="base">
                                        <p:cTn id="7" dur="500" fill="hold"/>
                                        <p:tgtEl>
                                          <p:spTgt spid="1014"/>
                                        </p:tgtEl>
                                        <p:attrNameLst>
                                          <p:attrName>ppt_x</p:attrName>
                                        </p:attrNameLst>
                                      </p:cBhvr>
                                      <p:tavLst>
                                        <p:tav tm="0">
                                          <p:val>
                                            <p:strVal val="0-#ppt_w/2"/>
                                          </p:val>
                                        </p:tav>
                                        <p:tav tm="100000">
                                          <p:val>
                                            <p:strVal val="#ppt_x"/>
                                          </p:val>
                                        </p:tav>
                                      </p:tavLst>
                                    </p:anim>
                                    <p:anim calcmode="lin" valueType="num">
                                      <p:cBhvr additive="base">
                                        <p:cTn id="8" dur="500" fill="hold"/>
                                        <p:tgtEl>
                                          <p:spTgt spid="1014"/>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400"/>
                                  </p:stCondLst>
                                  <p:childTnLst>
                                    <p:set>
                                      <p:cBhvr>
                                        <p:cTn id="10" dur="1" fill="hold">
                                          <p:stCondLst>
                                            <p:cond delay="0"/>
                                          </p:stCondLst>
                                        </p:cTn>
                                        <p:tgtEl>
                                          <p:spTgt spid="1013"/>
                                        </p:tgtEl>
                                        <p:attrNameLst>
                                          <p:attrName>style.visibility</p:attrName>
                                        </p:attrNameLst>
                                      </p:cBhvr>
                                      <p:to>
                                        <p:strVal val="visible"/>
                                      </p:to>
                                    </p:set>
                                    <p:animEffect transition="in" filter="wipe(left)">
                                      <p:cBhvr>
                                        <p:cTn id="11" dur="500"/>
                                        <p:tgtEl>
                                          <p:spTgt spid="1013"/>
                                        </p:tgtEl>
                                      </p:cBhvr>
                                    </p:animEffect>
                                  </p:childTnLst>
                                </p:cTn>
                              </p:par>
                            </p:childTnLst>
                          </p:cTn>
                        </p:par>
                        <p:par>
                          <p:cTn id="12" fill="hold">
                            <p:stCondLst>
                              <p:cond delay="900"/>
                            </p:stCondLst>
                            <p:childTnLst>
                              <p:par>
                                <p:cTn id="13" presetID="18" presetClass="entr" presetSubtype="3" fill="hold" grpId="0" nodeType="afterEffect">
                                  <p:stCondLst>
                                    <p:cond delay="0"/>
                                  </p:stCondLst>
                                  <p:iterate>
                                    <p:tmAbs val="0"/>
                                  </p:iterate>
                                  <p:childTnLst>
                                    <p:set>
                                      <p:cBhvr>
                                        <p:cTn id="14" fill="hold"/>
                                        <p:tgtEl>
                                          <p:spTgt spid="8"/>
                                        </p:tgtEl>
                                        <p:attrNameLst>
                                          <p:attrName>style.visibility</p:attrName>
                                        </p:attrNameLst>
                                      </p:cBhvr>
                                      <p:to>
                                        <p:strVal val="visible"/>
                                      </p:to>
                                    </p:set>
                                    <p:animEffect transition="in" filter="strips(upRight)">
                                      <p:cBhvr>
                                        <p:cTn id="15" dur="500"/>
                                        <p:tgtEl>
                                          <p:spTgt spid="8"/>
                                        </p:tgtEl>
                                      </p:cBhvr>
                                    </p:animEffect>
                                  </p:childTnLst>
                                </p:cTn>
                              </p:par>
                            </p:childTnLst>
                          </p:cTn>
                        </p:par>
                        <p:par>
                          <p:cTn id="16" fill="hold">
                            <p:stCondLst>
                              <p:cond delay="1400"/>
                            </p:stCondLst>
                            <p:childTnLst>
                              <p:par>
                                <p:cTn id="17" presetID="2" presetClass="entr" presetSubtype="4" fill="hold" grpId="0" nodeType="afterEffect">
                                  <p:stCondLst>
                                    <p:cond delay="0"/>
                                  </p:stCondLst>
                                  <p:iterate>
                                    <p:tmAbs val="0"/>
                                  </p:iterate>
                                  <p:childTnLst>
                                    <p:set>
                                      <p:cBhvr>
                                        <p:cTn id="18" fill="hold"/>
                                        <p:tgtEl>
                                          <p:spTgt spid="992"/>
                                        </p:tgtEl>
                                        <p:attrNameLst>
                                          <p:attrName>style.visibility</p:attrName>
                                        </p:attrNameLst>
                                      </p:cBhvr>
                                      <p:to>
                                        <p:strVal val="visible"/>
                                      </p:to>
                                    </p:set>
                                    <p:anim calcmode="lin" valueType="num">
                                      <p:cBhvr>
                                        <p:cTn id="19" dur="1000" fill="hold"/>
                                        <p:tgtEl>
                                          <p:spTgt spid="992"/>
                                        </p:tgtEl>
                                        <p:attrNameLst>
                                          <p:attrName>ppt_x</p:attrName>
                                        </p:attrNameLst>
                                      </p:cBhvr>
                                      <p:tavLst>
                                        <p:tav tm="0">
                                          <p:val>
                                            <p:strVal val="#ppt_x"/>
                                          </p:val>
                                        </p:tav>
                                        <p:tav tm="100000">
                                          <p:val>
                                            <p:strVal val="#ppt_x"/>
                                          </p:val>
                                        </p:tav>
                                      </p:tavLst>
                                    </p:anim>
                                    <p:anim calcmode="lin" valueType="num">
                                      <p:cBhvr>
                                        <p:cTn id="20" dur="1000" fill="hold"/>
                                        <p:tgtEl>
                                          <p:spTgt spid="992"/>
                                        </p:tgtEl>
                                        <p:attrNameLst>
                                          <p:attrName>ppt_y</p:attrName>
                                        </p:attrNameLst>
                                      </p:cBhvr>
                                      <p:tavLst>
                                        <p:tav tm="0">
                                          <p:val>
                                            <p:strVal val="1+#ppt_h/2"/>
                                          </p:val>
                                        </p:tav>
                                        <p:tav tm="100000">
                                          <p:val>
                                            <p:strVal val="#ppt_y"/>
                                          </p:val>
                                        </p:tav>
                                      </p:tavLst>
                                    </p:anim>
                                  </p:childTnLst>
                                </p:cTn>
                              </p:par>
                            </p:childTnLst>
                          </p:cTn>
                        </p:par>
                        <p:par>
                          <p:cTn id="21" fill="hold">
                            <p:stCondLst>
                              <p:cond delay="2400"/>
                            </p:stCondLst>
                            <p:childTnLst>
                              <p:par>
                                <p:cTn id="22" presetID="9" presetClass="entr" fill="hold" grpId="0" nodeType="afterEffect">
                                  <p:stCondLst>
                                    <p:cond delay="0"/>
                                  </p:stCondLst>
                                  <p:iterate>
                                    <p:tmAbs val="0"/>
                                  </p:iterate>
                                  <p:childTnLst>
                                    <p:set>
                                      <p:cBhvr>
                                        <p:cTn id="23" fill="hold"/>
                                        <p:tgtEl>
                                          <p:spTgt spid="1007"/>
                                        </p:tgtEl>
                                        <p:attrNameLst>
                                          <p:attrName>style.visibility</p:attrName>
                                        </p:attrNameLst>
                                      </p:cBhvr>
                                      <p:to>
                                        <p:strVal val="visible"/>
                                      </p:to>
                                    </p:set>
                                    <p:animEffect transition="in" filter="dissolve">
                                      <p:cBhvr>
                                        <p:cTn id="24" dur="500"/>
                                        <p:tgtEl>
                                          <p:spTgt spid="1007"/>
                                        </p:tgtEl>
                                      </p:cBhvr>
                                    </p:animEffect>
                                  </p:childTnLst>
                                </p:cTn>
                              </p:par>
                            </p:childTnLst>
                          </p:cTn>
                        </p:par>
                        <p:par>
                          <p:cTn id="25" fill="hold">
                            <p:stCondLst>
                              <p:cond delay="2900"/>
                            </p:stCondLst>
                            <p:childTnLst>
                              <p:par>
                                <p:cTn id="26" presetID="9" presetClass="entr" fill="hold" grpId="0" nodeType="afterEffect">
                                  <p:stCondLst>
                                    <p:cond delay="0"/>
                                  </p:stCondLst>
                                  <p:iterate>
                                    <p:tmAbs val="0"/>
                                  </p:iterate>
                                  <p:childTnLst>
                                    <p:set>
                                      <p:cBhvr>
                                        <p:cTn id="27" fill="hold"/>
                                        <p:tgtEl>
                                          <p:spTgt spid="993"/>
                                        </p:tgtEl>
                                        <p:attrNameLst>
                                          <p:attrName>style.visibility</p:attrName>
                                        </p:attrNameLst>
                                      </p:cBhvr>
                                      <p:to>
                                        <p:strVal val="visible"/>
                                      </p:to>
                                    </p:set>
                                    <p:animEffect transition="in" filter="dissolve">
                                      <p:cBhvr>
                                        <p:cTn id="28" dur="500"/>
                                        <p:tgtEl>
                                          <p:spTgt spid="993"/>
                                        </p:tgtEl>
                                      </p:cBhvr>
                                    </p:animEffect>
                                  </p:childTnLst>
                                </p:cTn>
                              </p:par>
                            </p:childTnLst>
                          </p:cTn>
                        </p:par>
                        <p:par>
                          <p:cTn id="29" fill="hold">
                            <p:stCondLst>
                              <p:cond delay="3400"/>
                            </p:stCondLst>
                            <p:childTnLst>
                              <p:par>
                                <p:cTn id="30" presetID="9" presetClass="entr" fill="hold" grpId="0" nodeType="afterEffect">
                                  <p:stCondLst>
                                    <p:cond delay="0"/>
                                  </p:stCondLst>
                                  <p:iterate>
                                    <p:tmAbs val="0"/>
                                  </p:iterate>
                                  <p:childTnLst>
                                    <p:set>
                                      <p:cBhvr>
                                        <p:cTn id="31" fill="hold"/>
                                        <p:tgtEl>
                                          <p:spTgt spid="994"/>
                                        </p:tgtEl>
                                        <p:attrNameLst>
                                          <p:attrName>style.visibility</p:attrName>
                                        </p:attrNameLst>
                                      </p:cBhvr>
                                      <p:to>
                                        <p:strVal val="visible"/>
                                      </p:to>
                                    </p:set>
                                    <p:animEffect transition="in" filter="dissolve">
                                      <p:cBhvr>
                                        <p:cTn id="32" dur="500"/>
                                        <p:tgtEl>
                                          <p:spTgt spid="994"/>
                                        </p:tgtEl>
                                      </p:cBhvr>
                                    </p:animEffect>
                                  </p:childTnLst>
                                </p:cTn>
                              </p:par>
                            </p:childTnLst>
                          </p:cTn>
                        </p:par>
                        <p:par>
                          <p:cTn id="33" fill="hold">
                            <p:stCondLst>
                              <p:cond delay="3900"/>
                            </p:stCondLst>
                            <p:childTnLst>
                              <p:par>
                                <p:cTn id="34" presetID="2" presetClass="entr" presetSubtype="4" fill="hold" grpId="0" nodeType="afterEffect">
                                  <p:stCondLst>
                                    <p:cond delay="0"/>
                                  </p:stCondLst>
                                  <p:iterate>
                                    <p:tmAbs val="0"/>
                                  </p:iterate>
                                  <p:childTnLst>
                                    <p:set>
                                      <p:cBhvr>
                                        <p:cTn id="35" fill="hold"/>
                                        <p:tgtEl>
                                          <p:spTgt spid="995"/>
                                        </p:tgtEl>
                                        <p:attrNameLst>
                                          <p:attrName>style.visibility</p:attrName>
                                        </p:attrNameLst>
                                      </p:cBhvr>
                                      <p:to>
                                        <p:strVal val="visible"/>
                                      </p:to>
                                    </p:set>
                                    <p:anim calcmode="lin" valueType="num">
                                      <p:cBhvr>
                                        <p:cTn id="36" dur="1000" fill="hold"/>
                                        <p:tgtEl>
                                          <p:spTgt spid="995"/>
                                        </p:tgtEl>
                                        <p:attrNameLst>
                                          <p:attrName>ppt_x</p:attrName>
                                        </p:attrNameLst>
                                      </p:cBhvr>
                                      <p:tavLst>
                                        <p:tav tm="0">
                                          <p:val>
                                            <p:strVal val="#ppt_x"/>
                                          </p:val>
                                        </p:tav>
                                        <p:tav tm="100000">
                                          <p:val>
                                            <p:strVal val="#ppt_x"/>
                                          </p:val>
                                        </p:tav>
                                      </p:tavLst>
                                    </p:anim>
                                    <p:anim calcmode="lin" valueType="num">
                                      <p:cBhvr>
                                        <p:cTn id="37" dur="1000" fill="hold"/>
                                        <p:tgtEl>
                                          <p:spTgt spid="995"/>
                                        </p:tgtEl>
                                        <p:attrNameLst>
                                          <p:attrName>ppt_y</p:attrName>
                                        </p:attrNameLst>
                                      </p:cBhvr>
                                      <p:tavLst>
                                        <p:tav tm="0">
                                          <p:val>
                                            <p:strVal val="1+#ppt_h/2"/>
                                          </p:val>
                                        </p:tav>
                                        <p:tav tm="100000">
                                          <p:val>
                                            <p:strVal val="#ppt_y"/>
                                          </p:val>
                                        </p:tav>
                                      </p:tavLst>
                                    </p:anim>
                                  </p:childTnLst>
                                </p:cTn>
                              </p:par>
                            </p:childTnLst>
                          </p:cTn>
                        </p:par>
                        <p:par>
                          <p:cTn id="38" fill="hold">
                            <p:stCondLst>
                              <p:cond delay="4900"/>
                            </p:stCondLst>
                            <p:childTnLst>
                              <p:par>
                                <p:cTn id="39" presetID="9" presetClass="entr" fill="hold" grpId="0" nodeType="afterEffect">
                                  <p:stCondLst>
                                    <p:cond delay="0"/>
                                  </p:stCondLst>
                                  <p:iterate>
                                    <p:tmAbs val="0"/>
                                  </p:iterate>
                                  <p:childTnLst>
                                    <p:set>
                                      <p:cBhvr>
                                        <p:cTn id="40" fill="hold"/>
                                        <p:tgtEl>
                                          <p:spTgt spid="1004"/>
                                        </p:tgtEl>
                                        <p:attrNameLst>
                                          <p:attrName>style.visibility</p:attrName>
                                        </p:attrNameLst>
                                      </p:cBhvr>
                                      <p:to>
                                        <p:strVal val="visible"/>
                                      </p:to>
                                    </p:set>
                                    <p:animEffect transition="in" filter="dissolve">
                                      <p:cBhvr>
                                        <p:cTn id="41" dur="500"/>
                                        <p:tgtEl>
                                          <p:spTgt spid="1004"/>
                                        </p:tgtEl>
                                      </p:cBhvr>
                                    </p:animEffect>
                                  </p:childTnLst>
                                </p:cTn>
                              </p:par>
                            </p:childTnLst>
                          </p:cTn>
                        </p:par>
                        <p:par>
                          <p:cTn id="42" fill="hold">
                            <p:stCondLst>
                              <p:cond delay="5400"/>
                            </p:stCondLst>
                            <p:childTnLst>
                              <p:par>
                                <p:cTn id="43" presetID="9" presetClass="entr" fill="hold" grpId="0" nodeType="afterEffect">
                                  <p:stCondLst>
                                    <p:cond delay="0"/>
                                  </p:stCondLst>
                                  <p:iterate>
                                    <p:tmAbs val="0"/>
                                  </p:iterate>
                                  <p:childTnLst>
                                    <p:set>
                                      <p:cBhvr>
                                        <p:cTn id="44" fill="hold"/>
                                        <p:tgtEl>
                                          <p:spTgt spid="996"/>
                                        </p:tgtEl>
                                        <p:attrNameLst>
                                          <p:attrName>style.visibility</p:attrName>
                                        </p:attrNameLst>
                                      </p:cBhvr>
                                      <p:to>
                                        <p:strVal val="visible"/>
                                      </p:to>
                                    </p:set>
                                    <p:animEffect transition="in" filter="dissolve">
                                      <p:cBhvr>
                                        <p:cTn id="45" dur="500"/>
                                        <p:tgtEl>
                                          <p:spTgt spid="996"/>
                                        </p:tgtEl>
                                      </p:cBhvr>
                                    </p:animEffect>
                                  </p:childTnLst>
                                </p:cTn>
                              </p:par>
                            </p:childTnLst>
                          </p:cTn>
                        </p:par>
                        <p:par>
                          <p:cTn id="46" fill="hold">
                            <p:stCondLst>
                              <p:cond delay="5900"/>
                            </p:stCondLst>
                            <p:childTnLst>
                              <p:par>
                                <p:cTn id="47" presetID="9" presetClass="entr" fill="hold" grpId="0" nodeType="afterEffect">
                                  <p:stCondLst>
                                    <p:cond delay="0"/>
                                  </p:stCondLst>
                                  <p:iterate>
                                    <p:tmAbs val="0"/>
                                  </p:iterate>
                                  <p:childTnLst>
                                    <p:set>
                                      <p:cBhvr>
                                        <p:cTn id="48" fill="hold"/>
                                        <p:tgtEl>
                                          <p:spTgt spid="997"/>
                                        </p:tgtEl>
                                        <p:attrNameLst>
                                          <p:attrName>style.visibility</p:attrName>
                                        </p:attrNameLst>
                                      </p:cBhvr>
                                      <p:to>
                                        <p:strVal val="visible"/>
                                      </p:to>
                                    </p:set>
                                    <p:animEffect transition="in" filter="dissolve">
                                      <p:cBhvr>
                                        <p:cTn id="49" dur="500"/>
                                        <p:tgtEl>
                                          <p:spTgt spid="997"/>
                                        </p:tgtEl>
                                      </p:cBhvr>
                                    </p:animEffect>
                                  </p:childTnLst>
                                </p:cTn>
                              </p:par>
                            </p:childTnLst>
                          </p:cTn>
                        </p:par>
                        <p:par>
                          <p:cTn id="50" fill="hold">
                            <p:stCondLst>
                              <p:cond delay="6400"/>
                            </p:stCondLst>
                            <p:childTnLst>
                              <p:par>
                                <p:cTn id="51" presetID="2" presetClass="entr" presetSubtype="4" fill="hold" grpId="0" nodeType="afterEffect">
                                  <p:stCondLst>
                                    <p:cond delay="0"/>
                                  </p:stCondLst>
                                  <p:iterate>
                                    <p:tmAbs val="0"/>
                                  </p:iterate>
                                  <p:childTnLst>
                                    <p:set>
                                      <p:cBhvr>
                                        <p:cTn id="52" fill="hold"/>
                                        <p:tgtEl>
                                          <p:spTgt spid="989"/>
                                        </p:tgtEl>
                                        <p:attrNameLst>
                                          <p:attrName>style.visibility</p:attrName>
                                        </p:attrNameLst>
                                      </p:cBhvr>
                                      <p:to>
                                        <p:strVal val="visible"/>
                                      </p:to>
                                    </p:set>
                                    <p:anim calcmode="lin" valueType="num">
                                      <p:cBhvr>
                                        <p:cTn id="53" dur="1000" fill="hold"/>
                                        <p:tgtEl>
                                          <p:spTgt spid="989"/>
                                        </p:tgtEl>
                                        <p:attrNameLst>
                                          <p:attrName>ppt_x</p:attrName>
                                        </p:attrNameLst>
                                      </p:cBhvr>
                                      <p:tavLst>
                                        <p:tav tm="0">
                                          <p:val>
                                            <p:strVal val="#ppt_x"/>
                                          </p:val>
                                        </p:tav>
                                        <p:tav tm="100000">
                                          <p:val>
                                            <p:strVal val="#ppt_x"/>
                                          </p:val>
                                        </p:tav>
                                      </p:tavLst>
                                    </p:anim>
                                    <p:anim calcmode="lin" valueType="num">
                                      <p:cBhvr>
                                        <p:cTn id="54" dur="1000" fill="hold"/>
                                        <p:tgtEl>
                                          <p:spTgt spid="989"/>
                                        </p:tgtEl>
                                        <p:attrNameLst>
                                          <p:attrName>ppt_y</p:attrName>
                                        </p:attrNameLst>
                                      </p:cBhvr>
                                      <p:tavLst>
                                        <p:tav tm="0">
                                          <p:val>
                                            <p:strVal val="1+#ppt_h/2"/>
                                          </p:val>
                                        </p:tav>
                                        <p:tav tm="100000">
                                          <p:val>
                                            <p:strVal val="#ppt_y"/>
                                          </p:val>
                                        </p:tav>
                                      </p:tavLst>
                                    </p:anim>
                                  </p:childTnLst>
                                </p:cTn>
                              </p:par>
                            </p:childTnLst>
                          </p:cTn>
                        </p:par>
                        <p:par>
                          <p:cTn id="55" fill="hold">
                            <p:stCondLst>
                              <p:cond delay="7400"/>
                            </p:stCondLst>
                            <p:childTnLst>
                              <p:par>
                                <p:cTn id="56" presetID="9" presetClass="entr" fill="hold" grpId="0" nodeType="afterEffect">
                                  <p:stCondLst>
                                    <p:cond delay="0"/>
                                  </p:stCondLst>
                                  <p:iterate>
                                    <p:tmAbs val="0"/>
                                  </p:iterate>
                                  <p:childTnLst>
                                    <p:set>
                                      <p:cBhvr>
                                        <p:cTn id="57" fill="hold"/>
                                        <p:tgtEl>
                                          <p:spTgt spid="1001"/>
                                        </p:tgtEl>
                                        <p:attrNameLst>
                                          <p:attrName>style.visibility</p:attrName>
                                        </p:attrNameLst>
                                      </p:cBhvr>
                                      <p:to>
                                        <p:strVal val="visible"/>
                                      </p:to>
                                    </p:set>
                                    <p:animEffect transition="in" filter="dissolve">
                                      <p:cBhvr>
                                        <p:cTn id="58" dur="500"/>
                                        <p:tgtEl>
                                          <p:spTgt spid="1001"/>
                                        </p:tgtEl>
                                      </p:cBhvr>
                                    </p:animEffect>
                                  </p:childTnLst>
                                </p:cTn>
                              </p:par>
                            </p:childTnLst>
                          </p:cTn>
                        </p:par>
                        <p:par>
                          <p:cTn id="59" fill="hold">
                            <p:stCondLst>
                              <p:cond delay="7900"/>
                            </p:stCondLst>
                            <p:childTnLst>
                              <p:par>
                                <p:cTn id="60" presetID="9" presetClass="entr" fill="hold" grpId="0" nodeType="afterEffect">
                                  <p:stCondLst>
                                    <p:cond delay="0"/>
                                  </p:stCondLst>
                                  <p:iterate>
                                    <p:tmAbs val="0"/>
                                  </p:iterate>
                                  <p:childTnLst>
                                    <p:set>
                                      <p:cBhvr>
                                        <p:cTn id="61" fill="hold"/>
                                        <p:tgtEl>
                                          <p:spTgt spid="990"/>
                                        </p:tgtEl>
                                        <p:attrNameLst>
                                          <p:attrName>style.visibility</p:attrName>
                                        </p:attrNameLst>
                                      </p:cBhvr>
                                      <p:to>
                                        <p:strVal val="visible"/>
                                      </p:to>
                                    </p:set>
                                    <p:animEffect transition="in" filter="dissolve">
                                      <p:cBhvr>
                                        <p:cTn id="62" dur="500"/>
                                        <p:tgtEl>
                                          <p:spTgt spid="990"/>
                                        </p:tgtEl>
                                      </p:cBhvr>
                                    </p:animEffect>
                                  </p:childTnLst>
                                </p:cTn>
                              </p:par>
                            </p:childTnLst>
                          </p:cTn>
                        </p:par>
                        <p:par>
                          <p:cTn id="63" fill="hold">
                            <p:stCondLst>
                              <p:cond delay="8400"/>
                            </p:stCondLst>
                            <p:childTnLst>
                              <p:par>
                                <p:cTn id="64" presetID="9" presetClass="entr" fill="hold" grpId="0" nodeType="afterEffect">
                                  <p:stCondLst>
                                    <p:cond delay="0"/>
                                  </p:stCondLst>
                                  <p:iterate>
                                    <p:tmAbs val="0"/>
                                  </p:iterate>
                                  <p:childTnLst>
                                    <p:set>
                                      <p:cBhvr>
                                        <p:cTn id="65" fill="hold"/>
                                        <p:tgtEl>
                                          <p:spTgt spid="991"/>
                                        </p:tgtEl>
                                        <p:attrNameLst>
                                          <p:attrName>style.visibility</p:attrName>
                                        </p:attrNameLst>
                                      </p:cBhvr>
                                      <p:to>
                                        <p:strVal val="visible"/>
                                      </p:to>
                                    </p:set>
                                    <p:animEffect transition="in" filter="dissolve">
                                      <p:cBhvr>
                                        <p:cTn id="66" dur="500"/>
                                        <p:tgtEl>
                                          <p:spTgt spid="991"/>
                                        </p:tgtEl>
                                      </p:cBhvr>
                                    </p:animEffect>
                                  </p:childTnLst>
                                </p:cTn>
                              </p:par>
                            </p:childTnLst>
                          </p:cTn>
                        </p:par>
                        <p:par>
                          <p:cTn id="67" fill="hold">
                            <p:stCondLst>
                              <p:cond delay="8900"/>
                            </p:stCondLst>
                            <p:childTnLst>
                              <p:par>
                                <p:cTn id="68" presetID="2" presetClass="entr" presetSubtype="4" fill="hold" grpId="0" nodeType="afterEffect">
                                  <p:stCondLst>
                                    <p:cond delay="0"/>
                                  </p:stCondLst>
                                  <p:iterate>
                                    <p:tmAbs val="0"/>
                                  </p:iterate>
                                  <p:childTnLst>
                                    <p:set>
                                      <p:cBhvr>
                                        <p:cTn id="69" fill="hold"/>
                                        <p:tgtEl>
                                          <p:spTgt spid="986"/>
                                        </p:tgtEl>
                                        <p:attrNameLst>
                                          <p:attrName>style.visibility</p:attrName>
                                        </p:attrNameLst>
                                      </p:cBhvr>
                                      <p:to>
                                        <p:strVal val="visible"/>
                                      </p:to>
                                    </p:set>
                                    <p:anim calcmode="lin" valueType="num">
                                      <p:cBhvr>
                                        <p:cTn id="70" dur="1000" fill="hold"/>
                                        <p:tgtEl>
                                          <p:spTgt spid="986"/>
                                        </p:tgtEl>
                                        <p:attrNameLst>
                                          <p:attrName>ppt_x</p:attrName>
                                        </p:attrNameLst>
                                      </p:cBhvr>
                                      <p:tavLst>
                                        <p:tav tm="0">
                                          <p:val>
                                            <p:strVal val="#ppt_x"/>
                                          </p:val>
                                        </p:tav>
                                        <p:tav tm="100000">
                                          <p:val>
                                            <p:strVal val="#ppt_x"/>
                                          </p:val>
                                        </p:tav>
                                      </p:tavLst>
                                    </p:anim>
                                    <p:anim calcmode="lin" valueType="num">
                                      <p:cBhvr>
                                        <p:cTn id="71" dur="1000" fill="hold"/>
                                        <p:tgtEl>
                                          <p:spTgt spid="986"/>
                                        </p:tgtEl>
                                        <p:attrNameLst>
                                          <p:attrName>ppt_y</p:attrName>
                                        </p:attrNameLst>
                                      </p:cBhvr>
                                      <p:tavLst>
                                        <p:tav tm="0">
                                          <p:val>
                                            <p:strVal val="1+#ppt_h/2"/>
                                          </p:val>
                                        </p:tav>
                                        <p:tav tm="100000">
                                          <p:val>
                                            <p:strVal val="#ppt_y"/>
                                          </p:val>
                                        </p:tav>
                                      </p:tavLst>
                                    </p:anim>
                                  </p:childTnLst>
                                </p:cTn>
                              </p:par>
                            </p:childTnLst>
                          </p:cTn>
                        </p:par>
                        <p:par>
                          <p:cTn id="72" fill="hold">
                            <p:stCondLst>
                              <p:cond delay="9900"/>
                            </p:stCondLst>
                            <p:childTnLst>
                              <p:par>
                                <p:cTn id="73" presetID="9" presetClass="entr" fill="hold" grpId="0" nodeType="afterEffect">
                                  <p:stCondLst>
                                    <p:cond delay="0"/>
                                  </p:stCondLst>
                                  <p:iterate>
                                    <p:tmAbs val="0"/>
                                  </p:iterate>
                                  <p:childTnLst>
                                    <p:set>
                                      <p:cBhvr>
                                        <p:cTn id="74" fill="hold"/>
                                        <p:tgtEl>
                                          <p:spTgt spid="1010"/>
                                        </p:tgtEl>
                                        <p:attrNameLst>
                                          <p:attrName>style.visibility</p:attrName>
                                        </p:attrNameLst>
                                      </p:cBhvr>
                                      <p:to>
                                        <p:strVal val="visible"/>
                                      </p:to>
                                    </p:set>
                                    <p:animEffect transition="in" filter="dissolve">
                                      <p:cBhvr>
                                        <p:cTn id="75" dur="500"/>
                                        <p:tgtEl>
                                          <p:spTgt spid="1010"/>
                                        </p:tgtEl>
                                      </p:cBhvr>
                                    </p:animEffect>
                                  </p:childTnLst>
                                </p:cTn>
                              </p:par>
                            </p:childTnLst>
                          </p:cTn>
                        </p:par>
                        <p:par>
                          <p:cTn id="76" fill="hold">
                            <p:stCondLst>
                              <p:cond delay="10400"/>
                            </p:stCondLst>
                            <p:childTnLst>
                              <p:par>
                                <p:cTn id="77" presetID="9" presetClass="entr" fill="hold" grpId="0" nodeType="afterEffect">
                                  <p:stCondLst>
                                    <p:cond delay="0"/>
                                  </p:stCondLst>
                                  <p:iterate>
                                    <p:tmAbs val="0"/>
                                  </p:iterate>
                                  <p:childTnLst>
                                    <p:set>
                                      <p:cBhvr>
                                        <p:cTn id="78" fill="hold"/>
                                        <p:tgtEl>
                                          <p:spTgt spid="987"/>
                                        </p:tgtEl>
                                        <p:attrNameLst>
                                          <p:attrName>style.visibility</p:attrName>
                                        </p:attrNameLst>
                                      </p:cBhvr>
                                      <p:to>
                                        <p:strVal val="visible"/>
                                      </p:to>
                                    </p:set>
                                    <p:animEffect transition="in" filter="dissolve">
                                      <p:cBhvr>
                                        <p:cTn id="79" dur="500"/>
                                        <p:tgtEl>
                                          <p:spTgt spid="987"/>
                                        </p:tgtEl>
                                      </p:cBhvr>
                                    </p:animEffect>
                                  </p:childTnLst>
                                </p:cTn>
                              </p:par>
                            </p:childTnLst>
                          </p:cTn>
                        </p:par>
                        <p:par>
                          <p:cTn id="80" fill="hold">
                            <p:stCondLst>
                              <p:cond delay="10900"/>
                            </p:stCondLst>
                            <p:childTnLst>
                              <p:par>
                                <p:cTn id="81" presetID="9" presetClass="entr" fill="hold" grpId="0" nodeType="afterEffect">
                                  <p:stCondLst>
                                    <p:cond delay="0"/>
                                  </p:stCondLst>
                                  <p:iterate>
                                    <p:tmAbs val="0"/>
                                  </p:iterate>
                                  <p:childTnLst>
                                    <p:set>
                                      <p:cBhvr>
                                        <p:cTn id="82" fill="hold"/>
                                        <p:tgtEl>
                                          <p:spTgt spid="988"/>
                                        </p:tgtEl>
                                        <p:attrNameLst>
                                          <p:attrName>style.visibility</p:attrName>
                                        </p:attrNameLst>
                                      </p:cBhvr>
                                      <p:to>
                                        <p:strVal val="visible"/>
                                      </p:to>
                                    </p:set>
                                    <p:animEffect transition="in" filter="dissolve">
                                      <p:cBhvr>
                                        <p:cTn id="83" dur="500"/>
                                        <p:tgtEl>
                                          <p:spTgt spid="988"/>
                                        </p:tgtEl>
                                      </p:cBhvr>
                                    </p:animEffect>
                                  </p:childTnLst>
                                </p:cTn>
                              </p:par>
                            </p:childTnLst>
                          </p:cTn>
                        </p:par>
                        <p:par>
                          <p:cTn id="84" fill="hold">
                            <p:stCondLst>
                              <p:cond delay="11400"/>
                            </p:stCondLst>
                            <p:childTnLst>
                              <p:par>
                                <p:cTn id="85" presetID="2" presetClass="entr" presetSubtype="4" fill="hold" grpId="0" nodeType="afterEffect">
                                  <p:stCondLst>
                                    <p:cond delay="0"/>
                                  </p:stCondLst>
                                  <p:iterate>
                                    <p:tmAbs val="0"/>
                                  </p:iterate>
                                  <p:childTnLst>
                                    <p:set>
                                      <p:cBhvr>
                                        <p:cTn id="86" fill="hold"/>
                                        <p:tgtEl>
                                          <p:spTgt spid="983"/>
                                        </p:tgtEl>
                                        <p:attrNameLst>
                                          <p:attrName>style.visibility</p:attrName>
                                        </p:attrNameLst>
                                      </p:cBhvr>
                                      <p:to>
                                        <p:strVal val="visible"/>
                                      </p:to>
                                    </p:set>
                                    <p:anim calcmode="lin" valueType="num">
                                      <p:cBhvr>
                                        <p:cTn id="87" dur="1000" fill="hold"/>
                                        <p:tgtEl>
                                          <p:spTgt spid="983"/>
                                        </p:tgtEl>
                                        <p:attrNameLst>
                                          <p:attrName>ppt_x</p:attrName>
                                        </p:attrNameLst>
                                      </p:cBhvr>
                                      <p:tavLst>
                                        <p:tav tm="0">
                                          <p:val>
                                            <p:strVal val="#ppt_x"/>
                                          </p:val>
                                        </p:tav>
                                        <p:tav tm="100000">
                                          <p:val>
                                            <p:strVal val="#ppt_x"/>
                                          </p:val>
                                        </p:tav>
                                      </p:tavLst>
                                    </p:anim>
                                    <p:anim calcmode="lin" valueType="num">
                                      <p:cBhvr>
                                        <p:cTn id="88" dur="1000" fill="hold"/>
                                        <p:tgtEl>
                                          <p:spTgt spid="983"/>
                                        </p:tgtEl>
                                        <p:attrNameLst>
                                          <p:attrName>ppt_y</p:attrName>
                                        </p:attrNameLst>
                                      </p:cBhvr>
                                      <p:tavLst>
                                        <p:tav tm="0">
                                          <p:val>
                                            <p:strVal val="1+#ppt_h/2"/>
                                          </p:val>
                                        </p:tav>
                                        <p:tav tm="100000">
                                          <p:val>
                                            <p:strVal val="#ppt_y"/>
                                          </p:val>
                                        </p:tav>
                                      </p:tavLst>
                                    </p:anim>
                                  </p:childTnLst>
                                </p:cTn>
                              </p:par>
                            </p:childTnLst>
                          </p:cTn>
                        </p:par>
                        <p:par>
                          <p:cTn id="89" fill="hold">
                            <p:stCondLst>
                              <p:cond delay="12400"/>
                            </p:stCondLst>
                            <p:childTnLst>
                              <p:par>
                                <p:cTn id="90" presetID="9" presetClass="entr" fill="hold" grpId="0" nodeType="afterEffect">
                                  <p:stCondLst>
                                    <p:cond delay="0"/>
                                  </p:stCondLst>
                                  <p:iterate>
                                    <p:tmAbs val="0"/>
                                  </p:iterate>
                                  <p:childTnLst>
                                    <p:set>
                                      <p:cBhvr>
                                        <p:cTn id="91" fill="hold"/>
                                        <p:tgtEl>
                                          <p:spTgt spid="998"/>
                                        </p:tgtEl>
                                        <p:attrNameLst>
                                          <p:attrName>style.visibility</p:attrName>
                                        </p:attrNameLst>
                                      </p:cBhvr>
                                      <p:to>
                                        <p:strVal val="visible"/>
                                      </p:to>
                                    </p:set>
                                    <p:animEffect transition="in" filter="dissolve">
                                      <p:cBhvr>
                                        <p:cTn id="92" dur="500"/>
                                        <p:tgtEl>
                                          <p:spTgt spid="998"/>
                                        </p:tgtEl>
                                      </p:cBhvr>
                                    </p:animEffect>
                                  </p:childTnLst>
                                </p:cTn>
                              </p:par>
                            </p:childTnLst>
                          </p:cTn>
                        </p:par>
                        <p:par>
                          <p:cTn id="93" fill="hold">
                            <p:stCondLst>
                              <p:cond delay="12900"/>
                            </p:stCondLst>
                            <p:childTnLst>
                              <p:par>
                                <p:cTn id="94" presetID="9" presetClass="entr" fill="hold" grpId="0" nodeType="afterEffect">
                                  <p:stCondLst>
                                    <p:cond delay="0"/>
                                  </p:stCondLst>
                                  <p:iterate>
                                    <p:tmAbs val="0"/>
                                  </p:iterate>
                                  <p:childTnLst>
                                    <p:set>
                                      <p:cBhvr>
                                        <p:cTn id="95" fill="hold"/>
                                        <p:tgtEl>
                                          <p:spTgt spid="984"/>
                                        </p:tgtEl>
                                        <p:attrNameLst>
                                          <p:attrName>style.visibility</p:attrName>
                                        </p:attrNameLst>
                                      </p:cBhvr>
                                      <p:to>
                                        <p:strVal val="visible"/>
                                      </p:to>
                                    </p:set>
                                    <p:animEffect transition="in" filter="dissolve">
                                      <p:cBhvr>
                                        <p:cTn id="96" dur="500"/>
                                        <p:tgtEl>
                                          <p:spTgt spid="984"/>
                                        </p:tgtEl>
                                      </p:cBhvr>
                                    </p:animEffect>
                                  </p:childTnLst>
                                </p:cTn>
                              </p:par>
                            </p:childTnLst>
                          </p:cTn>
                        </p:par>
                        <p:par>
                          <p:cTn id="97" fill="hold">
                            <p:stCondLst>
                              <p:cond delay="13400"/>
                            </p:stCondLst>
                            <p:childTnLst>
                              <p:par>
                                <p:cTn id="98" presetID="9" presetClass="entr" fill="hold" grpId="0" nodeType="afterEffect">
                                  <p:stCondLst>
                                    <p:cond delay="0"/>
                                  </p:stCondLst>
                                  <p:iterate>
                                    <p:tmAbs val="0"/>
                                  </p:iterate>
                                  <p:childTnLst>
                                    <p:set>
                                      <p:cBhvr>
                                        <p:cTn id="99" fill="hold"/>
                                        <p:tgtEl>
                                          <p:spTgt spid="985"/>
                                        </p:tgtEl>
                                        <p:attrNameLst>
                                          <p:attrName>style.visibility</p:attrName>
                                        </p:attrNameLst>
                                      </p:cBhvr>
                                      <p:to>
                                        <p:strVal val="visible"/>
                                      </p:to>
                                    </p:set>
                                    <p:animEffect transition="in" filter="dissolve">
                                      <p:cBhvr>
                                        <p:cTn id="100" dur="500"/>
                                        <p:tgtEl>
                                          <p:spTgt spid="9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983" grpId="0" animBg="1" advAuto="0"/>
      <p:bldP spid="984" grpId="0" animBg="1" advAuto="0"/>
      <p:bldP spid="985" grpId="0" animBg="1" advAuto="0"/>
      <p:bldP spid="986" grpId="0" animBg="1" advAuto="0"/>
      <p:bldP spid="987" grpId="0" animBg="1" advAuto="0"/>
      <p:bldP spid="988" grpId="0" animBg="1" advAuto="0"/>
      <p:bldP spid="989" grpId="0" animBg="1" advAuto="0"/>
      <p:bldP spid="990" grpId="0" animBg="1" advAuto="0"/>
      <p:bldP spid="991" grpId="0" animBg="1" advAuto="0"/>
      <p:bldP spid="992" grpId="0" animBg="1" advAuto="0"/>
      <p:bldP spid="993" grpId="0" animBg="1" advAuto="0"/>
      <p:bldP spid="994" grpId="0" animBg="1" advAuto="0"/>
      <p:bldP spid="995" grpId="0" animBg="1" advAuto="0"/>
      <p:bldP spid="996" grpId="0" animBg="1" advAuto="0"/>
      <p:bldP spid="997" grpId="0" animBg="1" advAuto="0"/>
      <p:bldP spid="998" grpId="0" animBg="1" advAuto="0"/>
      <p:bldP spid="1001" grpId="0" animBg="1" advAuto="0"/>
      <p:bldP spid="1004" grpId="0" animBg="1" advAuto="0"/>
      <p:bldP spid="1007" grpId="0" animBg="1" advAuto="0"/>
      <p:bldP spid="1010" grpId="0" animBg="1" advAuto="0"/>
      <p:bldP spid="10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5"/>
          <p:cNvSpPr/>
          <p:nvPr/>
        </p:nvSpPr>
        <p:spPr bwMode="auto">
          <a:xfrm rot="5400000">
            <a:off x="-430431" y="-623253"/>
            <a:ext cx="1203488" cy="106664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accent6"/>
              </a:gs>
              <a:gs pos="0">
                <a:schemeClr val="accent6">
                  <a:lumMod val="75000"/>
                </a:schemeClr>
              </a:gs>
            </a:gsLst>
            <a:lin ang="18900000" scaled="0"/>
            <a:tileRect/>
          </a:gradFill>
          <a:ln w="25400">
            <a:gradFill flip="none" rotWithShape="1">
              <a:gsLst>
                <a:gs pos="0">
                  <a:schemeClr val="accent6"/>
                </a:gs>
                <a:gs pos="100000">
                  <a:schemeClr val="accent6">
                    <a:lumMod val="75000"/>
                  </a:schemeClr>
                </a:gs>
              </a:gsLst>
              <a:lin ang="18900000" scaled="0"/>
              <a:tileRect/>
            </a:gradFill>
          </a:ln>
          <a:effectLst>
            <a:outerShdw blurRad="444500" dist="152400" dir="2700000" algn="tl" rotWithShape="0">
              <a:prstClr val="black">
                <a:alpha val="30000"/>
              </a:prstClr>
            </a:outerShdw>
          </a:effectLst>
        </p:spPr>
        <p:txBody>
          <a:bodyPr vert="horz" wrap="square" lIns="91416" tIns="45708" rIns="91416" bIns="45708" numCol="1" anchor="t" anchorCtr="0" compatLnSpc="1"/>
          <a:lstStyle/>
          <a:p>
            <a:endParaRPr lang="zh-CN" altLang="en-US" sz="1349">
              <a:cs typeface="+mn-ea"/>
              <a:sym typeface="+mn-lt"/>
            </a:endParaRPr>
          </a:p>
        </p:txBody>
      </p:sp>
      <p:sp>
        <p:nvSpPr>
          <p:cNvPr id="22" name="Rectangle 3"/>
          <p:cNvSpPr txBox="1">
            <a:spLocks noChangeArrowheads="1"/>
          </p:cNvSpPr>
          <p:nvPr/>
        </p:nvSpPr>
        <p:spPr bwMode="auto">
          <a:xfrm>
            <a:off x="975903" y="2633306"/>
            <a:ext cx="9999939" cy="11878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en-US" altLang="zh-CN" sz="6000" b="1" dirty="0">
                <a:solidFill>
                  <a:srgbClr val="44546A"/>
                </a:solidFill>
                <a:latin typeface="+mn-lt"/>
                <a:ea typeface="+mn-ea"/>
                <a:cs typeface="+mn-ea"/>
                <a:sym typeface="+mn-lt"/>
              </a:rPr>
              <a:t>THANKS FOR </a:t>
            </a:r>
          </a:p>
          <a:p>
            <a:pPr algn="ctr"/>
            <a:r>
              <a:rPr lang="en-US" altLang="zh-CN" sz="8000" b="1" dirty="0">
                <a:solidFill>
                  <a:srgbClr val="44546A"/>
                </a:solidFill>
                <a:latin typeface="+mn-lt"/>
                <a:ea typeface="+mn-ea"/>
                <a:cs typeface="+mn-ea"/>
                <a:sym typeface="+mn-lt"/>
              </a:rPr>
              <a:t>YOU WATCHING</a:t>
            </a:r>
            <a:endParaRPr lang="zh-CN" altLang="en-US" sz="8000" b="1" dirty="0">
              <a:solidFill>
                <a:srgbClr val="44546A"/>
              </a:solidFill>
              <a:latin typeface="+mn-lt"/>
              <a:ea typeface="+mn-ea"/>
              <a:cs typeface="+mn-ea"/>
              <a:sym typeface="+mn-lt"/>
            </a:endParaRPr>
          </a:p>
        </p:txBody>
      </p:sp>
      <p:sp>
        <p:nvSpPr>
          <p:cNvPr id="29" name="圆角矩形 28"/>
          <p:cNvSpPr/>
          <p:nvPr/>
        </p:nvSpPr>
        <p:spPr>
          <a:xfrm>
            <a:off x="1992615" y="6596527"/>
            <a:ext cx="8422743" cy="575915"/>
          </a:xfrm>
          <a:prstGeom prst="roundRect">
            <a:avLst>
              <a:gd name="adj" fmla="val 50000"/>
            </a:avLst>
          </a:prstGeom>
          <a:solidFill>
            <a:srgbClr val="F83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9">
              <a:cs typeface="+mn-ea"/>
              <a:sym typeface="+mn-lt"/>
            </a:endParaRPr>
          </a:p>
        </p:txBody>
      </p:sp>
      <p:sp>
        <p:nvSpPr>
          <p:cNvPr id="31" name="Freeform 5"/>
          <p:cNvSpPr/>
          <p:nvPr/>
        </p:nvSpPr>
        <p:spPr bwMode="auto">
          <a:xfrm rot="5400000">
            <a:off x="-547117" y="1478454"/>
            <a:ext cx="1072281" cy="95035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FFC46D"/>
              </a:gs>
              <a:gs pos="0">
                <a:srgbClr val="FFA015"/>
              </a:gs>
            </a:gsLst>
            <a:lin ang="18900000" scaled="0"/>
            <a:tileRect/>
          </a:gradFill>
          <a:ln w="25400">
            <a:gradFill flip="none" rotWithShape="1">
              <a:gsLst>
                <a:gs pos="0">
                  <a:srgbClr val="FFC46D"/>
                </a:gs>
                <a:gs pos="100000">
                  <a:srgbClr val="FFA015"/>
                </a:gs>
              </a:gsLst>
              <a:lin ang="18900000" scaled="0"/>
              <a:tileRect/>
            </a:gradFill>
          </a:ln>
          <a:effectLst>
            <a:outerShdw blurRad="444500" dist="152400" dir="2700000" algn="tl" rotWithShape="0">
              <a:prstClr val="black">
                <a:alpha val="30000"/>
              </a:prstClr>
            </a:outerShdw>
          </a:effectLst>
        </p:spPr>
        <p:txBody>
          <a:bodyPr vert="horz" wrap="square" lIns="91416" tIns="45708" rIns="91416" bIns="45708" numCol="1" anchor="t" anchorCtr="0" compatLnSpc="1"/>
          <a:lstStyle/>
          <a:p>
            <a:endParaRPr lang="zh-CN" altLang="en-US" sz="1349">
              <a:cs typeface="+mn-ea"/>
              <a:sym typeface="+mn-lt"/>
            </a:endParaRPr>
          </a:p>
        </p:txBody>
      </p:sp>
      <p:sp>
        <p:nvSpPr>
          <p:cNvPr id="33" name="Freeform 5"/>
          <p:cNvSpPr/>
          <p:nvPr/>
        </p:nvSpPr>
        <p:spPr bwMode="auto">
          <a:xfrm rot="5400000">
            <a:off x="574503" y="555774"/>
            <a:ext cx="773237" cy="68531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accent2"/>
              </a:gs>
              <a:gs pos="0">
                <a:schemeClr val="accent2">
                  <a:lumMod val="75000"/>
                </a:schemeClr>
              </a:gs>
            </a:gsLst>
            <a:lin ang="18900000" scaled="0"/>
            <a:tileRect/>
          </a:gradFill>
          <a:ln w="25400">
            <a:gradFill flip="none" rotWithShape="1">
              <a:gsLst>
                <a:gs pos="0">
                  <a:srgbClr val="01ACBE"/>
                </a:gs>
                <a:gs pos="100000">
                  <a:schemeClr val="accent2">
                    <a:lumMod val="75000"/>
                  </a:schemeClr>
                </a:gs>
              </a:gsLst>
              <a:lin ang="18900000" scaled="0"/>
              <a:tileRect/>
            </a:gradFill>
          </a:ln>
          <a:effectLst>
            <a:outerShdw blurRad="444500" dist="152400" dir="2700000" algn="tl" rotWithShape="0">
              <a:prstClr val="black">
                <a:alpha val="30000"/>
              </a:prstClr>
            </a:outerShdw>
          </a:effectLst>
        </p:spPr>
        <p:txBody>
          <a:bodyPr vert="horz" wrap="square" lIns="91416" tIns="45708" rIns="91416" bIns="45708" numCol="1" anchor="t" anchorCtr="0" compatLnSpc="1"/>
          <a:lstStyle/>
          <a:p>
            <a:endParaRPr lang="zh-CN" altLang="en-US" sz="1349" dirty="0">
              <a:cs typeface="+mn-ea"/>
              <a:sym typeface="+mn-lt"/>
            </a:endParaRPr>
          </a:p>
        </p:txBody>
      </p:sp>
      <p:sp>
        <p:nvSpPr>
          <p:cNvPr id="19" name="Freeform 5"/>
          <p:cNvSpPr/>
          <p:nvPr/>
        </p:nvSpPr>
        <p:spPr bwMode="auto">
          <a:xfrm rot="5400000">
            <a:off x="10808583" y="6436315"/>
            <a:ext cx="1391337" cy="123313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5000"/>
                </a:schemeClr>
              </a:gs>
              <a:gs pos="0">
                <a:schemeClr val="bg1"/>
              </a:gs>
            </a:gsLst>
            <a:lin ang="18900000" scaled="0"/>
            <a:tileRect/>
          </a:gradFill>
          <a:ln w="25400">
            <a:gradFill flip="none" rotWithShape="1">
              <a:gsLst>
                <a:gs pos="0">
                  <a:schemeClr val="bg1"/>
                </a:gs>
                <a:gs pos="100000">
                  <a:schemeClr val="bg2"/>
                </a:gs>
              </a:gsLst>
              <a:lin ang="18900000" scaled="0"/>
              <a:tileRect/>
            </a:gradFill>
          </a:ln>
          <a:effectLst>
            <a:outerShdw blurRad="444500" dist="152400" dir="2700000" algn="tl" rotWithShape="0">
              <a:prstClr val="black">
                <a:alpha val="30000"/>
              </a:prstClr>
            </a:outerShdw>
          </a:effectLst>
        </p:spPr>
        <p:txBody>
          <a:bodyPr vert="horz" wrap="square" lIns="91416" tIns="45708" rIns="91416" bIns="45708" numCol="1" anchor="t" anchorCtr="0" compatLnSpc="1"/>
          <a:lstStyle/>
          <a:p>
            <a:endParaRPr lang="zh-CN" altLang="en-US" sz="1349">
              <a:cs typeface="+mn-ea"/>
              <a:sym typeface="+mn-lt"/>
            </a:endParaRPr>
          </a:p>
        </p:txBody>
      </p:sp>
      <p:sp>
        <p:nvSpPr>
          <p:cNvPr id="24" name="Freeform 5"/>
          <p:cNvSpPr/>
          <p:nvPr/>
        </p:nvSpPr>
        <p:spPr bwMode="auto">
          <a:xfrm rot="5400000">
            <a:off x="11416990" y="5427564"/>
            <a:ext cx="746255" cy="66140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5000"/>
                </a:schemeClr>
              </a:gs>
              <a:gs pos="0">
                <a:schemeClr val="bg1"/>
              </a:gs>
            </a:gsLst>
            <a:lin ang="18900000" scaled="0"/>
            <a:tileRect/>
          </a:gradFill>
          <a:ln w="25400">
            <a:gradFill flip="none" rotWithShape="1">
              <a:gsLst>
                <a:gs pos="0">
                  <a:schemeClr val="bg1"/>
                </a:gs>
                <a:gs pos="100000">
                  <a:schemeClr val="bg2"/>
                </a:gs>
              </a:gsLst>
              <a:lin ang="18900000" scaled="0"/>
              <a:tileRect/>
            </a:gradFill>
          </a:ln>
          <a:effectLst>
            <a:outerShdw blurRad="444500" dist="152400" dir="2700000" algn="tl" rotWithShape="0">
              <a:prstClr val="black">
                <a:alpha val="30000"/>
              </a:prstClr>
            </a:outerShdw>
          </a:effectLst>
        </p:spPr>
        <p:txBody>
          <a:bodyPr vert="horz" wrap="square" lIns="91416" tIns="45708" rIns="91416" bIns="45708" numCol="1" anchor="t" anchorCtr="0" compatLnSpc="1"/>
          <a:lstStyle/>
          <a:p>
            <a:endParaRPr lang="zh-CN" altLang="en-US" sz="1349">
              <a:cs typeface="+mn-ea"/>
              <a:sym typeface="+mn-lt"/>
            </a:endParaRPr>
          </a:p>
        </p:txBody>
      </p:sp>
      <p:sp>
        <p:nvSpPr>
          <p:cNvPr id="26" name="Freeform 5"/>
          <p:cNvSpPr/>
          <p:nvPr/>
        </p:nvSpPr>
        <p:spPr bwMode="auto">
          <a:xfrm rot="5400000">
            <a:off x="10808583" y="6436315"/>
            <a:ext cx="1391337" cy="123313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5000"/>
                </a:schemeClr>
              </a:gs>
              <a:gs pos="0">
                <a:schemeClr val="bg1"/>
              </a:gs>
            </a:gsLst>
            <a:lin ang="18900000" scaled="0"/>
            <a:tileRect/>
          </a:gradFill>
          <a:ln w="25400">
            <a:gradFill flip="none" rotWithShape="1">
              <a:gsLst>
                <a:gs pos="0">
                  <a:schemeClr val="bg1"/>
                </a:gs>
                <a:gs pos="100000">
                  <a:schemeClr val="bg2"/>
                </a:gs>
              </a:gsLst>
              <a:lin ang="18900000" scaled="0"/>
              <a:tileRect/>
            </a:gradFill>
          </a:ln>
          <a:effectLst>
            <a:outerShdw blurRad="444500" dist="152400" dir="2700000" algn="tl" rotWithShape="0">
              <a:prstClr val="black">
                <a:alpha val="30000"/>
              </a:prstClr>
            </a:outerShdw>
          </a:effectLst>
        </p:spPr>
        <p:txBody>
          <a:bodyPr vert="horz" wrap="square" lIns="91416" tIns="45708" rIns="91416" bIns="45708" numCol="1" anchor="t" anchorCtr="0" compatLnSpc="1"/>
          <a:lstStyle/>
          <a:p>
            <a:endParaRPr lang="zh-CN" altLang="en-US" sz="1349">
              <a:cs typeface="+mn-ea"/>
              <a:sym typeface="+mn-lt"/>
            </a:endParaRPr>
          </a:p>
        </p:txBody>
      </p:sp>
      <p:sp>
        <p:nvSpPr>
          <p:cNvPr id="27" name="Freeform 5"/>
          <p:cNvSpPr/>
          <p:nvPr/>
        </p:nvSpPr>
        <p:spPr bwMode="auto">
          <a:xfrm rot="5400000">
            <a:off x="11416990" y="5427564"/>
            <a:ext cx="746255" cy="66140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5000"/>
                </a:schemeClr>
              </a:gs>
              <a:gs pos="0">
                <a:schemeClr val="bg1"/>
              </a:gs>
            </a:gsLst>
            <a:lin ang="18900000" scaled="0"/>
            <a:tileRect/>
          </a:gradFill>
          <a:ln w="25400">
            <a:gradFill flip="none" rotWithShape="1">
              <a:gsLst>
                <a:gs pos="0">
                  <a:schemeClr val="bg1"/>
                </a:gs>
                <a:gs pos="100000">
                  <a:schemeClr val="bg2"/>
                </a:gs>
              </a:gsLst>
              <a:lin ang="18900000" scaled="0"/>
              <a:tileRect/>
            </a:gradFill>
          </a:ln>
          <a:effectLst>
            <a:outerShdw blurRad="444500" dist="152400" dir="2700000" algn="tl" rotWithShape="0">
              <a:prstClr val="black">
                <a:alpha val="30000"/>
              </a:prstClr>
            </a:outerShdw>
          </a:effectLst>
        </p:spPr>
        <p:txBody>
          <a:bodyPr vert="horz" wrap="square" lIns="91416" tIns="45708" rIns="91416" bIns="45708" numCol="1" anchor="t" anchorCtr="0" compatLnSpc="1"/>
          <a:lstStyle/>
          <a:p>
            <a:endParaRPr lang="zh-CN" altLang="en-US" sz="1349">
              <a:cs typeface="+mn-ea"/>
              <a:sym typeface="+mn-lt"/>
            </a:endParaRPr>
          </a:p>
        </p:txBody>
      </p:sp>
      <p:sp>
        <p:nvSpPr>
          <p:cNvPr id="45" name="Freeform 5"/>
          <p:cNvSpPr/>
          <p:nvPr/>
        </p:nvSpPr>
        <p:spPr bwMode="auto">
          <a:xfrm rot="5400000">
            <a:off x="208659" y="6436315"/>
            <a:ext cx="1391337" cy="123313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5000"/>
                </a:schemeClr>
              </a:gs>
              <a:gs pos="0">
                <a:schemeClr val="bg1"/>
              </a:gs>
            </a:gsLst>
            <a:lin ang="18900000" scaled="0"/>
            <a:tileRect/>
          </a:gradFill>
          <a:ln w="25400">
            <a:gradFill flip="none" rotWithShape="1">
              <a:gsLst>
                <a:gs pos="0">
                  <a:schemeClr val="bg1"/>
                </a:gs>
                <a:gs pos="100000">
                  <a:schemeClr val="bg2"/>
                </a:gs>
              </a:gsLst>
              <a:lin ang="18900000" scaled="0"/>
              <a:tileRect/>
            </a:gradFill>
          </a:ln>
          <a:effectLst>
            <a:outerShdw blurRad="444500" dist="152400" dir="2700000" algn="tl" rotWithShape="0">
              <a:prstClr val="black">
                <a:alpha val="30000"/>
              </a:prstClr>
            </a:outerShdw>
          </a:effectLst>
        </p:spPr>
        <p:txBody>
          <a:bodyPr vert="horz" wrap="square" lIns="91416" tIns="45708" rIns="91416" bIns="45708" numCol="1" anchor="t" anchorCtr="0" compatLnSpc="1"/>
          <a:lstStyle/>
          <a:p>
            <a:endParaRPr lang="zh-CN" altLang="en-US" sz="1349">
              <a:cs typeface="+mn-ea"/>
              <a:sym typeface="+mn-lt"/>
            </a:endParaRPr>
          </a:p>
        </p:txBody>
      </p:sp>
      <p:sp>
        <p:nvSpPr>
          <p:cNvPr id="46" name="Freeform 5"/>
          <p:cNvSpPr/>
          <p:nvPr/>
        </p:nvSpPr>
        <p:spPr bwMode="auto">
          <a:xfrm rot="5400000">
            <a:off x="-85365" y="5427564"/>
            <a:ext cx="746255" cy="66140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5000"/>
                </a:schemeClr>
              </a:gs>
              <a:gs pos="0">
                <a:schemeClr val="bg1"/>
              </a:gs>
            </a:gsLst>
            <a:lin ang="18900000" scaled="0"/>
            <a:tileRect/>
          </a:gradFill>
          <a:ln w="25400">
            <a:gradFill flip="none" rotWithShape="1">
              <a:gsLst>
                <a:gs pos="0">
                  <a:schemeClr val="bg1"/>
                </a:gs>
                <a:gs pos="100000">
                  <a:schemeClr val="bg2"/>
                </a:gs>
              </a:gsLst>
              <a:lin ang="18900000" scaled="0"/>
              <a:tileRect/>
            </a:gradFill>
          </a:ln>
          <a:effectLst>
            <a:outerShdw blurRad="444500" dist="152400" dir="2700000" algn="tl" rotWithShape="0">
              <a:prstClr val="black">
                <a:alpha val="30000"/>
              </a:prstClr>
            </a:outerShdw>
          </a:effectLst>
        </p:spPr>
        <p:txBody>
          <a:bodyPr vert="horz" wrap="square" lIns="91416" tIns="45708" rIns="91416" bIns="45708" numCol="1" anchor="t" anchorCtr="0" compatLnSpc="1"/>
          <a:lstStyle/>
          <a:p>
            <a:endParaRPr lang="zh-CN" altLang="en-US" sz="1349">
              <a:cs typeface="+mn-ea"/>
              <a:sym typeface="+mn-lt"/>
            </a:endParaRPr>
          </a:p>
        </p:txBody>
      </p:sp>
      <p:sp>
        <p:nvSpPr>
          <p:cNvPr id="47" name="Freeform 5"/>
          <p:cNvSpPr/>
          <p:nvPr/>
        </p:nvSpPr>
        <p:spPr bwMode="auto">
          <a:xfrm rot="5400000">
            <a:off x="10589224" y="555777"/>
            <a:ext cx="773237" cy="68531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accent2"/>
              </a:gs>
              <a:gs pos="0">
                <a:schemeClr val="accent2">
                  <a:lumMod val="75000"/>
                </a:schemeClr>
              </a:gs>
            </a:gsLst>
            <a:lin ang="18900000" scaled="0"/>
            <a:tileRect/>
          </a:gradFill>
          <a:ln w="25400">
            <a:gradFill flip="none" rotWithShape="1">
              <a:gsLst>
                <a:gs pos="0">
                  <a:srgbClr val="01ACBE"/>
                </a:gs>
                <a:gs pos="100000">
                  <a:schemeClr val="accent2">
                    <a:lumMod val="75000"/>
                  </a:schemeClr>
                </a:gs>
              </a:gsLst>
              <a:lin ang="18900000" scaled="0"/>
              <a:tileRect/>
            </a:gradFill>
          </a:ln>
          <a:effectLst>
            <a:outerShdw blurRad="444500" dist="152400" dir="2700000" algn="tl" rotWithShape="0">
              <a:prstClr val="black">
                <a:alpha val="30000"/>
              </a:prstClr>
            </a:outerShdw>
          </a:effectLst>
        </p:spPr>
        <p:txBody>
          <a:bodyPr vert="horz" wrap="square" lIns="91416" tIns="45708" rIns="91416" bIns="45708" numCol="1" anchor="t" anchorCtr="0" compatLnSpc="1"/>
          <a:lstStyle/>
          <a:p>
            <a:endParaRPr lang="zh-CN" altLang="en-US" sz="1349" dirty="0">
              <a:cs typeface="+mn-ea"/>
              <a:sym typeface="+mn-lt"/>
            </a:endParaRPr>
          </a:p>
        </p:txBody>
      </p:sp>
      <p:sp>
        <p:nvSpPr>
          <p:cNvPr id="48" name="Freeform 5"/>
          <p:cNvSpPr/>
          <p:nvPr/>
        </p:nvSpPr>
        <p:spPr bwMode="auto">
          <a:xfrm rot="5400000">
            <a:off x="11435829" y="-623252"/>
            <a:ext cx="1203488" cy="106664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accent6"/>
              </a:gs>
              <a:gs pos="0">
                <a:schemeClr val="accent6">
                  <a:lumMod val="75000"/>
                </a:schemeClr>
              </a:gs>
            </a:gsLst>
            <a:lin ang="18900000" scaled="0"/>
            <a:tileRect/>
          </a:gradFill>
          <a:ln w="25400">
            <a:gradFill flip="none" rotWithShape="1">
              <a:gsLst>
                <a:gs pos="0">
                  <a:schemeClr val="accent6"/>
                </a:gs>
                <a:gs pos="100000">
                  <a:schemeClr val="accent6">
                    <a:lumMod val="75000"/>
                  </a:schemeClr>
                </a:gs>
              </a:gsLst>
              <a:lin ang="18900000" scaled="0"/>
              <a:tileRect/>
            </a:gradFill>
          </a:ln>
          <a:effectLst>
            <a:outerShdw blurRad="444500" dist="152400" dir="2700000" algn="tl" rotWithShape="0">
              <a:prstClr val="black">
                <a:alpha val="30000"/>
              </a:prstClr>
            </a:outerShdw>
          </a:effectLst>
        </p:spPr>
        <p:txBody>
          <a:bodyPr vert="horz" wrap="square" lIns="91416" tIns="45708" rIns="91416" bIns="45708" numCol="1" anchor="t" anchorCtr="0" compatLnSpc="1"/>
          <a:lstStyle/>
          <a:p>
            <a:endParaRPr lang="zh-CN" altLang="en-US" sz="1349">
              <a:cs typeface="+mn-ea"/>
              <a:sym typeface="+mn-lt"/>
            </a:endParaRPr>
          </a:p>
        </p:txBody>
      </p:sp>
      <p:sp>
        <p:nvSpPr>
          <p:cNvPr id="49" name="Freeform 5"/>
          <p:cNvSpPr/>
          <p:nvPr/>
        </p:nvSpPr>
        <p:spPr bwMode="auto">
          <a:xfrm rot="5400000">
            <a:off x="11655859" y="1478454"/>
            <a:ext cx="1072281" cy="95035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FFC46D"/>
              </a:gs>
              <a:gs pos="0">
                <a:srgbClr val="FFA015"/>
              </a:gs>
            </a:gsLst>
            <a:lin ang="18900000" scaled="0"/>
            <a:tileRect/>
          </a:gradFill>
          <a:ln w="25400">
            <a:gradFill flip="none" rotWithShape="1">
              <a:gsLst>
                <a:gs pos="0">
                  <a:srgbClr val="FFC46D"/>
                </a:gs>
                <a:gs pos="100000">
                  <a:srgbClr val="FFA015"/>
                </a:gs>
              </a:gsLst>
              <a:lin ang="18900000" scaled="0"/>
              <a:tileRect/>
            </a:gradFill>
          </a:ln>
          <a:effectLst>
            <a:outerShdw blurRad="444500" dist="152400" dir="2700000" algn="tl" rotWithShape="0">
              <a:prstClr val="black">
                <a:alpha val="30000"/>
              </a:prstClr>
            </a:outerShdw>
          </a:effectLst>
        </p:spPr>
        <p:txBody>
          <a:bodyPr vert="horz" wrap="square" lIns="91416" tIns="45708" rIns="91416" bIns="45708" numCol="1" anchor="t" anchorCtr="0" compatLnSpc="1"/>
          <a:lstStyle/>
          <a:p>
            <a:endParaRPr lang="zh-CN" altLang="en-US" sz="1349">
              <a:cs typeface="+mn-ea"/>
              <a:sym typeface="+mn-lt"/>
            </a:endParaRPr>
          </a:p>
        </p:txBody>
      </p:sp>
      <p:sp>
        <p:nvSpPr>
          <p:cNvPr id="16" name="Rounded Rectangle 7">
            <a:extLst>
              <a:ext uri="{FF2B5EF4-FFF2-40B4-BE49-F238E27FC236}">
                <a16:creationId xmlns:a16="http://schemas.microsoft.com/office/drawing/2014/main" id="{EFC52380-6D79-483A-163E-C8503F788751}"/>
              </a:ext>
            </a:extLst>
          </p:cNvPr>
          <p:cNvSpPr/>
          <p:nvPr/>
        </p:nvSpPr>
        <p:spPr>
          <a:xfrm>
            <a:off x="8531193" y="691650"/>
            <a:ext cx="1684599" cy="413563"/>
          </a:xfrm>
          <a:prstGeom prst="roundRect">
            <a:avLst>
              <a:gd name="adj" fmla="val 50000"/>
            </a:avLst>
          </a:prstGeom>
          <a:solidFill>
            <a:schemeClr val="bg1">
              <a:alpha val="0"/>
            </a:schemeClr>
          </a:solidFill>
          <a:ln w="15875">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bg1">
                    <a:lumMod val="75000"/>
                  </a:schemeClr>
                </a:solidFill>
              </a:rPr>
              <a:t>LOGO</a:t>
            </a:r>
            <a:endParaRPr lang="ko-KR" altLang="en-US" sz="2700" dirty="0">
              <a:solidFill>
                <a:schemeClr val="bg1">
                  <a:lumMod val="75000"/>
                </a:schemeClr>
              </a:solidFill>
            </a:endParaRPr>
          </a:p>
        </p:txBody>
      </p:sp>
      <p:sp>
        <p:nvSpPr>
          <p:cNvPr id="17" name="TextBox 3">
            <a:hlinkClick r:id="rId3"/>
            <a:extLst>
              <a:ext uri="{FF2B5EF4-FFF2-40B4-BE49-F238E27FC236}">
                <a16:creationId xmlns:a16="http://schemas.microsoft.com/office/drawing/2014/main" id="{691AA787-5B5C-7AD2-1012-C29D97B018C9}"/>
              </a:ext>
            </a:extLst>
          </p:cNvPr>
          <p:cNvSpPr txBox="1"/>
          <p:nvPr/>
        </p:nvSpPr>
        <p:spPr>
          <a:xfrm>
            <a:off x="3231296" y="6234101"/>
            <a:ext cx="5169613" cy="246221"/>
          </a:xfrm>
          <a:prstGeom prst="rect">
            <a:avLst/>
          </a:prstGeom>
          <a:noFill/>
        </p:spPr>
        <p:txBody>
          <a:bodyPr wrap="square" rtlCol="0">
            <a:spAutoFit/>
          </a:bodyPr>
          <a:lstStyle/>
          <a:p>
            <a:pPr algn="ctr"/>
            <a:r>
              <a:rPr lang="en-US" altLang="zh-CN" sz="1000" dirty="0">
                <a:solidFill>
                  <a:schemeClr val="bg1">
                    <a:lumMod val="75000"/>
                  </a:schemeClr>
                </a:solidFill>
                <a:cs typeface="Arial" panose="020B0604020202020204" pitchFamily="34" charset="0"/>
                <a:hlinkClick r:id="rId3">
                  <a:extLst>
                    <a:ext uri="{A12FA001-AC4F-418D-AE19-62706E023703}">
                      <ahyp:hlinkClr xmlns:ahyp="http://schemas.microsoft.com/office/drawing/2018/hyperlinkcolor" val="tx"/>
                    </a:ext>
                  </a:extLst>
                </a:hlinkClick>
              </a:rPr>
              <a:t>https://www.freeppt7.com</a:t>
            </a:r>
            <a:endParaRPr lang="ko-KR" altLang="en-US" sz="1000" dirty="0">
              <a:solidFill>
                <a:schemeClr val="bg1">
                  <a:lumMod val="75000"/>
                </a:schemeClr>
              </a:solidFill>
              <a:cs typeface="Arial" panose="020B0604020202020204" pitchFamily="34" charset="0"/>
            </a:endParaRPr>
          </a:p>
        </p:txBody>
      </p:sp>
    </p:spTree>
    <p:extLst>
      <p:ext uri="{BB962C8B-B14F-4D97-AF65-F5344CB8AC3E}">
        <p14:creationId xmlns:p14="http://schemas.microsoft.com/office/powerpoint/2010/main" val="67515666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par>
                                <p:cTn id="15" presetID="53" presetClass="entr" presetSubtype="16" fill="hold" grpId="0" nodeType="withEffect">
                                  <p:stCondLst>
                                    <p:cond delay="60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par>
                                <p:cTn id="20" presetID="53" presetClass="entr" presetSubtype="16" fill="hold" grpId="0" nodeType="withEffect">
                                  <p:stCondLst>
                                    <p:cond delay="60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par>
                                <p:cTn id="25" presetID="53" presetClass="entr" presetSubtype="16" fill="hold" grpId="0" nodeType="withEffect">
                                  <p:stCondLst>
                                    <p:cond delay="60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par>
                                <p:cTn id="30" presetID="53" presetClass="entr" presetSubtype="16" fill="hold" grpId="0" nodeType="withEffect">
                                  <p:stCondLst>
                                    <p:cond delay="60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par>
                                <p:cTn id="35" presetID="53" presetClass="entr" presetSubtype="16" fill="hold" grpId="0" nodeType="withEffect">
                                  <p:stCondLst>
                                    <p:cond delay="60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par>
                                <p:cTn id="40" presetID="53" presetClass="entr" presetSubtype="16" fill="hold" grpId="0" nodeType="withEffect">
                                  <p:stCondLst>
                                    <p:cond delay="60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par>
                                <p:cTn id="45" presetID="53" presetClass="entr" presetSubtype="16" fill="hold" grpId="0" nodeType="withEffect">
                                  <p:stCondLst>
                                    <p:cond delay="600"/>
                                  </p:stCondLst>
                                  <p:childTnLst>
                                    <p:set>
                                      <p:cBhvr>
                                        <p:cTn id="46" dur="1" fill="hold">
                                          <p:stCondLst>
                                            <p:cond delay="0"/>
                                          </p:stCondLst>
                                        </p:cTn>
                                        <p:tgtEl>
                                          <p:spTgt spid="46"/>
                                        </p:tgtEl>
                                        <p:attrNameLst>
                                          <p:attrName>style.visibility</p:attrName>
                                        </p:attrNameLst>
                                      </p:cBhvr>
                                      <p:to>
                                        <p:strVal val="visible"/>
                                      </p:to>
                                    </p:set>
                                    <p:anim calcmode="lin" valueType="num">
                                      <p:cBhvr>
                                        <p:cTn id="47" dur="500" fill="hold"/>
                                        <p:tgtEl>
                                          <p:spTgt spid="46"/>
                                        </p:tgtEl>
                                        <p:attrNameLst>
                                          <p:attrName>ppt_w</p:attrName>
                                        </p:attrNameLst>
                                      </p:cBhvr>
                                      <p:tavLst>
                                        <p:tav tm="0">
                                          <p:val>
                                            <p:fltVal val="0"/>
                                          </p:val>
                                        </p:tav>
                                        <p:tav tm="100000">
                                          <p:val>
                                            <p:strVal val="#ppt_w"/>
                                          </p:val>
                                        </p:tav>
                                      </p:tavLst>
                                    </p:anim>
                                    <p:anim calcmode="lin" valueType="num">
                                      <p:cBhvr>
                                        <p:cTn id="48" dur="500" fill="hold"/>
                                        <p:tgtEl>
                                          <p:spTgt spid="46"/>
                                        </p:tgtEl>
                                        <p:attrNameLst>
                                          <p:attrName>ppt_h</p:attrName>
                                        </p:attrNameLst>
                                      </p:cBhvr>
                                      <p:tavLst>
                                        <p:tav tm="0">
                                          <p:val>
                                            <p:fltVal val="0"/>
                                          </p:val>
                                        </p:tav>
                                        <p:tav tm="100000">
                                          <p:val>
                                            <p:strVal val="#ppt_h"/>
                                          </p:val>
                                        </p:tav>
                                      </p:tavLst>
                                    </p:anim>
                                    <p:animEffect transition="in" filter="fade">
                                      <p:cBhvr>
                                        <p:cTn id="49" dur="500"/>
                                        <p:tgtEl>
                                          <p:spTgt spid="46"/>
                                        </p:tgtEl>
                                      </p:cBhvr>
                                    </p:animEffect>
                                  </p:childTnLst>
                                </p:cTn>
                              </p:par>
                              <p:par>
                                <p:cTn id="50" presetID="53" presetClass="entr" presetSubtype="16" fill="hold" grpId="0" nodeType="withEffect">
                                  <p:stCondLst>
                                    <p:cond delay="600"/>
                                  </p:stCondLst>
                                  <p:childTnLst>
                                    <p:set>
                                      <p:cBhvr>
                                        <p:cTn id="51" dur="1" fill="hold">
                                          <p:stCondLst>
                                            <p:cond delay="0"/>
                                          </p:stCondLst>
                                        </p:cTn>
                                        <p:tgtEl>
                                          <p:spTgt spid="47"/>
                                        </p:tgtEl>
                                        <p:attrNameLst>
                                          <p:attrName>style.visibility</p:attrName>
                                        </p:attrNameLst>
                                      </p:cBhvr>
                                      <p:to>
                                        <p:strVal val="visible"/>
                                      </p:to>
                                    </p:set>
                                    <p:anim calcmode="lin" valueType="num">
                                      <p:cBhvr>
                                        <p:cTn id="52" dur="500" fill="hold"/>
                                        <p:tgtEl>
                                          <p:spTgt spid="47"/>
                                        </p:tgtEl>
                                        <p:attrNameLst>
                                          <p:attrName>ppt_w</p:attrName>
                                        </p:attrNameLst>
                                      </p:cBhvr>
                                      <p:tavLst>
                                        <p:tav tm="0">
                                          <p:val>
                                            <p:fltVal val="0"/>
                                          </p:val>
                                        </p:tav>
                                        <p:tav tm="100000">
                                          <p:val>
                                            <p:strVal val="#ppt_w"/>
                                          </p:val>
                                        </p:tav>
                                      </p:tavLst>
                                    </p:anim>
                                    <p:anim calcmode="lin" valueType="num">
                                      <p:cBhvr>
                                        <p:cTn id="53" dur="500" fill="hold"/>
                                        <p:tgtEl>
                                          <p:spTgt spid="47"/>
                                        </p:tgtEl>
                                        <p:attrNameLst>
                                          <p:attrName>ppt_h</p:attrName>
                                        </p:attrNameLst>
                                      </p:cBhvr>
                                      <p:tavLst>
                                        <p:tav tm="0">
                                          <p:val>
                                            <p:fltVal val="0"/>
                                          </p:val>
                                        </p:tav>
                                        <p:tav tm="100000">
                                          <p:val>
                                            <p:strVal val="#ppt_h"/>
                                          </p:val>
                                        </p:tav>
                                      </p:tavLst>
                                    </p:anim>
                                    <p:animEffect transition="in" filter="fade">
                                      <p:cBhvr>
                                        <p:cTn id="54" dur="500"/>
                                        <p:tgtEl>
                                          <p:spTgt spid="47"/>
                                        </p:tgtEl>
                                      </p:cBhvr>
                                    </p:animEffect>
                                  </p:childTnLst>
                                </p:cTn>
                              </p:par>
                              <p:par>
                                <p:cTn id="55" presetID="53" presetClass="entr" presetSubtype="16" fill="hold" grpId="0" nodeType="withEffect">
                                  <p:stCondLst>
                                    <p:cond delay="500"/>
                                  </p:stCondLst>
                                  <p:childTnLst>
                                    <p:set>
                                      <p:cBhvr>
                                        <p:cTn id="56" dur="1" fill="hold">
                                          <p:stCondLst>
                                            <p:cond delay="0"/>
                                          </p:stCondLst>
                                        </p:cTn>
                                        <p:tgtEl>
                                          <p:spTgt spid="48"/>
                                        </p:tgtEl>
                                        <p:attrNameLst>
                                          <p:attrName>style.visibility</p:attrName>
                                        </p:attrNameLst>
                                      </p:cBhvr>
                                      <p:to>
                                        <p:strVal val="visible"/>
                                      </p:to>
                                    </p:set>
                                    <p:anim calcmode="lin" valueType="num">
                                      <p:cBhvr>
                                        <p:cTn id="57" dur="500" fill="hold"/>
                                        <p:tgtEl>
                                          <p:spTgt spid="48"/>
                                        </p:tgtEl>
                                        <p:attrNameLst>
                                          <p:attrName>ppt_w</p:attrName>
                                        </p:attrNameLst>
                                      </p:cBhvr>
                                      <p:tavLst>
                                        <p:tav tm="0">
                                          <p:val>
                                            <p:fltVal val="0"/>
                                          </p:val>
                                        </p:tav>
                                        <p:tav tm="100000">
                                          <p:val>
                                            <p:strVal val="#ppt_w"/>
                                          </p:val>
                                        </p:tav>
                                      </p:tavLst>
                                    </p:anim>
                                    <p:anim calcmode="lin" valueType="num">
                                      <p:cBhvr>
                                        <p:cTn id="58" dur="500" fill="hold"/>
                                        <p:tgtEl>
                                          <p:spTgt spid="48"/>
                                        </p:tgtEl>
                                        <p:attrNameLst>
                                          <p:attrName>ppt_h</p:attrName>
                                        </p:attrNameLst>
                                      </p:cBhvr>
                                      <p:tavLst>
                                        <p:tav tm="0">
                                          <p:val>
                                            <p:fltVal val="0"/>
                                          </p:val>
                                        </p:tav>
                                        <p:tav tm="100000">
                                          <p:val>
                                            <p:strVal val="#ppt_h"/>
                                          </p:val>
                                        </p:tav>
                                      </p:tavLst>
                                    </p:anim>
                                    <p:animEffect transition="in" filter="fade">
                                      <p:cBhvr>
                                        <p:cTn id="59" dur="500"/>
                                        <p:tgtEl>
                                          <p:spTgt spid="48"/>
                                        </p:tgtEl>
                                      </p:cBhvr>
                                    </p:animEffect>
                                  </p:childTnLst>
                                </p:cTn>
                              </p:par>
                              <p:par>
                                <p:cTn id="60" presetID="53" presetClass="entr" presetSubtype="16" fill="hold" grpId="0" nodeType="withEffect">
                                  <p:stCondLst>
                                    <p:cond delay="25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1100"/>
                            </p:stCondLst>
                            <p:childTnLst>
                              <p:par>
                                <p:cTn id="66" presetID="56" presetClass="entr" presetSubtype="0" fill="hold" grpId="0" nodeType="afterEffect">
                                  <p:stCondLst>
                                    <p:cond delay="0"/>
                                  </p:stCondLst>
                                  <p:iterate type="lt">
                                    <p:tmPct val="10000"/>
                                  </p:iterate>
                                  <p:childTnLst>
                                    <p:set>
                                      <p:cBhvr>
                                        <p:cTn id="67" dur="1" fill="hold">
                                          <p:stCondLst>
                                            <p:cond delay="0"/>
                                          </p:stCondLst>
                                        </p:cTn>
                                        <p:tgtEl>
                                          <p:spTgt spid="22"/>
                                        </p:tgtEl>
                                        <p:attrNameLst>
                                          <p:attrName>style.visibility</p:attrName>
                                        </p:attrNameLst>
                                      </p:cBhvr>
                                      <p:to>
                                        <p:strVal val="visible"/>
                                      </p:to>
                                    </p:set>
                                    <p:anim by="(-#ppt_w*2)" calcmode="lin" valueType="num">
                                      <p:cBhvr rctx="PPT">
                                        <p:cTn id="68" dur="500" autoRev="1" fill="hold">
                                          <p:stCondLst>
                                            <p:cond delay="0"/>
                                          </p:stCondLst>
                                        </p:cTn>
                                        <p:tgtEl>
                                          <p:spTgt spid="22"/>
                                        </p:tgtEl>
                                        <p:attrNameLst>
                                          <p:attrName>ppt_w</p:attrName>
                                        </p:attrNameLst>
                                      </p:cBhvr>
                                    </p:anim>
                                    <p:anim by="(#ppt_w*0.50)" calcmode="lin" valueType="num">
                                      <p:cBhvr>
                                        <p:cTn id="69" dur="500" decel="50000" autoRev="1" fill="hold">
                                          <p:stCondLst>
                                            <p:cond delay="0"/>
                                          </p:stCondLst>
                                        </p:cTn>
                                        <p:tgtEl>
                                          <p:spTgt spid="22"/>
                                        </p:tgtEl>
                                        <p:attrNameLst>
                                          <p:attrName>ppt_x</p:attrName>
                                        </p:attrNameLst>
                                      </p:cBhvr>
                                    </p:anim>
                                    <p:anim from="(-#ppt_h/2)" to="(#ppt_y)" calcmode="lin" valueType="num">
                                      <p:cBhvr>
                                        <p:cTn id="70" dur="1000" fill="hold">
                                          <p:stCondLst>
                                            <p:cond delay="0"/>
                                          </p:stCondLst>
                                        </p:cTn>
                                        <p:tgtEl>
                                          <p:spTgt spid="22"/>
                                        </p:tgtEl>
                                        <p:attrNameLst>
                                          <p:attrName>ppt_y</p:attrName>
                                        </p:attrNameLst>
                                      </p:cBhvr>
                                    </p:anim>
                                    <p:animRot by="21600000">
                                      <p:cBhvr>
                                        <p:cTn id="71" dur="1000" fill="hold">
                                          <p:stCondLst>
                                            <p:cond delay="0"/>
                                          </p:stCondLst>
                                        </p:cTn>
                                        <p:tgtEl>
                                          <p:spTgt spid="22"/>
                                        </p:tgtEl>
                                        <p:attrNameLst>
                                          <p:attrName>r</p:attrName>
                                        </p:attrNameLst>
                                      </p:cBhvr>
                                    </p:animRot>
                                  </p:childTnLst>
                                </p:cTn>
                              </p:par>
                              <p:par>
                                <p:cTn id="72" presetID="42" presetClass="entr" presetSubtype="0" fill="hold" grpId="0" nodeType="withEffect">
                                  <p:stCondLst>
                                    <p:cond delay="50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p:bldP spid="29" grpId="0" animBg="1"/>
      <p:bldP spid="31" grpId="0" animBg="1"/>
      <p:bldP spid="33" grpId="0" animBg="1"/>
      <p:bldP spid="19" grpId="0" animBg="1"/>
      <p:bldP spid="24" grpId="0" animBg="1"/>
      <p:bldP spid="26" grpId="0" animBg="1"/>
      <p:bldP spid="27" grpId="0" animBg="1"/>
      <p:bldP spid="45" grpId="0" animBg="1"/>
      <p:bldP spid="46" grpId="0" animBg="1"/>
      <p:bldP spid="47" grpId="0" animBg="1"/>
      <p:bldP spid="48" grpId="0" animBg="1"/>
      <p:bldP spid="4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email">
            <a:grayscl/>
            <a:extLst>
              <a:ext uri="{28A0092B-C50C-407E-A947-70E740481C1C}">
                <a14:useLocalDpi xmlns:a14="http://schemas.microsoft.com/office/drawing/2010/main"/>
              </a:ext>
            </a:extLst>
          </a:blip>
          <a:srcRect/>
          <a:stretch/>
        </p:blipFill>
        <p:spPr>
          <a:xfrm flipH="1">
            <a:off x="-4" y="-11709"/>
            <a:ext cx="12239949" cy="6869709"/>
          </a:xfrm>
          <a:prstGeom prst="rect">
            <a:avLst/>
          </a:prstGeom>
        </p:spPr>
      </p:pic>
      <p:sp>
        <p:nvSpPr>
          <p:cNvPr id="3" name="椭圆 2"/>
          <p:cNvSpPr/>
          <p:nvPr/>
        </p:nvSpPr>
        <p:spPr>
          <a:xfrm>
            <a:off x="-758493" y="498814"/>
            <a:ext cx="8022856" cy="8022856"/>
          </a:xfrm>
          <a:prstGeom prst="ellipse">
            <a:avLst/>
          </a:prstGeom>
          <a:solidFill>
            <a:srgbClr val="3E75AD">
              <a:lumMod val="50000"/>
              <a:alpha val="48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4" name="椭圆 3"/>
          <p:cNvSpPr/>
          <p:nvPr/>
        </p:nvSpPr>
        <p:spPr>
          <a:xfrm>
            <a:off x="342988" y="1634092"/>
            <a:ext cx="5645184" cy="5645184"/>
          </a:xfrm>
          <a:prstGeom prst="ellipse">
            <a:avLst/>
          </a:prstGeom>
          <a:solidFill>
            <a:srgbClr val="3E75AD">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5" name="文本框 4"/>
          <p:cNvSpPr txBox="1"/>
          <p:nvPr/>
        </p:nvSpPr>
        <p:spPr>
          <a:xfrm>
            <a:off x="2593519" y="3538027"/>
            <a:ext cx="4153141" cy="646331"/>
          </a:xfrm>
          <a:prstGeom prst="rect">
            <a:avLst/>
          </a:prstGeom>
          <a:noFill/>
        </p:spPr>
        <p:txBody>
          <a:bodyPr wrap="square" rtlCol="0">
            <a:spAutoFit/>
          </a:bodyPr>
          <a:lstStyle/>
          <a:p>
            <a:pPr defTabSz="914400">
              <a:defRPr/>
            </a:pPr>
            <a:r>
              <a:rPr lang="en-US" altLang="zh-CN" sz="3600" b="1" kern="0" dirty="0">
                <a:solidFill>
                  <a:prstClr val="white"/>
                </a:solidFill>
                <a:cs typeface="+mn-ea"/>
                <a:sym typeface="+mn-lt"/>
              </a:rPr>
              <a:t>Add title text</a:t>
            </a:r>
            <a:endParaRPr lang="zh-CN" altLang="en-US" sz="3600" b="1" kern="0" dirty="0">
              <a:solidFill>
                <a:prstClr val="white"/>
              </a:solidFill>
              <a:cs typeface="+mn-ea"/>
              <a:sym typeface="+mn-lt"/>
            </a:endParaRPr>
          </a:p>
        </p:txBody>
      </p:sp>
      <p:sp>
        <p:nvSpPr>
          <p:cNvPr id="6" name="文本框 5"/>
          <p:cNvSpPr txBox="1"/>
          <p:nvPr/>
        </p:nvSpPr>
        <p:spPr>
          <a:xfrm>
            <a:off x="823521" y="2713499"/>
            <a:ext cx="1909711" cy="3154710"/>
          </a:xfrm>
          <a:prstGeom prst="rect">
            <a:avLst/>
          </a:prstGeom>
          <a:noFill/>
        </p:spPr>
        <p:txBody>
          <a:bodyPr wrap="square" rtlCol="0">
            <a:spAutoFit/>
          </a:bodyPr>
          <a:lstStyle/>
          <a:p>
            <a:pPr defTabSz="914400">
              <a:defRPr/>
            </a:pPr>
            <a:r>
              <a:rPr lang="en-US" altLang="zh-CN" sz="19900" b="1" kern="0" dirty="0">
                <a:solidFill>
                  <a:schemeClr val="accent2"/>
                </a:solidFill>
                <a:latin typeface="Haettenschweiler" panose="020B0706040902060204" pitchFamily="34" charset="0"/>
                <a:cs typeface="+mn-ea"/>
                <a:sym typeface="+mn-lt"/>
              </a:rPr>
              <a:t>01</a:t>
            </a:r>
            <a:endParaRPr lang="zh-CN" altLang="en-US" sz="19900" b="1" kern="0" dirty="0">
              <a:solidFill>
                <a:schemeClr val="accent2"/>
              </a:solidFill>
              <a:latin typeface="Haettenschweiler" panose="020B0706040902060204" pitchFamily="34" charset="0"/>
              <a:cs typeface="+mn-ea"/>
              <a:sym typeface="+mn-lt"/>
            </a:endParaRPr>
          </a:p>
        </p:txBody>
      </p:sp>
      <p:sp>
        <p:nvSpPr>
          <p:cNvPr id="7" name="Rectangle 21"/>
          <p:cNvSpPr/>
          <p:nvPr/>
        </p:nvSpPr>
        <p:spPr>
          <a:xfrm>
            <a:off x="2578467" y="4510953"/>
            <a:ext cx="3174633" cy="932563"/>
          </a:xfrm>
          <a:prstGeom prst="rect">
            <a:avLst/>
          </a:prstGeom>
        </p:spPr>
        <p:txBody>
          <a:bodyPr wrap="square">
            <a:spAutoFit/>
          </a:bodyPr>
          <a:lstStyle/>
          <a:p>
            <a:pPr defTabSz="914400">
              <a:lnSpc>
                <a:spcPct val="130000"/>
              </a:lnSpc>
              <a:defRPr/>
            </a:pPr>
            <a:r>
              <a:rPr lang="en-US" altLang="zh-CN" sz="1400" kern="0" dirty="0">
                <a:solidFill>
                  <a:prstClr val="white"/>
                </a:solidFill>
                <a:cs typeface="+mn-ea"/>
                <a:sym typeface="+mn-lt"/>
              </a:rPr>
              <a:t>Click here to add text content, such as keywords, some brief introductions, etc.</a:t>
            </a:r>
            <a:endParaRPr lang="en-US" altLang="zh-CN" sz="1000" kern="0" dirty="0">
              <a:solidFill>
                <a:prstClr val="white"/>
              </a:solidFill>
              <a:cs typeface="+mn-ea"/>
              <a:sym typeface="+mn-lt"/>
            </a:endParaRPr>
          </a:p>
        </p:txBody>
      </p:sp>
      <p:sp>
        <p:nvSpPr>
          <p:cNvPr id="8" name="文本框 7"/>
          <p:cNvSpPr txBox="1"/>
          <p:nvPr/>
        </p:nvSpPr>
        <p:spPr>
          <a:xfrm>
            <a:off x="2547849" y="4137451"/>
            <a:ext cx="3081601" cy="400110"/>
          </a:xfrm>
          <a:prstGeom prst="rect">
            <a:avLst/>
          </a:prstGeom>
          <a:noFill/>
        </p:spPr>
        <p:txBody>
          <a:bodyPr wrap="square" rtlCol="0">
            <a:spAutoFit/>
          </a:bodyPr>
          <a:lstStyle/>
          <a:p>
            <a:pPr defTabSz="914400">
              <a:defRPr/>
            </a:pPr>
            <a:r>
              <a:rPr lang="en-US" altLang="zh-CN" sz="2000" kern="0" dirty="0">
                <a:solidFill>
                  <a:prstClr val="white"/>
                </a:solidFill>
                <a:cs typeface="+mn-ea"/>
                <a:sym typeface="+mn-lt"/>
              </a:rPr>
              <a:t>Company introduction</a:t>
            </a:r>
            <a:endParaRPr lang="zh-CN" altLang="en-US" sz="2000" kern="0" dirty="0">
              <a:solidFill>
                <a:prstClr val="white"/>
              </a:solidFill>
              <a:cs typeface="+mn-ea"/>
              <a:sym typeface="+mn-lt"/>
            </a:endParaRPr>
          </a:p>
        </p:txBody>
      </p:sp>
      <p:grpSp>
        <p:nvGrpSpPr>
          <p:cNvPr id="9" name="组合 8"/>
          <p:cNvGrpSpPr/>
          <p:nvPr/>
        </p:nvGrpSpPr>
        <p:grpSpPr>
          <a:xfrm>
            <a:off x="4248270" y="1646105"/>
            <a:ext cx="1501027" cy="1502023"/>
            <a:chOff x="4248270" y="1646105"/>
            <a:chExt cx="1501027" cy="1502023"/>
          </a:xfrm>
        </p:grpSpPr>
        <p:grpSp>
          <p:nvGrpSpPr>
            <p:cNvPr id="10" name="Group 1"/>
            <p:cNvGrpSpPr/>
            <p:nvPr/>
          </p:nvGrpSpPr>
          <p:grpSpPr>
            <a:xfrm>
              <a:off x="4248270" y="1646105"/>
              <a:ext cx="1501027" cy="1502023"/>
              <a:chOff x="5876213" y="3038185"/>
              <a:chExt cx="1347559" cy="1348453"/>
            </a:xfrm>
          </p:grpSpPr>
          <p:sp>
            <p:nvSpPr>
              <p:cNvPr id="12" name="Oval 23"/>
              <p:cNvSpPr/>
              <p:nvPr/>
            </p:nvSpPr>
            <p:spPr>
              <a:xfrm>
                <a:off x="5945804" y="3109832"/>
                <a:ext cx="1208379" cy="1205162"/>
              </a:xfrm>
              <a:prstGeom prst="ellipse">
                <a:avLst/>
              </a:prstGeom>
              <a:solidFill>
                <a:schemeClr val="accent2"/>
              </a:soli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Text" lastClr="000000"/>
                  </a:solidFill>
                  <a:effectLst/>
                  <a:uLnTx/>
                  <a:uFillTx/>
                  <a:cs typeface="+mn-ea"/>
                  <a:sym typeface="+mn-lt"/>
                </a:endParaRPr>
              </a:p>
            </p:txBody>
          </p:sp>
          <p:sp>
            <p:nvSpPr>
              <p:cNvPr id="13" name="Oval 24"/>
              <p:cNvSpPr/>
              <p:nvPr/>
            </p:nvSpPr>
            <p:spPr>
              <a:xfrm>
                <a:off x="5876213" y="3038185"/>
                <a:ext cx="1347559" cy="1348453"/>
              </a:xfrm>
              <a:prstGeom prst="ellipse">
                <a:avLst/>
              </a:prstGeom>
              <a:noFill/>
              <a:ln w="19050" cap="flat" cmpd="sng" algn="ctr">
                <a:solidFill>
                  <a:sysClr val="window" lastClr="FFFFFF">
                    <a:alpha val="67000"/>
                  </a:sysClr>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Text" lastClr="000000"/>
                  </a:solidFill>
                  <a:effectLst/>
                  <a:uLnTx/>
                  <a:uFillTx/>
                  <a:cs typeface="+mn-ea"/>
                  <a:sym typeface="+mn-lt"/>
                </a:endParaRPr>
              </a:p>
            </p:txBody>
          </p:sp>
        </p:grpSp>
        <p:sp>
          <p:nvSpPr>
            <p:cNvPr id="11" name="Freeform 141"/>
            <p:cNvSpPr>
              <a:spLocks noEditPoints="1"/>
            </p:cNvSpPr>
            <p:nvPr/>
          </p:nvSpPr>
          <p:spPr bwMode="auto">
            <a:xfrm>
              <a:off x="4726338" y="1986964"/>
              <a:ext cx="544890" cy="791632"/>
            </a:xfrm>
            <a:custGeom>
              <a:avLst/>
              <a:gdLst>
                <a:gd name="T0" fmla="*/ 22 w 44"/>
                <a:gd name="T1" fmla="*/ 0 h 64"/>
                <a:gd name="T2" fmla="*/ 0 w 44"/>
                <a:gd name="T3" fmla="*/ 20 h 64"/>
                <a:gd name="T4" fmla="*/ 22 w 44"/>
                <a:gd name="T5" fmla="*/ 64 h 64"/>
                <a:gd name="T6" fmla="*/ 44 w 44"/>
                <a:gd name="T7" fmla="*/ 20 h 64"/>
                <a:gd name="T8" fmla="*/ 22 w 44"/>
                <a:gd name="T9" fmla="*/ 0 h 64"/>
                <a:gd name="T10" fmla="*/ 22 w 44"/>
                <a:gd name="T11" fmla="*/ 27 h 64"/>
                <a:gd name="T12" fmla="*/ 15 w 44"/>
                <a:gd name="T13" fmla="*/ 20 h 64"/>
                <a:gd name="T14" fmla="*/ 22 w 44"/>
                <a:gd name="T15" fmla="*/ 13 h 64"/>
                <a:gd name="T16" fmla="*/ 29 w 44"/>
                <a:gd name="T17" fmla="*/ 20 h 64"/>
                <a:gd name="T18" fmla="*/ 22 w 44"/>
                <a:gd name="T19"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64">
                  <a:moveTo>
                    <a:pt x="22" y="0"/>
                  </a:moveTo>
                  <a:cubicBezTo>
                    <a:pt x="13" y="0"/>
                    <a:pt x="0" y="4"/>
                    <a:pt x="0" y="20"/>
                  </a:cubicBezTo>
                  <a:cubicBezTo>
                    <a:pt x="0" y="28"/>
                    <a:pt x="18" y="56"/>
                    <a:pt x="22" y="64"/>
                  </a:cubicBezTo>
                  <a:cubicBezTo>
                    <a:pt x="26" y="56"/>
                    <a:pt x="44" y="28"/>
                    <a:pt x="44" y="20"/>
                  </a:cubicBezTo>
                  <a:cubicBezTo>
                    <a:pt x="44" y="4"/>
                    <a:pt x="31" y="0"/>
                    <a:pt x="22" y="0"/>
                  </a:cubicBezTo>
                  <a:close/>
                  <a:moveTo>
                    <a:pt x="22" y="27"/>
                  </a:moveTo>
                  <a:cubicBezTo>
                    <a:pt x="18" y="27"/>
                    <a:pt x="15" y="24"/>
                    <a:pt x="15" y="20"/>
                  </a:cubicBezTo>
                  <a:cubicBezTo>
                    <a:pt x="15" y="16"/>
                    <a:pt x="18" y="13"/>
                    <a:pt x="22" y="13"/>
                  </a:cubicBezTo>
                  <a:cubicBezTo>
                    <a:pt x="26" y="13"/>
                    <a:pt x="29" y="16"/>
                    <a:pt x="29" y="20"/>
                  </a:cubicBezTo>
                  <a:cubicBezTo>
                    <a:pt x="29" y="24"/>
                    <a:pt x="26" y="27"/>
                    <a:pt x="22" y="27"/>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cs typeface="+mn-ea"/>
                <a:sym typeface="+mn-lt"/>
              </a:endParaRPr>
            </a:p>
          </p:txBody>
        </p:sp>
      </p:grpSp>
    </p:spTree>
    <p:extLst>
      <p:ext uri="{BB962C8B-B14F-4D97-AF65-F5344CB8AC3E}">
        <p14:creationId xmlns:p14="http://schemas.microsoft.com/office/powerpoint/2010/main" val="248053777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par>
                                <p:cTn id="9" presetID="53" presetClass="entr" presetSubtype="16" fill="hold" grpId="0" nodeType="withEffect">
                                  <p:stCondLst>
                                    <p:cond delay="30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grpId="0" nodeType="withEffect">
                                  <p:stCondLst>
                                    <p:cond delay="60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par>
                                <p:cTn id="19" presetID="49" presetClass="entr" presetSubtype="0" decel="100000" fill="hold" nodeType="withEffect">
                                  <p:stCondLst>
                                    <p:cond delay="110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 calcmode="lin" valueType="num">
                                      <p:cBhvr>
                                        <p:cTn id="23" dur="500" fill="hold"/>
                                        <p:tgtEl>
                                          <p:spTgt spid="9"/>
                                        </p:tgtEl>
                                        <p:attrNameLst>
                                          <p:attrName>style.rotation</p:attrName>
                                        </p:attrNameLst>
                                      </p:cBhvr>
                                      <p:tavLst>
                                        <p:tav tm="0">
                                          <p:val>
                                            <p:fltVal val="360"/>
                                          </p:val>
                                        </p:tav>
                                        <p:tav tm="100000">
                                          <p:val>
                                            <p:fltVal val="0"/>
                                          </p:val>
                                        </p:tav>
                                      </p:tavLst>
                                    </p:anim>
                                    <p:animEffect transition="in" filter="fade">
                                      <p:cBhvr>
                                        <p:cTn id="24" dur="500"/>
                                        <p:tgtEl>
                                          <p:spTgt spid="9"/>
                                        </p:tgtEl>
                                      </p:cBhvr>
                                    </p:animEffect>
                                  </p:childTnLst>
                                </p:cTn>
                              </p:par>
                            </p:childTnLst>
                          </p:cTn>
                        </p:par>
                        <p:par>
                          <p:cTn id="25" fill="hold">
                            <p:stCondLst>
                              <p:cond delay="16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6"/>
                                        </p:tgtEl>
                                        <p:attrNameLst>
                                          <p:attrName>ppt_y</p:attrName>
                                        </p:attrNameLst>
                                      </p:cBhvr>
                                      <p:tavLst>
                                        <p:tav tm="0">
                                          <p:val>
                                            <p:strVal val="#ppt_y"/>
                                          </p:val>
                                        </p:tav>
                                        <p:tav tm="100000">
                                          <p:val>
                                            <p:strVal val="#ppt_y"/>
                                          </p:val>
                                        </p:tav>
                                      </p:tavLst>
                                    </p:anim>
                                    <p:anim calcmode="lin" valueType="num">
                                      <p:cBhvr>
                                        <p:cTn id="30"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6"/>
                                        </p:tgtEl>
                                      </p:cBhvr>
                                    </p:animEffect>
                                  </p:childTnLst>
                                </p:cTn>
                              </p:par>
                            </p:childTnLst>
                          </p:cTn>
                        </p:par>
                        <p:par>
                          <p:cTn id="33" fill="hold">
                            <p:stCondLst>
                              <p:cond delay="2150"/>
                            </p:stCondLst>
                            <p:childTnLst>
                              <p:par>
                                <p:cTn id="34" presetID="42" presetClass="entr" presetSubtype="0" fill="hold" grpId="0" nodeType="afterEffect">
                                  <p:stCondLst>
                                    <p:cond delay="0"/>
                                  </p:stCondLst>
                                  <p:iterate type="lt">
                                    <p:tmPct val="10000"/>
                                  </p:iterate>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par>
                          <p:cTn id="43" fill="hold">
                            <p:stCondLst>
                              <p:cond delay="4750"/>
                            </p:stCondLst>
                            <p:childTnLst>
                              <p:par>
                                <p:cTn id="44" presetID="18" presetClass="entr" presetSubtype="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strips(downRight)">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36365" y="1803481"/>
            <a:ext cx="6483123" cy="2835549"/>
          </a:xfrm>
          <a:prstGeom prst="rect">
            <a:avLst/>
          </a:prstGeom>
        </p:spPr>
      </p:pic>
      <p:sp>
        <p:nvSpPr>
          <p:cNvPr id="9" name="Rectangle 3"/>
          <p:cNvSpPr/>
          <p:nvPr/>
        </p:nvSpPr>
        <p:spPr>
          <a:xfrm>
            <a:off x="-1" y="1803481"/>
            <a:ext cx="2836366" cy="2835549"/>
          </a:xfrm>
          <a:prstGeom prst="rect">
            <a:avLst/>
          </a:prstGeom>
          <a:solidFill>
            <a:srgbClr val="5C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0" name="Freeform 138"/>
          <p:cNvSpPr>
            <a:spLocks noEditPoints="1"/>
          </p:cNvSpPr>
          <p:nvPr/>
        </p:nvSpPr>
        <p:spPr bwMode="auto">
          <a:xfrm>
            <a:off x="1012987" y="2224194"/>
            <a:ext cx="810390" cy="629654"/>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11" name="Rectangle 11"/>
          <p:cNvSpPr/>
          <p:nvPr/>
        </p:nvSpPr>
        <p:spPr>
          <a:xfrm>
            <a:off x="9319488" y="1803481"/>
            <a:ext cx="2872512" cy="2835549"/>
          </a:xfrm>
          <a:prstGeom prst="rect">
            <a:avLst/>
          </a:prstGeom>
          <a:solidFill>
            <a:srgbClr val="5C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2" name="Freeform 13"/>
          <p:cNvSpPr>
            <a:spLocks noEditPoints="1"/>
          </p:cNvSpPr>
          <p:nvPr/>
        </p:nvSpPr>
        <p:spPr bwMode="auto">
          <a:xfrm>
            <a:off x="10414169" y="2220929"/>
            <a:ext cx="647005" cy="647005"/>
          </a:xfrm>
          <a:custGeom>
            <a:avLst/>
            <a:gdLst/>
            <a:ahLst/>
            <a:cxnLst>
              <a:cxn ang="0">
                <a:pos x="60" y="40"/>
              </a:cxn>
              <a:cxn ang="0">
                <a:pos x="40" y="60"/>
              </a:cxn>
              <a:cxn ang="0">
                <a:pos x="36" y="61"/>
              </a:cxn>
              <a:cxn ang="0">
                <a:pos x="33" y="60"/>
              </a:cxn>
              <a:cxn ang="0">
                <a:pos x="4" y="31"/>
              </a:cxn>
              <a:cxn ang="0">
                <a:pos x="0" y="22"/>
              </a:cxn>
              <a:cxn ang="0">
                <a:pos x="0" y="6"/>
              </a:cxn>
              <a:cxn ang="0">
                <a:pos x="6" y="0"/>
              </a:cxn>
              <a:cxn ang="0">
                <a:pos x="22" y="0"/>
              </a:cxn>
              <a:cxn ang="0">
                <a:pos x="31" y="4"/>
              </a:cxn>
              <a:cxn ang="0">
                <a:pos x="60" y="33"/>
              </a:cxn>
              <a:cxn ang="0">
                <a:pos x="61" y="36"/>
              </a:cxn>
              <a:cxn ang="0">
                <a:pos x="60" y="40"/>
              </a:cxn>
              <a:cxn ang="0">
                <a:pos x="13" y="8"/>
              </a:cxn>
              <a:cxn ang="0">
                <a:pos x="8" y="13"/>
              </a:cxn>
              <a:cxn ang="0">
                <a:pos x="13" y="18"/>
              </a:cxn>
              <a:cxn ang="0">
                <a:pos x="18" y="13"/>
              </a:cxn>
              <a:cxn ang="0">
                <a:pos x="13" y="8"/>
              </a:cxn>
            </a:cxnLst>
            <a:rect l="0" t="0" r="r" b="b"/>
            <a:pathLst>
              <a:path w="61" h="61">
                <a:moveTo>
                  <a:pt x="60" y="40"/>
                </a:moveTo>
                <a:cubicBezTo>
                  <a:pt x="40" y="60"/>
                  <a:pt x="40" y="60"/>
                  <a:pt x="40" y="60"/>
                </a:cubicBezTo>
                <a:cubicBezTo>
                  <a:pt x="39" y="61"/>
                  <a:pt x="38" y="61"/>
                  <a:pt x="36" y="61"/>
                </a:cubicBezTo>
                <a:cubicBezTo>
                  <a:pt x="35" y="61"/>
                  <a:pt x="34" y="61"/>
                  <a:pt x="33" y="60"/>
                </a:cubicBezTo>
                <a:cubicBezTo>
                  <a:pt x="4" y="31"/>
                  <a:pt x="4" y="31"/>
                  <a:pt x="4" y="31"/>
                </a:cubicBezTo>
                <a:cubicBezTo>
                  <a:pt x="2" y="29"/>
                  <a:pt x="0" y="25"/>
                  <a:pt x="0" y="22"/>
                </a:cubicBezTo>
                <a:cubicBezTo>
                  <a:pt x="0" y="6"/>
                  <a:pt x="0" y="6"/>
                  <a:pt x="0" y="6"/>
                </a:cubicBezTo>
                <a:cubicBezTo>
                  <a:pt x="0" y="3"/>
                  <a:pt x="3" y="0"/>
                  <a:pt x="6" y="0"/>
                </a:cubicBezTo>
                <a:cubicBezTo>
                  <a:pt x="22" y="0"/>
                  <a:pt x="22" y="0"/>
                  <a:pt x="22" y="0"/>
                </a:cubicBezTo>
                <a:cubicBezTo>
                  <a:pt x="25" y="0"/>
                  <a:pt x="29" y="2"/>
                  <a:pt x="31" y="4"/>
                </a:cubicBezTo>
                <a:cubicBezTo>
                  <a:pt x="60" y="33"/>
                  <a:pt x="60" y="33"/>
                  <a:pt x="60" y="33"/>
                </a:cubicBezTo>
                <a:cubicBezTo>
                  <a:pt x="61" y="34"/>
                  <a:pt x="61" y="35"/>
                  <a:pt x="61" y="36"/>
                </a:cubicBezTo>
                <a:cubicBezTo>
                  <a:pt x="61" y="38"/>
                  <a:pt x="61" y="39"/>
                  <a:pt x="60" y="40"/>
                </a:cubicBezTo>
                <a:close/>
                <a:moveTo>
                  <a:pt x="13" y="8"/>
                </a:moveTo>
                <a:cubicBezTo>
                  <a:pt x="10" y="8"/>
                  <a:pt x="8" y="10"/>
                  <a:pt x="8" y="13"/>
                </a:cubicBezTo>
                <a:cubicBezTo>
                  <a:pt x="8" y="16"/>
                  <a:pt x="10" y="18"/>
                  <a:pt x="13" y="18"/>
                </a:cubicBezTo>
                <a:cubicBezTo>
                  <a:pt x="16" y="18"/>
                  <a:pt x="18" y="16"/>
                  <a:pt x="18" y="13"/>
                </a:cubicBezTo>
                <a:cubicBezTo>
                  <a:pt x="18" y="10"/>
                  <a:pt x="16" y="8"/>
                  <a:pt x="13" y="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cs typeface="+mn-ea"/>
              <a:sym typeface="+mn-lt"/>
            </a:endParaRPr>
          </a:p>
        </p:txBody>
      </p:sp>
      <p:grpSp>
        <p:nvGrpSpPr>
          <p:cNvPr id="13" name="Group 15"/>
          <p:cNvGrpSpPr/>
          <p:nvPr/>
        </p:nvGrpSpPr>
        <p:grpSpPr>
          <a:xfrm>
            <a:off x="3489899" y="4114557"/>
            <a:ext cx="1012988" cy="1012988"/>
            <a:chOff x="2628900" y="1263650"/>
            <a:chExt cx="762000" cy="762000"/>
          </a:xfrm>
        </p:grpSpPr>
        <p:sp>
          <p:nvSpPr>
            <p:cNvPr id="14" name="Rounded Rectangle 16"/>
            <p:cNvSpPr/>
            <p:nvPr/>
          </p:nvSpPr>
          <p:spPr>
            <a:xfrm>
              <a:off x="2628900" y="1263650"/>
              <a:ext cx="762000" cy="76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5"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tx1">
                    <a:lumMod val="50000"/>
                    <a:lumOff val="50000"/>
                  </a:schemeClr>
                </a:solidFill>
                <a:cs typeface="+mn-ea"/>
                <a:sym typeface="+mn-lt"/>
              </a:endParaRPr>
            </a:p>
          </p:txBody>
        </p:sp>
      </p:grpSp>
      <p:grpSp>
        <p:nvGrpSpPr>
          <p:cNvPr id="16" name="Group 18"/>
          <p:cNvGrpSpPr/>
          <p:nvPr/>
        </p:nvGrpSpPr>
        <p:grpSpPr>
          <a:xfrm>
            <a:off x="4874316" y="4114557"/>
            <a:ext cx="1012988" cy="1012988"/>
            <a:chOff x="2628900" y="2101850"/>
            <a:chExt cx="762000" cy="762000"/>
          </a:xfrm>
        </p:grpSpPr>
        <p:sp>
          <p:nvSpPr>
            <p:cNvPr id="17" name="Rounded Rectangle 19"/>
            <p:cNvSpPr/>
            <p:nvPr/>
          </p:nvSpPr>
          <p:spPr>
            <a:xfrm>
              <a:off x="2628900" y="2101850"/>
              <a:ext cx="762000" cy="762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8"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cs typeface="+mn-ea"/>
                <a:sym typeface="+mn-lt"/>
              </a:endParaRPr>
            </a:p>
          </p:txBody>
        </p:sp>
      </p:grpSp>
      <p:grpSp>
        <p:nvGrpSpPr>
          <p:cNvPr id="19" name="Group 21"/>
          <p:cNvGrpSpPr/>
          <p:nvPr/>
        </p:nvGrpSpPr>
        <p:grpSpPr>
          <a:xfrm>
            <a:off x="6258733" y="4114557"/>
            <a:ext cx="1012988" cy="1012988"/>
            <a:chOff x="2628900" y="2940050"/>
            <a:chExt cx="762000" cy="762000"/>
          </a:xfrm>
        </p:grpSpPr>
        <p:sp>
          <p:nvSpPr>
            <p:cNvPr id="20"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1"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cs typeface="+mn-ea"/>
                <a:sym typeface="+mn-lt"/>
              </a:endParaRPr>
            </a:p>
          </p:txBody>
        </p:sp>
      </p:grpSp>
      <p:grpSp>
        <p:nvGrpSpPr>
          <p:cNvPr id="22" name="Group 24"/>
          <p:cNvGrpSpPr/>
          <p:nvPr/>
        </p:nvGrpSpPr>
        <p:grpSpPr>
          <a:xfrm>
            <a:off x="7643150" y="4114557"/>
            <a:ext cx="1012988" cy="1012988"/>
            <a:chOff x="5753100" y="1263650"/>
            <a:chExt cx="762000" cy="762000"/>
          </a:xfrm>
        </p:grpSpPr>
        <p:sp>
          <p:nvSpPr>
            <p:cNvPr id="23" name="Rounded Rectangle 25"/>
            <p:cNvSpPr/>
            <p:nvPr/>
          </p:nvSpPr>
          <p:spPr>
            <a:xfrm flipH="1">
              <a:off x="5753100" y="1263650"/>
              <a:ext cx="762000" cy="762000"/>
            </a:xfrm>
            <a:prstGeom prst="roundRect">
              <a:avLst/>
            </a:prstGeom>
            <a:solidFill>
              <a:srgbClr val="3E7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4"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cs typeface="+mn-ea"/>
                <a:sym typeface="+mn-lt"/>
              </a:endParaRPr>
            </a:p>
          </p:txBody>
        </p:sp>
      </p:grpSp>
      <p:sp>
        <p:nvSpPr>
          <p:cNvPr id="25" name="Rectangle 21"/>
          <p:cNvSpPr/>
          <p:nvPr/>
        </p:nvSpPr>
        <p:spPr>
          <a:xfrm>
            <a:off x="9757290" y="2992881"/>
            <a:ext cx="2206110" cy="932563"/>
          </a:xfrm>
          <a:prstGeom prst="rect">
            <a:avLst/>
          </a:prstGeom>
        </p:spPr>
        <p:txBody>
          <a:bodyPr wrap="square">
            <a:spAutoFit/>
          </a:bodyPr>
          <a:lstStyle/>
          <a:p>
            <a:pPr algn="ctr">
              <a:lnSpc>
                <a:spcPct val="130000"/>
              </a:lnSpc>
            </a:pPr>
            <a:r>
              <a:rPr lang="en-US" altLang="zh-CN" sz="1400" kern="0" dirty="0">
                <a:solidFill>
                  <a:schemeClr val="bg1"/>
                </a:solidFill>
                <a:cs typeface="+mn-ea"/>
                <a:sym typeface="+mn-lt"/>
              </a:rPr>
              <a:t>Lorem ipsum dolor sit </a:t>
            </a:r>
            <a:r>
              <a:rPr lang="en-US" altLang="zh-CN" sz="1400" kern="0" dirty="0" err="1">
                <a:solidFill>
                  <a:schemeClr val="bg1"/>
                </a:solidFill>
                <a:cs typeface="+mn-ea"/>
                <a:sym typeface="+mn-lt"/>
              </a:rPr>
              <a:t>amet</a:t>
            </a:r>
            <a:r>
              <a:rPr lang="en-US" altLang="zh-CN" sz="1400" kern="0" dirty="0">
                <a:solidFill>
                  <a:schemeClr val="bg1"/>
                </a:solidFill>
                <a:cs typeface="+mn-ea"/>
                <a:sym typeface="+mn-lt"/>
              </a:rPr>
              <a:t>, </a:t>
            </a:r>
            <a:r>
              <a:rPr lang="en-US" altLang="zh-CN" sz="1400" kern="0" dirty="0" err="1">
                <a:solidFill>
                  <a:schemeClr val="bg1"/>
                </a:solidFill>
                <a:cs typeface="+mn-ea"/>
                <a:sym typeface="+mn-lt"/>
              </a:rPr>
              <a:t>consectetur</a:t>
            </a:r>
            <a:r>
              <a:rPr lang="en-US" altLang="zh-CN" sz="1400" kern="0" dirty="0">
                <a:solidFill>
                  <a:schemeClr val="bg1"/>
                </a:solidFill>
                <a:cs typeface="+mn-ea"/>
                <a:sym typeface="+mn-lt"/>
              </a:rPr>
              <a:t> </a:t>
            </a:r>
            <a:r>
              <a:rPr lang="en-US" altLang="zh-CN" sz="1400" kern="0" dirty="0" err="1">
                <a:solidFill>
                  <a:schemeClr val="bg1"/>
                </a:solidFill>
                <a:cs typeface="+mn-ea"/>
                <a:sym typeface="+mn-lt"/>
              </a:rPr>
              <a:t>adipiscing</a:t>
            </a:r>
            <a:r>
              <a:rPr lang="en-US" altLang="zh-CN" sz="1400" kern="0" dirty="0">
                <a:solidFill>
                  <a:schemeClr val="bg1"/>
                </a:solidFill>
                <a:cs typeface="+mn-ea"/>
                <a:sym typeface="+mn-lt"/>
              </a:rPr>
              <a:t> </a:t>
            </a:r>
            <a:r>
              <a:rPr lang="en-US" altLang="zh-CN" sz="1400" kern="0" dirty="0" err="1">
                <a:solidFill>
                  <a:schemeClr val="bg1"/>
                </a:solidFill>
                <a:cs typeface="+mn-ea"/>
                <a:sym typeface="+mn-lt"/>
              </a:rPr>
              <a:t>elit</a:t>
            </a:r>
            <a:r>
              <a:rPr lang="en-US" altLang="zh-CN" sz="1400" kern="0" dirty="0">
                <a:solidFill>
                  <a:schemeClr val="bg1"/>
                </a:solidFill>
                <a:cs typeface="+mn-ea"/>
                <a:sym typeface="+mn-lt"/>
              </a:rPr>
              <a:t>. </a:t>
            </a:r>
            <a:endParaRPr lang="en-US" altLang="zh-CN" sz="1000" kern="0" dirty="0">
              <a:solidFill>
                <a:srgbClr val="44546A">
                  <a:lumMod val="50000"/>
                </a:srgbClr>
              </a:solidFill>
              <a:cs typeface="+mn-ea"/>
              <a:sym typeface="+mn-lt"/>
            </a:endParaRPr>
          </a:p>
        </p:txBody>
      </p:sp>
      <p:sp>
        <p:nvSpPr>
          <p:cNvPr id="26" name="Rectangle 21"/>
          <p:cNvSpPr/>
          <p:nvPr/>
        </p:nvSpPr>
        <p:spPr>
          <a:xfrm>
            <a:off x="315127" y="2992881"/>
            <a:ext cx="2206110" cy="932563"/>
          </a:xfrm>
          <a:prstGeom prst="rect">
            <a:avLst/>
          </a:prstGeom>
        </p:spPr>
        <p:txBody>
          <a:bodyPr wrap="square">
            <a:spAutoFit/>
          </a:bodyPr>
          <a:lstStyle/>
          <a:p>
            <a:pPr algn="ctr">
              <a:lnSpc>
                <a:spcPct val="130000"/>
              </a:lnSpc>
            </a:pPr>
            <a:r>
              <a:rPr lang="en-US" altLang="zh-CN" sz="1400" kern="0" dirty="0">
                <a:solidFill>
                  <a:schemeClr val="bg1"/>
                </a:solidFill>
                <a:cs typeface="+mn-ea"/>
                <a:sym typeface="+mn-lt"/>
              </a:rPr>
              <a:t>Lorem ipsum dolor sit </a:t>
            </a:r>
            <a:r>
              <a:rPr lang="en-US" altLang="zh-CN" sz="1400" kern="0" dirty="0" err="1">
                <a:solidFill>
                  <a:schemeClr val="bg1"/>
                </a:solidFill>
                <a:cs typeface="+mn-ea"/>
                <a:sym typeface="+mn-lt"/>
              </a:rPr>
              <a:t>amet</a:t>
            </a:r>
            <a:r>
              <a:rPr lang="en-US" altLang="zh-CN" sz="1400" kern="0" dirty="0">
                <a:solidFill>
                  <a:schemeClr val="bg1"/>
                </a:solidFill>
                <a:cs typeface="+mn-ea"/>
                <a:sym typeface="+mn-lt"/>
              </a:rPr>
              <a:t>, </a:t>
            </a:r>
            <a:r>
              <a:rPr lang="en-US" altLang="zh-CN" sz="1400" kern="0" dirty="0" err="1">
                <a:solidFill>
                  <a:schemeClr val="bg1"/>
                </a:solidFill>
                <a:cs typeface="+mn-ea"/>
                <a:sym typeface="+mn-lt"/>
              </a:rPr>
              <a:t>consectetur</a:t>
            </a:r>
            <a:r>
              <a:rPr lang="en-US" altLang="zh-CN" sz="1400" kern="0" dirty="0">
                <a:solidFill>
                  <a:schemeClr val="bg1"/>
                </a:solidFill>
                <a:cs typeface="+mn-ea"/>
                <a:sym typeface="+mn-lt"/>
              </a:rPr>
              <a:t> </a:t>
            </a:r>
            <a:r>
              <a:rPr lang="en-US" altLang="zh-CN" sz="1400" kern="0" dirty="0" err="1">
                <a:solidFill>
                  <a:schemeClr val="bg1"/>
                </a:solidFill>
                <a:cs typeface="+mn-ea"/>
                <a:sym typeface="+mn-lt"/>
              </a:rPr>
              <a:t>adipiscing</a:t>
            </a:r>
            <a:r>
              <a:rPr lang="en-US" altLang="zh-CN" sz="1400" kern="0" dirty="0">
                <a:solidFill>
                  <a:schemeClr val="bg1"/>
                </a:solidFill>
                <a:cs typeface="+mn-ea"/>
                <a:sym typeface="+mn-lt"/>
              </a:rPr>
              <a:t> </a:t>
            </a:r>
            <a:r>
              <a:rPr lang="en-US" altLang="zh-CN" sz="1400" kern="0" dirty="0" err="1">
                <a:solidFill>
                  <a:schemeClr val="bg1"/>
                </a:solidFill>
                <a:cs typeface="+mn-ea"/>
                <a:sym typeface="+mn-lt"/>
              </a:rPr>
              <a:t>elit</a:t>
            </a:r>
            <a:r>
              <a:rPr lang="en-US" altLang="zh-CN" sz="1400" kern="0" dirty="0">
                <a:solidFill>
                  <a:schemeClr val="bg1"/>
                </a:solidFill>
                <a:cs typeface="+mn-ea"/>
                <a:sym typeface="+mn-lt"/>
              </a:rPr>
              <a:t>. </a:t>
            </a:r>
            <a:endParaRPr lang="en-US" altLang="zh-CN" sz="1000" kern="0" dirty="0">
              <a:solidFill>
                <a:srgbClr val="44546A">
                  <a:lumMod val="50000"/>
                </a:srgbClr>
              </a:solidFill>
              <a:cs typeface="+mn-ea"/>
              <a:sym typeface="+mn-lt"/>
            </a:endParaRPr>
          </a:p>
        </p:txBody>
      </p:sp>
      <p:sp>
        <p:nvSpPr>
          <p:cNvPr id="27" name="Rectangle 21"/>
          <p:cNvSpPr/>
          <p:nvPr/>
        </p:nvSpPr>
        <p:spPr>
          <a:xfrm>
            <a:off x="809183" y="5380792"/>
            <a:ext cx="10899099" cy="625171"/>
          </a:xfrm>
          <a:prstGeom prst="rect">
            <a:avLst/>
          </a:prstGeom>
        </p:spPr>
        <p:txBody>
          <a:bodyPr wrap="square">
            <a:spAutoFit/>
          </a:bodyPr>
          <a:lstStyle/>
          <a:p>
            <a:pPr algn="ctr">
              <a:lnSpc>
                <a:spcPct val="130000"/>
              </a:lnSpc>
            </a:pPr>
            <a:r>
              <a:rPr lang="en-US" altLang="zh-CN" sz="1400" kern="0" dirty="0">
                <a:solidFill>
                  <a:schemeClr val="tx1">
                    <a:lumMod val="75000"/>
                    <a:lumOff val="25000"/>
                  </a:schemeClr>
                </a:solidFill>
                <a:cs typeface="+mn-ea"/>
                <a:sym typeface="+mn-lt"/>
              </a:rPr>
              <a:t>Click here to add text content, such as keywords, some brief introductions, etc. Click here to add text content, such as keywords, some brief introductions, etc.</a:t>
            </a:r>
          </a:p>
        </p:txBody>
      </p:sp>
      <p:sp>
        <p:nvSpPr>
          <p:cNvPr id="28" name="文本框 9"/>
          <p:cNvSpPr txBox="1"/>
          <p:nvPr/>
        </p:nvSpPr>
        <p:spPr>
          <a:xfrm>
            <a:off x="1149646" y="479747"/>
            <a:ext cx="2955059" cy="453952"/>
          </a:xfrm>
          <a:prstGeom prst="rect">
            <a:avLst/>
          </a:prstGeom>
          <a:noFill/>
        </p:spPr>
        <p:txBody>
          <a:bodyPr wrap="square" lIns="68563" tIns="34281" rIns="68563" bIns="34281" rtlCol="0">
            <a:spAutoFit/>
          </a:bodyPr>
          <a:lstStyle/>
          <a:p>
            <a:pPr marL="0" lvl="1"/>
            <a:r>
              <a:rPr lang="en-US" altLang="zh-CN" sz="2500" b="1" dirty="0">
                <a:solidFill>
                  <a:srgbClr val="50637C"/>
                </a:solidFill>
                <a:cs typeface="+mn-ea"/>
                <a:sym typeface="+mn-lt"/>
              </a:rPr>
              <a:t>Add title text</a:t>
            </a:r>
            <a:endParaRPr lang="zh-CN" altLang="en-US" sz="2500" b="1" dirty="0">
              <a:solidFill>
                <a:srgbClr val="50637C"/>
              </a:solidFill>
              <a:cs typeface="+mn-ea"/>
              <a:sym typeface="+mn-lt"/>
            </a:endParaRPr>
          </a:p>
        </p:txBody>
      </p:sp>
      <p:grpSp>
        <p:nvGrpSpPr>
          <p:cNvPr id="29" name="Group 10"/>
          <p:cNvGrpSpPr/>
          <p:nvPr/>
        </p:nvGrpSpPr>
        <p:grpSpPr>
          <a:xfrm>
            <a:off x="554735" y="431641"/>
            <a:ext cx="550165" cy="550164"/>
            <a:chOff x="10018441" y="1261759"/>
            <a:chExt cx="4340769" cy="4340764"/>
          </a:xfrm>
        </p:grpSpPr>
        <p:sp>
          <p:nvSpPr>
            <p:cNvPr id="30" name="Shape 78"/>
            <p:cNvSpPr/>
            <p:nvPr/>
          </p:nvSpPr>
          <p:spPr>
            <a:xfrm>
              <a:off x="10018441" y="1261759"/>
              <a:ext cx="4340769" cy="434076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55019" tIns="55019" rIns="55019" bIns="55019" numCol="1" anchor="ctr">
              <a:noAutofit/>
            </a:bodyPr>
            <a:lstStyle/>
            <a:p>
              <a:pPr lvl="0">
                <a:defRPr sz="3200">
                  <a:latin typeface="+mn-lt"/>
                  <a:ea typeface="+mn-ea"/>
                  <a:cs typeface="+mn-cs"/>
                  <a:sym typeface="Helvetica Light"/>
                </a:defRPr>
              </a:pPr>
              <a:endParaRPr sz="3465">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1" name="Group 9"/>
            <p:cNvGrpSpPr/>
            <p:nvPr/>
          </p:nvGrpSpPr>
          <p:grpSpPr>
            <a:xfrm>
              <a:off x="10909313" y="1802668"/>
              <a:ext cx="3449733" cy="3799690"/>
              <a:chOff x="10909313" y="1802668"/>
              <a:chExt cx="3449733" cy="3799690"/>
            </a:xfrm>
          </p:grpSpPr>
          <p:sp>
            <p:nvSpPr>
              <p:cNvPr id="32" name="Freeform 45"/>
              <p:cNvSpPr/>
              <p:nvPr/>
            </p:nvSpPr>
            <p:spPr>
              <a:xfrm>
                <a:off x="11069407" y="1802668"/>
                <a:ext cx="3289639" cy="3799690"/>
              </a:xfrm>
              <a:custGeom>
                <a:avLst/>
                <a:gdLst>
                  <a:gd name="connsiteX0" fmla="*/ 1812772 w 3189805"/>
                  <a:gd name="connsiteY0" fmla="*/ 0 h 3342052"/>
                  <a:gd name="connsiteX1" fmla="*/ 3151935 w 3189805"/>
                  <a:gd name="connsiteY1" fmla="*/ 770136 h 3342052"/>
                  <a:gd name="connsiteX2" fmla="*/ 3179872 w 3189805"/>
                  <a:gd name="connsiteY2" fmla="*/ 963701 h 3342052"/>
                  <a:gd name="connsiteX3" fmla="*/ 2554043 w 3189805"/>
                  <a:gd name="connsiteY3" fmla="*/ 2706289 h 3342052"/>
                  <a:gd name="connsiteX4" fmla="*/ 1019476 w 3189805"/>
                  <a:gd name="connsiteY4" fmla="*/ 3342052 h 3342052"/>
                  <a:gd name="connsiteX5" fmla="*/ 875516 w 3189805"/>
                  <a:gd name="connsiteY5" fmla="*/ 3335177 h 3342052"/>
                  <a:gd name="connsiteX6" fmla="*/ 0 w 3189805"/>
                  <a:gd name="connsiteY6" fmla="*/ 1812772 h 3342052"/>
                  <a:gd name="connsiteX0" fmla="*/ 1812772 w 3189805"/>
                  <a:gd name="connsiteY0" fmla="*/ 0 h 3342052"/>
                  <a:gd name="connsiteX1" fmla="*/ 3151935 w 3189805"/>
                  <a:gd name="connsiteY1" fmla="*/ 770136 h 3342052"/>
                  <a:gd name="connsiteX2" fmla="*/ 3179872 w 3189805"/>
                  <a:gd name="connsiteY2" fmla="*/ 963701 h 3342052"/>
                  <a:gd name="connsiteX3" fmla="*/ 2554043 w 3189805"/>
                  <a:gd name="connsiteY3" fmla="*/ 2706289 h 3342052"/>
                  <a:gd name="connsiteX4" fmla="*/ 1019476 w 3189805"/>
                  <a:gd name="connsiteY4" fmla="*/ 3342052 h 3342052"/>
                  <a:gd name="connsiteX5" fmla="*/ 875516 w 3189805"/>
                  <a:gd name="connsiteY5" fmla="*/ 3335177 h 3342052"/>
                  <a:gd name="connsiteX6" fmla="*/ 0 w 3189805"/>
                  <a:gd name="connsiteY6" fmla="*/ 1812772 h 3342052"/>
                  <a:gd name="connsiteX7" fmla="*/ 2201321 w 3189805"/>
                  <a:gd name="connsiteY7" fmla="*/ 1031534 h 3342052"/>
                  <a:gd name="connsiteX8" fmla="*/ 1812772 w 3189805"/>
                  <a:gd name="connsiteY8" fmla="*/ 0 h 3342052"/>
                  <a:gd name="connsiteX0" fmla="*/ 1812772 w 3189805"/>
                  <a:gd name="connsiteY0" fmla="*/ 0 h 3342052"/>
                  <a:gd name="connsiteX1" fmla="*/ 3151935 w 3189805"/>
                  <a:gd name="connsiteY1" fmla="*/ 770136 h 3342052"/>
                  <a:gd name="connsiteX2" fmla="*/ 3179872 w 3189805"/>
                  <a:gd name="connsiteY2" fmla="*/ 963701 h 3342052"/>
                  <a:gd name="connsiteX3" fmla="*/ 2554043 w 3189805"/>
                  <a:gd name="connsiteY3" fmla="*/ 2706289 h 3342052"/>
                  <a:gd name="connsiteX4" fmla="*/ 1019476 w 3189805"/>
                  <a:gd name="connsiteY4" fmla="*/ 3342052 h 3342052"/>
                  <a:gd name="connsiteX5" fmla="*/ 875516 w 3189805"/>
                  <a:gd name="connsiteY5" fmla="*/ 3335177 h 3342052"/>
                  <a:gd name="connsiteX6" fmla="*/ 0 w 3189805"/>
                  <a:gd name="connsiteY6" fmla="*/ 1812772 h 3342052"/>
                  <a:gd name="connsiteX7" fmla="*/ 2221641 w 3189805"/>
                  <a:gd name="connsiteY7" fmla="*/ 767374 h 3342052"/>
                  <a:gd name="connsiteX8" fmla="*/ 1812772 w 3189805"/>
                  <a:gd name="connsiteY8" fmla="*/ 0 h 3342052"/>
                  <a:gd name="connsiteX0" fmla="*/ 1831236 w 3208269"/>
                  <a:gd name="connsiteY0" fmla="*/ 0 h 3342052"/>
                  <a:gd name="connsiteX1" fmla="*/ 3170399 w 3208269"/>
                  <a:gd name="connsiteY1" fmla="*/ 770136 h 3342052"/>
                  <a:gd name="connsiteX2" fmla="*/ 3198336 w 3208269"/>
                  <a:gd name="connsiteY2" fmla="*/ 963701 h 3342052"/>
                  <a:gd name="connsiteX3" fmla="*/ 2572507 w 3208269"/>
                  <a:gd name="connsiteY3" fmla="*/ 2706289 h 3342052"/>
                  <a:gd name="connsiteX4" fmla="*/ 1037940 w 3208269"/>
                  <a:gd name="connsiteY4" fmla="*/ 3342052 h 3342052"/>
                  <a:gd name="connsiteX5" fmla="*/ 893980 w 3208269"/>
                  <a:gd name="connsiteY5" fmla="*/ 3335177 h 3342052"/>
                  <a:gd name="connsiteX6" fmla="*/ 18464 w 3208269"/>
                  <a:gd name="connsiteY6" fmla="*/ 1812772 h 3342052"/>
                  <a:gd name="connsiteX7" fmla="*/ 512905 w 3208269"/>
                  <a:gd name="connsiteY7" fmla="*/ 1661454 h 3342052"/>
                  <a:gd name="connsiteX8" fmla="*/ 2240105 w 3208269"/>
                  <a:gd name="connsiteY8" fmla="*/ 767374 h 3342052"/>
                  <a:gd name="connsiteX9" fmla="*/ 1831236 w 3208269"/>
                  <a:gd name="connsiteY9" fmla="*/ 0 h 3342052"/>
                  <a:gd name="connsiteX0" fmla="*/ 1831236 w 3208269"/>
                  <a:gd name="connsiteY0" fmla="*/ 0 h 3342052"/>
                  <a:gd name="connsiteX1" fmla="*/ 3170399 w 3208269"/>
                  <a:gd name="connsiteY1" fmla="*/ 770136 h 3342052"/>
                  <a:gd name="connsiteX2" fmla="*/ 3198336 w 3208269"/>
                  <a:gd name="connsiteY2" fmla="*/ 963701 h 3342052"/>
                  <a:gd name="connsiteX3" fmla="*/ 2572507 w 3208269"/>
                  <a:gd name="connsiteY3" fmla="*/ 2706289 h 3342052"/>
                  <a:gd name="connsiteX4" fmla="*/ 1037940 w 3208269"/>
                  <a:gd name="connsiteY4" fmla="*/ 3342052 h 3342052"/>
                  <a:gd name="connsiteX5" fmla="*/ 893980 w 3208269"/>
                  <a:gd name="connsiteY5" fmla="*/ 3335177 h 3342052"/>
                  <a:gd name="connsiteX6" fmla="*/ 18464 w 3208269"/>
                  <a:gd name="connsiteY6" fmla="*/ 1812772 h 3342052"/>
                  <a:gd name="connsiteX7" fmla="*/ 512905 w 3208269"/>
                  <a:gd name="connsiteY7" fmla="*/ 1661454 h 3342052"/>
                  <a:gd name="connsiteX8" fmla="*/ 2486685 w 3208269"/>
                  <a:gd name="connsiteY8" fmla="*/ 1250259 h 3342052"/>
                  <a:gd name="connsiteX9" fmla="*/ 1831236 w 3208269"/>
                  <a:gd name="connsiteY9" fmla="*/ 0 h 3342052"/>
                  <a:gd name="connsiteX0" fmla="*/ 1818455 w 3195488"/>
                  <a:gd name="connsiteY0" fmla="*/ 0 h 3342052"/>
                  <a:gd name="connsiteX1" fmla="*/ 3157618 w 3195488"/>
                  <a:gd name="connsiteY1" fmla="*/ 770136 h 3342052"/>
                  <a:gd name="connsiteX2" fmla="*/ 3185555 w 3195488"/>
                  <a:gd name="connsiteY2" fmla="*/ 963701 h 3342052"/>
                  <a:gd name="connsiteX3" fmla="*/ 2559726 w 3195488"/>
                  <a:gd name="connsiteY3" fmla="*/ 2706289 h 3342052"/>
                  <a:gd name="connsiteX4" fmla="*/ 1025159 w 3195488"/>
                  <a:gd name="connsiteY4" fmla="*/ 3342052 h 3342052"/>
                  <a:gd name="connsiteX5" fmla="*/ 881199 w 3195488"/>
                  <a:gd name="connsiteY5" fmla="*/ 3335177 h 3342052"/>
                  <a:gd name="connsiteX6" fmla="*/ 5683 w 3195488"/>
                  <a:gd name="connsiteY6" fmla="*/ 1812772 h 3342052"/>
                  <a:gd name="connsiteX7" fmla="*/ 1157670 w 3195488"/>
                  <a:gd name="connsiteY7" fmla="*/ 1353229 h 3342052"/>
                  <a:gd name="connsiteX8" fmla="*/ 2473904 w 3195488"/>
                  <a:gd name="connsiteY8" fmla="*/ 1250259 h 3342052"/>
                  <a:gd name="connsiteX9" fmla="*/ 1818455 w 3195488"/>
                  <a:gd name="connsiteY9" fmla="*/ 0 h 3342052"/>
                  <a:gd name="connsiteX0" fmla="*/ 1813018 w 3190051"/>
                  <a:gd name="connsiteY0" fmla="*/ 0 h 3342052"/>
                  <a:gd name="connsiteX1" fmla="*/ 3152181 w 3190051"/>
                  <a:gd name="connsiteY1" fmla="*/ 770136 h 3342052"/>
                  <a:gd name="connsiteX2" fmla="*/ 3180118 w 3190051"/>
                  <a:gd name="connsiteY2" fmla="*/ 963701 h 3342052"/>
                  <a:gd name="connsiteX3" fmla="*/ 2554289 w 3190051"/>
                  <a:gd name="connsiteY3" fmla="*/ 2706289 h 3342052"/>
                  <a:gd name="connsiteX4" fmla="*/ 1019722 w 3190051"/>
                  <a:gd name="connsiteY4" fmla="*/ 3342052 h 3342052"/>
                  <a:gd name="connsiteX5" fmla="*/ 875762 w 3190051"/>
                  <a:gd name="connsiteY5" fmla="*/ 3335177 h 3342052"/>
                  <a:gd name="connsiteX6" fmla="*/ 246 w 3190051"/>
                  <a:gd name="connsiteY6" fmla="*/ 1812772 h 3342052"/>
                  <a:gd name="connsiteX7" fmla="*/ 790125 w 3190051"/>
                  <a:gd name="connsiteY7" fmla="*/ 1428116 h 3342052"/>
                  <a:gd name="connsiteX8" fmla="*/ 1152233 w 3190051"/>
                  <a:gd name="connsiteY8" fmla="*/ 1353229 h 3342052"/>
                  <a:gd name="connsiteX9" fmla="*/ 2468467 w 3190051"/>
                  <a:gd name="connsiteY9" fmla="*/ 1250259 h 3342052"/>
                  <a:gd name="connsiteX10" fmla="*/ 1813018 w 3190051"/>
                  <a:gd name="connsiteY10" fmla="*/ 0 h 3342052"/>
                  <a:gd name="connsiteX0" fmla="*/ 1813018 w 3190051"/>
                  <a:gd name="connsiteY0" fmla="*/ 0 h 3342052"/>
                  <a:gd name="connsiteX1" fmla="*/ 3152181 w 3190051"/>
                  <a:gd name="connsiteY1" fmla="*/ 770136 h 3342052"/>
                  <a:gd name="connsiteX2" fmla="*/ 3180118 w 3190051"/>
                  <a:gd name="connsiteY2" fmla="*/ 963701 h 3342052"/>
                  <a:gd name="connsiteX3" fmla="*/ 2554289 w 3190051"/>
                  <a:gd name="connsiteY3" fmla="*/ 2706289 h 3342052"/>
                  <a:gd name="connsiteX4" fmla="*/ 1019722 w 3190051"/>
                  <a:gd name="connsiteY4" fmla="*/ 3342052 h 3342052"/>
                  <a:gd name="connsiteX5" fmla="*/ 875762 w 3190051"/>
                  <a:gd name="connsiteY5" fmla="*/ 3335177 h 3342052"/>
                  <a:gd name="connsiteX6" fmla="*/ 246 w 3190051"/>
                  <a:gd name="connsiteY6" fmla="*/ 1812772 h 3342052"/>
                  <a:gd name="connsiteX7" fmla="*/ 790125 w 3190051"/>
                  <a:gd name="connsiteY7" fmla="*/ 1510310 h 3342052"/>
                  <a:gd name="connsiteX8" fmla="*/ 1152233 w 3190051"/>
                  <a:gd name="connsiteY8" fmla="*/ 1353229 h 3342052"/>
                  <a:gd name="connsiteX9" fmla="*/ 2468467 w 3190051"/>
                  <a:gd name="connsiteY9" fmla="*/ 1250259 h 3342052"/>
                  <a:gd name="connsiteX10" fmla="*/ 1813018 w 3190051"/>
                  <a:gd name="connsiteY10" fmla="*/ 0 h 3342052"/>
                  <a:gd name="connsiteX0" fmla="*/ 1839522 w 3216555"/>
                  <a:gd name="connsiteY0" fmla="*/ 0 h 3342052"/>
                  <a:gd name="connsiteX1" fmla="*/ 3178685 w 3216555"/>
                  <a:gd name="connsiteY1" fmla="*/ 770136 h 3342052"/>
                  <a:gd name="connsiteX2" fmla="*/ 3206622 w 3216555"/>
                  <a:gd name="connsiteY2" fmla="*/ 963701 h 3342052"/>
                  <a:gd name="connsiteX3" fmla="*/ 2580793 w 3216555"/>
                  <a:gd name="connsiteY3" fmla="*/ 2706289 h 3342052"/>
                  <a:gd name="connsiteX4" fmla="*/ 1046226 w 3216555"/>
                  <a:gd name="connsiteY4" fmla="*/ 3342052 h 3342052"/>
                  <a:gd name="connsiteX5" fmla="*/ 902266 w 3216555"/>
                  <a:gd name="connsiteY5" fmla="*/ 3335177 h 3342052"/>
                  <a:gd name="connsiteX6" fmla="*/ 26750 w 3216555"/>
                  <a:gd name="connsiteY6" fmla="*/ 1812772 h 3342052"/>
                  <a:gd name="connsiteX7" fmla="*/ 364566 w 3216555"/>
                  <a:gd name="connsiteY7" fmla="*/ 1746615 h 3342052"/>
                  <a:gd name="connsiteX8" fmla="*/ 816629 w 3216555"/>
                  <a:gd name="connsiteY8" fmla="*/ 1510310 h 3342052"/>
                  <a:gd name="connsiteX9" fmla="*/ 1178737 w 3216555"/>
                  <a:gd name="connsiteY9" fmla="*/ 1353229 h 3342052"/>
                  <a:gd name="connsiteX10" fmla="*/ 2494971 w 3216555"/>
                  <a:gd name="connsiteY10" fmla="*/ 1250259 h 3342052"/>
                  <a:gd name="connsiteX11" fmla="*/ 1839522 w 3216555"/>
                  <a:gd name="connsiteY11" fmla="*/ 0 h 3342052"/>
                  <a:gd name="connsiteX0" fmla="*/ 1861014 w 3238047"/>
                  <a:gd name="connsiteY0" fmla="*/ 0 h 3342052"/>
                  <a:gd name="connsiteX1" fmla="*/ 3200177 w 3238047"/>
                  <a:gd name="connsiteY1" fmla="*/ 770136 h 3342052"/>
                  <a:gd name="connsiteX2" fmla="*/ 3228114 w 3238047"/>
                  <a:gd name="connsiteY2" fmla="*/ 963701 h 3342052"/>
                  <a:gd name="connsiteX3" fmla="*/ 2602285 w 3238047"/>
                  <a:gd name="connsiteY3" fmla="*/ 2706289 h 3342052"/>
                  <a:gd name="connsiteX4" fmla="*/ 1067718 w 3238047"/>
                  <a:gd name="connsiteY4" fmla="*/ 3342052 h 3342052"/>
                  <a:gd name="connsiteX5" fmla="*/ 923758 w 3238047"/>
                  <a:gd name="connsiteY5" fmla="*/ 3335177 h 3342052"/>
                  <a:gd name="connsiteX6" fmla="*/ 48242 w 3238047"/>
                  <a:gd name="connsiteY6" fmla="*/ 1812772 h 3342052"/>
                  <a:gd name="connsiteX7" fmla="*/ 180575 w 3238047"/>
                  <a:gd name="connsiteY7" fmla="*/ 1828809 h 3342052"/>
                  <a:gd name="connsiteX8" fmla="*/ 386058 w 3238047"/>
                  <a:gd name="connsiteY8" fmla="*/ 1746615 h 3342052"/>
                  <a:gd name="connsiteX9" fmla="*/ 838121 w 3238047"/>
                  <a:gd name="connsiteY9" fmla="*/ 1510310 h 3342052"/>
                  <a:gd name="connsiteX10" fmla="*/ 1200229 w 3238047"/>
                  <a:gd name="connsiteY10" fmla="*/ 1353229 h 3342052"/>
                  <a:gd name="connsiteX11" fmla="*/ 2516463 w 3238047"/>
                  <a:gd name="connsiteY11" fmla="*/ 1250259 h 3342052"/>
                  <a:gd name="connsiteX12" fmla="*/ 1861014 w 3238047"/>
                  <a:gd name="connsiteY12" fmla="*/ 0 h 3342052"/>
                  <a:gd name="connsiteX0" fmla="*/ 1861014 w 3238047"/>
                  <a:gd name="connsiteY0" fmla="*/ 349684 h 3691736"/>
                  <a:gd name="connsiteX1" fmla="*/ 3200177 w 3238047"/>
                  <a:gd name="connsiteY1" fmla="*/ 1119820 h 3691736"/>
                  <a:gd name="connsiteX2" fmla="*/ 3228114 w 3238047"/>
                  <a:gd name="connsiteY2" fmla="*/ 1313385 h 3691736"/>
                  <a:gd name="connsiteX3" fmla="*/ 2602285 w 3238047"/>
                  <a:gd name="connsiteY3" fmla="*/ 3055973 h 3691736"/>
                  <a:gd name="connsiteX4" fmla="*/ 1067718 w 3238047"/>
                  <a:gd name="connsiteY4" fmla="*/ 3691736 h 3691736"/>
                  <a:gd name="connsiteX5" fmla="*/ 923758 w 3238047"/>
                  <a:gd name="connsiteY5" fmla="*/ 3684861 h 3691736"/>
                  <a:gd name="connsiteX6" fmla="*/ 48242 w 3238047"/>
                  <a:gd name="connsiteY6" fmla="*/ 2162456 h 3691736"/>
                  <a:gd name="connsiteX7" fmla="*/ 180575 w 3238047"/>
                  <a:gd name="connsiteY7" fmla="*/ 2178493 h 3691736"/>
                  <a:gd name="connsiteX8" fmla="*/ 386058 w 3238047"/>
                  <a:gd name="connsiteY8" fmla="*/ 2096299 h 3691736"/>
                  <a:gd name="connsiteX9" fmla="*/ 838121 w 3238047"/>
                  <a:gd name="connsiteY9" fmla="*/ 1859994 h 3691736"/>
                  <a:gd name="connsiteX10" fmla="*/ 1200229 w 3238047"/>
                  <a:gd name="connsiteY10" fmla="*/ 1702913 h 3691736"/>
                  <a:gd name="connsiteX11" fmla="*/ 1602063 w 3238047"/>
                  <a:gd name="connsiteY11" fmla="*/ 7449 h 3691736"/>
                  <a:gd name="connsiteX12" fmla="*/ 1861014 w 3238047"/>
                  <a:gd name="connsiteY12" fmla="*/ 349684 h 3691736"/>
                  <a:gd name="connsiteX0" fmla="*/ 1861014 w 3238047"/>
                  <a:gd name="connsiteY0" fmla="*/ 0 h 3342052"/>
                  <a:gd name="connsiteX1" fmla="*/ 3200177 w 3238047"/>
                  <a:gd name="connsiteY1" fmla="*/ 770136 h 3342052"/>
                  <a:gd name="connsiteX2" fmla="*/ 3228114 w 3238047"/>
                  <a:gd name="connsiteY2" fmla="*/ 963701 h 3342052"/>
                  <a:gd name="connsiteX3" fmla="*/ 2602285 w 3238047"/>
                  <a:gd name="connsiteY3" fmla="*/ 2706289 h 3342052"/>
                  <a:gd name="connsiteX4" fmla="*/ 1067718 w 3238047"/>
                  <a:gd name="connsiteY4" fmla="*/ 3342052 h 3342052"/>
                  <a:gd name="connsiteX5" fmla="*/ 923758 w 3238047"/>
                  <a:gd name="connsiteY5" fmla="*/ 3335177 h 3342052"/>
                  <a:gd name="connsiteX6" fmla="*/ 48242 w 3238047"/>
                  <a:gd name="connsiteY6" fmla="*/ 1812772 h 3342052"/>
                  <a:gd name="connsiteX7" fmla="*/ 180575 w 3238047"/>
                  <a:gd name="connsiteY7" fmla="*/ 1828809 h 3342052"/>
                  <a:gd name="connsiteX8" fmla="*/ 386058 w 3238047"/>
                  <a:gd name="connsiteY8" fmla="*/ 1746615 h 3342052"/>
                  <a:gd name="connsiteX9" fmla="*/ 838121 w 3238047"/>
                  <a:gd name="connsiteY9" fmla="*/ 1510310 h 3342052"/>
                  <a:gd name="connsiteX10" fmla="*/ 1200229 w 3238047"/>
                  <a:gd name="connsiteY10" fmla="*/ 1353229 h 3342052"/>
                  <a:gd name="connsiteX11" fmla="*/ 1861014 w 3238047"/>
                  <a:gd name="connsiteY11" fmla="*/ 0 h 3342052"/>
                  <a:gd name="connsiteX0" fmla="*/ 1573338 w 3238047"/>
                  <a:gd name="connsiteY0" fmla="*/ 0 h 3773566"/>
                  <a:gd name="connsiteX1" fmla="*/ 3200177 w 3238047"/>
                  <a:gd name="connsiteY1" fmla="*/ 1201650 h 3773566"/>
                  <a:gd name="connsiteX2" fmla="*/ 3228114 w 3238047"/>
                  <a:gd name="connsiteY2" fmla="*/ 1395215 h 3773566"/>
                  <a:gd name="connsiteX3" fmla="*/ 2602285 w 3238047"/>
                  <a:gd name="connsiteY3" fmla="*/ 3137803 h 3773566"/>
                  <a:gd name="connsiteX4" fmla="*/ 1067718 w 3238047"/>
                  <a:gd name="connsiteY4" fmla="*/ 3773566 h 3773566"/>
                  <a:gd name="connsiteX5" fmla="*/ 923758 w 3238047"/>
                  <a:gd name="connsiteY5" fmla="*/ 3766691 h 3773566"/>
                  <a:gd name="connsiteX6" fmla="*/ 48242 w 3238047"/>
                  <a:gd name="connsiteY6" fmla="*/ 2244286 h 3773566"/>
                  <a:gd name="connsiteX7" fmla="*/ 180575 w 3238047"/>
                  <a:gd name="connsiteY7" fmla="*/ 2260323 h 3773566"/>
                  <a:gd name="connsiteX8" fmla="*/ 386058 w 3238047"/>
                  <a:gd name="connsiteY8" fmla="*/ 2178129 h 3773566"/>
                  <a:gd name="connsiteX9" fmla="*/ 838121 w 3238047"/>
                  <a:gd name="connsiteY9" fmla="*/ 1941824 h 3773566"/>
                  <a:gd name="connsiteX10" fmla="*/ 1200229 w 3238047"/>
                  <a:gd name="connsiteY10" fmla="*/ 1784743 h 3773566"/>
                  <a:gd name="connsiteX11" fmla="*/ 1573338 w 3238047"/>
                  <a:gd name="connsiteY11" fmla="*/ 0 h 3773566"/>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838121 w 3238047"/>
                  <a:gd name="connsiteY9" fmla="*/ 1967950 h 3799692"/>
                  <a:gd name="connsiteX10" fmla="*/ 1200229 w 3238047"/>
                  <a:gd name="connsiteY10" fmla="*/ 1810869 h 3799692"/>
                  <a:gd name="connsiteX11" fmla="*/ 1606928 w 3238047"/>
                  <a:gd name="connsiteY11"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838121 w 3238047"/>
                  <a:gd name="connsiteY9" fmla="*/ 1967950 h 3799692"/>
                  <a:gd name="connsiteX10" fmla="*/ 965098 w 3238047"/>
                  <a:gd name="connsiteY10" fmla="*/ 1900443 h 3799692"/>
                  <a:gd name="connsiteX11" fmla="*/ 1606928 w 3238047"/>
                  <a:gd name="connsiteY11"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965098 w 3238047"/>
                  <a:gd name="connsiteY9" fmla="*/ 1900443 h 3799692"/>
                  <a:gd name="connsiteX10" fmla="*/ 1606928 w 3238047"/>
                  <a:gd name="connsiteY10"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1162907 w 3238047"/>
                  <a:gd name="connsiteY9" fmla="*/ 1810869 h 3799692"/>
                  <a:gd name="connsiteX10" fmla="*/ 1606928 w 3238047"/>
                  <a:gd name="connsiteY10"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1162907 w 3238047"/>
                  <a:gd name="connsiteY9" fmla="*/ 1810869 h 3799692"/>
                  <a:gd name="connsiteX10" fmla="*/ 1606928 w 3238047"/>
                  <a:gd name="connsiteY10" fmla="*/ 0 h 3799692"/>
                  <a:gd name="connsiteX0" fmla="*/ 1659287 w 3290406"/>
                  <a:gd name="connsiteY0" fmla="*/ 0 h 3799692"/>
                  <a:gd name="connsiteX1" fmla="*/ 3252536 w 3290406"/>
                  <a:gd name="connsiteY1" fmla="*/ 1227776 h 3799692"/>
                  <a:gd name="connsiteX2" fmla="*/ 3280473 w 3290406"/>
                  <a:gd name="connsiteY2" fmla="*/ 1421341 h 3799692"/>
                  <a:gd name="connsiteX3" fmla="*/ 2654644 w 3290406"/>
                  <a:gd name="connsiteY3" fmla="*/ 3163929 h 3799692"/>
                  <a:gd name="connsiteX4" fmla="*/ 1120077 w 3290406"/>
                  <a:gd name="connsiteY4" fmla="*/ 3799692 h 3799692"/>
                  <a:gd name="connsiteX5" fmla="*/ 976117 w 3290406"/>
                  <a:gd name="connsiteY5" fmla="*/ 3792817 h 3799692"/>
                  <a:gd name="connsiteX6" fmla="*/ 40886 w 3290406"/>
                  <a:gd name="connsiteY6" fmla="*/ 2322663 h 3799692"/>
                  <a:gd name="connsiteX7" fmla="*/ 232934 w 3290406"/>
                  <a:gd name="connsiteY7" fmla="*/ 2286449 h 3799692"/>
                  <a:gd name="connsiteX8" fmla="*/ 438417 w 3290406"/>
                  <a:gd name="connsiteY8" fmla="*/ 2204255 h 3799692"/>
                  <a:gd name="connsiteX9" fmla="*/ 1215266 w 3290406"/>
                  <a:gd name="connsiteY9" fmla="*/ 1810869 h 3799692"/>
                  <a:gd name="connsiteX10" fmla="*/ 1659287 w 3290406"/>
                  <a:gd name="connsiteY10" fmla="*/ 0 h 3799692"/>
                  <a:gd name="connsiteX0" fmla="*/ 1658520 w 3289639"/>
                  <a:gd name="connsiteY0" fmla="*/ 0 h 3799692"/>
                  <a:gd name="connsiteX1" fmla="*/ 3251769 w 3289639"/>
                  <a:gd name="connsiteY1" fmla="*/ 1227776 h 3799692"/>
                  <a:gd name="connsiteX2" fmla="*/ 3279706 w 3289639"/>
                  <a:gd name="connsiteY2" fmla="*/ 1421341 h 3799692"/>
                  <a:gd name="connsiteX3" fmla="*/ 2653877 w 3289639"/>
                  <a:gd name="connsiteY3" fmla="*/ 3163929 h 3799692"/>
                  <a:gd name="connsiteX4" fmla="*/ 1119310 w 3289639"/>
                  <a:gd name="connsiteY4" fmla="*/ 3799692 h 3799692"/>
                  <a:gd name="connsiteX5" fmla="*/ 975350 w 3289639"/>
                  <a:gd name="connsiteY5" fmla="*/ 3792817 h 3799692"/>
                  <a:gd name="connsiteX6" fmla="*/ 40119 w 3289639"/>
                  <a:gd name="connsiteY6" fmla="*/ 2322663 h 3799692"/>
                  <a:gd name="connsiteX7" fmla="*/ 239631 w 3289639"/>
                  <a:gd name="connsiteY7" fmla="*/ 2320039 h 3799692"/>
                  <a:gd name="connsiteX8" fmla="*/ 437650 w 3289639"/>
                  <a:gd name="connsiteY8" fmla="*/ 2204255 h 3799692"/>
                  <a:gd name="connsiteX9" fmla="*/ 1214499 w 3289639"/>
                  <a:gd name="connsiteY9" fmla="*/ 1810869 h 3799692"/>
                  <a:gd name="connsiteX10" fmla="*/ 1658520 w 3289639"/>
                  <a:gd name="connsiteY10" fmla="*/ 0 h 3799692"/>
                  <a:gd name="connsiteX0" fmla="*/ 1658520 w 3289639"/>
                  <a:gd name="connsiteY0" fmla="*/ 0 h 3799692"/>
                  <a:gd name="connsiteX1" fmla="*/ 3251769 w 3289639"/>
                  <a:gd name="connsiteY1" fmla="*/ 1227776 h 3799692"/>
                  <a:gd name="connsiteX2" fmla="*/ 3279706 w 3289639"/>
                  <a:gd name="connsiteY2" fmla="*/ 1421341 h 3799692"/>
                  <a:gd name="connsiteX3" fmla="*/ 2653877 w 3289639"/>
                  <a:gd name="connsiteY3" fmla="*/ 3163929 h 3799692"/>
                  <a:gd name="connsiteX4" fmla="*/ 1119310 w 3289639"/>
                  <a:gd name="connsiteY4" fmla="*/ 3799692 h 3799692"/>
                  <a:gd name="connsiteX5" fmla="*/ 975350 w 3289639"/>
                  <a:gd name="connsiteY5" fmla="*/ 3792817 h 3799692"/>
                  <a:gd name="connsiteX6" fmla="*/ 40119 w 3289639"/>
                  <a:gd name="connsiteY6" fmla="*/ 2322663 h 3799692"/>
                  <a:gd name="connsiteX7" fmla="*/ 239631 w 3289639"/>
                  <a:gd name="connsiteY7" fmla="*/ 2320039 h 3799692"/>
                  <a:gd name="connsiteX8" fmla="*/ 437650 w 3289639"/>
                  <a:gd name="connsiteY8" fmla="*/ 2204255 h 3799692"/>
                  <a:gd name="connsiteX9" fmla="*/ 1214499 w 3289639"/>
                  <a:gd name="connsiteY9" fmla="*/ 1810869 h 3799692"/>
                  <a:gd name="connsiteX10" fmla="*/ 1658520 w 3289639"/>
                  <a:gd name="connsiteY10" fmla="*/ 0 h 379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89639" h="3799692">
                    <a:moveTo>
                      <a:pt x="1658520" y="0"/>
                    </a:moveTo>
                    <a:lnTo>
                      <a:pt x="3251769" y="1227776"/>
                    </a:lnTo>
                    <a:lnTo>
                      <a:pt x="3279706" y="1421341"/>
                    </a:lnTo>
                    <a:cubicBezTo>
                      <a:pt x="3339309" y="2043870"/>
                      <a:pt x="3130699" y="2687232"/>
                      <a:pt x="2653877" y="3163929"/>
                    </a:cubicBezTo>
                    <a:cubicBezTo>
                      <a:pt x="2230145" y="3587771"/>
                      <a:pt x="1674728" y="3799692"/>
                      <a:pt x="1119310" y="3799692"/>
                    </a:cubicBezTo>
                    <a:lnTo>
                      <a:pt x="975350" y="3792817"/>
                    </a:lnTo>
                    <a:lnTo>
                      <a:pt x="40119" y="2322663"/>
                    </a:lnTo>
                    <a:cubicBezTo>
                      <a:pt x="-104293" y="2049341"/>
                      <a:pt x="183328" y="2331065"/>
                      <a:pt x="239631" y="2320039"/>
                    </a:cubicBezTo>
                    <a:cubicBezTo>
                      <a:pt x="247415" y="2316478"/>
                      <a:pt x="306896" y="2268589"/>
                      <a:pt x="437650" y="2204255"/>
                    </a:cubicBezTo>
                    <a:cubicBezTo>
                      <a:pt x="568404" y="2139921"/>
                      <a:pt x="708709" y="2096136"/>
                      <a:pt x="1214499" y="1810869"/>
                    </a:cubicBezTo>
                    <a:cubicBezTo>
                      <a:pt x="1384981" y="1559151"/>
                      <a:pt x="1325195" y="97182"/>
                      <a:pt x="1658520" y="0"/>
                    </a:cubicBezTo>
                    <a:close/>
                  </a:path>
                </a:pathLst>
              </a:custGeom>
              <a:gradFill flip="none" rotWithShape="1">
                <a:gsLst>
                  <a:gs pos="30000">
                    <a:schemeClr val="bg2">
                      <a:lumMod val="10000"/>
                      <a:alpha val="42000"/>
                    </a:schemeClr>
                  </a:gs>
                  <a:gs pos="100000">
                    <a:schemeClr val="bg1">
                      <a:alpha val="31000"/>
                    </a:schemeClr>
                  </a:gs>
                </a:gsLst>
                <a:lin ang="2700000" scaled="1"/>
                <a:tileRect/>
              </a:gradFill>
              <a:ln w="12700" cap="flat">
                <a:noFill/>
                <a:miter lim="400000"/>
              </a:ln>
              <a:effectLst/>
            </p:spPr>
            <p:txBody>
              <a:bodyPr wrap="square" lIns="55019" tIns="55019" rIns="55019" bIns="55019" numCol="1" anchor="ctr">
                <a:noAutofit/>
              </a:bodyPr>
              <a:lstStyle/>
              <a:p>
                <a:pPr lvl="0">
                  <a:defRPr sz="3200">
                    <a:latin typeface="+mn-lt"/>
                    <a:ea typeface="+mn-ea"/>
                    <a:cs typeface="+mn-cs"/>
                    <a:sym typeface="Helvetica Light"/>
                  </a:defRPr>
                </a:pPr>
                <a:endParaRPr sz="346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Freeform 43"/>
              <p:cNvSpPr>
                <a:spLocks noEditPoints="1"/>
              </p:cNvSpPr>
              <p:nvPr/>
            </p:nvSpPr>
            <p:spPr bwMode="auto">
              <a:xfrm rot="19800000">
                <a:off x="10909313" y="2286963"/>
                <a:ext cx="2559024" cy="2290359"/>
              </a:xfrm>
              <a:custGeom>
                <a:avLst/>
                <a:gdLst>
                  <a:gd name="T0" fmla="*/ 24 w 161"/>
                  <a:gd name="T1" fmla="*/ 91 h 144"/>
                  <a:gd name="T2" fmla="*/ 65 w 161"/>
                  <a:gd name="T3" fmla="*/ 91 h 144"/>
                  <a:gd name="T4" fmla="*/ 65 w 161"/>
                  <a:gd name="T5" fmla="*/ 105 h 144"/>
                  <a:gd name="T6" fmla="*/ 61 w 161"/>
                  <a:gd name="T7" fmla="*/ 105 h 144"/>
                  <a:gd name="T8" fmla="*/ 60 w 161"/>
                  <a:gd name="T9" fmla="*/ 110 h 144"/>
                  <a:gd name="T10" fmla="*/ 59 w 161"/>
                  <a:gd name="T11" fmla="*/ 112 h 144"/>
                  <a:gd name="T12" fmla="*/ 60 w 161"/>
                  <a:gd name="T13" fmla="*/ 114 h 144"/>
                  <a:gd name="T14" fmla="*/ 61 w 161"/>
                  <a:gd name="T15" fmla="*/ 118 h 144"/>
                  <a:gd name="T16" fmla="*/ 60 w 161"/>
                  <a:gd name="T17" fmla="*/ 123 h 144"/>
                  <a:gd name="T18" fmla="*/ 59 w 161"/>
                  <a:gd name="T19" fmla="*/ 125 h 144"/>
                  <a:gd name="T20" fmla="*/ 60 w 161"/>
                  <a:gd name="T21" fmla="*/ 127 h 144"/>
                  <a:gd name="T22" fmla="*/ 61 w 161"/>
                  <a:gd name="T23" fmla="*/ 131 h 144"/>
                  <a:gd name="T24" fmla="*/ 60 w 161"/>
                  <a:gd name="T25" fmla="*/ 136 h 144"/>
                  <a:gd name="T26" fmla="*/ 59 w 161"/>
                  <a:gd name="T27" fmla="*/ 138 h 144"/>
                  <a:gd name="T28" fmla="*/ 60 w 161"/>
                  <a:gd name="T29" fmla="*/ 140 h 144"/>
                  <a:gd name="T30" fmla="*/ 61 w 161"/>
                  <a:gd name="T31" fmla="*/ 144 h 144"/>
                  <a:gd name="T32" fmla="*/ 31 w 161"/>
                  <a:gd name="T33" fmla="*/ 144 h 144"/>
                  <a:gd name="T34" fmla="*/ 31 w 161"/>
                  <a:gd name="T35" fmla="*/ 105 h 144"/>
                  <a:gd name="T36" fmla="*/ 24 w 161"/>
                  <a:gd name="T37" fmla="*/ 105 h 144"/>
                  <a:gd name="T38" fmla="*/ 24 w 161"/>
                  <a:gd name="T39" fmla="*/ 91 h 144"/>
                  <a:gd name="T40" fmla="*/ 7 w 161"/>
                  <a:gd name="T41" fmla="*/ 39 h 144"/>
                  <a:gd name="T42" fmla="*/ 0 w 161"/>
                  <a:gd name="T43" fmla="*/ 46 h 144"/>
                  <a:gd name="T44" fmla="*/ 0 w 161"/>
                  <a:gd name="T45" fmla="*/ 76 h 144"/>
                  <a:gd name="T46" fmla="*/ 7 w 161"/>
                  <a:gd name="T47" fmla="*/ 82 h 144"/>
                  <a:gd name="T48" fmla="*/ 15 w 161"/>
                  <a:gd name="T49" fmla="*/ 82 h 144"/>
                  <a:gd name="T50" fmla="*/ 15 w 161"/>
                  <a:gd name="T51" fmla="*/ 39 h 144"/>
                  <a:gd name="T52" fmla="*/ 7 w 161"/>
                  <a:gd name="T53" fmla="*/ 39 h 144"/>
                  <a:gd name="T54" fmla="*/ 75 w 161"/>
                  <a:gd name="T55" fmla="*/ 37 h 144"/>
                  <a:gd name="T56" fmla="*/ 75 w 161"/>
                  <a:gd name="T57" fmla="*/ 85 h 144"/>
                  <a:gd name="T58" fmla="*/ 20 w 161"/>
                  <a:gd name="T59" fmla="*/ 85 h 144"/>
                  <a:gd name="T60" fmla="*/ 20 w 161"/>
                  <a:gd name="T61" fmla="*/ 37 h 144"/>
                  <a:gd name="T62" fmla="*/ 75 w 161"/>
                  <a:gd name="T63" fmla="*/ 37 h 144"/>
                  <a:gd name="T64" fmla="*/ 55 w 161"/>
                  <a:gd name="T65" fmla="*/ 44 h 144"/>
                  <a:gd name="T66" fmla="*/ 33 w 161"/>
                  <a:gd name="T67" fmla="*/ 44 h 144"/>
                  <a:gd name="T68" fmla="*/ 33 w 161"/>
                  <a:gd name="T69" fmla="*/ 51 h 144"/>
                  <a:gd name="T70" fmla="*/ 55 w 161"/>
                  <a:gd name="T71" fmla="*/ 51 h 144"/>
                  <a:gd name="T72" fmla="*/ 55 w 161"/>
                  <a:gd name="T73" fmla="*/ 44 h 144"/>
                  <a:gd name="T74" fmla="*/ 152 w 161"/>
                  <a:gd name="T75" fmla="*/ 0 h 144"/>
                  <a:gd name="T76" fmla="*/ 152 w 161"/>
                  <a:gd name="T77" fmla="*/ 122 h 144"/>
                  <a:gd name="T78" fmla="*/ 161 w 161"/>
                  <a:gd name="T79" fmla="*/ 122 h 144"/>
                  <a:gd name="T80" fmla="*/ 161 w 161"/>
                  <a:gd name="T81" fmla="*/ 0 h 144"/>
                  <a:gd name="T82" fmla="*/ 152 w 161"/>
                  <a:gd name="T83" fmla="*/ 0 h 144"/>
                  <a:gd name="T84" fmla="*/ 79 w 161"/>
                  <a:gd name="T85" fmla="*/ 37 h 144"/>
                  <a:gd name="T86" fmla="*/ 79 w 161"/>
                  <a:gd name="T87" fmla="*/ 85 h 144"/>
                  <a:gd name="T88" fmla="*/ 145 w 161"/>
                  <a:gd name="T89" fmla="*/ 122 h 144"/>
                  <a:gd name="T90" fmla="*/ 145 w 161"/>
                  <a:gd name="T91" fmla="*/ 0 h 144"/>
                  <a:gd name="T92" fmla="*/ 79 w 161"/>
                  <a:gd name="T93" fmla="*/ 3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1" h="144">
                    <a:moveTo>
                      <a:pt x="24" y="91"/>
                    </a:moveTo>
                    <a:cubicBezTo>
                      <a:pt x="65" y="91"/>
                      <a:pt x="65" y="91"/>
                      <a:pt x="65" y="91"/>
                    </a:cubicBezTo>
                    <a:cubicBezTo>
                      <a:pt x="65" y="105"/>
                      <a:pt x="65" y="105"/>
                      <a:pt x="65" y="105"/>
                    </a:cubicBezTo>
                    <a:cubicBezTo>
                      <a:pt x="61" y="105"/>
                      <a:pt x="61" y="105"/>
                      <a:pt x="61" y="105"/>
                    </a:cubicBezTo>
                    <a:cubicBezTo>
                      <a:pt x="61" y="108"/>
                      <a:pt x="60" y="109"/>
                      <a:pt x="60" y="110"/>
                    </a:cubicBezTo>
                    <a:cubicBezTo>
                      <a:pt x="59" y="110"/>
                      <a:pt x="59" y="111"/>
                      <a:pt x="59" y="112"/>
                    </a:cubicBezTo>
                    <a:cubicBezTo>
                      <a:pt x="59" y="113"/>
                      <a:pt x="59" y="113"/>
                      <a:pt x="60" y="114"/>
                    </a:cubicBezTo>
                    <a:cubicBezTo>
                      <a:pt x="60" y="115"/>
                      <a:pt x="61" y="116"/>
                      <a:pt x="61" y="118"/>
                    </a:cubicBezTo>
                    <a:cubicBezTo>
                      <a:pt x="61" y="121"/>
                      <a:pt x="60" y="122"/>
                      <a:pt x="60" y="123"/>
                    </a:cubicBezTo>
                    <a:cubicBezTo>
                      <a:pt x="59" y="123"/>
                      <a:pt x="59" y="124"/>
                      <a:pt x="59" y="125"/>
                    </a:cubicBezTo>
                    <a:cubicBezTo>
                      <a:pt x="59" y="126"/>
                      <a:pt x="59" y="126"/>
                      <a:pt x="60" y="127"/>
                    </a:cubicBezTo>
                    <a:cubicBezTo>
                      <a:pt x="60" y="128"/>
                      <a:pt x="61" y="129"/>
                      <a:pt x="61" y="131"/>
                    </a:cubicBezTo>
                    <a:cubicBezTo>
                      <a:pt x="61" y="134"/>
                      <a:pt x="60" y="135"/>
                      <a:pt x="60" y="136"/>
                    </a:cubicBezTo>
                    <a:cubicBezTo>
                      <a:pt x="59" y="136"/>
                      <a:pt x="59" y="137"/>
                      <a:pt x="59" y="138"/>
                    </a:cubicBezTo>
                    <a:cubicBezTo>
                      <a:pt x="59" y="139"/>
                      <a:pt x="59" y="139"/>
                      <a:pt x="60" y="140"/>
                    </a:cubicBezTo>
                    <a:cubicBezTo>
                      <a:pt x="60" y="141"/>
                      <a:pt x="61" y="142"/>
                      <a:pt x="61" y="144"/>
                    </a:cubicBezTo>
                    <a:cubicBezTo>
                      <a:pt x="31" y="144"/>
                      <a:pt x="31" y="144"/>
                      <a:pt x="31" y="144"/>
                    </a:cubicBezTo>
                    <a:cubicBezTo>
                      <a:pt x="31" y="105"/>
                      <a:pt x="31" y="105"/>
                      <a:pt x="31" y="105"/>
                    </a:cubicBezTo>
                    <a:cubicBezTo>
                      <a:pt x="24" y="105"/>
                      <a:pt x="24" y="105"/>
                      <a:pt x="24" y="105"/>
                    </a:cubicBezTo>
                    <a:lnTo>
                      <a:pt x="24" y="91"/>
                    </a:lnTo>
                    <a:close/>
                    <a:moveTo>
                      <a:pt x="7" y="39"/>
                    </a:moveTo>
                    <a:cubicBezTo>
                      <a:pt x="3" y="39"/>
                      <a:pt x="0" y="43"/>
                      <a:pt x="0" y="46"/>
                    </a:cubicBezTo>
                    <a:cubicBezTo>
                      <a:pt x="0" y="76"/>
                      <a:pt x="0" y="76"/>
                      <a:pt x="0" y="76"/>
                    </a:cubicBezTo>
                    <a:cubicBezTo>
                      <a:pt x="0" y="79"/>
                      <a:pt x="3" y="82"/>
                      <a:pt x="7" y="82"/>
                    </a:cubicBezTo>
                    <a:cubicBezTo>
                      <a:pt x="15" y="82"/>
                      <a:pt x="15" y="82"/>
                      <a:pt x="15" y="82"/>
                    </a:cubicBezTo>
                    <a:cubicBezTo>
                      <a:pt x="15" y="39"/>
                      <a:pt x="15" y="39"/>
                      <a:pt x="15" y="39"/>
                    </a:cubicBezTo>
                    <a:lnTo>
                      <a:pt x="7" y="39"/>
                    </a:lnTo>
                    <a:close/>
                    <a:moveTo>
                      <a:pt x="75" y="37"/>
                    </a:moveTo>
                    <a:cubicBezTo>
                      <a:pt x="75" y="85"/>
                      <a:pt x="75" y="85"/>
                      <a:pt x="75" y="85"/>
                    </a:cubicBezTo>
                    <a:cubicBezTo>
                      <a:pt x="20" y="85"/>
                      <a:pt x="20" y="85"/>
                      <a:pt x="20" y="85"/>
                    </a:cubicBezTo>
                    <a:cubicBezTo>
                      <a:pt x="20" y="37"/>
                      <a:pt x="20" y="37"/>
                      <a:pt x="20" y="37"/>
                    </a:cubicBezTo>
                    <a:lnTo>
                      <a:pt x="75" y="37"/>
                    </a:lnTo>
                    <a:close/>
                    <a:moveTo>
                      <a:pt x="55" y="44"/>
                    </a:moveTo>
                    <a:cubicBezTo>
                      <a:pt x="33" y="44"/>
                      <a:pt x="33" y="44"/>
                      <a:pt x="33" y="44"/>
                    </a:cubicBezTo>
                    <a:cubicBezTo>
                      <a:pt x="33" y="51"/>
                      <a:pt x="33" y="51"/>
                      <a:pt x="33" y="51"/>
                    </a:cubicBezTo>
                    <a:cubicBezTo>
                      <a:pt x="55" y="51"/>
                      <a:pt x="55" y="51"/>
                      <a:pt x="55" y="51"/>
                    </a:cubicBezTo>
                    <a:lnTo>
                      <a:pt x="55" y="44"/>
                    </a:lnTo>
                    <a:close/>
                    <a:moveTo>
                      <a:pt x="152" y="0"/>
                    </a:moveTo>
                    <a:cubicBezTo>
                      <a:pt x="152" y="122"/>
                      <a:pt x="152" y="122"/>
                      <a:pt x="152" y="122"/>
                    </a:cubicBezTo>
                    <a:cubicBezTo>
                      <a:pt x="161" y="122"/>
                      <a:pt x="161" y="122"/>
                      <a:pt x="161" y="122"/>
                    </a:cubicBezTo>
                    <a:cubicBezTo>
                      <a:pt x="161" y="0"/>
                      <a:pt x="161" y="0"/>
                      <a:pt x="161" y="0"/>
                    </a:cubicBezTo>
                    <a:lnTo>
                      <a:pt x="152" y="0"/>
                    </a:lnTo>
                    <a:close/>
                    <a:moveTo>
                      <a:pt x="79" y="37"/>
                    </a:moveTo>
                    <a:cubicBezTo>
                      <a:pt x="79" y="85"/>
                      <a:pt x="79" y="85"/>
                      <a:pt x="79" y="85"/>
                    </a:cubicBezTo>
                    <a:cubicBezTo>
                      <a:pt x="145" y="122"/>
                      <a:pt x="145" y="122"/>
                      <a:pt x="145" y="122"/>
                    </a:cubicBezTo>
                    <a:cubicBezTo>
                      <a:pt x="145" y="0"/>
                      <a:pt x="145" y="0"/>
                      <a:pt x="145" y="0"/>
                    </a:cubicBezTo>
                    <a:lnTo>
                      <a:pt x="79" y="37"/>
                    </a:lnTo>
                    <a:close/>
                  </a:path>
                </a:pathLst>
              </a:custGeom>
              <a:solidFill>
                <a:schemeClr val="bg1"/>
              </a:solidFill>
              <a:ln>
                <a:noFill/>
              </a:ln>
            </p:spPr>
            <p:txBody>
              <a:bodyPr vert="horz" wrap="square" lIns="49531" tIns="24765" rIns="49531" bIns="24765" numCol="1" anchor="t" anchorCtr="0" compatLnSpc="1">
                <a:prstTxWarp prst="textNoShape">
                  <a:avLst/>
                </a:prstTxWarp>
              </a:bodyPr>
              <a:lstStyle/>
              <a:p>
                <a:endParaRPr lang="en-US" sz="975">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Tree>
    <p:extLst>
      <p:ext uri="{BB962C8B-B14F-4D97-AF65-F5344CB8AC3E}">
        <p14:creationId xmlns:p14="http://schemas.microsoft.com/office/powerpoint/2010/main" val="13309156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40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9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400"/>
                            </p:stCondLst>
                            <p:childTnLst>
                              <p:par>
                                <p:cTn id="17" presetID="22" presetClass="entr" presetSubtype="2"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par>
                          <p:cTn id="20" fill="hold">
                            <p:stCondLst>
                              <p:cond delay="1900"/>
                            </p:stCondLst>
                            <p:childTnLst>
                              <p:par>
                                <p:cTn id="21" presetID="53" presetClass="entr" presetSubtype="1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2400"/>
                            </p:stCondLst>
                            <p:childTnLst>
                              <p:par>
                                <p:cTn id="27" presetID="53" presetClass="entr" presetSubtype="16"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par>
                          <p:cTn id="32" fill="hold">
                            <p:stCondLst>
                              <p:cond delay="2900"/>
                            </p:stCondLst>
                            <p:childTnLst>
                              <p:par>
                                <p:cTn id="33" presetID="53" presetClass="entr" presetSubtype="1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par>
                          <p:cTn id="38" fill="hold">
                            <p:stCondLst>
                              <p:cond delay="3400"/>
                            </p:stCondLst>
                            <p:childTnLst>
                              <p:par>
                                <p:cTn id="39" presetID="53" presetClass="entr" presetSubtype="16"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childTnLst>
                          </p:cTn>
                        </p:par>
                        <p:par>
                          <p:cTn id="44" fill="hold">
                            <p:stCondLst>
                              <p:cond delay="3900"/>
                            </p:stCondLst>
                            <p:childTnLst>
                              <p:par>
                                <p:cTn id="45" presetID="53" presetClass="entr" presetSubtype="16"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animEffect transition="in" filter="fade">
                                      <p:cBhvr>
                                        <p:cTn id="49" dur="500"/>
                                        <p:tgtEl>
                                          <p:spTgt spid="22"/>
                                        </p:tgtEl>
                                      </p:cBhvr>
                                    </p:animEffect>
                                  </p:childTnLst>
                                </p:cTn>
                              </p:par>
                            </p:childTnLst>
                          </p:cTn>
                        </p:par>
                        <p:par>
                          <p:cTn id="50" fill="hold">
                            <p:stCondLst>
                              <p:cond delay="4400"/>
                            </p:stCondLst>
                            <p:childTnLst>
                              <p:par>
                                <p:cTn id="51" presetID="10" presetClass="entr" presetSubtype="0"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childTnLst>
                          </p:cTn>
                        </p:par>
                        <p:par>
                          <p:cTn id="54" fill="hold">
                            <p:stCondLst>
                              <p:cond delay="4900"/>
                            </p:stCondLst>
                            <p:childTnLst>
                              <p:par>
                                <p:cTn id="55" presetID="42" presetClass="entr" presetSubtype="0"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1000"/>
                                        <p:tgtEl>
                                          <p:spTgt spid="26"/>
                                        </p:tgtEl>
                                      </p:cBhvr>
                                    </p:animEffect>
                                    <p:anim calcmode="lin" valueType="num">
                                      <p:cBhvr>
                                        <p:cTn id="58" dur="1000" fill="hold"/>
                                        <p:tgtEl>
                                          <p:spTgt spid="26"/>
                                        </p:tgtEl>
                                        <p:attrNameLst>
                                          <p:attrName>ppt_x</p:attrName>
                                        </p:attrNameLst>
                                      </p:cBhvr>
                                      <p:tavLst>
                                        <p:tav tm="0">
                                          <p:val>
                                            <p:strVal val="#ppt_x"/>
                                          </p:val>
                                        </p:tav>
                                        <p:tav tm="100000">
                                          <p:val>
                                            <p:strVal val="#ppt_x"/>
                                          </p:val>
                                        </p:tav>
                                      </p:tavLst>
                                    </p:anim>
                                    <p:anim calcmode="lin" valueType="num">
                                      <p:cBhvr>
                                        <p:cTn id="59" dur="1000" fill="hold"/>
                                        <p:tgtEl>
                                          <p:spTgt spid="26"/>
                                        </p:tgtEl>
                                        <p:attrNameLst>
                                          <p:attrName>ppt_y</p:attrName>
                                        </p:attrNameLst>
                                      </p:cBhvr>
                                      <p:tavLst>
                                        <p:tav tm="0">
                                          <p:val>
                                            <p:strVal val="#ppt_y+.1"/>
                                          </p:val>
                                        </p:tav>
                                        <p:tav tm="100000">
                                          <p:val>
                                            <p:strVal val="#ppt_y"/>
                                          </p:val>
                                        </p:tav>
                                      </p:tavLst>
                                    </p:anim>
                                  </p:childTnLst>
                                </p:cTn>
                              </p:par>
                            </p:childTnLst>
                          </p:cTn>
                        </p:par>
                        <p:par>
                          <p:cTn id="60" fill="hold">
                            <p:stCondLst>
                              <p:cond delay="5900"/>
                            </p:stCondLst>
                            <p:childTnLst>
                              <p:par>
                                <p:cTn id="61" presetID="10" presetClass="entr" presetSubtype="0"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childTnLst>
                          </p:cTn>
                        </p:par>
                        <p:par>
                          <p:cTn id="64" fill="hold">
                            <p:stCondLst>
                              <p:cond delay="6400"/>
                            </p:stCondLst>
                            <p:childTnLst>
                              <p:par>
                                <p:cTn id="65" presetID="42" presetClass="entr" presetSubtype="0"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7400"/>
                            </p:stCondLst>
                            <p:childTnLst>
                              <p:par>
                                <p:cTn id="71" presetID="42" presetClass="entr" presetSubtype="0"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1000"/>
                                        <p:tgtEl>
                                          <p:spTgt spid="27"/>
                                        </p:tgtEl>
                                      </p:cBhvr>
                                    </p:animEffect>
                                    <p:anim calcmode="lin" valueType="num">
                                      <p:cBhvr>
                                        <p:cTn id="74" dur="1000" fill="hold"/>
                                        <p:tgtEl>
                                          <p:spTgt spid="27"/>
                                        </p:tgtEl>
                                        <p:attrNameLst>
                                          <p:attrName>ppt_x</p:attrName>
                                        </p:attrNameLst>
                                      </p:cBhvr>
                                      <p:tavLst>
                                        <p:tav tm="0">
                                          <p:val>
                                            <p:strVal val="#ppt_x"/>
                                          </p:val>
                                        </p:tav>
                                        <p:tav tm="100000">
                                          <p:val>
                                            <p:strVal val="#ppt_x"/>
                                          </p:val>
                                        </p:tav>
                                      </p:tavLst>
                                    </p:anim>
                                    <p:anim calcmode="lin" valueType="num">
                                      <p:cBhvr>
                                        <p:cTn id="7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25" grpId="0"/>
      <p:bldP spid="26" grpId="0"/>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9"/>
          <p:cNvSpPr txBox="1"/>
          <p:nvPr/>
        </p:nvSpPr>
        <p:spPr>
          <a:xfrm>
            <a:off x="1149646" y="281225"/>
            <a:ext cx="2955059" cy="453952"/>
          </a:xfrm>
          <a:prstGeom prst="rect">
            <a:avLst/>
          </a:prstGeom>
          <a:noFill/>
        </p:spPr>
        <p:txBody>
          <a:bodyPr wrap="square" lIns="68563" tIns="34281" rIns="68563" bIns="34281" rtlCol="0">
            <a:spAutoFit/>
          </a:bodyPr>
          <a:lstStyle/>
          <a:p>
            <a:pPr marL="0" lvl="1"/>
            <a:r>
              <a:rPr lang="en-US" altLang="zh-CN" sz="2500" b="1" dirty="0">
                <a:solidFill>
                  <a:srgbClr val="50637C"/>
                </a:solidFill>
                <a:cs typeface="+mn-ea"/>
                <a:sym typeface="+mn-lt"/>
              </a:rPr>
              <a:t>Add title text</a:t>
            </a:r>
            <a:endParaRPr lang="zh-CN" altLang="en-US" sz="2500" b="1" dirty="0">
              <a:solidFill>
                <a:srgbClr val="50637C"/>
              </a:solidFill>
              <a:cs typeface="+mn-ea"/>
              <a:sym typeface="+mn-lt"/>
            </a:endParaRPr>
          </a:p>
        </p:txBody>
      </p:sp>
      <p:sp>
        <p:nvSpPr>
          <p:cNvPr id="8" name="Rectangle 3"/>
          <p:cNvSpPr/>
          <p:nvPr/>
        </p:nvSpPr>
        <p:spPr>
          <a:xfrm>
            <a:off x="0" y="957945"/>
            <a:ext cx="12192000" cy="4078514"/>
          </a:xfrm>
          <a:prstGeom prst="rect">
            <a:avLst/>
          </a:prstGeom>
          <a:blipFill>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grpSp>
        <p:nvGrpSpPr>
          <p:cNvPr id="9" name="Group 6"/>
          <p:cNvGrpSpPr>
            <a:grpSpLocks/>
          </p:cNvGrpSpPr>
          <p:nvPr/>
        </p:nvGrpSpPr>
        <p:grpSpPr bwMode="auto">
          <a:xfrm>
            <a:off x="854075" y="3634468"/>
            <a:ext cx="2192338" cy="3006725"/>
            <a:chOff x="854529" y="2675966"/>
            <a:chExt cx="2191659" cy="3006854"/>
          </a:xfrm>
        </p:grpSpPr>
        <p:sp>
          <p:nvSpPr>
            <p:cNvPr id="10" name="Rectangle 4"/>
            <p:cNvSpPr/>
            <p:nvPr/>
          </p:nvSpPr>
          <p:spPr>
            <a:xfrm>
              <a:off x="854529" y="4077789"/>
              <a:ext cx="2191659" cy="1605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11" name="Rectangle 5"/>
            <p:cNvSpPr/>
            <p:nvPr/>
          </p:nvSpPr>
          <p:spPr>
            <a:xfrm>
              <a:off x="854529" y="2675966"/>
              <a:ext cx="2191659" cy="1401823"/>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12" name="TextBox 25"/>
            <p:cNvSpPr txBox="1">
              <a:spLocks noChangeArrowheads="1"/>
            </p:cNvSpPr>
            <p:nvPr/>
          </p:nvSpPr>
          <p:spPr bwMode="auto">
            <a:xfrm>
              <a:off x="904394" y="4333288"/>
              <a:ext cx="20580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id-ID" altLang="zh-CN" sz="1600" b="1">
                  <a:solidFill>
                    <a:schemeClr val="bg1"/>
                  </a:solidFill>
                  <a:latin typeface="Source Sans Pro" panose="020B0503030403020204" pitchFamily="34" charset="0"/>
                </a:rPr>
                <a:t>Youre Title Here</a:t>
              </a:r>
              <a:endParaRPr lang="en-US" altLang="zh-CN" sz="1600" b="1">
                <a:solidFill>
                  <a:schemeClr val="bg1"/>
                </a:solidFill>
                <a:latin typeface="Source Sans Pro" panose="020B0503030403020204" pitchFamily="34" charset="0"/>
              </a:endParaRPr>
            </a:p>
          </p:txBody>
        </p:sp>
        <p:sp>
          <p:nvSpPr>
            <p:cNvPr id="13" name="TextBox 26"/>
            <p:cNvSpPr txBox="1">
              <a:spLocks noChangeArrowheads="1"/>
            </p:cNvSpPr>
            <p:nvPr/>
          </p:nvSpPr>
          <p:spPr bwMode="auto">
            <a:xfrm>
              <a:off x="918298" y="4713475"/>
              <a:ext cx="20580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fontAlgn="base">
                <a:spcBef>
                  <a:spcPct val="0"/>
                </a:spcBef>
                <a:spcAft>
                  <a:spcPct val="0"/>
                </a:spcAft>
                <a:defRPr>
                  <a:solidFill>
                    <a:schemeClr val="tx1"/>
                  </a:solidFill>
                  <a:latin typeface="Calibri" panose="020F0502020204030204" pitchFamily="34" charset="0"/>
                </a:defRPr>
              </a:lvl6pPr>
              <a:lvl7pPr marL="2971800" indent="-228600" defTabSz="1217613" fontAlgn="base">
                <a:spcBef>
                  <a:spcPct val="0"/>
                </a:spcBef>
                <a:spcAft>
                  <a:spcPct val="0"/>
                </a:spcAft>
                <a:defRPr>
                  <a:solidFill>
                    <a:schemeClr val="tx1"/>
                  </a:solidFill>
                  <a:latin typeface="Calibri" panose="020F0502020204030204" pitchFamily="34" charset="0"/>
                </a:defRPr>
              </a:lvl7pPr>
              <a:lvl8pPr marL="3429000" indent="-228600" defTabSz="1217613" fontAlgn="base">
                <a:spcBef>
                  <a:spcPct val="0"/>
                </a:spcBef>
                <a:spcAft>
                  <a:spcPct val="0"/>
                </a:spcAft>
                <a:defRPr>
                  <a:solidFill>
                    <a:schemeClr val="tx1"/>
                  </a:solidFill>
                  <a:latin typeface="Calibri" panose="020F0502020204030204" pitchFamily="34" charset="0"/>
                </a:defRPr>
              </a:lvl8pPr>
              <a:lvl9pPr marL="3886200" indent="-228600" defTabSz="1217613" fontAlgn="base">
                <a:spcBef>
                  <a:spcPct val="0"/>
                </a:spcBef>
                <a:spcAft>
                  <a:spcPct val="0"/>
                </a:spcAft>
                <a:defRPr>
                  <a:solidFill>
                    <a:schemeClr val="tx1"/>
                  </a:solidFill>
                  <a:latin typeface="Calibri" panose="020F0502020204030204" pitchFamily="34" charset="0"/>
                </a:defRPr>
              </a:lvl9pPr>
            </a:lstStyle>
            <a:p>
              <a:pPr algn="ctr" eaLnBrk="1" hangingPunct="1">
                <a:spcBef>
                  <a:spcPct val="20000"/>
                </a:spcBef>
              </a:pPr>
              <a:r>
                <a:rPr lang="en-US" altLang="zh-CN" sz="1200">
                  <a:solidFill>
                    <a:schemeClr val="bg1"/>
                  </a:solidFill>
                  <a:latin typeface="Source Sans Pro" panose="020B0503030403020204" pitchFamily="34" charset="0"/>
                </a:rPr>
                <a:t>There are many variations of passages but the of majority have</a:t>
              </a:r>
            </a:p>
          </p:txBody>
        </p:sp>
        <p:sp>
          <p:nvSpPr>
            <p:cNvPr id="14" name="Freeform 12"/>
            <p:cNvSpPr>
              <a:spLocks noEditPoints="1"/>
            </p:cNvSpPr>
            <p:nvPr/>
          </p:nvSpPr>
          <p:spPr bwMode="auto">
            <a:xfrm>
              <a:off x="1640241" y="3081972"/>
              <a:ext cx="620234" cy="607732"/>
            </a:xfrm>
            <a:custGeom>
              <a:avLst/>
              <a:gdLst>
                <a:gd name="T0" fmla="*/ 77052 w 3574"/>
                <a:gd name="T1" fmla="*/ 397637 h 3503"/>
                <a:gd name="T2" fmla="*/ 74449 w 3574"/>
                <a:gd name="T3" fmla="*/ 404403 h 3503"/>
                <a:gd name="T4" fmla="*/ 86250 w 3574"/>
                <a:gd name="T5" fmla="*/ 557420 h 3503"/>
                <a:gd name="T6" fmla="*/ 209463 w 3574"/>
                <a:gd name="T7" fmla="*/ 535214 h 3503"/>
                <a:gd name="T8" fmla="*/ 217273 w 3574"/>
                <a:gd name="T9" fmla="*/ 531917 h 3503"/>
                <a:gd name="T10" fmla="*/ 554289 w 3574"/>
                <a:gd name="T11" fmla="*/ 153711 h 3503"/>
                <a:gd name="T12" fmla="*/ 248510 w 3574"/>
                <a:gd name="T13" fmla="*/ 506414 h 3503"/>
                <a:gd name="T14" fmla="*/ 554289 w 3574"/>
                <a:gd name="T15" fmla="*/ 153711 h 3503"/>
                <a:gd name="T16" fmla="*/ 163128 w 3574"/>
                <a:gd name="T17" fmla="*/ 421231 h 3503"/>
                <a:gd name="T18" fmla="*/ 525654 w 3574"/>
                <a:gd name="T19" fmla="*/ 125086 h 3503"/>
                <a:gd name="T20" fmla="*/ 440620 w 3574"/>
                <a:gd name="T21" fmla="*/ 40076 h 3503"/>
                <a:gd name="T22" fmla="*/ 134667 w 3574"/>
                <a:gd name="T23" fmla="*/ 392779 h 3503"/>
                <a:gd name="T24" fmla="*/ 440620 w 3574"/>
                <a:gd name="T25" fmla="*/ 40076 h 3503"/>
                <a:gd name="T26" fmla="*/ 443396 w 3574"/>
                <a:gd name="T27" fmla="*/ 173 h 3503"/>
                <a:gd name="T28" fmla="*/ 453635 w 3574"/>
                <a:gd name="T29" fmla="*/ 1908 h 3503"/>
                <a:gd name="T30" fmla="*/ 462486 w 3574"/>
                <a:gd name="T31" fmla="*/ 5899 h 3503"/>
                <a:gd name="T32" fmla="*/ 608607 w 3574"/>
                <a:gd name="T33" fmla="*/ 151109 h 3503"/>
                <a:gd name="T34" fmla="*/ 615201 w 3574"/>
                <a:gd name="T35" fmla="*/ 160304 h 3503"/>
                <a:gd name="T36" fmla="*/ 618846 w 3574"/>
                <a:gd name="T37" fmla="*/ 171060 h 3503"/>
                <a:gd name="T38" fmla="*/ 620234 w 3574"/>
                <a:gd name="T39" fmla="*/ 182163 h 3503"/>
                <a:gd name="T40" fmla="*/ 618846 w 3574"/>
                <a:gd name="T41" fmla="*/ 193440 h 3503"/>
                <a:gd name="T42" fmla="*/ 614681 w 3574"/>
                <a:gd name="T43" fmla="*/ 204197 h 3503"/>
                <a:gd name="T44" fmla="*/ 608260 w 3574"/>
                <a:gd name="T45" fmla="*/ 213218 h 3503"/>
                <a:gd name="T46" fmla="*/ 254758 w 3574"/>
                <a:gd name="T47" fmla="*/ 555859 h 3503"/>
                <a:gd name="T48" fmla="*/ 242436 w 3574"/>
                <a:gd name="T49" fmla="*/ 563839 h 3503"/>
                <a:gd name="T50" fmla="*/ 228726 w 3574"/>
                <a:gd name="T51" fmla="*/ 570432 h 3503"/>
                <a:gd name="T52" fmla="*/ 215537 w 3574"/>
                <a:gd name="T53" fmla="*/ 574769 h 3503"/>
                <a:gd name="T54" fmla="*/ 37485 w 3574"/>
                <a:gd name="T55" fmla="*/ 607559 h 3503"/>
                <a:gd name="T56" fmla="*/ 30890 w 3574"/>
                <a:gd name="T57" fmla="*/ 607732 h 3503"/>
                <a:gd name="T58" fmla="*/ 19610 w 3574"/>
                <a:gd name="T59" fmla="*/ 605824 h 3503"/>
                <a:gd name="T60" fmla="*/ 10239 w 3574"/>
                <a:gd name="T61" fmla="*/ 600272 h 3503"/>
                <a:gd name="T62" fmla="*/ 3818 w 3574"/>
                <a:gd name="T63" fmla="*/ 592118 h 3503"/>
                <a:gd name="T64" fmla="*/ 521 w 3574"/>
                <a:gd name="T65" fmla="*/ 582923 h 3503"/>
                <a:gd name="T66" fmla="*/ 174 w 3574"/>
                <a:gd name="T67" fmla="*/ 572861 h 3503"/>
                <a:gd name="T68" fmla="*/ 35402 w 3574"/>
                <a:gd name="T69" fmla="*/ 394687 h 3503"/>
                <a:gd name="T70" fmla="*/ 40088 w 3574"/>
                <a:gd name="T71" fmla="*/ 381849 h 3503"/>
                <a:gd name="T72" fmla="*/ 47550 w 3574"/>
                <a:gd name="T73" fmla="*/ 369185 h 3503"/>
                <a:gd name="T74" fmla="*/ 56401 w 3574"/>
                <a:gd name="T75" fmla="*/ 357734 h 3503"/>
                <a:gd name="T76" fmla="*/ 409382 w 3574"/>
                <a:gd name="T77" fmla="*/ 14400 h 3503"/>
                <a:gd name="T78" fmla="*/ 417886 w 3574"/>
                <a:gd name="T79" fmla="*/ 7460 h 3503"/>
                <a:gd name="T80" fmla="*/ 427604 w 3574"/>
                <a:gd name="T81" fmla="*/ 2082 h 3503"/>
                <a:gd name="T82" fmla="*/ 438016 w 3574"/>
                <a:gd name="T83" fmla="*/ 0 h 35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74" h="3503">
                  <a:moveTo>
                    <a:pt x="456" y="2271"/>
                  </a:moveTo>
                  <a:lnTo>
                    <a:pt x="444" y="2292"/>
                  </a:lnTo>
                  <a:lnTo>
                    <a:pt x="434" y="2312"/>
                  </a:lnTo>
                  <a:lnTo>
                    <a:pt x="429" y="2331"/>
                  </a:lnTo>
                  <a:lnTo>
                    <a:pt x="299" y="3015"/>
                  </a:lnTo>
                  <a:lnTo>
                    <a:pt x="497" y="3213"/>
                  </a:lnTo>
                  <a:lnTo>
                    <a:pt x="1187" y="3090"/>
                  </a:lnTo>
                  <a:lnTo>
                    <a:pt x="1207" y="3085"/>
                  </a:lnTo>
                  <a:lnTo>
                    <a:pt x="1229" y="3076"/>
                  </a:lnTo>
                  <a:lnTo>
                    <a:pt x="1252" y="3066"/>
                  </a:lnTo>
                  <a:lnTo>
                    <a:pt x="456" y="2271"/>
                  </a:lnTo>
                  <a:close/>
                  <a:moveTo>
                    <a:pt x="3194" y="886"/>
                  </a:moveTo>
                  <a:lnTo>
                    <a:pt x="1267" y="2755"/>
                  </a:lnTo>
                  <a:lnTo>
                    <a:pt x="1432" y="2919"/>
                  </a:lnTo>
                  <a:lnTo>
                    <a:pt x="3358" y="1049"/>
                  </a:lnTo>
                  <a:lnTo>
                    <a:pt x="3194" y="886"/>
                  </a:lnTo>
                  <a:close/>
                  <a:moveTo>
                    <a:pt x="2866" y="558"/>
                  </a:moveTo>
                  <a:lnTo>
                    <a:pt x="940" y="2428"/>
                  </a:lnTo>
                  <a:lnTo>
                    <a:pt x="1104" y="2592"/>
                  </a:lnTo>
                  <a:lnTo>
                    <a:pt x="3029" y="721"/>
                  </a:lnTo>
                  <a:lnTo>
                    <a:pt x="2866" y="558"/>
                  </a:lnTo>
                  <a:close/>
                  <a:moveTo>
                    <a:pt x="2539" y="231"/>
                  </a:moveTo>
                  <a:lnTo>
                    <a:pt x="614" y="2101"/>
                  </a:lnTo>
                  <a:lnTo>
                    <a:pt x="776" y="2264"/>
                  </a:lnTo>
                  <a:lnTo>
                    <a:pt x="2701" y="394"/>
                  </a:lnTo>
                  <a:lnTo>
                    <a:pt x="2539" y="231"/>
                  </a:lnTo>
                  <a:close/>
                  <a:moveTo>
                    <a:pt x="2524" y="0"/>
                  </a:moveTo>
                  <a:lnTo>
                    <a:pt x="2555" y="1"/>
                  </a:lnTo>
                  <a:lnTo>
                    <a:pt x="2584" y="4"/>
                  </a:lnTo>
                  <a:lnTo>
                    <a:pt x="2614" y="11"/>
                  </a:lnTo>
                  <a:lnTo>
                    <a:pt x="2640" y="19"/>
                  </a:lnTo>
                  <a:lnTo>
                    <a:pt x="2665" y="34"/>
                  </a:lnTo>
                  <a:lnTo>
                    <a:pt x="2688" y="53"/>
                  </a:lnTo>
                  <a:lnTo>
                    <a:pt x="3507" y="871"/>
                  </a:lnTo>
                  <a:lnTo>
                    <a:pt x="3527" y="895"/>
                  </a:lnTo>
                  <a:lnTo>
                    <a:pt x="3545" y="924"/>
                  </a:lnTo>
                  <a:lnTo>
                    <a:pt x="3557" y="955"/>
                  </a:lnTo>
                  <a:lnTo>
                    <a:pt x="3566" y="986"/>
                  </a:lnTo>
                  <a:lnTo>
                    <a:pt x="3572" y="1018"/>
                  </a:lnTo>
                  <a:lnTo>
                    <a:pt x="3574" y="1050"/>
                  </a:lnTo>
                  <a:lnTo>
                    <a:pt x="3572" y="1082"/>
                  </a:lnTo>
                  <a:lnTo>
                    <a:pt x="3566" y="1115"/>
                  </a:lnTo>
                  <a:lnTo>
                    <a:pt x="3557" y="1147"/>
                  </a:lnTo>
                  <a:lnTo>
                    <a:pt x="3542" y="1177"/>
                  </a:lnTo>
                  <a:lnTo>
                    <a:pt x="3526" y="1205"/>
                  </a:lnTo>
                  <a:lnTo>
                    <a:pt x="3505" y="1229"/>
                  </a:lnTo>
                  <a:lnTo>
                    <a:pt x="1497" y="3179"/>
                  </a:lnTo>
                  <a:lnTo>
                    <a:pt x="1468" y="3204"/>
                  </a:lnTo>
                  <a:lnTo>
                    <a:pt x="1435" y="3229"/>
                  </a:lnTo>
                  <a:lnTo>
                    <a:pt x="1397" y="3250"/>
                  </a:lnTo>
                  <a:lnTo>
                    <a:pt x="1358" y="3270"/>
                  </a:lnTo>
                  <a:lnTo>
                    <a:pt x="1318" y="3288"/>
                  </a:lnTo>
                  <a:lnTo>
                    <a:pt x="1278" y="3302"/>
                  </a:lnTo>
                  <a:lnTo>
                    <a:pt x="1242" y="3313"/>
                  </a:lnTo>
                  <a:lnTo>
                    <a:pt x="235" y="3499"/>
                  </a:lnTo>
                  <a:lnTo>
                    <a:pt x="216" y="3502"/>
                  </a:lnTo>
                  <a:lnTo>
                    <a:pt x="196" y="3503"/>
                  </a:lnTo>
                  <a:lnTo>
                    <a:pt x="178" y="3503"/>
                  </a:lnTo>
                  <a:lnTo>
                    <a:pt x="144" y="3499"/>
                  </a:lnTo>
                  <a:lnTo>
                    <a:pt x="113" y="3492"/>
                  </a:lnTo>
                  <a:lnTo>
                    <a:pt x="84" y="3477"/>
                  </a:lnTo>
                  <a:lnTo>
                    <a:pt x="59" y="3460"/>
                  </a:lnTo>
                  <a:lnTo>
                    <a:pt x="37" y="3437"/>
                  </a:lnTo>
                  <a:lnTo>
                    <a:pt x="22" y="3413"/>
                  </a:lnTo>
                  <a:lnTo>
                    <a:pt x="10" y="3388"/>
                  </a:lnTo>
                  <a:lnTo>
                    <a:pt x="3" y="3360"/>
                  </a:lnTo>
                  <a:lnTo>
                    <a:pt x="0" y="3332"/>
                  </a:lnTo>
                  <a:lnTo>
                    <a:pt x="1" y="3302"/>
                  </a:lnTo>
                  <a:lnTo>
                    <a:pt x="7" y="3271"/>
                  </a:lnTo>
                  <a:lnTo>
                    <a:pt x="204" y="2275"/>
                  </a:lnTo>
                  <a:lnTo>
                    <a:pt x="215" y="2239"/>
                  </a:lnTo>
                  <a:lnTo>
                    <a:pt x="231" y="2201"/>
                  </a:lnTo>
                  <a:lnTo>
                    <a:pt x="251" y="2164"/>
                  </a:lnTo>
                  <a:lnTo>
                    <a:pt x="274" y="2128"/>
                  </a:lnTo>
                  <a:lnTo>
                    <a:pt x="299" y="2093"/>
                  </a:lnTo>
                  <a:lnTo>
                    <a:pt x="325" y="2062"/>
                  </a:lnTo>
                  <a:lnTo>
                    <a:pt x="351" y="2034"/>
                  </a:lnTo>
                  <a:lnTo>
                    <a:pt x="2359" y="83"/>
                  </a:lnTo>
                  <a:lnTo>
                    <a:pt x="2382" y="61"/>
                  </a:lnTo>
                  <a:lnTo>
                    <a:pt x="2408" y="43"/>
                  </a:lnTo>
                  <a:lnTo>
                    <a:pt x="2435" y="25"/>
                  </a:lnTo>
                  <a:lnTo>
                    <a:pt x="2464" y="12"/>
                  </a:lnTo>
                  <a:lnTo>
                    <a:pt x="2493" y="3"/>
                  </a:lnTo>
                  <a:lnTo>
                    <a:pt x="2524" y="0"/>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grpSp>
      <p:grpSp>
        <p:nvGrpSpPr>
          <p:cNvPr id="15" name="Group 7"/>
          <p:cNvGrpSpPr>
            <a:grpSpLocks/>
          </p:cNvGrpSpPr>
          <p:nvPr/>
        </p:nvGrpSpPr>
        <p:grpSpPr bwMode="auto">
          <a:xfrm>
            <a:off x="3608388" y="3634468"/>
            <a:ext cx="2200275" cy="3006725"/>
            <a:chOff x="3608222" y="2675966"/>
            <a:chExt cx="2199913" cy="3006854"/>
          </a:xfrm>
        </p:grpSpPr>
        <p:sp>
          <p:nvSpPr>
            <p:cNvPr id="16" name="Rectangle 8"/>
            <p:cNvSpPr/>
            <p:nvPr/>
          </p:nvSpPr>
          <p:spPr>
            <a:xfrm>
              <a:off x="3616158" y="4077789"/>
              <a:ext cx="2191977" cy="16050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17" name="Rectangle 9"/>
            <p:cNvSpPr/>
            <p:nvPr/>
          </p:nvSpPr>
          <p:spPr>
            <a:xfrm>
              <a:off x="3608222" y="2675966"/>
              <a:ext cx="2191976" cy="140182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18" name="TextBox 23"/>
            <p:cNvSpPr txBox="1">
              <a:spLocks noChangeArrowheads="1"/>
            </p:cNvSpPr>
            <p:nvPr/>
          </p:nvSpPr>
          <p:spPr bwMode="auto">
            <a:xfrm>
              <a:off x="3644604" y="4333288"/>
              <a:ext cx="20580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id-ID" altLang="zh-CN" sz="1600" b="1">
                  <a:solidFill>
                    <a:schemeClr val="bg1"/>
                  </a:solidFill>
                  <a:latin typeface="Source Sans Pro" panose="020B0503030403020204" pitchFamily="34" charset="0"/>
                </a:rPr>
                <a:t>Youre Title Here</a:t>
              </a:r>
              <a:endParaRPr lang="en-US" altLang="zh-CN" sz="1600" b="1">
                <a:solidFill>
                  <a:schemeClr val="bg1"/>
                </a:solidFill>
                <a:latin typeface="Source Sans Pro" panose="020B0503030403020204" pitchFamily="34" charset="0"/>
              </a:endParaRPr>
            </a:p>
          </p:txBody>
        </p:sp>
        <p:sp>
          <p:nvSpPr>
            <p:cNvPr id="19" name="TextBox 24"/>
            <p:cNvSpPr txBox="1">
              <a:spLocks noChangeArrowheads="1"/>
            </p:cNvSpPr>
            <p:nvPr/>
          </p:nvSpPr>
          <p:spPr bwMode="auto">
            <a:xfrm>
              <a:off x="3658508" y="4713475"/>
              <a:ext cx="20580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fontAlgn="base">
                <a:spcBef>
                  <a:spcPct val="0"/>
                </a:spcBef>
                <a:spcAft>
                  <a:spcPct val="0"/>
                </a:spcAft>
                <a:defRPr>
                  <a:solidFill>
                    <a:schemeClr val="tx1"/>
                  </a:solidFill>
                  <a:latin typeface="Calibri" panose="020F0502020204030204" pitchFamily="34" charset="0"/>
                </a:defRPr>
              </a:lvl6pPr>
              <a:lvl7pPr marL="2971800" indent="-228600" defTabSz="1217613" fontAlgn="base">
                <a:spcBef>
                  <a:spcPct val="0"/>
                </a:spcBef>
                <a:spcAft>
                  <a:spcPct val="0"/>
                </a:spcAft>
                <a:defRPr>
                  <a:solidFill>
                    <a:schemeClr val="tx1"/>
                  </a:solidFill>
                  <a:latin typeface="Calibri" panose="020F0502020204030204" pitchFamily="34" charset="0"/>
                </a:defRPr>
              </a:lvl7pPr>
              <a:lvl8pPr marL="3429000" indent="-228600" defTabSz="1217613" fontAlgn="base">
                <a:spcBef>
                  <a:spcPct val="0"/>
                </a:spcBef>
                <a:spcAft>
                  <a:spcPct val="0"/>
                </a:spcAft>
                <a:defRPr>
                  <a:solidFill>
                    <a:schemeClr val="tx1"/>
                  </a:solidFill>
                  <a:latin typeface="Calibri" panose="020F0502020204030204" pitchFamily="34" charset="0"/>
                </a:defRPr>
              </a:lvl8pPr>
              <a:lvl9pPr marL="3886200" indent="-228600" defTabSz="1217613" fontAlgn="base">
                <a:spcBef>
                  <a:spcPct val="0"/>
                </a:spcBef>
                <a:spcAft>
                  <a:spcPct val="0"/>
                </a:spcAft>
                <a:defRPr>
                  <a:solidFill>
                    <a:schemeClr val="tx1"/>
                  </a:solidFill>
                  <a:latin typeface="Calibri" panose="020F0502020204030204" pitchFamily="34" charset="0"/>
                </a:defRPr>
              </a:lvl9pPr>
            </a:lstStyle>
            <a:p>
              <a:pPr algn="ctr" eaLnBrk="1" hangingPunct="1">
                <a:spcBef>
                  <a:spcPct val="20000"/>
                </a:spcBef>
              </a:pPr>
              <a:r>
                <a:rPr lang="en-US" altLang="zh-CN" sz="1200">
                  <a:solidFill>
                    <a:schemeClr val="bg1"/>
                  </a:solidFill>
                  <a:latin typeface="Source Sans Pro" panose="020B0503030403020204" pitchFamily="34" charset="0"/>
                </a:rPr>
                <a:t>There are many variations of passages but the of majority have</a:t>
              </a:r>
            </a:p>
          </p:txBody>
        </p:sp>
        <p:grpSp>
          <p:nvGrpSpPr>
            <p:cNvPr id="20" name="Group 28"/>
            <p:cNvGrpSpPr/>
            <p:nvPr/>
          </p:nvGrpSpPr>
          <p:grpSpPr>
            <a:xfrm>
              <a:off x="4397178" y="3119392"/>
              <a:ext cx="613746" cy="532892"/>
              <a:chOff x="1120775" y="892176"/>
              <a:chExt cx="5241925" cy="4551363"/>
            </a:xfrm>
            <a:solidFill>
              <a:schemeClr val="bg1"/>
            </a:solidFill>
          </p:grpSpPr>
          <p:sp>
            <p:nvSpPr>
              <p:cNvPr id="21" name="Freeform 17"/>
              <p:cNvSpPr>
                <a:spLocks noEditPoints="1"/>
              </p:cNvSpPr>
              <p:nvPr/>
            </p:nvSpPr>
            <p:spPr bwMode="auto">
              <a:xfrm>
                <a:off x="1120775" y="892176"/>
                <a:ext cx="5241925" cy="4551363"/>
              </a:xfrm>
              <a:custGeom>
                <a:avLst/>
                <a:gdLst>
                  <a:gd name="T0" fmla="*/ 898 w 3302"/>
                  <a:gd name="T1" fmla="*/ 732 h 2867"/>
                  <a:gd name="T2" fmla="*/ 844 w 3302"/>
                  <a:gd name="T3" fmla="*/ 763 h 2867"/>
                  <a:gd name="T4" fmla="*/ 407 w 3302"/>
                  <a:gd name="T5" fmla="*/ 768 h 2867"/>
                  <a:gd name="T6" fmla="*/ 311 w 3302"/>
                  <a:gd name="T7" fmla="*/ 809 h 2867"/>
                  <a:gd name="T8" fmla="*/ 243 w 3302"/>
                  <a:gd name="T9" fmla="*/ 887 h 2867"/>
                  <a:gd name="T10" fmla="*/ 217 w 3302"/>
                  <a:gd name="T11" fmla="*/ 990 h 2867"/>
                  <a:gd name="T12" fmla="*/ 229 w 3302"/>
                  <a:gd name="T13" fmla="*/ 2492 h 2867"/>
                  <a:gd name="T14" fmla="*/ 284 w 3302"/>
                  <a:gd name="T15" fmla="*/ 2582 h 2867"/>
                  <a:gd name="T16" fmla="*/ 372 w 3302"/>
                  <a:gd name="T17" fmla="*/ 2638 h 2867"/>
                  <a:gd name="T18" fmla="*/ 2859 w 3302"/>
                  <a:gd name="T19" fmla="*/ 2650 h 2867"/>
                  <a:gd name="T20" fmla="*/ 2962 w 3302"/>
                  <a:gd name="T21" fmla="*/ 2624 h 2867"/>
                  <a:gd name="T22" fmla="*/ 3041 w 3302"/>
                  <a:gd name="T23" fmla="*/ 2555 h 2867"/>
                  <a:gd name="T24" fmla="*/ 3082 w 3302"/>
                  <a:gd name="T25" fmla="*/ 2457 h 2867"/>
                  <a:gd name="T26" fmla="*/ 3083 w 3302"/>
                  <a:gd name="T27" fmla="*/ 990 h 2867"/>
                  <a:gd name="T28" fmla="*/ 3058 w 3302"/>
                  <a:gd name="T29" fmla="*/ 887 h 2867"/>
                  <a:gd name="T30" fmla="*/ 2990 w 3302"/>
                  <a:gd name="T31" fmla="*/ 809 h 2867"/>
                  <a:gd name="T32" fmla="*/ 2894 w 3302"/>
                  <a:gd name="T33" fmla="*/ 768 h 2867"/>
                  <a:gd name="T34" fmla="*/ 2430 w 3302"/>
                  <a:gd name="T35" fmla="*/ 759 h 2867"/>
                  <a:gd name="T36" fmla="*/ 2376 w 3302"/>
                  <a:gd name="T37" fmla="*/ 729 h 2867"/>
                  <a:gd name="T38" fmla="*/ 1254 w 3302"/>
                  <a:gd name="T39" fmla="*/ 219 h 2867"/>
                  <a:gd name="T40" fmla="*/ 2112 w 3302"/>
                  <a:gd name="T41" fmla="*/ 2 h 2867"/>
                  <a:gd name="T42" fmla="*/ 2167 w 3302"/>
                  <a:gd name="T43" fmla="*/ 33 h 2867"/>
                  <a:gd name="T44" fmla="*/ 2859 w 3302"/>
                  <a:gd name="T45" fmla="*/ 548 h 2867"/>
                  <a:gd name="T46" fmla="*/ 3008 w 3302"/>
                  <a:gd name="T47" fmla="*/ 574 h 2867"/>
                  <a:gd name="T48" fmla="*/ 3136 w 3302"/>
                  <a:gd name="T49" fmla="*/ 645 h 2867"/>
                  <a:gd name="T50" fmla="*/ 3233 w 3302"/>
                  <a:gd name="T51" fmla="*/ 753 h 2867"/>
                  <a:gd name="T52" fmla="*/ 3291 w 3302"/>
                  <a:gd name="T53" fmla="*/ 889 h 2867"/>
                  <a:gd name="T54" fmla="*/ 3302 w 3302"/>
                  <a:gd name="T55" fmla="*/ 2421 h 2867"/>
                  <a:gd name="T56" fmla="*/ 3276 w 3302"/>
                  <a:gd name="T57" fmla="*/ 2571 h 2867"/>
                  <a:gd name="T58" fmla="*/ 3205 w 3302"/>
                  <a:gd name="T59" fmla="*/ 2699 h 2867"/>
                  <a:gd name="T60" fmla="*/ 3097 w 3302"/>
                  <a:gd name="T61" fmla="*/ 2797 h 2867"/>
                  <a:gd name="T62" fmla="*/ 2960 w 3302"/>
                  <a:gd name="T63" fmla="*/ 2855 h 2867"/>
                  <a:gd name="T64" fmla="*/ 443 w 3302"/>
                  <a:gd name="T65" fmla="*/ 2867 h 2867"/>
                  <a:gd name="T66" fmla="*/ 294 w 3302"/>
                  <a:gd name="T67" fmla="*/ 2841 h 2867"/>
                  <a:gd name="T68" fmla="*/ 166 w 3302"/>
                  <a:gd name="T69" fmla="*/ 2768 h 2867"/>
                  <a:gd name="T70" fmla="*/ 69 w 3302"/>
                  <a:gd name="T71" fmla="*/ 2659 h 2867"/>
                  <a:gd name="T72" fmla="*/ 12 w 3302"/>
                  <a:gd name="T73" fmla="*/ 2523 h 2867"/>
                  <a:gd name="T74" fmla="*/ 0 w 3302"/>
                  <a:gd name="T75" fmla="*/ 990 h 2867"/>
                  <a:gd name="T76" fmla="*/ 26 w 3302"/>
                  <a:gd name="T77" fmla="*/ 841 h 2867"/>
                  <a:gd name="T78" fmla="*/ 98 w 3302"/>
                  <a:gd name="T79" fmla="*/ 714 h 2867"/>
                  <a:gd name="T80" fmla="*/ 206 w 3302"/>
                  <a:gd name="T81" fmla="*/ 617 h 2867"/>
                  <a:gd name="T82" fmla="*/ 342 w 3302"/>
                  <a:gd name="T83" fmla="*/ 560 h 2867"/>
                  <a:gd name="T84" fmla="*/ 763 w 3302"/>
                  <a:gd name="T85" fmla="*/ 546 h 2867"/>
                  <a:gd name="T86" fmla="*/ 1136 w 3302"/>
                  <a:gd name="T87" fmla="*/ 19 h 2867"/>
                  <a:gd name="T88" fmla="*/ 1196 w 3302"/>
                  <a:gd name="T89" fmla="*/ 0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02" h="2867">
                    <a:moveTo>
                      <a:pt x="1254" y="219"/>
                    </a:moveTo>
                    <a:lnTo>
                      <a:pt x="911" y="716"/>
                    </a:lnTo>
                    <a:lnTo>
                      <a:pt x="898" y="732"/>
                    </a:lnTo>
                    <a:lnTo>
                      <a:pt x="882" y="746"/>
                    </a:lnTo>
                    <a:lnTo>
                      <a:pt x="864" y="756"/>
                    </a:lnTo>
                    <a:lnTo>
                      <a:pt x="844" y="763"/>
                    </a:lnTo>
                    <a:lnTo>
                      <a:pt x="821" y="765"/>
                    </a:lnTo>
                    <a:lnTo>
                      <a:pt x="443" y="765"/>
                    </a:lnTo>
                    <a:lnTo>
                      <a:pt x="407" y="768"/>
                    </a:lnTo>
                    <a:lnTo>
                      <a:pt x="372" y="777"/>
                    </a:lnTo>
                    <a:lnTo>
                      <a:pt x="340" y="790"/>
                    </a:lnTo>
                    <a:lnTo>
                      <a:pt x="311" y="809"/>
                    </a:lnTo>
                    <a:lnTo>
                      <a:pt x="284" y="831"/>
                    </a:lnTo>
                    <a:lnTo>
                      <a:pt x="261" y="857"/>
                    </a:lnTo>
                    <a:lnTo>
                      <a:pt x="243" y="887"/>
                    </a:lnTo>
                    <a:lnTo>
                      <a:pt x="229" y="919"/>
                    </a:lnTo>
                    <a:lnTo>
                      <a:pt x="220" y="954"/>
                    </a:lnTo>
                    <a:lnTo>
                      <a:pt x="217" y="990"/>
                    </a:lnTo>
                    <a:lnTo>
                      <a:pt x="217" y="2421"/>
                    </a:lnTo>
                    <a:lnTo>
                      <a:pt x="220" y="2457"/>
                    </a:lnTo>
                    <a:lnTo>
                      <a:pt x="229" y="2492"/>
                    </a:lnTo>
                    <a:lnTo>
                      <a:pt x="243" y="2525"/>
                    </a:lnTo>
                    <a:lnTo>
                      <a:pt x="261" y="2555"/>
                    </a:lnTo>
                    <a:lnTo>
                      <a:pt x="284" y="2582"/>
                    </a:lnTo>
                    <a:lnTo>
                      <a:pt x="311" y="2605"/>
                    </a:lnTo>
                    <a:lnTo>
                      <a:pt x="340" y="2624"/>
                    </a:lnTo>
                    <a:lnTo>
                      <a:pt x="372" y="2638"/>
                    </a:lnTo>
                    <a:lnTo>
                      <a:pt x="407" y="2647"/>
                    </a:lnTo>
                    <a:lnTo>
                      <a:pt x="443" y="2650"/>
                    </a:lnTo>
                    <a:lnTo>
                      <a:pt x="2859" y="2650"/>
                    </a:lnTo>
                    <a:lnTo>
                      <a:pt x="2896" y="2647"/>
                    </a:lnTo>
                    <a:lnTo>
                      <a:pt x="2930" y="2638"/>
                    </a:lnTo>
                    <a:lnTo>
                      <a:pt x="2962" y="2624"/>
                    </a:lnTo>
                    <a:lnTo>
                      <a:pt x="2992" y="2605"/>
                    </a:lnTo>
                    <a:lnTo>
                      <a:pt x="3018" y="2582"/>
                    </a:lnTo>
                    <a:lnTo>
                      <a:pt x="3041" y="2555"/>
                    </a:lnTo>
                    <a:lnTo>
                      <a:pt x="3060" y="2525"/>
                    </a:lnTo>
                    <a:lnTo>
                      <a:pt x="3073" y="2492"/>
                    </a:lnTo>
                    <a:lnTo>
                      <a:pt x="3082" y="2457"/>
                    </a:lnTo>
                    <a:lnTo>
                      <a:pt x="3085" y="2421"/>
                    </a:lnTo>
                    <a:lnTo>
                      <a:pt x="3083" y="2421"/>
                    </a:lnTo>
                    <a:lnTo>
                      <a:pt x="3083" y="990"/>
                    </a:lnTo>
                    <a:lnTo>
                      <a:pt x="3080" y="954"/>
                    </a:lnTo>
                    <a:lnTo>
                      <a:pt x="3072" y="919"/>
                    </a:lnTo>
                    <a:lnTo>
                      <a:pt x="3058" y="887"/>
                    </a:lnTo>
                    <a:lnTo>
                      <a:pt x="3040" y="857"/>
                    </a:lnTo>
                    <a:lnTo>
                      <a:pt x="3016" y="831"/>
                    </a:lnTo>
                    <a:lnTo>
                      <a:pt x="2990" y="809"/>
                    </a:lnTo>
                    <a:lnTo>
                      <a:pt x="2960" y="790"/>
                    </a:lnTo>
                    <a:lnTo>
                      <a:pt x="2928" y="777"/>
                    </a:lnTo>
                    <a:lnTo>
                      <a:pt x="2894" y="768"/>
                    </a:lnTo>
                    <a:lnTo>
                      <a:pt x="2858" y="765"/>
                    </a:lnTo>
                    <a:lnTo>
                      <a:pt x="2451" y="762"/>
                    </a:lnTo>
                    <a:lnTo>
                      <a:pt x="2430" y="759"/>
                    </a:lnTo>
                    <a:lnTo>
                      <a:pt x="2410" y="753"/>
                    </a:lnTo>
                    <a:lnTo>
                      <a:pt x="2392" y="742"/>
                    </a:lnTo>
                    <a:lnTo>
                      <a:pt x="2376" y="729"/>
                    </a:lnTo>
                    <a:lnTo>
                      <a:pt x="2362" y="713"/>
                    </a:lnTo>
                    <a:lnTo>
                      <a:pt x="2032" y="219"/>
                    </a:lnTo>
                    <a:lnTo>
                      <a:pt x="1254" y="219"/>
                    </a:lnTo>
                    <a:close/>
                    <a:moveTo>
                      <a:pt x="1196" y="0"/>
                    </a:moveTo>
                    <a:lnTo>
                      <a:pt x="2090" y="0"/>
                    </a:lnTo>
                    <a:lnTo>
                      <a:pt x="2112" y="2"/>
                    </a:lnTo>
                    <a:lnTo>
                      <a:pt x="2132" y="9"/>
                    </a:lnTo>
                    <a:lnTo>
                      <a:pt x="2151" y="19"/>
                    </a:lnTo>
                    <a:lnTo>
                      <a:pt x="2167" y="33"/>
                    </a:lnTo>
                    <a:lnTo>
                      <a:pt x="2181" y="51"/>
                    </a:lnTo>
                    <a:lnTo>
                      <a:pt x="2513" y="546"/>
                    </a:lnTo>
                    <a:lnTo>
                      <a:pt x="2859" y="548"/>
                    </a:lnTo>
                    <a:lnTo>
                      <a:pt x="2911" y="551"/>
                    </a:lnTo>
                    <a:lnTo>
                      <a:pt x="2960" y="560"/>
                    </a:lnTo>
                    <a:lnTo>
                      <a:pt x="3008" y="574"/>
                    </a:lnTo>
                    <a:lnTo>
                      <a:pt x="3054" y="593"/>
                    </a:lnTo>
                    <a:lnTo>
                      <a:pt x="3097" y="617"/>
                    </a:lnTo>
                    <a:lnTo>
                      <a:pt x="3136" y="645"/>
                    </a:lnTo>
                    <a:lnTo>
                      <a:pt x="3172" y="678"/>
                    </a:lnTo>
                    <a:lnTo>
                      <a:pt x="3205" y="714"/>
                    </a:lnTo>
                    <a:lnTo>
                      <a:pt x="3233" y="753"/>
                    </a:lnTo>
                    <a:lnTo>
                      <a:pt x="3257" y="796"/>
                    </a:lnTo>
                    <a:lnTo>
                      <a:pt x="3276" y="841"/>
                    </a:lnTo>
                    <a:lnTo>
                      <a:pt x="3291" y="889"/>
                    </a:lnTo>
                    <a:lnTo>
                      <a:pt x="3299" y="938"/>
                    </a:lnTo>
                    <a:lnTo>
                      <a:pt x="3302" y="990"/>
                    </a:lnTo>
                    <a:lnTo>
                      <a:pt x="3302" y="2421"/>
                    </a:lnTo>
                    <a:lnTo>
                      <a:pt x="3299" y="2472"/>
                    </a:lnTo>
                    <a:lnTo>
                      <a:pt x="3291" y="2523"/>
                    </a:lnTo>
                    <a:lnTo>
                      <a:pt x="3276" y="2571"/>
                    </a:lnTo>
                    <a:lnTo>
                      <a:pt x="3257" y="2616"/>
                    </a:lnTo>
                    <a:lnTo>
                      <a:pt x="3233" y="2659"/>
                    </a:lnTo>
                    <a:lnTo>
                      <a:pt x="3205" y="2699"/>
                    </a:lnTo>
                    <a:lnTo>
                      <a:pt x="3172" y="2736"/>
                    </a:lnTo>
                    <a:lnTo>
                      <a:pt x="3136" y="2768"/>
                    </a:lnTo>
                    <a:lnTo>
                      <a:pt x="3097" y="2797"/>
                    </a:lnTo>
                    <a:lnTo>
                      <a:pt x="3054" y="2821"/>
                    </a:lnTo>
                    <a:lnTo>
                      <a:pt x="3008" y="2841"/>
                    </a:lnTo>
                    <a:lnTo>
                      <a:pt x="2960" y="2855"/>
                    </a:lnTo>
                    <a:lnTo>
                      <a:pt x="2911" y="2864"/>
                    </a:lnTo>
                    <a:lnTo>
                      <a:pt x="2859" y="2867"/>
                    </a:lnTo>
                    <a:lnTo>
                      <a:pt x="443" y="2867"/>
                    </a:lnTo>
                    <a:lnTo>
                      <a:pt x="392" y="2864"/>
                    </a:lnTo>
                    <a:lnTo>
                      <a:pt x="342" y="2855"/>
                    </a:lnTo>
                    <a:lnTo>
                      <a:pt x="294" y="2841"/>
                    </a:lnTo>
                    <a:lnTo>
                      <a:pt x="248" y="2821"/>
                    </a:lnTo>
                    <a:lnTo>
                      <a:pt x="206" y="2797"/>
                    </a:lnTo>
                    <a:lnTo>
                      <a:pt x="166" y="2768"/>
                    </a:lnTo>
                    <a:lnTo>
                      <a:pt x="130" y="2736"/>
                    </a:lnTo>
                    <a:lnTo>
                      <a:pt x="98" y="2699"/>
                    </a:lnTo>
                    <a:lnTo>
                      <a:pt x="69" y="2659"/>
                    </a:lnTo>
                    <a:lnTo>
                      <a:pt x="45" y="2616"/>
                    </a:lnTo>
                    <a:lnTo>
                      <a:pt x="26" y="2571"/>
                    </a:lnTo>
                    <a:lnTo>
                      <a:pt x="12" y="2523"/>
                    </a:lnTo>
                    <a:lnTo>
                      <a:pt x="3" y="2472"/>
                    </a:lnTo>
                    <a:lnTo>
                      <a:pt x="0" y="2421"/>
                    </a:lnTo>
                    <a:lnTo>
                      <a:pt x="0" y="990"/>
                    </a:lnTo>
                    <a:lnTo>
                      <a:pt x="3" y="938"/>
                    </a:lnTo>
                    <a:lnTo>
                      <a:pt x="12" y="889"/>
                    </a:lnTo>
                    <a:lnTo>
                      <a:pt x="26" y="841"/>
                    </a:lnTo>
                    <a:lnTo>
                      <a:pt x="45" y="796"/>
                    </a:lnTo>
                    <a:lnTo>
                      <a:pt x="69" y="753"/>
                    </a:lnTo>
                    <a:lnTo>
                      <a:pt x="98" y="714"/>
                    </a:lnTo>
                    <a:lnTo>
                      <a:pt x="130" y="678"/>
                    </a:lnTo>
                    <a:lnTo>
                      <a:pt x="166" y="645"/>
                    </a:lnTo>
                    <a:lnTo>
                      <a:pt x="206" y="617"/>
                    </a:lnTo>
                    <a:lnTo>
                      <a:pt x="248" y="593"/>
                    </a:lnTo>
                    <a:lnTo>
                      <a:pt x="294" y="574"/>
                    </a:lnTo>
                    <a:lnTo>
                      <a:pt x="342" y="560"/>
                    </a:lnTo>
                    <a:lnTo>
                      <a:pt x="392" y="551"/>
                    </a:lnTo>
                    <a:lnTo>
                      <a:pt x="443" y="548"/>
                    </a:lnTo>
                    <a:lnTo>
                      <a:pt x="763" y="546"/>
                    </a:lnTo>
                    <a:lnTo>
                      <a:pt x="1107" y="49"/>
                    </a:lnTo>
                    <a:lnTo>
                      <a:pt x="1120" y="33"/>
                    </a:lnTo>
                    <a:lnTo>
                      <a:pt x="1136" y="19"/>
                    </a:lnTo>
                    <a:lnTo>
                      <a:pt x="1154" y="9"/>
                    </a:lnTo>
                    <a:lnTo>
                      <a:pt x="1174" y="2"/>
                    </a:lnTo>
                    <a:lnTo>
                      <a:pt x="1196" y="0"/>
                    </a:lnTo>
                    <a:close/>
                  </a:path>
                </a:pathLst>
              </a:custGeom>
              <a:grpFill/>
              <a:ln w="0">
                <a:noFill/>
                <a:prstDash val="solid"/>
                <a:round/>
                <a:headEnd/>
                <a:tailEnd/>
              </a:ln>
            </p:spPr>
            <p:txBody>
              <a:bodyPr/>
              <a:lstStyle/>
              <a:p>
                <a:pPr eaLnBrk="1" fontAlgn="auto" hangingPunct="1">
                  <a:spcBef>
                    <a:spcPts val="0"/>
                  </a:spcBef>
                  <a:spcAft>
                    <a:spcPts val="0"/>
                  </a:spcAft>
                  <a:defRPr/>
                </a:pPr>
                <a:endParaRPr lang="en-US" dirty="0">
                  <a:latin typeface="Source Sans Pro" panose="020B0503030403020204" pitchFamily="34" charset="0"/>
                </a:endParaRPr>
              </a:p>
            </p:txBody>
          </p:sp>
          <p:sp>
            <p:nvSpPr>
              <p:cNvPr id="22" name="Freeform 18"/>
              <p:cNvSpPr>
                <a:spLocks noEditPoints="1"/>
              </p:cNvSpPr>
              <p:nvPr/>
            </p:nvSpPr>
            <p:spPr bwMode="auto">
              <a:xfrm>
                <a:off x="2532063" y="2176463"/>
                <a:ext cx="2447925" cy="2446338"/>
              </a:xfrm>
              <a:custGeom>
                <a:avLst/>
                <a:gdLst>
                  <a:gd name="T0" fmla="*/ 660 w 1542"/>
                  <a:gd name="T1" fmla="*/ 228 h 1541"/>
                  <a:gd name="T2" fmla="*/ 508 w 1542"/>
                  <a:gd name="T3" fmla="*/ 285 h 1541"/>
                  <a:gd name="T4" fmla="*/ 380 w 1542"/>
                  <a:gd name="T5" fmla="*/ 380 h 1541"/>
                  <a:gd name="T6" fmla="*/ 285 w 1542"/>
                  <a:gd name="T7" fmla="*/ 507 h 1541"/>
                  <a:gd name="T8" fmla="*/ 229 w 1542"/>
                  <a:gd name="T9" fmla="*/ 659 h 1541"/>
                  <a:gd name="T10" fmla="*/ 221 w 1542"/>
                  <a:gd name="T11" fmla="*/ 827 h 1541"/>
                  <a:gd name="T12" fmla="*/ 261 w 1542"/>
                  <a:gd name="T13" fmla="*/ 985 h 1541"/>
                  <a:gd name="T14" fmla="*/ 344 w 1542"/>
                  <a:gd name="T15" fmla="*/ 1122 h 1541"/>
                  <a:gd name="T16" fmla="*/ 462 w 1542"/>
                  <a:gd name="T17" fmla="*/ 1229 h 1541"/>
                  <a:gd name="T18" fmla="*/ 607 w 1542"/>
                  <a:gd name="T19" fmla="*/ 1299 h 1541"/>
                  <a:gd name="T20" fmla="*/ 771 w 1542"/>
                  <a:gd name="T21" fmla="*/ 1324 h 1541"/>
                  <a:gd name="T22" fmla="*/ 935 w 1542"/>
                  <a:gd name="T23" fmla="*/ 1299 h 1541"/>
                  <a:gd name="T24" fmla="*/ 1081 w 1542"/>
                  <a:gd name="T25" fmla="*/ 1229 h 1541"/>
                  <a:gd name="T26" fmla="*/ 1198 w 1542"/>
                  <a:gd name="T27" fmla="*/ 1122 h 1541"/>
                  <a:gd name="T28" fmla="*/ 1281 w 1542"/>
                  <a:gd name="T29" fmla="*/ 985 h 1541"/>
                  <a:gd name="T30" fmla="*/ 1322 w 1542"/>
                  <a:gd name="T31" fmla="*/ 827 h 1541"/>
                  <a:gd name="T32" fmla="*/ 1313 w 1542"/>
                  <a:gd name="T33" fmla="*/ 659 h 1541"/>
                  <a:gd name="T34" fmla="*/ 1258 w 1542"/>
                  <a:gd name="T35" fmla="*/ 507 h 1541"/>
                  <a:gd name="T36" fmla="*/ 1162 w 1542"/>
                  <a:gd name="T37" fmla="*/ 380 h 1541"/>
                  <a:gd name="T38" fmla="*/ 1034 w 1542"/>
                  <a:gd name="T39" fmla="*/ 285 h 1541"/>
                  <a:gd name="T40" fmla="*/ 882 w 1542"/>
                  <a:gd name="T41" fmla="*/ 228 h 1541"/>
                  <a:gd name="T42" fmla="*/ 771 w 1542"/>
                  <a:gd name="T43" fmla="*/ 0 h 1541"/>
                  <a:gd name="T44" fmla="*/ 975 w 1542"/>
                  <a:gd name="T45" fmla="*/ 27 h 1541"/>
                  <a:gd name="T46" fmla="*/ 1160 w 1542"/>
                  <a:gd name="T47" fmla="*/ 105 h 1541"/>
                  <a:gd name="T48" fmla="*/ 1316 w 1542"/>
                  <a:gd name="T49" fmla="*/ 226 h 1541"/>
                  <a:gd name="T50" fmla="*/ 1437 w 1542"/>
                  <a:gd name="T51" fmla="*/ 382 h 1541"/>
                  <a:gd name="T52" fmla="*/ 1514 w 1542"/>
                  <a:gd name="T53" fmla="*/ 566 h 1541"/>
                  <a:gd name="T54" fmla="*/ 1542 w 1542"/>
                  <a:gd name="T55" fmla="*/ 770 h 1541"/>
                  <a:gd name="T56" fmla="*/ 1514 w 1542"/>
                  <a:gd name="T57" fmla="*/ 975 h 1541"/>
                  <a:gd name="T58" fmla="*/ 1437 w 1542"/>
                  <a:gd name="T59" fmla="*/ 1159 h 1541"/>
                  <a:gd name="T60" fmla="*/ 1316 w 1542"/>
                  <a:gd name="T61" fmla="*/ 1315 h 1541"/>
                  <a:gd name="T62" fmla="*/ 1160 w 1542"/>
                  <a:gd name="T63" fmla="*/ 1436 h 1541"/>
                  <a:gd name="T64" fmla="*/ 975 w 1542"/>
                  <a:gd name="T65" fmla="*/ 1513 h 1541"/>
                  <a:gd name="T66" fmla="*/ 771 w 1542"/>
                  <a:gd name="T67" fmla="*/ 1541 h 1541"/>
                  <a:gd name="T68" fmla="*/ 567 w 1542"/>
                  <a:gd name="T69" fmla="*/ 1513 h 1541"/>
                  <a:gd name="T70" fmla="*/ 382 w 1542"/>
                  <a:gd name="T71" fmla="*/ 1436 h 1541"/>
                  <a:gd name="T72" fmla="*/ 226 w 1542"/>
                  <a:gd name="T73" fmla="*/ 1315 h 1541"/>
                  <a:gd name="T74" fmla="*/ 106 w 1542"/>
                  <a:gd name="T75" fmla="*/ 1159 h 1541"/>
                  <a:gd name="T76" fmla="*/ 28 w 1542"/>
                  <a:gd name="T77" fmla="*/ 975 h 1541"/>
                  <a:gd name="T78" fmla="*/ 0 w 1542"/>
                  <a:gd name="T79" fmla="*/ 770 h 1541"/>
                  <a:gd name="T80" fmla="*/ 28 w 1542"/>
                  <a:gd name="T81" fmla="*/ 566 h 1541"/>
                  <a:gd name="T82" fmla="*/ 105 w 1542"/>
                  <a:gd name="T83" fmla="*/ 382 h 1541"/>
                  <a:gd name="T84" fmla="*/ 226 w 1542"/>
                  <a:gd name="T85" fmla="*/ 226 h 1541"/>
                  <a:gd name="T86" fmla="*/ 381 w 1542"/>
                  <a:gd name="T87" fmla="*/ 105 h 1541"/>
                  <a:gd name="T88" fmla="*/ 566 w 1542"/>
                  <a:gd name="T89" fmla="*/ 27 h 1541"/>
                  <a:gd name="T90" fmla="*/ 771 w 1542"/>
                  <a:gd name="T91" fmla="*/ 0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42" h="1541">
                    <a:moveTo>
                      <a:pt x="771" y="217"/>
                    </a:moveTo>
                    <a:lnTo>
                      <a:pt x="715" y="220"/>
                    </a:lnTo>
                    <a:lnTo>
                      <a:pt x="660" y="228"/>
                    </a:lnTo>
                    <a:lnTo>
                      <a:pt x="607" y="242"/>
                    </a:lnTo>
                    <a:lnTo>
                      <a:pt x="557" y="260"/>
                    </a:lnTo>
                    <a:lnTo>
                      <a:pt x="508" y="285"/>
                    </a:lnTo>
                    <a:lnTo>
                      <a:pt x="462" y="313"/>
                    </a:lnTo>
                    <a:lnTo>
                      <a:pt x="419" y="344"/>
                    </a:lnTo>
                    <a:lnTo>
                      <a:pt x="380" y="380"/>
                    </a:lnTo>
                    <a:lnTo>
                      <a:pt x="344" y="419"/>
                    </a:lnTo>
                    <a:lnTo>
                      <a:pt x="312" y="462"/>
                    </a:lnTo>
                    <a:lnTo>
                      <a:pt x="285" y="507"/>
                    </a:lnTo>
                    <a:lnTo>
                      <a:pt x="261" y="556"/>
                    </a:lnTo>
                    <a:lnTo>
                      <a:pt x="243" y="606"/>
                    </a:lnTo>
                    <a:lnTo>
                      <a:pt x="229" y="659"/>
                    </a:lnTo>
                    <a:lnTo>
                      <a:pt x="221" y="714"/>
                    </a:lnTo>
                    <a:lnTo>
                      <a:pt x="218" y="770"/>
                    </a:lnTo>
                    <a:lnTo>
                      <a:pt x="221" y="827"/>
                    </a:lnTo>
                    <a:lnTo>
                      <a:pt x="229" y="881"/>
                    </a:lnTo>
                    <a:lnTo>
                      <a:pt x="243" y="934"/>
                    </a:lnTo>
                    <a:lnTo>
                      <a:pt x="261" y="985"/>
                    </a:lnTo>
                    <a:lnTo>
                      <a:pt x="285" y="1034"/>
                    </a:lnTo>
                    <a:lnTo>
                      <a:pt x="312" y="1080"/>
                    </a:lnTo>
                    <a:lnTo>
                      <a:pt x="344" y="1122"/>
                    </a:lnTo>
                    <a:lnTo>
                      <a:pt x="380" y="1162"/>
                    </a:lnTo>
                    <a:lnTo>
                      <a:pt x="419" y="1197"/>
                    </a:lnTo>
                    <a:lnTo>
                      <a:pt x="462" y="1229"/>
                    </a:lnTo>
                    <a:lnTo>
                      <a:pt x="508" y="1257"/>
                    </a:lnTo>
                    <a:lnTo>
                      <a:pt x="557" y="1280"/>
                    </a:lnTo>
                    <a:lnTo>
                      <a:pt x="607" y="1299"/>
                    </a:lnTo>
                    <a:lnTo>
                      <a:pt x="660" y="1312"/>
                    </a:lnTo>
                    <a:lnTo>
                      <a:pt x="715" y="1321"/>
                    </a:lnTo>
                    <a:lnTo>
                      <a:pt x="771" y="1324"/>
                    </a:lnTo>
                    <a:lnTo>
                      <a:pt x="828" y="1321"/>
                    </a:lnTo>
                    <a:lnTo>
                      <a:pt x="882" y="1312"/>
                    </a:lnTo>
                    <a:lnTo>
                      <a:pt x="935" y="1299"/>
                    </a:lnTo>
                    <a:lnTo>
                      <a:pt x="986" y="1280"/>
                    </a:lnTo>
                    <a:lnTo>
                      <a:pt x="1034" y="1257"/>
                    </a:lnTo>
                    <a:lnTo>
                      <a:pt x="1081" y="1229"/>
                    </a:lnTo>
                    <a:lnTo>
                      <a:pt x="1123" y="1197"/>
                    </a:lnTo>
                    <a:lnTo>
                      <a:pt x="1162" y="1162"/>
                    </a:lnTo>
                    <a:lnTo>
                      <a:pt x="1198" y="1122"/>
                    </a:lnTo>
                    <a:lnTo>
                      <a:pt x="1230" y="1080"/>
                    </a:lnTo>
                    <a:lnTo>
                      <a:pt x="1258" y="1034"/>
                    </a:lnTo>
                    <a:lnTo>
                      <a:pt x="1281" y="985"/>
                    </a:lnTo>
                    <a:lnTo>
                      <a:pt x="1300" y="934"/>
                    </a:lnTo>
                    <a:lnTo>
                      <a:pt x="1313" y="881"/>
                    </a:lnTo>
                    <a:lnTo>
                      <a:pt x="1322" y="827"/>
                    </a:lnTo>
                    <a:lnTo>
                      <a:pt x="1325" y="770"/>
                    </a:lnTo>
                    <a:lnTo>
                      <a:pt x="1322" y="714"/>
                    </a:lnTo>
                    <a:lnTo>
                      <a:pt x="1313" y="659"/>
                    </a:lnTo>
                    <a:lnTo>
                      <a:pt x="1300" y="606"/>
                    </a:lnTo>
                    <a:lnTo>
                      <a:pt x="1281" y="556"/>
                    </a:lnTo>
                    <a:lnTo>
                      <a:pt x="1258" y="507"/>
                    </a:lnTo>
                    <a:lnTo>
                      <a:pt x="1230" y="462"/>
                    </a:lnTo>
                    <a:lnTo>
                      <a:pt x="1198" y="419"/>
                    </a:lnTo>
                    <a:lnTo>
                      <a:pt x="1162" y="380"/>
                    </a:lnTo>
                    <a:lnTo>
                      <a:pt x="1123" y="344"/>
                    </a:lnTo>
                    <a:lnTo>
                      <a:pt x="1081" y="313"/>
                    </a:lnTo>
                    <a:lnTo>
                      <a:pt x="1034" y="285"/>
                    </a:lnTo>
                    <a:lnTo>
                      <a:pt x="986" y="260"/>
                    </a:lnTo>
                    <a:lnTo>
                      <a:pt x="935" y="242"/>
                    </a:lnTo>
                    <a:lnTo>
                      <a:pt x="882" y="228"/>
                    </a:lnTo>
                    <a:lnTo>
                      <a:pt x="828" y="220"/>
                    </a:lnTo>
                    <a:lnTo>
                      <a:pt x="771" y="217"/>
                    </a:lnTo>
                    <a:close/>
                    <a:moveTo>
                      <a:pt x="771" y="0"/>
                    </a:moveTo>
                    <a:lnTo>
                      <a:pt x="841" y="3"/>
                    </a:lnTo>
                    <a:lnTo>
                      <a:pt x="909" y="12"/>
                    </a:lnTo>
                    <a:lnTo>
                      <a:pt x="975" y="27"/>
                    </a:lnTo>
                    <a:lnTo>
                      <a:pt x="1040" y="48"/>
                    </a:lnTo>
                    <a:lnTo>
                      <a:pt x="1102" y="74"/>
                    </a:lnTo>
                    <a:lnTo>
                      <a:pt x="1160" y="105"/>
                    </a:lnTo>
                    <a:lnTo>
                      <a:pt x="1216" y="141"/>
                    </a:lnTo>
                    <a:lnTo>
                      <a:pt x="1268" y="181"/>
                    </a:lnTo>
                    <a:lnTo>
                      <a:pt x="1316" y="226"/>
                    </a:lnTo>
                    <a:lnTo>
                      <a:pt x="1360" y="275"/>
                    </a:lnTo>
                    <a:lnTo>
                      <a:pt x="1401" y="327"/>
                    </a:lnTo>
                    <a:lnTo>
                      <a:pt x="1437" y="382"/>
                    </a:lnTo>
                    <a:lnTo>
                      <a:pt x="1468" y="441"/>
                    </a:lnTo>
                    <a:lnTo>
                      <a:pt x="1494" y="502"/>
                    </a:lnTo>
                    <a:lnTo>
                      <a:pt x="1514" y="566"/>
                    </a:lnTo>
                    <a:lnTo>
                      <a:pt x="1529" y="632"/>
                    </a:lnTo>
                    <a:lnTo>
                      <a:pt x="1539" y="700"/>
                    </a:lnTo>
                    <a:lnTo>
                      <a:pt x="1542" y="770"/>
                    </a:lnTo>
                    <a:lnTo>
                      <a:pt x="1539" y="840"/>
                    </a:lnTo>
                    <a:lnTo>
                      <a:pt x="1529" y="908"/>
                    </a:lnTo>
                    <a:lnTo>
                      <a:pt x="1514" y="975"/>
                    </a:lnTo>
                    <a:lnTo>
                      <a:pt x="1494" y="1039"/>
                    </a:lnTo>
                    <a:lnTo>
                      <a:pt x="1468" y="1101"/>
                    </a:lnTo>
                    <a:lnTo>
                      <a:pt x="1437" y="1159"/>
                    </a:lnTo>
                    <a:lnTo>
                      <a:pt x="1401" y="1215"/>
                    </a:lnTo>
                    <a:lnTo>
                      <a:pt x="1360" y="1267"/>
                    </a:lnTo>
                    <a:lnTo>
                      <a:pt x="1316" y="1315"/>
                    </a:lnTo>
                    <a:lnTo>
                      <a:pt x="1268" y="1360"/>
                    </a:lnTo>
                    <a:lnTo>
                      <a:pt x="1216" y="1400"/>
                    </a:lnTo>
                    <a:lnTo>
                      <a:pt x="1160" y="1436"/>
                    </a:lnTo>
                    <a:lnTo>
                      <a:pt x="1102" y="1467"/>
                    </a:lnTo>
                    <a:lnTo>
                      <a:pt x="1040" y="1493"/>
                    </a:lnTo>
                    <a:lnTo>
                      <a:pt x="975" y="1513"/>
                    </a:lnTo>
                    <a:lnTo>
                      <a:pt x="909" y="1529"/>
                    </a:lnTo>
                    <a:lnTo>
                      <a:pt x="841" y="1538"/>
                    </a:lnTo>
                    <a:lnTo>
                      <a:pt x="771" y="1541"/>
                    </a:lnTo>
                    <a:lnTo>
                      <a:pt x="701" y="1538"/>
                    </a:lnTo>
                    <a:lnTo>
                      <a:pt x="633" y="1529"/>
                    </a:lnTo>
                    <a:lnTo>
                      <a:pt x="567" y="1513"/>
                    </a:lnTo>
                    <a:lnTo>
                      <a:pt x="503" y="1493"/>
                    </a:lnTo>
                    <a:lnTo>
                      <a:pt x="441" y="1467"/>
                    </a:lnTo>
                    <a:lnTo>
                      <a:pt x="382" y="1436"/>
                    </a:lnTo>
                    <a:lnTo>
                      <a:pt x="327" y="1400"/>
                    </a:lnTo>
                    <a:lnTo>
                      <a:pt x="275" y="1360"/>
                    </a:lnTo>
                    <a:lnTo>
                      <a:pt x="226" y="1315"/>
                    </a:lnTo>
                    <a:lnTo>
                      <a:pt x="182" y="1267"/>
                    </a:lnTo>
                    <a:lnTo>
                      <a:pt x="142" y="1215"/>
                    </a:lnTo>
                    <a:lnTo>
                      <a:pt x="106" y="1159"/>
                    </a:lnTo>
                    <a:lnTo>
                      <a:pt x="75" y="1101"/>
                    </a:lnTo>
                    <a:lnTo>
                      <a:pt x="49" y="1039"/>
                    </a:lnTo>
                    <a:lnTo>
                      <a:pt x="28" y="975"/>
                    </a:lnTo>
                    <a:lnTo>
                      <a:pt x="13" y="908"/>
                    </a:lnTo>
                    <a:lnTo>
                      <a:pt x="4" y="840"/>
                    </a:lnTo>
                    <a:lnTo>
                      <a:pt x="0" y="770"/>
                    </a:lnTo>
                    <a:lnTo>
                      <a:pt x="4" y="700"/>
                    </a:lnTo>
                    <a:lnTo>
                      <a:pt x="13" y="632"/>
                    </a:lnTo>
                    <a:lnTo>
                      <a:pt x="28" y="566"/>
                    </a:lnTo>
                    <a:lnTo>
                      <a:pt x="49" y="502"/>
                    </a:lnTo>
                    <a:lnTo>
                      <a:pt x="74" y="441"/>
                    </a:lnTo>
                    <a:lnTo>
                      <a:pt x="105" y="382"/>
                    </a:lnTo>
                    <a:lnTo>
                      <a:pt x="141" y="327"/>
                    </a:lnTo>
                    <a:lnTo>
                      <a:pt x="181" y="275"/>
                    </a:lnTo>
                    <a:lnTo>
                      <a:pt x="226" y="226"/>
                    </a:lnTo>
                    <a:lnTo>
                      <a:pt x="274" y="181"/>
                    </a:lnTo>
                    <a:lnTo>
                      <a:pt x="326" y="141"/>
                    </a:lnTo>
                    <a:lnTo>
                      <a:pt x="381" y="105"/>
                    </a:lnTo>
                    <a:lnTo>
                      <a:pt x="440" y="74"/>
                    </a:lnTo>
                    <a:lnTo>
                      <a:pt x="502" y="48"/>
                    </a:lnTo>
                    <a:lnTo>
                      <a:pt x="566" y="27"/>
                    </a:lnTo>
                    <a:lnTo>
                      <a:pt x="633" y="12"/>
                    </a:lnTo>
                    <a:lnTo>
                      <a:pt x="701" y="3"/>
                    </a:lnTo>
                    <a:lnTo>
                      <a:pt x="771" y="0"/>
                    </a:lnTo>
                    <a:close/>
                  </a:path>
                </a:pathLst>
              </a:custGeom>
              <a:grpFill/>
              <a:ln w="0">
                <a:noFill/>
                <a:prstDash val="solid"/>
                <a:round/>
                <a:headEnd/>
                <a:tailEnd/>
              </a:ln>
            </p:spPr>
            <p:txBody>
              <a:bodyPr/>
              <a:lstStyle/>
              <a:p>
                <a:pPr eaLnBrk="1" fontAlgn="auto" hangingPunct="1">
                  <a:spcBef>
                    <a:spcPts val="0"/>
                  </a:spcBef>
                  <a:spcAft>
                    <a:spcPts val="0"/>
                  </a:spcAft>
                  <a:defRPr/>
                </a:pPr>
                <a:endParaRPr lang="en-US" dirty="0">
                  <a:latin typeface="Source Sans Pro" panose="020B0503030403020204" pitchFamily="34" charset="0"/>
                </a:endParaRPr>
              </a:p>
            </p:txBody>
          </p:sp>
          <p:sp>
            <p:nvSpPr>
              <p:cNvPr id="23" name="Freeform 19"/>
              <p:cNvSpPr>
                <a:spLocks/>
              </p:cNvSpPr>
              <p:nvPr/>
            </p:nvSpPr>
            <p:spPr bwMode="auto">
              <a:xfrm>
                <a:off x="5329238" y="2617788"/>
                <a:ext cx="131763" cy="131763"/>
              </a:xfrm>
              <a:custGeom>
                <a:avLst/>
                <a:gdLst>
                  <a:gd name="T0" fmla="*/ 42 w 83"/>
                  <a:gd name="T1" fmla="*/ 0 h 83"/>
                  <a:gd name="T2" fmla="*/ 55 w 83"/>
                  <a:gd name="T3" fmla="*/ 2 h 83"/>
                  <a:gd name="T4" fmla="*/ 66 w 83"/>
                  <a:gd name="T5" fmla="*/ 8 h 83"/>
                  <a:gd name="T6" fmla="*/ 75 w 83"/>
                  <a:gd name="T7" fmla="*/ 17 h 83"/>
                  <a:gd name="T8" fmla="*/ 81 w 83"/>
                  <a:gd name="T9" fmla="*/ 28 h 83"/>
                  <a:gd name="T10" fmla="*/ 83 w 83"/>
                  <a:gd name="T11" fmla="*/ 41 h 83"/>
                  <a:gd name="T12" fmla="*/ 81 w 83"/>
                  <a:gd name="T13" fmla="*/ 55 h 83"/>
                  <a:gd name="T14" fmla="*/ 75 w 83"/>
                  <a:gd name="T15" fmla="*/ 66 h 83"/>
                  <a:gd name="T16" fmla="*/ 66 w 83"/>
                  <a:gd name="T17" fmla="*/ 75 h 83"/>
                  <a:gd name="T18" fmla="*/ 55 w 83"/>
                  <a:gd name="T19" fmla="*/ 81 h 83"/>
                  <a:gd name="T20" fmla="*/ 42 w 83"/>
                  <a:gd name="T21" fmla="*/ 83 h 83"/>
                  <a:gd name="T22" fmla="*/ 29 w 83"/>
                  <a:gd name="T23" fmla="*/ 81 h 83"/>
                  <a:gd name="T24" fmla="*/ 17 w 83"/>
                  <a:gd name="T25" fmla="*/ 75 h 83"/>
                  <a:gd name="T26" fmla="*/ 8 w 83"/>
                  <a:gd name="T27" fmla="*/ 66 h 83"/>
                  <a:gd name="T28" fmla="*/ 2 w 83"/>
                  <a:gd name="T29" fmla="*/ 55 h 83"/>
                  <a:gd name="T30" fmla="*/ 0 w 83"/>
                  <a:gd name="T31" fmla="*/ 41 h 83"/>
                  <a:gd name="T32" fmla="*/ 2 w 83"/>
                  <a:gd name="T33" fmla="*/ 28 h 83"/>
                  <a:gd name="T34" fmla="*/ 8 w 83"/>
                  <a:gd name="T35" fmla="*/ 17 h 83"/>
                  <a:gd name="T36" fmla="*/ 17 w 83"/>
                  <a:gd name="T37" fmla="*/ 8 h 83"/>
                  <a:gd name="T38" fmla="*/ 29 w 83"/>
                  <a:gd name="T39" fmla="*/ 2 h 83"/>
                  <a:gd name="T40" fmla="*/ 42 w 83"/>
                  <a:gd name="T4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83">
                    <a:moveTo>
                      <a:pt x="42" y="0"/>
                    </a:moveTo>
                    <a:lnTo>
                      <a:pt x="55" y="2"/>
                    </a:lnTo>
                    <a:lnTo>
                      <a:pt x="66" y="8"/>
                    </a:lnTo>
                    <a:lnTo>
                      <a:pt x="75" y="17"/>
                    </a:lnTo>
                    <a:lnTo>
                      <a:pt x="81" y="28"/>
                    </a:lnTo>
                    <a:lnTo>
                      <a:pt x="83" y="41"/>
                    </a:lnTo>
                    <a:lnTo>
                      <a:pt x="81" y="55"/>
                    </a:lnTo>
                    <a:lnTo>
                      <a:pt x="75" y="66"/>
                    </a:lnTo>
                    <a:lnTo>
                      <a:pt x="66" y="75"/>
                    </a:lnTo>
                    <a:lnTo>
                      <a:pt x="55" y="81"/>
                    </a:lnTo>
                    <a:lnTo>
                      <a:pt x="42" y="83"/>
                    </a:lnTo>
                    <a:lnTo>
                      <a:pt x="29" y="81"/>
                    </a:lnTo>
                    <a:lnTo>
                      <a:pt x="17" y="75"/>
                    </a:lnTo>
                    <a:lnTo>
                      <a:pt x="8" y="66"/>
                    </a:lnTo>
                    <a:lnTo>
                      <a:pt x="2" y="55"/>
                    </a:lnTo>
                    <a:lnTo>
                      <a:pt x="0" y="41"/>
                    </a:lnTo>
                    <a:lnTo>
                      <a:pt x="2" y="28"/>
                    </a:lnTo>
                    <a:lnTo>
                      <a:pt x="8" y="17"/>
                    </a:lnTo>
                    <a:lnTo>
                      <a:pt x="17" y="8"/>
                    </a:lnTo>
                    <a:lnTo>
                      <a:pt x="29" y="2"/>
                    </a:lnTo>
                    <a:lnTo>
                      <a:pt x="42" y="0"/>
                    </a:lnTo>
                    <a:close/>
                  </a:path>
                </a:pathLst>
              </a:custGeom>
              <a:grpFill/>
              <a:ln w="0">
                <a:noFill/>
                <a:prstDash val="solid"/>
                <a:round/>
                <a:headEnd/>
                <a:tailEnd/>
              </a:ln>
            </p:spPr>
            <p:txBody>
              <a:bodyPr/>
              <a:lstStyle/>
              <a:p>
                <a:pPr eaLnBrk="1" fontAlgn="auto" hangingPunct="1">
                  <a:spcBef>
                    <a:spcPts val="0"/>
                  </a:spcBef>
                  <a:spcAft>
                    <a:spcPts val="0"/>
                  </a:spcAft>
                  <a:defRPr/>
                </a:pPr>
                <a:endParaRPr lang="en-US" dirty="0">
                  <a:latin typeface="Source Sans Pro" panose="020B0503030403020204" pitchFamily="34" charset="0"/>
                </a:endParaRPr>
              </a:p>
            </p:txBody>
          </p:sp>
          <p:sp>
            <p:nvSpPr>
              <p:cNvPr id="24" name="Freeform 20"/>
              <p:cNvSpPr>
                <a:spLocks noEditPoints="1"/>
              </p:cNvSpPr>
              <p:nvPr/>
            </p:nvSpPr>
            <p:spPr bwMode="auto">
              <a:xfrm>
                <a:off x="5156200" y="2443163"/>
                <a:ext cx="477838" cy="479425"/>
              </a:xfrm>
              <a:custGeom>
                <a:avLst/>
                <a:gdLst>
                  <a:gd name="T0" fmla="*/ 151 w 301"/>
                  <a:gd name="T1" fmla="*/ 83 h 302"/>
                  <a:gd name="T2" fmla="*/ 133 w 301"/>
                  <a:gd name="T3" fmla="*/ 86 h 302"/>
                  <a:gd name="T4" fmla="*/ 117 w 301"/>
                  <a:gd name="T5" fmla="*/ 93 h 302"/>
                  <a:gd name="T6" fmla="*/ 104 w 301"/>
                  <a:gd name="T7" fmla="*/ 104 h 302"/>
                  <a:gd name="T8" fmla="*/ 93 w 301"/>
                  <a:gd name="T9" fmla="*/ 118 h 302"/>
                  <a:gd name="T10" fmla="*/ 86 w 301"/>
                  <a:gd name="T11" fmla="*/ 134 h 302"/>
                  <a:gd name="T12" fmla="*/ 84 w 301"/>
                  <a:gd name="T13" fmla="*/ 151 h 302"/>
                  <a:gd name="T14" fmla="*/ 86 w 301"/>
                  <a:gd name="T15" fmla="*/ 169 h 302"/>
                  <a:gd name="T16" fmla="*/ 93 w 301"/>
                  <a:gd name="T17" fmla="*/ 185 h 302"/>
                  <a:gd name="T18" fmla="*/ 103 w 301"/>
                  <a:gd name="T19" fmla="*/ 198 h 302"/>
                  <a:gd name="T20" fmla="*/ 116 w 301"/>
                  <a:gd name="T21" fmla="*/ 209 h 302"/>
                  <a:gd name="T22" fmla="*/ 133 w 301"/>
                  <a:gd name="T23" fmla="*/ 216 h 302"/>
                  <a:gd name="T24" fmla="*/ 151 w 301"/>
                  <a:gd name="T25" fmla="*/ 218 h 302"/>
                  <a:gd name="T26" fmla="*/ 169 w 301"/>
                  <a:gd name="T27" fmla="*/ 216 h 302"/>
                  <a:gd name="T28" fmla="*/ 185 w 301"/>
                  <a:gd name="T29" fmla="*/ 209 h 302"/>
                  <a:gd name="T30" fmla="*/ 199 w 301"/>
                  <a:gd name="T31" fmla="*/ 198 h 302"/>
                  <a:gd name="T32" fmla="*/ 209 w 301"/>
                  <a:gd name="T33" fmla="*/ 185 h 302"/>
                  <a:gd name="T34" fmla="*/ 215 w 301"/>
                  <a:gd name="T35" fmla="*/ 169 h 302"/>
                  <a:gd name="T36" fmla="*/ 218 w 301"/>
                  <a:gd name="T37" fmla="*/ 151 h 302"/>
                  <a:gd name="T38" fmla="*/ 215 w 301"/>
                  <a:gd name="T39" fmla="*/ 134 h 302"/>
                  <a:gd name="T40" fmla="*/ 208 w 301"/>
                  <a:gd name="T41" fmla="*/ 118 h 302"/>
                  <a:gd name="T42" fmla="*/ 198 w 301"/>
                  <a:gd name="T43" fmla="*/ 104 h 302"/>
                  <a:gd name="T44" fmla="*/ 184 w 301"/>
                  <a:gd name="T45" fmla="*/ 93 h 302"/>
                  <a:gd name="T46" fmla="*/ 168 w 301"/>
                  <a:gd name="T47" fmla="*/ 86 h 302"/>
                  <a:gd name="T48" fmla="*/ 151 w 301"/>
                  <a:gd name="T49" fmla="*/ 83 h 302"/>
                  <a:gd name="T50" fmla="*/ 151 w 301"/>
                  <a:gd name="T51" fmla="*/ 0 h 302"/>
                  <a:gd name="T52" fmla="*/ 181 w 301"/>
                  <a:gd name="T53" fmla="*/ 3 h 302"/>
                  <a:gd name="T54" fmla="*/ 209 w 301"/>
                  <a:gd name="T55" fmla="*/ 12 h 302"/>
                  <a:gd name="T56" fmla="*/ 235 w 301"/>
                  <a:gd name="T57" fmla="*/ 26 h 302"/>
                  <a:gd name="T58" fmla="*/ 257 w 301"/>
                  <a:gd name="T59" fmla="*/ 44 h 302"/>
                  <a:gd name="T60" fmla="*/ 275 w 301"/>
                  <a:gd name="T61" fmla="*/ 66 h 302"/>
                  <a:gd name="T62" fmla="*/ 289 w 301"/>
                  <a:gd name="T63" fmla="*/ 92 h 302"/>
                  <a:gd name="T64" fmla="*/ 298 w 301"/>
                  <a:gd name="T65" fmla="*/ 121 h 302"/>
                  <a:gd name="T66" fmla="*/ 301 w 301"/>
                  <a:gd name="T67" fmla="*/ 151 h 302"/>
                  <a:gd name="T68" fmla="*/ 298 w 301"/>
                  <a:gd name="T69" fmla="*/ 182 h 302"/>
                  <a:gd name="T70" fmla="*/ 289 w 301"/>
                  <a:gd name="T71" fmla="*/ 210 h 302"/>
                  <a:gd name="T72" fmla="*/ 275 w 301"/>
                  <a:gd name="T73" fmla="*/ 236 h 302"/>
                  <a:gd name="T74" fmla="*/ 257 w 301"/>
                  <a:gd name="T75" fmla="*/ 258 h 302"/>
                  <a:gd name="T76" fmla="*/ 235 w 301"/>
                  <a:gd name="T77" fmla="*/ 276 h 302"/>
                  <a:gd name="T78" fmla="*/ 209 w 301"/>
                  <a:gd name="T79" fmla="*/ 290 h 302"/>
                  <a:gd name="T80" fmla="*/ 181 w 301"/>
                  <a:gd name="T81" fmla="*/ 299 h 302"/>
                  <a:gd name="T82" fmla="*/ 151 w 301"/>
                  <a:gd name="T83" fmla="*/ 302 h 302"/>
                  <a:gd name="T84" fmla="*/ 120 w 301"/>
                  <a:gd name="T85" fmla="*/ 299 h 302"/>
                  <a:gd name="T86" fmla="*/ 92 w 301"/>
                  <a:gd name="T87" fmla="*/ 290 h 302"/>
                  <a:gd name="T88" fmla="*/ 67 w 301"/>
                  <a:gd name="T89" fmla="*/ 276 h 302"/>
                  <a:gd name="T90" fmla="*/ 44 w 301"/>
                  <a:gd name="T91" fmla="*/ 258 h 302"/>
                  <a:gd name="T92" fmla="*/ 26 w 301"/>
                  <a:gd name="T93" fmla="*/ 236 h 302"/>
                  <a:gd name="T94" fmla="*/ 12 w 301"/>
                  <a:gd name="T95" fmla="*/ 210 h 302"/>
                  <a:gd name="T96" fmla="*/ 3 w 301"/>
                  <a:gd name="T97" fmla="*/ 182 h 302"/>
                  <a:gd name="T98" fmla="*/ 0 w 301"/>
                  <a:gd name="T99" fmla="*/ 151 h 302"/>
                  <a:gd name="T100" fmla="*/ 3 w 301"/>
                  <a:gd name="T101" fmla="*/ 121 h 302"/>
                  <a:gd name="T102" fmla="*/ 12 w 301"/>
                  <a:gd name="T103" fmla="*/ 92 h 302"/>
                  <a:gd name="T104" fmla="*/ 26 w 301"/>
                  <a:gd name="T105" fmla="*/ 66 h 302"/>
                  <a:gd name="T106" fmla="*/ 44 w 301"/>
                  <a:gd name="T107" fmla="*/ 44 h 302"/>
                  <a:gd name="T108" fmla="*/ 67 w 301"/>
                  <a:gd name="T109" fmla="*/ 26 h 302"/>
                  <a:gd name="T110" fmla="*/ 92 w 301"/>
                  <a:gd name="T111" fmla="*/ 12 h 302"/>
                  <a:gd name="T112" fmla="*/ 120 w 301"/>
                  <a:gd name="T113" fmla="*/ 3 h 302"/>
                  <a:gd name="T114" fmla="*/ 151 w 301"/>
                  <a:gd name="T115"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 h="302">
                    <a:moveTo>
                      <a:pt x="151" y="83"/>
                    </a:moveTo>
                    <a:lnTo>
                      <a:pt x="133" y="86"/>
                    </a:lnTo>
                    <a:lnTo>
                      <a:pt x="117" y="93"/>
                    </a:lnTo>
                    <a:lnTo>
                      <a:pt x="104" y="104"/>
                    </a:lnTo>
                    <a:lnTo>
                      <a:pt x="93" y="118"/>
                    </a:lnTo>
                    <a:lnTo>
                      <a:pt x="86" y="134"/>
                    </a:lnTo>
                    <a:lnTo>
                      <a:pt x="84" y="151"/>
                    </a:lnTo>
                    <a:lnTo>
                      <a:pt x="86" y="169"/>
                    </a:lnTo>
                    <a:lnTo>
                      <a:pt x="93" y="185"/>
                    </a:lnTo>
                    <a:lnTo>
                      <a:pt x="103" y="198"/>
                    </a:lnTo>
                    <a:lnTo>
                      <a:pt x="116" y="209"/>
                    </a:lnTo>
                    <a:lnTo>
                      <a:pt x="133" y="216"/>
                    </a:lnTo>
                    <a:lnTo>
                      <a:pt x="151" y="218"/>
                    </a:lnTo>
                    <a:lnTo>
                      <a:pt x="169" y="216"/>
                    </a:lnTo>
                    <a:lnTo>
                      <a:pt x="185" y="209"/>
                    </a:lnTo>
                    <a:lnTo>
                      <a:pt x="199" y="198"/>
                    </a:lnTo>
                    <a:lnTo>
                      <a:pt x="209" y="185"/>
                    </a:lnTo>
                    <a:lnTo>
                      <a:pt x="215" y="169"/>
                    </a:lnTo>
                    <a:lnTo>
                      <a:pt x="218" y="151"/>
                    </a:lnTo>
                    <a:lnTo>
                      <a:pt x="215" y="134"/>
                    </a:lnTo>
                    <a:lnTo>
                      <a:pt x="208" y="118"/>
                    </a:lnTo>
                    <a:lnTo>
                      <a:pt x="198" y="104"/>
                    </a:lnTo>
                    <a:lnTo>
                      <a:pt x="184" y="93"/>
                    </a:lnTo>
                    <a:lnTo>
                      <a:pt x="168" y="86"/>
                    </a:lnTo>
                    <a:lnTo>
                      <a:pt x="151" y="83"/>
                    </a:lnTo>
                    <a:close/>
                    <a:moveTo>
                      <a:pt x="151" y="0"/>
                    </a:moveTo>
                    <a:lnTo>
                      <a:pt x="181" y="3"/>
                    </a:lnTo>
                    <a:lnTo>
                      <a:pt x="209" y="12"/>
                    </a:lnTo>
                    <a:lnTo>
                      <a:pt x="235" y="26"/>
                    </a:lnTo>
                    <a:lnTo>
                      <a:pt x="257" y="44"/>
                    </a:lnTo>
                    <a:lnTo>
                      <a:pt x="275" y="66"/>
                    </a:lnTo>
                    <a:lnTo>
                      <a:pt x="289" y="92"/>
                    </a:lnTo>
                    <a:lnTo>
                      <a:pt x="298" y="121"/>
                    </a:lnTo>
                    <a:lnTo>
                      <a:pt x="301" y="151"/>
                    </a:lnTo>
                    <a:lnTo>
                      <a:pt x="298" y="182"/>
                    </a:lnTo>
                    <a:lnTo>
                      <a:pt x="289" y="210"/>
                    </a:lnTo>
                    <a:lnTo>
                      <a:pt x="275" y="236"/>
                    </a:lnTo>
                    <a:lnTo>
                      <a:pt x="257" y="258"/>
                    </a:lnTo>
                    <a:lnTo>
                      <a:pt x="235" y="276"/>
                    </a:lnTo>
                    <a:lnTo>
                      <a:pt x="209" y="290"/>
                    </a:lnTo>
                    <a:lnTo>
                      <a:pt x="181" y="299"/>
                    </a:lnTo>
                    <a:lnTo>
                      <a:pt x="151" y="302"/>
                    </a:lnTo>
                    <a:lnTo>
                      <a:pt x="120" y="299"/>
                    </a:lnTo>
                    <a:lnTo>
                      <a:pt x="92" y="290"/>
                    </a:lnTo>
                    <a:lnTo>
                      <a:pt x="67" y="276"/>
                    </a:lnTo>
                    <a:lnTo>
                      <a:pt x="44" y="258"/>
                    </a:lnTo>
                    <a:lnTo>
                      <a:pt x="26" y="236"/>
                    </a:lnTo>
                    <a:lnTo>
                      <a:pt x="12" y="210"/>
                    </a:lnTo>
                    <a:lnTo>
                      <a:pt x="3" y="182"/>
                    </a:lnTo>
                    <a:lnTo>
                      <a:pt x="0" y="151"/>
                    </a:lnTo>
                    <a:lnTo>
                      <a:pt x="3" y="121"/>
                    </a:lnTo>
                    <a:lnTo>
                      <a:pt x="12" y="92"/>
                    </a:lnTo>
                    <a:lnTo>
                      <a:pt x="26" y="66"/>
                    </a:lnTo>
                    <a:lnTo>
                      <a:pt x="44" y="44"/>
                    </a:lnTo>
                    <a:lnTo>
                      <a:pt x="67" y="26"/>
                    </a:lnTo>
                    <a:lnTo>
                      <a:pt x="92" y="12"/>
                    </a:lnTo>
                    <a:lnTo>
                      <a:pt x="120" y="3"/>
                    </a:lnTo>
                    <a:lnTo>
                      <a:pt x="151" y="0"/>
                    </a:lnTo>
                    <a:close/>
                  </a:path>
                </a:pathLst>
              </a:custGeom>
              <a:grpFill/>
              <a:ln w="0">
                <a:noFill/>
                <a:prstDash val="solid"/>
                <a:round/>
                <a:headEnd/>
                <a:tailEnd/>
              </a:ln>
            </p:spPr>
            <p:txBody>
              <a:bodyPr/>
              <a:lstStyle/>
              <a:p>
                <a:pPr eaLnBrk="1" fontAlgn="auto" hangingPunct="1">
                  <a:spcBef>
                    <a:spcPts val="0"/>
                  </a:spcBef>
                  <a:spcAft>
                    <a:spcPts val="0"/>
                  </a:spcAft>
                  <a:defRPr/>
                </a:pPr>
                <a:endParaRPr lang="en-US" dirty="0">
                  <a:latin typeface="Source Sans Pro" panose="020B0503030403020204" pitchFamily="34" charset="0"/>
                </a:endParaRPr>
              </a:p>
            </p:txBody>
          </p:sp>
        </p:grpSp>
      </p:grpSp>
      <p:grpSp>
        <p:nvGrpSpPr>
          <p:cNvPr id="25" name="Group 15"/>
          <p:cNvGrpSpPr>
            <a:grpSpLocks/>
          </p:cNvGrpSpPr>
          <p:nvPr/>
        </p:nvGrpSpPr>
        <p:grpSpPr bwMode="auto">
          <a:xfrm>
            <a:off x="9140825" y="3634468"/>
            <a:ext cx="2190750" cy="3006725"/>
            <a:chOff x="9140369" y="2675966"/>
            <a:chExt cx="2191659" cy="3006854"/>
          </a:xfrm>
        </p:grpSpPr>
        <p:sp>
          <p:nvSpPr>
            <p:cNvPr id="26" name="Rectangle 12"/>
            <p:cNvSpPr/>
            <p:nvPr/>
          </p:nvSpPr>
          <p:spPr>
            <a:xfrm>
              <a:off x="9140369" y="4077789"/>
              <a:ext cx="2191659" cy="16050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27" name="Rectangle 13"/>
            <p:cNvSpPr/>
            <p:nvPr/>
          </p:nvSpPr>
          <p:spPr>
            <a:xfrm>
              <a:off x="9140369" y="2675966"/>
              <a:ext cx="2191659" cy="1401823"/>
            </a:xfrm>
            <a:prstGeom prst="rect">
              <a:avLst/>
            </a:prstGeom>
            <a:solidFill>
              <a:schemeClr val="accent5">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28" name="TextBox 21"/>
            <p:cNvSpPr txBox="1">
              <a:spLocks noChangeArrowheads="1"/>
            </p:cNvSpPr>
            <p:nvPr/>
          </p:nvSpPr>
          <p:spPr bwMode="auto">
            <a:xfrm>
              <a:off x="9208682" y="4333288"/>
              <a:ext cx="20580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id-ID" altLang="zh-CN" sz="1600" b="1">
                  <a:solidFill>
                    <a:schemeClr val="bg1"/>
                  </a:solidFill>
                  <a:latin typeface="Source Sans Pro" panose="020B0503030403020204" pitchFamily="34" charset="0"/>
                </a:rPr>
                <a:t>Youre Title Here</a:t>
              </a:r>
              <a:endParaRPr lang="en-US" altLang="zh-CN" sz="1600" b="1">
                <a:solidFill>
                  <a:schemeClr val="bg1"/>
                </a:solidFill>
                <a:latin typeface="Source Sans Pro" panose="020B0503030403020204" pitchFamily="34" charset="0"/>
              </a:endParaRPr>
            </a:p>
          </p:txBody>
        </p:sp>
        <p:sp>
          <p:nvSpPr>
            <p:cNvPr id="29" name="TextBox 22"/>
            <p:cNvSpPr txBox="1">
              <a:spLocks noChangeArrowheads="1"/>
            </p:cNvSpPr>
            <p:nvPr/>
          </p:nvSpPr>
          <p:spPr bwMode="auto">
            <a:xfrm>
              <a:off x="9222586" y="4713475"/>
              <a:ext cx="20580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fontAlgn="base">
                <a:spcBef>
                  <a:spcPct val="0"/>
                </a:spcBef>
                <a:spcAft>
                  <a:spcPct val="0"/>
                </a:spcAft>
                <a:defRPr>
                  <a:solidFill>
                    <a:schemeClr val="tx1"/>
                  </a:solidFill>
                  <a:latin typeface="Calibri" panose="020F0502020204030204" pitchFamily="34" charset="0"/>
                </a:defRPr>
              </a:lvl6pPr>
              <a:lvl7pPr marL="2971800" indent="-228600" defTabSz="1217613" fontAlgn="base">
                <a:spcBef>
                  <a:spcPct val="0"/>
                </a:spcBef>
                <a:spcAft>
                  <a:spcPct val="0"/>
                </a:spcAft>
                <a:defRPr>
                  <a:solidFill>
                    <a:schemeClr val="tx1"/>
                  </a:solidFill>
                  <a:latin typeface="Calibri" panose="020F0502020204030204" pitchFamily="34" charset="0"/>
                </a:defRPr>
              </a:lvl7pPr>
              <a:lvl8pPr marL="3429000" indent="-228600" defTabSz="1217613" fontAlgn="base">
                <a:spcBef>
                  <a:spcPct val="0"/>
                </a:spcBef>
                <a:spcAft>
                  <a:spcPct val="0"/>
                </a:spcAft>
                <a:defRPr>
                  <a:solidFill>
                    <a:schemeClr val="tx1"/>
                  </a:solidFill>
                  <a:latin typeface="Calibri" panose="020F0502020204030204" pitchFamily="34" charset="0"/>
                </a:defRPr>
              </a:lvl8pPr>
              <a:lvl9pPr marL="3886200" indent="-228600" defTabSz="1217613" fontAlgn="base">
                <a:spcBef>
                  <a:spcPct val="0"/>
                </a:spcBef>
                <a:spcAft>
                  <a:spcPct val="0"/>
                </a:spcAft>
                <a:defRPr>
                  <a:solidFill>
                    <a:schemeClr val="tx1"/>
                  </a:solidFill>
                  <a:latin typeface="Calibri" panose="020F0502020204030204" pitchFamily="34" charset="0"/>
                </a:defRPr>
              </a:lvl9pPr>
            </a:lstStyle>
            <a:p>
              <a:pPr algn="ctr" eaLnBrk="1" hangingPunct="1">
                <a:spcBef>
                  <a:spcPct val="20000"/>
                </a:spcBef>
              </a:pPr>
              <a:r>
                <a:rPr lang="en-US" altLang="zh-CN" sz="1200">
                  <a:solidFill>
                    <a:schemeClr val="bg1"/>
                  </a:solidFill>
                  <a:latin typeface="Source Sans Pro" panose="020B0503030403020204" pitchFamily="34" charset="0"/>
                </a:rPr>
                <a:t>There are many variations of passages but the of majority have</a:t>
              </a:r>
            </a:p>
          </p:txBody>
        </p:sp>
        <p:grpSp>
          <p:nvGrpSpPr>
            <p:cNvPr id="30" name="Group 33"/>
            <p:cNvGrpSpPr/>
            <p:nvPr/>
          </p:nvGrpSpPr>
          <p:grpSpPr>
            <a:xfrm>
              <a:off x="9931462" y="3081408"/>
              <a:ext cx="609472" cy="608860"/>
              <a:chOff x="5647736" y="1640633"/>
              <a:chExt cx="3154363" cy="3151188"/>
            </a:xfrm>
            <a:solidFill>
              <a:schemeClr val="bg1"/>
            </a:solidFill>
          </p:grpSpPr>
          <p:sp>
            <p:nvSpPr>
              <p:cNvPr id="31" name="Freeform 6"/>
              <p:cNvSpPr>
                <a:spLocks noEditPoints="1"/>
              </p:cNvSpPr>
              <p:nvPr/>
            </p:nvSpPr>
            <p:spPr bwMode="auto">
              <a:xfrm>
                <a:off x="5647736" y="1640633"/>
                <a:ext cx="3154363" cy="3151188"/>
              </a:xfrm>
              <a:custGeom>
                <a:avLst/>
                <a:gdLst>
                  <a:gd name="T0" fmla="*/ 2113 w 3974"/>
                  <a:gd name="T1" fmla="*/ 446 h 3968"/>
                  <a:gd name="T2" fmla="*/ 1798 w 3974"/>
                  <a:gd name="T3" fmla="*/ 561 h 3968"/>
                  <a:gd name="T4" fmla="*/ 1519 w 3974"/>
                  <a:gd name="T5" fmla="*/ 768 h 3968"/>
                  <a:gd name="T6" fmla="*/ 1312 w 3974"/>
                  <a:gd name="T7" fmla="*/ 1046 h 3968"/>
                  <a:gd name="T8" fmla="*/ 1197 w 3974"/>
                  <a:gd name="T9" fmla="*/ 1362 h 3968"/>
                  <a:gd name="T10" fmla="*/ 1174 w 3974"/>
                  <a:gd name="T11" fmla="*/ 1693 h 3968"/>
                  <a:gd name="T12" fmla="*/ 1243 w 3974"/>
                  <a:gd name="T13" fmla="*/ 2018 h 3968"/>
                  <a:gd name="T14" fmla="*/ 1404 w 3974"/>
                  <a:gd name="T15" fmla="*/ 2318 h 3968"/>
                  <a:gd name="T16" fmla="*/ 1653 w 3974"/>
                  <a:gd name="T17" fmla="*/ 2566 h 3968"/>
                  <a:gd name="T18" fmla="*/ 1953 w 3974"/>
                  <a:gd name="T19" fmla="*/ 2727 h 3968"/>
                  <a:gd name="T20" fmla="*/ 2279 w 3974"/>
                  <a:gd name="T21" fmla="*/ 2796 h 3968"/>
                  <a:gd name="T22" fmla="*/ 2610 w 3974"/>
                  <a:gd name="T23" fmla="*/ 2773 h 3968"/>
                  <a:gd name="T24" fmla="*/ 2926 w 3974"/>
                  <a:gd name="T25" fmla="*/ 2658 h 3968"/>
                  <a:gd name="T26" fmla="*/ 3204 w 3974"/>
                  <a:gd name="T27" fmla="*/ 2451 h 3968"/>
                  <a:gd name="T28" fmla="*/ 3412 w 3974"/>
                  <a:gd name="T29" fmla="*/ 2172 h 3968"/>
                  <a:gd name="T30" fmla="*/ 3527 w 3974"/>
                  <a:gd name="T31" fmla="*/ 1857 h 3968"/>
                  <a:gd name="T32" fmla="*/ 3550 w 3974"/>
                  <a:gd name="T33" fmla="*/ 1527 h 3968"/>
                  <a:gd name="T34" fmla="*/ 3481 w 3974"/>
                  <a:gd name="T35" fmla="*/ 1201 h 3968"/>
                  <a:gd name="T36" fmla="*/ 3320 w 3974"/>
                  <a:gd name="T37" fmla="*/ 901 h 3968"/>
                  <a:gd name="T38" fmla="*/ 3071 w 3974"/>
                  <a:gd name="T39" fmla="*/ 653 h 3968"/>
                  <a:gd name="T40" fmla="*/ 2772 w 3974"/>
                  <a:gd name="T41" fmla="*/ 492 h 3968"/>
                  <a:gd name="T42" fmla="*/ 2445 w 3974"/>
                  <a:gd name="T43" fmla="*/ 423 h 3968"/>
                  <a:gd name="T44" fmla="*/ 2552 w 3974"/>
                  <a:gd name="T45" fmla="*/ 11 h 3968"/>
                  <a:gd name="T46" fmla="*/ 2924 w 3974"/>
                  <a:gd name="T47" fmla="*/ 100 h 3968"/>
                  <a:gd name="T48" fmla="*/ 3270 w 3974"/>
                  <a:gd name="T49" fmla="*/ 278 h 3968"/>
                  <a:gd name="T50" fmla="*/ 3572 w 3974"/>
                  <a:gd name="T51" fmla="*/ 545 h 3968"/>
                  <a:gd name="T52" fmla="*/ 3795 w 3974"/>
                  <a:gd name="T53" fmla="*/ 871 h 3968"/>
                  <a:gd name="T54" fmla="*/ 3929 w 3974"/>
                  <a:gd name="T55" fmla="*/ 1231 h 3968"/>
                  <a:gd name="T56" fmla="*/ 3974 w 3974"/>
                  <a:gd name="T57" fmla="*/ 1609 h 3968"/>
                  <a:gd name="T58" fmla="*/ 3929 w 3974"/>
                  <a:gd name="T59" fmla="*/ 1987 h 3968"/>
                  <a:gd name="T60" fmla="*/ 3795 w 3974"/>
                  <a:gd name="T61" fmla="*/ 2348 h 3968"/>
                  <a:gd name="T62" fmla="*/ 3572 w 3974"/>
                  <a:gd name="T63" fmla="*/ 2675 h 3968"/>
                  <a:gd name="T64" fmla="*/ 3259 w 3974"/>
                  <a:gd name="T65" fmla="*/ 2950 h 3968"/>
                  <a:gd name="T66" fmla="*/ 2898 w 3974"/>
                  <a:gd name="T67" fmla="*/ 3130 h 3968"/>
                  <a:gd name="T68" fmla="*/ 2512 w 3974"/>
                  <a:gd name="T69" fmla="*/ 3214 h 3968"/>
                  <a:gd name="T70" fmla="*/ 2119 w 3974"/>
                  <a:gd name="T71" fmla="*/ 3198 h 3968"/>
                  <a:gd name="T72" fmla="*/ 1737 w 3974"/>
                  <a:gd name="T73" fmla="*/ 3084 h 3968"/>
                  <a:gd name="T74" fmla="*/ 1546 w 3974"/>
                  <a:gd name="T75" fmla="*/ 2986 h 3968"/>
                  <a:gd name="T76" fmla="*/ 1490 w 3974"/>
                  <a:gd name="T77" fmla="*/ 2990 h 3968"/>
                  <a:gd name="T78" fmla="*/ 572 w 3974"/>
                  <a:gd name="T79" fmla="*/ 3888 h 3968"/>
                  <a:gd name="T80" fmla="*/ 399 w 3974"/>
                  <a:gd name="T81" fmla="*/ 3963 h 3968"/>
                  <a:gd name="T82" fmla="*/ 227 w 3974"/>
                  <a:gd name="T83" fmla="*/ 3951 h 3968"/>
                  <a:gd name="T84" fmla="*/ 90 w 3974"/>
                  <a:gd name="T85" fmla="*/ 3854 h 3968"/>
                  <a:gd name="T86" fmla="*/ 6 w 3974"/>
                  <a:gd name="T87" fmla="*/ 3700 h 3968"/>
                  <a:gd name="T88" fmla="*/ 17 w 3974"/>
                  <a:gd name="T89" fmla="*/ 3526 h 3968"/>
                  <a:gd name="T90" fmla="*/ 112 w 3974"/>
                  <a:gd name="T91" fmla="*/ 3355 h 3968"/>
                  <a:gd name="T92" fmla="*/ 987 w 3974"/>
                  <a:gd name="T93" fmla="*/ 2463 h 3968"/>
                  <a:gd name="T94" fmla="*/ 981 w 3974"/>
                  <a:gd name="T95" fmla="*/ 2417 h 3968"/>
                  <a:gd name="T96" fmla="*/ 847 w 3974"/>
                  <a:gd name="T97" fmla="*/ 2140 h 3968"/>
                  <a:gd name="T98" fmla="*/ 758 w 3974"/>
                  <a:gd name="T99" fmla="*/ 1755 h 3968"/>
                  <a:gd name="T100" fmla="*/ 767 w 3974"/>
                  <a:gd name="T101" fmla="*/ 1361 h 3968"/>
                  <a:gd name="T102" fmla="*/ 875 w 3974"/>
                  <a:gd name="T103" fmla="*/ 981 h 3968"/>
                  <a:gd name="T104" fmla="*/ 1081 w 3974"/>
                  <a:gd name="T105" fmla="*/ 630 h 3968"/>
                  <a:gd name="T106" fmla="*/ 1374 w 3974"/>
                  <a:gd name="T107" fmla="*/ 337 h 3968"/>
                  <a:gd name="T108" fmla="*/ 1711 w 3974"/>
                  <a:gd name="T109" fmla="*/ 137 h 3968"/>
                  <a:gd name="T110" fmla="*/ 2077 w 3974"/>
                  <a:gd name="T111" fmla="*/ 24 h 3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4" h="3968">
                    <a:moveTo>
                      <a:pt x="2362" y="420"/>
                    </a:moveTo>
                    <a:lnTo>
                      <a:pt x="2279" y="423"/>
                    </a:lnTo>
                    <a:lnTo>
                      <a:pt x="2196" y="431"/>
                    </a:lnTo>
                    <a:lnTo>
                      <a:pt x="2113" y="446"/>
                    </a:lnTo>
                    <a:lnTo>
                      <a:pt x="2032" y="466"/>
                    </a:lnTo>
                    <a:lnTo>
                      <a:pt x="1953" y="492"/>
                    </a:lnTo>
                    <a:lnTo>
                      <a:pt x="1874" y="523"/>
                    </a:lnTo>
                    <a:lnTo>
                      <a:pt x="1798" y="561"/>
                    </a:lnTo>
                    <a:lnTo>
                      <a:pt x="1724" y="604"/>
                    </a:lnTo>
                    <a:lnTo>
                      <a:pt x="1653" y="653"/>
                    </a:lnTo>
                    <a:lnTo>
                      <a:pt x="1585" y="707"/>
                    </a:lnTo>
                    <a:lnTo>
                      <a:pt x="1519" y="768"/>
                    </a:lnTo>
                    <a:lnTo>
                      <a:pt x="1459" y="833"/>
                    </a:lnTo>
                    <a:lnTo>
                      <a:pt x="1404" y="901"/>
                    </a:lnTo>
                    <a:lnTo>
                      <a:pt x="1355" y="972"/>
                    </a:lnTo>
                    <a:lnTo>
                      <a:pt x="1312" y="1046"/>
                    </a:lnTo>
                    <a:lnTo>
                      <a:pt x="1274" y="1122"/>
                    </a:lnTo>
                    <a:lnTo>
                      <a:pt x="1243" y="1201"/>
                    </a:lnTo>
                    <a:lnTo>
                      <a:pt x="1217" y="1281"/>
                    </a:lnTo>
                    <a:lnTo>
                      <a:pt x="1197" y="1362"/>
                    </a:lnTo>
                    <a:lnTo>
                      <a:pt x="1182" y="1443"/>
                    </a:lnTo>
                    <a:lnTo>
                      <a:pt x="1174" y="1527"/>
                    </a:lnTo>
                    <a:lnTo>
                      <a:pt x="1171" y="1609"/>
                    </a:lnTo>
                    <a:lnTo>
                      <a:pt x="1174" y="1693"/>
                    </a:lnTo>
                    <a:lnTo>
                      <a:pt x="1182" y="1775"/>
                    </a:lnTo>
                    <a:lnTo>
                      <a:pt x="1197" y="1857"/>
                    </a:lnTo>
                    <a:lnTo>
                      <a:pt x="1217" y="1939"/>
                    </a:lnTo>
                    <a:lnTo>
                      <a:pt x="1243" y="2018"/>
                    </a:lnTo>
                    <a:lnTo>
                      <a:pt x="1274" y="2096"/>
                    </a:lnTo>
                    <a:lnTo>
                      <a:pt x="1312" y="2172"/>
                    </a:lnTo>
                    <a:lnTo>
                      <a:pt x="1355" y="2246"/>
                    </a:lnTo>
                    <a:lnTo>
                      <a:pt x="1404" y="2318"/>
                    </a:lnTo>
                    <a:lnTo>
                      <a:pt x="1459" y="2387"/>
                    </a:lnTo>
                    <a:lnTo>
                      <a:pt x="1519" y="2451"/>
                    </a:lnTo>
                    <a:lnTo>
                      <a:pt x="1585" y="2511"/>
                    </a:lnTo>
                    <a:lnTo>
                      <a:pt x="1653" y="2566"/>
                    </a:lnTo>
                    <a:lnTo>
                      <a:pt x="1724" y="2615"/>
                    </a:lnTo>
                    <a:lnTo>
                      <a:pt x="1798" y="2658"/>
                    </a:lnTo>
                    <a:lnTo>
                      <a:pt x="1874" y="2695"/>
                    </a:lnTo>
                    <a:lnTo>
                      <a:pt x="1953" y="2727"/>
                    </a:lnTo>
                    <a:lnTo>
                      <a:pt x="2032" y="2754"/>
                    </a:lnTo>
                    <a:lnTo>
                      <a:pt x="2113" y="2773"/>
                    </a:lnTo>
                    <a:lnTo>
                      <a:pt x="2196" y="2787"/>
                    </a:lnTo>
                    <a:lnTo>
                      <a:pt x="2279" y="2796"/>
                    </a:lnTo>
                    <a:lnTo>
                      <a:pt x="2362" y="2800"/>
                    </a:lnTo>
                    <a:lnTo>
                      <a:pt x="2445" y="2796"/>
                    </a:lnTo>
                    <a:lnTo>
                      <a:pt x="2528" y="2787"/>
                    </a:lnTo>
                    <a:lnTo>
                      <a:pt x="2610" y="2773"/>
                    </a:lnTo>
                    <a:lnTo>
                      <a:pt x="2692" y="2754"/>
                    </a:lnTo>
                    <a:lnTo>
                      <a:pt x="2772" y="2727"/>
                    </a:lnTo>
                    <a:lnTo>
                      <a:pt x="2849" y="2695"/>
                    </a:lnTo>
                    <a:lnTo>
                      <a:pt x="2926" y="2658"/>
                    </a:lnTo>
                    <a:lnTo>
                      <a:pt x="3000" y="2615"/>
                    </a:lnTo>
                    <a:lnTo>
                      <a:pt x="3071" y="2566"/>
                    </a:lnTo>
                    <a:lnTo>
                      <a:pt x="3139" y="2511"/>
                    </a:lnTo>
                    <a:lnTo>
                      <a:pt x="3204" y="2451"/>
                    </a:lnTo>
                    <a:lnTo>
                      <a:pt x="3265" y="2387"/>
                    </a:lnTo>
                    <a:lnTo>
                      <a:pt x="3320" y="2318"/>
                    </a:lnTo>
                    <a:lnTo>
                      <a:pt x="3368" y="2246"/>
                    </a:lnTo>
                    <a:lnTo>
                      <a:pt x="3412" y="2172"/>
                    </a:lnTo>
                    <a:lnTo>
                      <a:pt x="3449" y="2096"/>
                    </a:lnTo>
                    <a:lnTo>
                      <a:pt x="3481" y="2018"/>
                    </a:lnTo>
                    <a:lnTo>
                      <a:pt x="3506" y="1939"/>
                    </a:lnTo>
                    <a:lnTo>
                      <a:pt x="3527" y="1857"/>
                    </a:lnTo>
                    <a:lnTo>
                      <a:pt x="3541" y="1775"/>
                    </a:lnTo>
                    <a:lnTo>
                      <a:pt x="3550" y="1693"/>
                    </a:lnTo>
                    <a:lnTo>
                      <a:pt x="3552" y="1609"/>
                    </a:lnTo>
                    <a:lnTo>
                      <a:pt x="3550" y="1527"/>
                    </a:lnTo>
                    <a:lnTo>
                      <a:pt x="3541" y="1443"/>
                    </a:lnTo>
                    <a:lnTo>
                      <a:pt x="3527" y="1362"/>
                    </a:lnTo>
                    <a:lnTo>
                      <a:pt x="3506" y="1281"/>
                    </a:lnTo>
                    <a:lnTo>
                      <a:pt x="3481" y="1201"/>
                    </a:lnTo>
                    <a:lnTo>
                      <a:pt x="3449" y="1122"/>
                    </a:lnTo>
                    <a:lnTo>
                      <a:pt x="3412" y="1046"/>
                    </a:lnTo>
                    <a:lnTo>
                      <a:pt x="3368" y="972"/>
                    </a:lnTo>
                    <a:lnTo>
                      <a:pt x="3320" y="901"/>
                    </a:lnTo>
                    <a:lnTo>
                      <a:pt x="3265" y="833"/>
                    </a:lnTo>
                    <a:lnTo>
                      <a:pt x="3204" y="768"/>
                    </a:lnTo>
                    <a:lnTo>
                      <a:pt x="3139" y="707"/>
                    </a:lnTo>
                    <a:lnTo>
                      <a:pt x="3071" y="653"/>
                    </a:lnTo>
                    <a:lnTo>
                      <a:pt x="3000" y="604"/>
                    </a:lnTo>
                    <a:lnTo>
                      <a:pt x="2926" y="561"/>
                    </a:lnTo>
                    <a:lnTo>
                      <a:pt x="2849" y="523"/>
                    </a:lnTo>
                    <a:lnTo>
                      <a:pt x="2772" y="492"/>
                    </a:lnTo>
                    <a:lnTo>
                      <a:pt x="2692" y="466"/>
                    </a:lnTo>
                    <a:lnTo>
                      <a:pt x="2610" y="446"/>
                    </a:lnTo>
                    <a:lnTo>
                      <a:pt x="2528" y="431"/>
                    </a:lnTo>
                    <a:lnTo>
                      <a:pt x="2445" y="423"/>
                    </a:lnTo>
                    <a:lnTo>
                      <a:pt x="2362" y="420"/>
                    </a:lnTo>
                    <a:close/>
                    <a:moveTo>
                      <a:pt x="2362" y="0"/>
                    </a:moveTo>
                    <a:lnTo>
                      <a:pt x="2458" y="2"/>
                    </a:lnTo>
                    <a:lnTo>
                      <a:pt x="2552" y="11"/>
                    </a:lnTo>
                    <a:lnTo>
                      <a:pt x="2647" y="24"/>
                    </a:lnTo>
                    <a:lnTo>
                      <a:pt x="2740" y="45"/>
                    </a:lnTo>
                    <a:lnTo>
                      <a:pt x="2833" y="69"/>
                    </a:lnTo>
                    <a:lnTo>
                      <a:pt x="2924" y="100"/>
                    </a:lnTo>
                    <a:lnTo>
                      <a:pt x="3014" y="137"/>
                    </a:lnTo>
                    <a:lnTo>
                      <a:pt x="3101" y="178"/>
                    </a:lnTo>
                    <a:lnTo>
                      <a:pt x="3187" y="225"/>
                    </a:lnTo>
                    <a:lnTo>
                      <a:pt x="3270" y="278"/>
                    </a:lnTo>
                    <a:lnTo>
                      <a:pt x="3350" y="337"/>
                    </a:lnTo>
                    <a:lnTo>
                      <a:pt x="3428" y="401"/>
                    </a:lnTo>
                    <a:lnTo>
                      <a:pt x="3503" y="471"/>
                    </a:lnTo>
                    <a:lnTo>
                      <a:pt x="3572" y="545"/>
                    </a:lnTo>
                    <a:lnTo>
                      <a:pt x="3636" y="622"/>
                    </a:lnTo>
                    <a:lnTo>
                      <a:pt x="3694" y="702"/>
                    </a:lnTo>
                    <a:lnTo>
                      <a:pt x="3748" y="786"/>
                    </a:lnTo>
                    <a:lnTo>
                      <a:pt x="3795" y="871"/>
                    </a:lnTo>
                    <a:lnTo>
                      <a:pt x="3837" y="959"/>
                    </a:lnTo>
                    <a:lnTo>
                      <a:pt x="3874" y="1049"/>
                    </a:lnTo>
                    <a:lnTo>
                      <a:pt x="3904" y="1139"/>
                    </a:lnTo>
                    <a:lnTo>
                      <a:pt x="3929" y="1231"/>
                    </a:lnTo>
                    <a:lnTo>
                      <a:pt x="3949" y="1325"/>
                    </a:lnTo>
                    <a:lnTo>
                      <a:pt x="3962" y="1419"/>
                    </a:lnTo>
                    <a:lnTo>
                      <a:pt x="3971" y="1515"/>
                    </a:lnTo>
                    <a:lnTo>
                      <a:pt x="3974" y="1609"/>
                    </a:lnTo>
                    <a:lnTo>
                      <a:pt x="3971" y="1705"/>
                    </a:lnTo>
                    <a:lnTo>
                      <a:pt x="3962" y="1799"/>
                    </a:lnTo>
                    <a:lnTo>
                      <a:pt x="3949" y="1894"/>
                    </a:lnTo>
                    <a:lnTo>
                      <a:pt x="3929" y="1987"/>
                    </a:lnTo>
                    <a:lnTo>
                      <a:pt x="3904" y="2080"/>
                    </a:lnTo>
                    <a:lnTo>
                      <a:pt x="3874" y="2171"/>
                    </a:lnTo>
                    <a:lnTo>
                      <a:pt x="3837" y="2261"/>
                    </a:lnTo>
                    <a:lnTo>
                      <a:pt x="3795" y="2348"/>
                    </a:lnTo>
                    <a:lnTo>
                      <a:pt x="3748" y="2434"/>
                    </a:lnTo>
                    <a:lnTo>
                      <a:pt x="3694" y="2516"/>
                    </a:lnTo>
                    <a:lnTo>
                      <a:pt x="3636" y="2597"/>
                    </a:lnTo>
                    <a:lnTo>
                      <a:pt x="3572" y="2675"/>
                    </a:lnTo>
                    <a:lnTo>
                      <a:pt x="3503" y="2749"/>
                    </a:lnTo>
                    <a:lnTo>
                      <a:pt x="3424" y="2821"/>
                    </a:lnTo>
                    <a:lnTo>
                      <a:pt x="3343" y="2888"/>
                    </a:lnTo>
                    <a:lnTo>
                      <a:pt x="3259" y="2950"/>
                    </a:lnTo>
                    <a:lnTo>
                      <a:pt x="3172" y="3004"/>
                    </a:lnTo>
                    <a:lnTo>
                      <a:pt x="3083" y="3053"/>
                    </a:lnTo>
                    <a:lnTo>
                      <a:pt x="2991" y="3095"/>
                    </a:lnTo>
                    <a:lnTo>
                      <a:pt x="2898" y="3130"/>
                    </a:lnTo>
                    <a:lnTo>
                      <a:pt x="2803" y="3160"/>
                    </a:lnTo>
                    <a:lnTo>
                      <a:pt x="2707" y="3185"/>
                    </a:lnTo>
                    <a:lnTo>
                      <a:pt x="2610" y="3202"/>
                    </a:lnTo>
                    <a:lnTo>
                      <a:pt x="2512" y="3214"/>
                    </a:lnTo>
                    <a:lnTo>
                      <a:pt x="2414" y="3218"/>
                    </a:lnTo>
                    <a:lnTo>
                      <a:pt x="2316" y="3218"/>
                    </a:lnTo>
                    <a:lnTo>
                      <a:pt x="2218" y="3211"/>
                    </a:lnTo>
                    <a:lnTo>
                      <a:pt x="2119" y="3198"/>
                    </a:lnTo>
                    <a:lnTo>
                      <a:pt x="2022" y="3179"/>
                    </a:lnTo>
                    <a:lnTo>
                      <a:pt x="1927" y="3153"/>
                    </a:lnTo>
                    <a:lnTo>
                      <a:pt x="1831" y="3122"/>
                    </a:lnTo>
                    <a:lnTo>
                      <a:pt x="1737" y="3084"/>
                    </a:lnTo>
                    <a:lnTo>
                      <a:pt x="1645" y="3040"/>
                    </a:lnTo>
                    <a:lnTo>
                      <a:pt x="1556" y="2991"/>
                    </a:lnTo>
                    <a:lnTo>
                      <a:pt x="1553" y="2990"/>
                    </a:lnTo>
                    <a:lnTo>
                      <a:pt x="1546" y="2986"/>
                    </a:lnTo>
                    <a:lnTo>
                      <a:pt x="1535" y="2984"/>
                    </a:lnTo>
                    <a:lnTo>
                      <a:pt x="1522" y="2981"/>
                    </a:lnTo>
                    <a:lnTo>
                      <a:pt x="1506" y="2984"/>
                    </a:lnTo>
                    <a:lnTo>
                      <a:pt x="1490" y="2990"/>
                    </a:lnTo>
                    <a:lnTo>
                      <a:pt x="1473" y="3002"/>
                    </a:lnTo>
                    <a:lnTo>
                      <a:pt x="652" y="3822"/>
                    </a:lnTo>
                    <a:lnTo>
                      <a:pt x="613" y="3858"/>
                    </a:lnTo>
                    <a:lnTo>
                      <a:pt x="572" y="3888"/>
                    </a:lnTo>
                    <a:lnTo>
                      <a:pt x="531" y="3915"/>
                    </a:lnTo>
                    <a:lnTo>
                      <a:pt x="487" y="3935"/>
                    </a:lnTo>
                    <a:lnTo>
                      <a:pt x="443" y="3952"/>
                    </a:lnTo>
                    <a:lnTo>
                      <a:pt x="399" y="3963"/>
                    </a:lnTo>
                    <a:lnTo>
                      <a:pt x="354" y="3968"/>
                    </a:lnTo>
                    <a:lnTo>
                      <a:pt x="310" y="3968"/>
                    </a:lnTo>
                    <a:lnTo>
                      <a:pt x="268" y="3962"/>
                    </a:lnTo>
                    <a:lnTo>
                      <a:pt x="227" y="3951"/>
                    </a:lnTo>
                    <a:lnTo>
                      <a:pt x="187" y="3933"/>
                    </a:lnTo>
                    <a:lnTo>
                      <a:pt x="149" y="3910"/>
                    </a:lnTo>
                    <a:lnTo>
                      <a:pt x="114" y="3880"/>
                    </a:lnTo>
                    <a:lnTo>
                      <a:pt x="90" y="3854"/>
                    </a:lnTo>
                    <a:lnTo>
                      <a:pt x="59" y="3819"/>
                    </a:lnTo>
                    <a:lnTo>
                      <a:pt x="35" y="3782"/>
                    </a:lnTo>
                    <a:lnTo>
                      <a:pt x="17" y="3743"/>
                    </a:lnTo>
                    <a:lnTo>
                      <a:pt x="6" y="3700"/>
                    </a:lnTo>
                    <a:lnTo>
                      <a:pt x="0" y="3658"/>
                    </a:lnTo>
                    <a:lnTo>
                      <a:pt x="0" y="3614"/>
                    </a:lnTo>
                    <a:lnTo>
                      <a:pt x="6" y="3571"/>
                    </a:lnTo>
                    <a:lnTo>
                      <a:pt x="17" y="3526"/>
                    </a:lnTo>
                    <a:lnTo>
                      <a:pt x="33" y="3482"/>
                    </a:lnTo>
                    <a:lnTo>
                      <a:pt x="55" y="3439"/>
                    </a:lnTo>
                    <a:lnTo>
                      <a:pt x="80" y="3396"/>
                    </a:lnTo>
                    <a:lnTo>
                      <a:pt x="112" y="3355"/>
                    </a:lnTo>
                    <a:lnTo>
                      <a:pt x="147" y="3317"/>
                    </a:lnTo>
                    <a:lnTo>
                      <a:pt x="970" y="2496"/>
                    </a:lnTo>
                    <a:lnTo>
                      <a:pt x="982" y="2480"/>
                    </a:lnTo>
                    <a:lnTo>
                      <a:pt x="987" y="2463"/>
                    </a:lnTo>
                    <a:lnTo>
                      <a:pt x="988" y="2448"/>
                    </a:lnTo>
                    <a:lnTo>
                      <a:pt x="987" y="2435"/>
                    </a:lnTo>
                    <a:lnTo>
                      <a:pt x="983" y="2424"/>
                    </a:lnTo>
                    <a:lnTo>
                      <a:pt x="981" y="2417"/>
                    </a:lnTo>
                    <a:lnTo>
                      <a:pt x="980" y="2414"/>
                    </a:lnTo>
                    <a:lnTo>
                      <a:pt x="929" y="2325"/>
                    </a:lnTo>
                    <a:lnTo>
                      <a:pt x="885" y="2233"/>
                    </a:lnTo>
                    <a:lnTo>
                      <a:pt x="847" y="2140"/>
                    </a:lnTo>
                    <a:lnTo>
                      <a:pt x="816" y="2045"/>
                    </a:lnTo>
                    <a:lnTo>
                      <a:pt x="790" y="1948"/>
                    </a:lnTo>
                    <a:lnTo>
                      <a:pt x="771" y="1851"/>
                    </a:lnTo>
                    <a:lnTo>
                      <a:pt x="758" y="1755"/>
                    </a:lnTo>
                    <a:lnTo>
                      <a:pt x="752" y="1655"/>
                    </a:lnTo>
                    <a:lnTo>
                      <a:pt x="750" y="1557"/>
                    </a:lnTo>
                    <a:lnTo>
                      <a:pt x="757" y="1459"/>
                    </a:lnTo>
                    <a:lnTo>
                      <a:pt x="767" y="1361"/>
                    </a:lnTo>
                    <a:lnTo>
                      <a:pt x="786" y="1264"/>
                    </a:lnTo>
                    <a:lnTo>
                      <a:pt x="809" y="1168"/>
                    </a:lnTo>
                    <a:lnTo>
                      <a:pt x="839" y="1074"/>
                    </a:lnTo>
                    <a:lnTo>
                      <a:pt x="875" y="981"/>
                    </a:lnTo>
                    <a:lnTo>
                      <a:pt x="918" y="890"/>
                    </a:lnTo>
                    <a:lnTo>
                      <a:pt x="966" y="800"/>
                    </a:lnTo>
                    <a:lnTo>
                      <a:pt x="1021" y="713"/>
                    </a:lnTo>
                    <a:lnTo>
                      <a:pt x="1081" y="630"/>
                    </a:lnTo>
                    <a:lnTo>
                      <a:pt x="1148" y="548"/>
                    </a:lnTo>
                    <a:lnTo>
                      <a:pt x="1222" y="471"/>
                    </a:lnTo>
                    <a:lnTo>
                      <a:pt x="1296" y="401"/>
                    </a:lnTo>
                    <a:lnTo>
                      <a:pt x="1374" y="337"/>
                    </a:lnTo>
                    <a:lnTo>
                      <a:pt x="1454" y="278"/>
                    </a:lnTo>
                    <a:lnTo>
                      <a:pt x="1537" y="225"/>
                    </a:lnTo>
                    <a:lnTo>
                      <a:pt x="1622" y="178"/>
                    </a:lnTo>
                    <a:lnTo>
                      <a:pt x="1711" y="137"/>
                    </a:lnTo>
                    <a:lnTo>
                      <a:pt x="1800" y="100"/>
                    </a:lnTo>
                    <a:lnTo>
                      <a:pt x="1891" y="69"/>
                    </a:lnTo>
                    <a:lnTo>
                      <a:pt x="1984" y="45"/>
                    </a:lnTo>
                    <a:lnTo>
                      <a:pt x="2077" y="24"/>
                    </a:lnTo>
                    <a:lnTo>
                      <a:pt x="2171" y="11"/>
                    </a:lnTo>
                    <a:lnTo>
                      <a:pt x="2267" y="2"/>
                    </a:lnTo>
                    <a:lnTo>
                      <a:pt x="2362" y="0"/>
                    </a:lnTo>
                    <a:close/>
                  </a:path>
                </a:pathLst>
              </a:custGeom>
              <a:grpFill/>
              <a:ln w="0">
                <a:noFill/>
                <a:prstDash val="solid"/>
                <a:round/>
                <a:headEnd/>
                <a:tailEnd/>
              </a:ln>
            </p:spPr>
            <p:txBody>
              <a:bodyPr/>
              <a:lstStyle/>
              <a:p>
                <a:pPr eaLnBrk="1" fontAlgn="auto" hangingPunct="1">
                  <a:spcBef>
                    <a:spcPts val="0"/>
                  </a:spcBef>
                  <a:spcAft>
                    <a:spcPts val="0"/>
                  </a:spcAft>
                  <a:defRPr/>
                </a:pPr>
                <a:endParaRPr lang="en-US" dirty="0">
                  <a:latin typeface="Source Sans Pro" panose="020B0503030403020204" pitchFamily="34" charset="0"/>
                </a:endParaRPr>
              </a:p>
            </p:txBody>
          </p:sp>
          <p:sp>
            <p:nvSpPr>
              <p:cNvPr id="32" name="Freeform 7"/>
              <p:cNvSpPr>
                <a:spLocks/>
              </p:cNvSpPr>
              <p:nvPr/>
            </p:nvSpPr>
            <p:spPr bwMode="auto">
              <a:xfrm>
                <a:off x="6803436" y="2153395"/>
                <a:ext cx="1181100" cy="688975"/>
              </a:xfrm>
              <a:custGeom>
                <a:avLst/>
                <a:gdLst>
                  <a:gd name="T0" fmla="*/ 1077 w 1488"/>
                  <a:gd name="T1" fmla="*/ 5 h 870"/>
                  <a:gd name="T2" fmla="*/ 1232 w 1488"/>
                  <a:gd name="T3" fmla="*/ 32 h 870"/>
                  <a:gd name="T4" fmla="*/ 1386 w 1488"/>
                  <a:gd name="T5" fmla="*/ 82 h 870"/>
                  <a:gd name="T6" fmla="*/ 1436 w 1488"/>
                  <a:gd name="T7" fmla="*/ 115 h 870"/>
                  <a:gd name="T8" fmla="*/ 1470 w 1488"/>
                  <a:gd name="T9" fmla="*/ 161 h 870"/>
                  <a:gd name="T10" fmla="*/ 1487 w 1488"/>
                  <a:gd name="T11" fmla="*/ 214 h 870"/>
                  <a:gd name="T12" fmla="*/ 1484 w 1488"/>
                  <a:gd name="T13" fmla="*/ 273 h 870"/>
                  <a:gd name="T14" fmla="*/ 1461 w 1488"/>
                  <a:gd name="T15" fmla="*/ 327 h 870"/>
                  <a:gd name="T16" fmla="*/ 1421 w 1488"/>
                  <a:gd name="T17" fmla="*/ 369 h 870"/>
                  <a:gd name="T18" fmla="*/ 1370 w 1488"/>
                  <a:gd name="T19" fmla="*/ 395 h 870"/>
                  <a:gd name="T20" fmla="*/ 1314 w 1488"/>
                  <a:gd name="T21" fmla="*/ 402 h 870"/>
                  <a:gd name="T22" fmla="*/ 1256 w 1488"/>
                  <a:gd name="T23" fmla="*/ 389 h 870"/>
                  <a:gd name="T24" fmla="*/ 1126 w 1488"/>
                  <a:gd name="T25" fmla="*/ 348 h 870"/>
                  <a:gd name="T26" fmla="*/ 996 w 1488"/>
                  <a:gd name="T27" fmla="*/ 333 h 870"/>
                  <a:gd name="T28" fmla="*/ 865 w 1488"/>
                  <a:gd name="T29" fmla="*/ 342 h 870"/>
                  <a:gd name="T30" fmla="*/ 740 w 1488"/>
                  <a:gd name="T31" fmla="*/ 374 h 870"/>
                  <a:gd name="T32" fmla="*/ 622 w 1488"/>
                  <a:gd name="T33" fmla="*/ 428 h 870"/>
                  <a:gd name="T34" fmla="*/ 517 w 1488"/>
                  <a:gd name="T35" fmla="*/ 501 h 870"/>
                  <a:gd name="T36" fmla="*/ 424 w 1488"/>
                  <a:gd name="T37" fmla="*/ 595 h 870"/>
                  <a:gd name="T38" fmla="*/ 349 w 1488"/>
                  <a:gd name="T39" fmla="*/ 706 h 870"/>
                  <a:gd name="T40" fmla="*/ 306 w 1488"/>
                  <a:gd name="T41" fmla="*/ 794 h 870"/>
                  <a:gd name="T42" fmla="*/ 268 w 1488"/>
                  <a:gd name="T43" fmla="*/ 834 h 870"/>
                  <a:gd name="T44" fmla="*/ 221 w 1488"/>
                  <a:gd name="T45" fmla="*/ 861 h 870"/>
                  <a:gd name="T46" fmla="*/ 166 w 1488"/>
                  <a:gd name="T47" fmla="*/ 870 h 870"/>
                  <a:gd name="T48" fmla="*/ 102 w 1488"/>
                  <a:gd name="T49" fmla="*/ 856 h 870"/>
                  <a:gd name="T50" fmla="*/ 52 w 1488"/>
                  <a:gd name="T51" fmla="*/ 825 h 870"/>
                  <a:gd name="T52" fmla="*/ 18 w 1488"/>
                  <a:gd name="T53" fmla="*/ 779 h 870"/>
                  <a:gd name="T54" fmla="*/ 1 w 1488"/>
                  <a:gd name="T55" fmla="*/ 725 h 870"/>
                  <a:gd name="T56" fmla="*/ 4 w 1488"/>
                  <a:gd name="T57" fmla="*/ 667 h 870"/>
                  <a:gd name="T58" fmla="*/ 47 w 1488"/>
                  <a:gd name="T59" fmla="*/ 564 h 870"/>
                  <a:gd name="T60" fmla="*/ 132 w 1488"/>
                  <a:gd name="T61" fmla="*/ 429 h 870"/>
                  <a:gd name="T62" fmla="*/ 234 w 1488"/>
                  <a:gd name="T63" fmla="*/ 310 h 870"/>
                  <a:gd name="T64" fmla="*/ 351 w 1488"/>
                  <a:gd name="T65" fmla="*/ 208 h 870"/>
                  <a:gd name="T66" fmla="*/ 480 w 1488"/>
                  <a:gd name="T67" fmla="*/ 126 h 870"/>
                  <a:gd name="T68" fmla="*/ 621 w 1488"/>
                  <a:gd name="T69" fmla="*/ 63 h 870"/>
                  <a:gd name="T70" fmla="*/ 768 w 1488"/>
                  <a:gd name="T71" fmla="*/ 22 h 870"/>
                  <a:gd name="T72" fmla="*/ 920 w 1488"/>
                  <a:gd name="T73" fmla="*/ 1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88" h="870">
                    <a:moveTo>
                      <a:pt x="998" y="0"/>
                    </a:moveTo>
                    <a:lnTo>
                      <a:pt x="1077" y="5"/>
                    </a:lnTo>
                    <a:lnTo>
                      <a:pt x="1154" y="15"/>
                    </a:lnTo>
                    <a:lnTo>
                      <a:pt x="1232" y="32"/>
                    </a:lnTo>
                    <a:lnTo>
                      <a:pt x="1310" y="55"/>
                    </a:lnTo>
                    <a:lnTo>
                      <a:pt x="1386" y="82"/>
                    </a:lnTo>
                    <a:lnTo>
                      <a:pt x="1413" y="97"/>
                    </a:lnTo>
                    <a:lnTo>
                      <a:pt x="1436" y="115"/>
                    </a:lnTo>
                    <a:lnTo>
                      <a:pt x="1455" y="137"/>
                    </a:lnTo>
                    <a:lnTo>
                      <a:pt x="1470" y="161"/>
                    </a:lnTo>
                    <a:lnTo>
                      <a:pt x="1480" y="187"/>
                    </a:lnTo>
                    <a:lnTo>
                      <a:pt x="1487" y="214"/>
                    </a:lnTo>
                    <a:lnTo>
                      <a:pt x="1488" y="243"/>
                    </a:lnTo>
                    <a:lnTo>
                      <a:pt x="1484" y="273"/>
                    </a:lnTo>
                    <a:lnTo>
                      <a:pt x="1474" y="300"/>
                    </a:lnTo>
                    <a:lnTo>
                      <a:pt x="1461" y="327"/>
                    </a:lnTo>
                    <a:lnTo>
                      <a:pt x="1443" y="350"/>
                    </a:lnTo>
                    <a:lnTo>
                      <a:pt x="1421" y="369"/>
                    </a:lnTo>
                    <a:lnTo>
                      <a:pt x="1397" y="384"/>
                    </a:lnTo>
                    <a:lnTo>
                      <a:pt x="1370" y="395"/>
                    </a:lnTo>
                    <a:lnTo>
                      <a:pt x="1342" y="401"/>
                    </a:lnTo>
                    <a:lnTo>
                      <a:pt x="1314" y="402"/>
                    </a:lnTo>
                    <a:lnTo>
                      <a:pt x="1285" y="398"/>
                    </a:lnTo>
                    <a:lnTo>
                      <a:pt x="1256" y="389"/>
                    </a:lnTo>
                    <a:lnTo>
                      <a:pt x="1192" y="366"/>
                    </a:lnTo>
                    <a:lnTo>
                      <a:pt x="1126" y="348"/>
                    </a:lnTo>
                    <a:lnTo>
                      <a:pt x="1061" y="338"/>
                    </a:lnTo>
                    <a:lnTo>
                      <a:pt x="996" y="333"/>
                    </a:lnTo>
                    <a:lnTo>
                      <a:pt x="930" y="334"/>
                    </a:lnTo>
                    <a:lnTo>
                      <a:pt x="865" y="342"/>
                    </a:lnTo>
                    <a:lnTo>
                      <a:pt x="802" y="355"/>
                    </a:lnTo>
                    <a:lnTo>
                      <a:pt x="740" y="374"/>
                    </a:lnTo>
                    <a:lnTo>
                      <a:pt x="680" y="398"/>
                    </a:lnTo>
                    <a:lnTo>
                      <a:pt x="622" y="428"/>
                    </a:lnTo>
                    <a:lnTo>
                      <a:pt x="568" y="463"/>
                    </a:lnTo>
                    <a:lnTo>
                      <a:pt x="517" y="501"/>
                    </a:lnTo>
                    <a:lnTo>
                      <a:pt x="468" y="546"/>
                    </a:lnTo>
                    <a:lnTo>
                      <a:pt x="424" y="595"/>
                    </a:lnTo>
                    <a:lnTo>
                      <a:pt x="384" y="649"/>
                    </a:lnTo>
                    <a:lnTo>
                      <a:pt x="349" y="706"/>
                    </a:lnTo>
                    <a:lnTo>
                      <a:pt x="320" y="769"/>
                    </a:lnTo>
                    <a:lnTo>
                      <a:pt x="306" y="794"/>
                    </a:lnTo>
                    <a:lnTo>
                      <a:pt x="289" y="816"/>
                    </a:lnTo>
                    <a:lnTo>
                      <a:pt x="268" y="834"/>
                    </a:lnTo>
                    <a:lnTo>
                      <a:pt x="245" y="850"/>
                    </a:lnTo>
                    <a:lnTo>
                      <a:pt x="221" y="861"/>
                    </a:lnTo>
                    <a:lnTo>
                      <a:pt x="194" y="867"/>
                    </a:lnTo>
                    <a:lnTo>
                      <a:pt x="166" y="870"/>
                    </a:lnTo>
                    <a:lnTo>
                      <a:pt x="133" y="867"/>
                    </a:lnTo>
                    <a:lnTo>
                      <a:pt x="102" y="856"/>
                    </a:lnTo>
                    <a:lnTo>
                      <a:pt x="75" y="843"/>
                    </a:lnTo>
                    <a:lnTo>
                      <a:pt x="52" y="825"/>
                    </a:lnTo>
                    <a:lnTo>
                      <a:pt x="33" y="803"/>
                    </a:lnTo>
                    <a:lnTo>
                      <a:pt x="18" y="779"/>
                    </a:lnTo>
                    <a:lnTo>
                      <a:pt x="7" y="753"/>
                    </a:lnTo>
                    <a:lnTo>
                      <a:pt x="1" y="725"/>
                    </a:lnTo>
                    <a:lnTo>
                      <a:pt x="0" y="696"/>
                    </a:lnTo>
                    <a:lnTo>
                      <a:pt x="4" y="667"/>
                    </a:lnTo>
                    <a:lnTo>
                      <a:pt x="13" y="639"/>
                    </a:lnTo>
                    <a:lnTo>
                      <a:pt x="47" y="564"/>
                    </a:lnTo>
                    <a:lnTo>
                      <a:pt x="87" y="495"/>
                    </a:lnTo>
                    <a:lnTo>
                      <a:pt x="132" y="429"/>
                    </a:lnTo>
                    <a:lnTo>
                      <a:pt x="181" y="367"/>
                    </a:lnTo>
                    <a:lnTo>
                      <a:pt x="234" y="310"/>
                    </a:lnTo>
                    <a:lnTo>
                      <a:pt x="291" y="257"/>
                    </a:lnTo>
                    <a:lnTo>
                      <a:pt x="351" y="208"/>
                    </a:lnTo>
                    <a:lnTo>
                      <a:pt x="415" y="165"/>
                    </a:lnTo>
                    <a:lnTo>
                      <a:pt x="480" y="126"/>
                    </a:lnTo>
                    <a:lnTo>
                      <a:pt x="549" y="92"/>
                    </a:lnTo>
                    <a:lnTo>
                      <a:pt x="621" y="63"/>
                    </a:lnTo>
                    <a:lnTo>
                      <a:pt x="694" y="40"/>
                    </a:lnTo>
                    <a:lnTo>
                      <a:pt x="768" y="22"/>
                    </a:lnTo>
                    <a:lnTo>
                      <a:pt x="844" y="9"/>
                    </a:lnTo>
                    <a:lnTo>
                      <a:pt x="920" y="1"/>
                    </a:lnTo>
                    <a:lnTo>
                      <a:pt x="998" y="0"/>
                    </a:lnTo>
                    <a:close/>
                  </a:path>
                </a:pathLst>
              </a:custGeom>
              <a:grpFill/>
              <a:ln w="0">
                <a:noFill/>
                <a:prstDash val="solid"/>
                <a:round/>
                <a:headEnd/>
                <a:tailEnd/>
              </a:ln>
            </p:spPr>
            <p:txBody>
              <a:bodyPr/>
              <a:lstStyle/>
              <a:p>
                <a:pPr eaLnBrk="1" fontAlgn="auto" hangingPunct="1">
                  <a:spcBef>
                    <a:spcPts val="0"/>
                  </a:spcBef>
                  <a:spcAft>
                    <a:spcPts val="0"/>
                  </a:spcAft>
                  <a:defRPr/>
                </a:pPr>
                <a:endParaRPr lang="en-US" dirty="0">
                  <a:latin typeface="Source Sans Pro" panose="020B0503030403020204" pitchFamily="34" charset="0"/>
                </a:endParaRPr>
              </a:p>
            </p:txBody>
          </p:sp>
        </p:grpSp>
      </p:grpSp>
      <p:grpSp>
        <p:nvGrpSpPr>
          <p:cNvPr id="33" name="Group 14"/>
          <p:cNvGrpSpPr>
            <a:grpSpLocks/>
          </p:cNvGrpSpPr>
          <p:nvPr/>
        </p:nvGrpSpPr>
        <p:grpSpPr bwMode="auto">
          <a:xfrm>
            <a:off x="6378575" y="3634468"/>
            <a:ext cx="2190750" cy="3006725"/>
            <a:chOff x="6378423" y="2675966"/>
            <a:chExt cx="2191659" cy="3006854"/>
          </a:xfrm>
        </p:grpSpPr>
        <p:sp>
          <p:nvSpPr>
            <p:cNvPr id="34" name="Rectangle 10"/>
            <p:cNvSpPr/>
            <p:nvPr/>
          </p:nvSpPr>
          <p:spPr>
            <a:xfrm>
              <a:off x="6378423" y="4077789"/>
              <a:ext cx="2191659" cy="16050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35" name="Rectangle 11"/>
            <p:cNvSpPr/>
            <p:nvPr/>
          </p:nvSpPr>
          <p:spPr>
            <a:xfrm>
              <a:off x="6378423" y="2675966"/>
              <a:ext cx="2191659" cy="140182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36" name="TextBox 19"/>
            <p:cNvSpPr txBox="1">
              <a:spLocks noChangeArrowheads="1"/>
            </p:cNvSpPr>
            <p:nvPr/>
          </p:nvSpPr>
          <p:spPr bwMode="auto">
            <a:xfrm>
              <a:off x="6438267" y="4333288"/>
              <a:ext cx="20580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id-ID" altLang="zh-CN" sz="1600" b="1">
                  <a:solidFill>
                    <a:schemeClr val="bg1"/>
                  </a:solidFill>
                  <a:latin typeface="Source Sans Pro" panose="020B0503030403020204" pitchFamily="34" charset="0"/>
                </a:rPr>
                <a:t>Youre Title Here</a:t>
              </a:r>
              <a:endParaRPr lang="en-US" altLang="zh-CN" sz="1600" b="1">
                <a:solidFill>
                  <a:schemeClr val="bg1"/>
                </a:solidFill>
                <a:latin typeface="Source Sans Pro" panose="020B0503030403020204" pitchFamily="34" charset="0"/>
              </a:endParaRPr>
            </a:p>
          </p:txBody>
        </p:sp>
        <p:sp>
          <p:nvSpPr>
            <p:cNvPr id="37" name="TextBox 20"/>
            <p:cNvSpPr txBox="1">
              <a:spLocks noChangeArrowheads="1"/>
            </p:cNvSpPr>
            <p:nvPr/>
          </p:nvSpPr>
          <p:spPr bwMode="auto">
            <a:xfrm>
              <a:off x="6452171" y="4713475"/>
              <a:ext cx="20580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fontAlgn="base">
                <a:spcBef>
                  <a:spcPct val="0"/>
                </a:spcBef>
                <a:spcAft>
                  <a:spcPct val="0"/>
                </a:spcAft>
                <a:defRPr>
                  <a:solidFill>
                    <a:schemeClr val="tx1"/>
                  </a:solidFill>
                  <a:latin typeface="Calibri" panose="020F0502020204030204" pitchFamily="34" charset="0"/>
                </a:defRPr>
              </a:lvl6pPr>
              <a:lvl7pPr marL="2971800" indent="-228600" defTabSz="1217613" fontAlgn="base">
                <a:spcBef>
                  <a:spcPct val="0"/>
                </a:spcBef>
                <a:spcAft>
                  <a:spcPct val="0"/>
                </a:spcAft>
                <a:defRPr>
                  <a:solidFill>
                    <a:schemeClr val="tx1"/>
                  </a:solidFill>
                  <a:latin typeface="Calibri" panose="020F0502020204030204" pitchFamily="34" charset="0"/>
                </a:defRPr>
              </a:lvl7pPr>
              <a:lvl8pPr marL="3429000" indent="-228600" defTabSz="1217613" fontAlgn="base">
                <a:spcBef>
                  <a:spcPct val="0"/>
                </a:spcBef>
                <a:spcAft>
                  <a:spcPct val="0"/>
                </a:spcAft>
                <a:defRPr>
                  <a:solidFill>
                    <a:schemeClr val="tx1"/>
                  </a:solidFill>
                  <a:latin typeface="Calibri" panose="020F0502020204030204" pitchFamily="34" charset="0"/>
                </a:defRPr>
              </a:lvl8pPr>
              <a:lvl9pPr marL="3886200" indent="-228600" defTabSz="1217613" fontAlgn="base">
                <a:spcBef>
                  <a:spcPct val="0"/>
                </a:spcBef>
                <a:spcAft>
                  <a:spcPct val="0"/>
                </a:spcAft>
                <a:defRPr>
                  <a:solidFill>
                    <a:schemeClr val="tx1"/>
                  </a:solidFill>
                  <a:latin typeface="Calibri" panose="020F0502020204030204" pitchFamily="34" charset="0"/>
                </a:defRPr>
              </a:lvl9pPr>
            </a:lstStyle>
            <a:p>
              <a:pPr algn="ctr" eaLnBrk="1" hangingPunct="1">
                <a:spcBef>
                  <a:spcPct val="20000"/>
                </a:spcBef>
              </a:pPr>
              <a:r>
                <a:rPr lang="en-US" altLang="zh-CN" sz="1200">
                  <a:solidFill>
                    <a:schemeClr val="bg1"/>
                  </a:solidFill>
                  <a:latin typeface="Source Sans Pro" panose="020B0503030403020204" pitchFamily="34" charset="0"/>
                </a:rPr>
                <a:t>There are many variations of passages but the of majority have</a:t>
              </a:r>
            </a:p>
          </p:txBody>
        </p:sp>
        <p:sp>
          <p:nvSpPr>
            <p:cNvPr id="38" name="Freeform 30"/>
            <p:cNvSpPr>
              <a:spLocks noEditPoints="1"/>
            </p:cNvSpPr>
            <p:nvPr/>
          </p:nvSpPr>
          <p:spPr bwMode="auto">
            <a:xfrm>
              <a:off x="7144966" y="3059734"/>
              <a:ext cx="658572" cy="652208"/>
            </a:xfrm>
            <a:custGeom>
              <a:avLst/>
              <a:gdLst>
                <a:gd name="T0" fmla="*/ 473647 w 3312"/>
                <a:gd name="T1" fmla="*/ 576180 h 3277"/>
                <a:gd name="T2" fmla="*/ 491543 w 3312"/>
                <a:gd name="T3" fmla="*/ 597277 h 3277"/>
                <a:gd name="T4" fmla="*/ 491941 w 3312"/>
                <a:gd name="T5" fmla="*/ 624344 h 3277"/>
                <a:gd name="T6" fmla="*/ 477226 w 3312"/>
                <a:gd name="T7" fmla="*/ 644247 h 3277"/>
                <a:gd name="T8" fmla="*/ 452768 w 3312"/>
                <a:gd name="T9" fmla="*/ 652208 h 3277"/>
                <a:gd name="T10" fmla="*/ 428509 w 3312"/>
                <a:gd name="T11" fmla="*/ 644247 h 3277"/>
                <a:gd name="T12" fmla="*/ 413795 w 3312"/>
                <a:gd name="T13" fmla="*/ 624344 h 3277"/>
                <a:gd name="T14" fmla="*/ 413795 w 3312"/>
                <a:gd name="T15" fmla="*/ 598471 h 3277"/>
                <a:gd name="T16" fmla="*/ 428509 w 3312"/>
                <a:gd name="T17" fmla="*/ 578369 h 3277"/>
                <a:gd name="T18" fmla="*/ 452768 w 3312"/>
                <a:gd name="T19" fmla="*/ 570607 h 3277"/>
                <a:gd name="T20" fmla="*/ 204213 w 3312"/>
                <a:gd name="T21" fmla="*/ 575185 h 3277"/>
                <a:gd name="T22" fmla="*/ 221711 w 3312"/>
                <a:gd name="T23" fmla="*/ 592699 h 3277"/>
                <a:gd name="T24" fmla="*/ 225887 w 3312"/>
                <a:gd name="T25" fmla="*/ 617976 h 3277"/>
                <a:gd name="T26" fmla="*/ 214354 w 3312"/>
                <a:gd name="T27" fmla="*/ 640465 h 3277"/>
                <a:gd name="T28" fmla="*/ 191686 w 3312"/>
                <a:gd name="T29" fmla="*/ 651611 h 3277"/>
                <a:gd name="T30" fmla="*/ 166433 w 3312"/>
                <a:gd name="T31" fmla="*/ 647630 h 3277"/>
                <a:gd name="T32" fmla="*/ 148735 w 3312"/>
                <a:gd name="T33" fmla="*/ 630116 h 3277"/>
                <a:gd name="T34" fmla="*/ 144560 w 3312"/>
                <a:gd name="T35" fmla="*/ 605039 h 3277"/>
                <a:gd name="T36" fmla="*/ 156093 w 3312"/>
                <a:gd name="T37" fmla="*/ 582549 h 3277"/>
                <a:gd name="T38" fmla="*/ 178562 w 3312"/>
                <a:gd name="T39" fmla="*/ 571204 h 3277"/>
                <a:gd name="T40" fmla="*/ 98229 w 3312"/>
                <a:gd name="T41" fmla="*/ 407605 h 3277"/>
                <a:gd name="T42" fmla="*/ 150724 w 3312"/>
                <a:gd name="T43" fmla="*/ 188478 h 3277"/>
                <a:gd name="T44" fmla="*/ 320139 w 3312"/>
                <a:gd name="T45" fmla="*/ 168575 h 3277"/>
                <a:gd name="T46" fmla="*/ 320139 w 3312"/>
                <a:gd name="T47" fmla="*/ 168575 h 3277"/>
                <a:gd name="T48" fmla="*/ 393513 w 3312"/>
                <a:gd name="T49" fmla="*/ 407605 h 3277"/>
                <a:gd name="T50" fmla="*/ 434872 w 3312"/>
                <a:gd name="T51" fmla="*/ 407605 h 3277"/>
                <a:gd name="T52" fmla="*/ 637892 w 3312"/>
                <a:gd name="T53" fmla="*/ 0 h 3277"/>
                <a:gd name="T54" fmla="*/ 653800 w 3312"/>
                <a:gd name="T55" fmla="*/ 7364 h 3277"/>
                <a:gd name="T56" fmla="*/ 658174 w 3312"/>
                <a:gd name="T57" fmla="*/ 24679 h 3277"/>
                <a:gd name="T58" fmla="*/ 647437 w 3312"/>
                <a:gd name="T59" fmla="*/ 38611 h 3277"/>
                <a:gd name="T60" fmla="*/ 514609 w 3312"/>
                <a:gd name="T61" fmla="*/ 430891 h 3277"/>
                <a:gd name="T62" fmla="*/ 513018 w 3312"/>
                <a:gd name="T63" fmla="*/ 434474 h 3277"/>
                <a:gd name="T64" fmla="*/ 510433 w 3312"/>
                <a:gd name="T65" fmla="*/ 440046 h 3277"/>
                <a:gd name="T66" fmla="*/ 507848 w 3312"/>
                <a:gd name="T67" fmla="*/ 443032 h 3277"/>
                <a:gd name="T68" fmla="*/ 502877 w 3312"/>
                <a:gd name="T69" fmla="*/ 446017 h 3277"/>
                <a:gd name="T70" fmla="*/ 493929 w 3312"/>
                <a:gd name="T71" fmla="*/ 448405 h 3277"/>
                <a:gd name="T72" fmla="*/ 539862 w 3312"/>
                <a:gd name="T73" fmla="*/ 489604 h 3277"/>
                <a:gd name="T74" fmla="*/ 553582 w 3312"/>
                <a:gd name="T75" fmla="*/ 500550 h 3277"/>
                <a:gd name="T76" fmla="*/ 553582 w 3312"/>
                <a:gd name="T77" fmla="*/ 518463 h 3277"/>
                <a:gd name="T78" fmla="*/ 539862 w 3312"/>
                <a:gd name="T79" fmla="*/ 529409 h 3277"/>
                <a:gd name="T80" fmla="*/ 95445 w 3312"/>
                <a:gd name="T81" fmla="*/ 528613 h 3277"/>
                <a:gd name="T82" fmla="*/ 91269 w 3312"/>
                <a:gd name="T83" fmla="*/ 526225 h 3277"/>
                <a:gd name="T84" fmla="*/ 87293 w 3312"/>
                <a:gd name="T85" fmla="*/ 522642 h 3277"/>
                <a:gd name="T86" fmla="*/ 84111 w 3312"/>
                <a:gd name="T87" fmla="*/ 517069 h 3277"/>
                <a:gd name="T88" fmla="*/ 83117 w 3312"/>
                <a:gd name="T89" fmla="*/ 514482 h 3277"/>
                <a:gd name="T90" fmla="*/ 398 w 3312"/>
                <a:gd name="T91" fmla="*/ 180118 h 3277"/>
                <a:gd name="T92" fmla="*/ 1790 w 3312"/>
                <a:gd name="T93" fmla="*/ 175143 h 3277"/>
                <a:gd name="T94" fmla="*/ 3977 w 3312"/>
                <a:gd name="T95" fmla="*/ 171361 h 3277"/>
                <a:gd name="T96" fmla="*/ 7158 w 3312"/>
                <a:gd name="T97" fmla="*/ 168177 h 3277"/>
                <a:gd name="T98" fmla="*/ 12328 w 3312"/>
                <a:gd name="T99" fmla="*/ 165192 h 3277"/>
                <a:gd name="T100" fmla="*/ 15510 w 3312"/>
                <a:gd name="T101" fmla="*/ 163599 h 3277"/>
                <a:gd name="T102" fmla="*/ 18095 w 3312"/>
                <a:gd name="T103" fmla="*/ 163201 h 3277"/>
                <a:gd name="T104" fmla="*/ 539067 w 3312"/>
                <a:gd name="T105" fmla="*/ 28859 h 3277"/>
                <a:gd name="T106" fmla="*/ 632921 w 3312"/>
                <a:gd name="T107" fmla="*/ 597 h 327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312" h="3277">
                  <a:moveTo>
                    <a:pt x="2277" y="2867"/>
                  </a:moveTo>
                  <a:lnTo>
                    <a:pt x="2314" y="2871"/>
                  </a:lnTo>
                  <a:lnTo>
                    <a:pt x="2350" y="2880"/>
                  </a:lnTo>
                  <a:lnTo>
                    <a:pt x="2382" y="2895"/>
                  </a:lnTo>
                  <a:lnTo>
                    <a:pt x="2410" y="2916"/>
                  </a:lnTo>
                  <a:lnTo>
                    <a:pt x="2436" y="2940"/>
                  </a:lnTo>
                  <a:lnTo>
                    <a:pt x="2456" y="2968"/>
                  </a:lnTo>
                  <a:lnTo>
                    <a:pt x="2472" y="3001"/>
                  </a:lnTo>
                  <a:lnTo>
                    <a:pt x="2481" y="3035"/>
                  </a:lnTo>
                  <a:lnTo>
                    <a:pt x="2484" y="3072"/>
                  </a:lnTo>
                  <a:lnTo>
                    <a:pt x="2482" y="3105"/>
                  </a:lnTo>
                  <a:lnTo>
                    <a:pt x="2474" y="3137"/>
                  </a:lnTo>
                  <a:lnTo>
                    <a:pt x="2461" y="3166"/>
                  </a:lnTo>
                  <a:lnTo>
                    <a:pt x="2444" y="3193"/>
                  </a:lnTo>
                  <a:lnTo>
                    <a:pt x="2424" y="3218"/>
                  </a:lnTo>
                  <a:lnTo>
                    <a:pt x="2400" y="3237"/>
                  </a:lnTo>
                  <a:lnTo>
                    <a:pt x="2372" y="3254"/>
                  </a:lnTo>
                  <a:lnTo>
                    <a:pt x="2343" y="3267"/>
                  </a:lnTo>
                  <a:lnTo>
                    <a:pt x="2311" y="3274"/>
                  </a:lnTo>
                  <a:lnTo>
                    <a:pt x="2277" y="3277"/>
                  </a:lnTo>
                  <a:lnTo>
                    <a:pt x="2243" y="3274"/>
                  </a:lnTo>
                  <a:lnTo>
                    <a:pt x="2211" y="3267"/>
                  </a:lnTo>
                  <a:lnTo>
                    <a:pt x="2182" y="3254"/>
                  </a:lnTo>
                  <a:lnTo>
                    <a:pt x="2155" y="3237"/>
                  </a:lnTo>
                  <a:lnTo>
                    <a:pt x="2131" y="3218"/>
                  </a:lnTo>
                  <a:lnTo>
                    <a:pt x="2110" y="3193"/>
                  </a:lnTo>
                  <a:lnTo>
                    <a:pt x="2093" y="3166"/>
                  </a:lnTo>
                  <a:lnTo>
                    <a:pt x="2081" y="3137"/>
                  </a:lnTo>
                  <a:lnTo>
                    <a:pt x="2073" y="3105"/>
                  </a:lnTo>
                  <a:lnTo>
                    <a:pt x="2071" y="3072"/>
                  </a:lnTo>
                  <a:lnTo>
                    <a:pt x="2073" y="3040"/>
                  </a:lnTo>
                  <a:lnTo>
                    <a:pt x="2081" y="3007"/>
                  </a:lnTo>
                  <a:lnTo>
                    <a:pt x="2093" y="2978"/>
                  </a:lnTo>
                  <a:lnTo>
                    <a:pt x="2110" y="2952"/>
                  </a:lnTo>
                  <a:lnTo>
                    <a:pt x="2131" y="2927"/>
                  </a:lnTo>
                  <a:lnTo>
                    <a:pt x="2155" y="2906"/>
                  </a:lnTo>
                  <a:lnTo>
                    <a:pt x="2182" y="2890"/>
                  </a:lnTo>
                  <a:lnTo>
                    <a:pt x="2211" y="2877"/>
                  </a:lnTo>
                  <a:lnTo>
                    <a:pt x="2243" y="2870"/>
                  </a:lnTo>
                  <a:lnTo>
                    <a:pt x="2277" y="2867"/>
                  </a:lnTo>
                  <a:close/>
                  <a:moveTo>
                    <a:pt x="931" y="2867"/>
                  </a:moveTo>
                  <a:lnTo>
                    <a:pt x="964" y="2870"/>
                  </a:lnTo>
                  <a:lnTo>
                    <a:pt x="996" y="2877"/>
                  </a:lnTo>
                  <a:lnTo>
                    <a:pt x="1027" y="2890"/>
                  </a:lnTo>
                  <a:lnTo>
                    <a:pt x="1053" y="2906"/>
                  </a:lnTo>
                  <a:lnTo>
                    <a:pt x="1078" y="2927"/>
                  </a:lnTo>
                  <a:lnTo>
                    <a:pt x="1099" y="2952"/>
                  </a:lnTo>
                  <a:lnTo>
                    <a:pt x="1115" y="2978"/>
                  </a:lnTo>
                  <a:lnTo>
                    <a:pt x="1127" y="3007"/>
                  </a:lnTo>
                  <a:lnTo>
                    <a:pt x="1136" y="3040"/>
                  </a:lnTo>
                  <a:lnTo>
                    <a:pt x="1138" y="3072"/>
                  </a:lnTo>
                  <a:lnTo>
                    <a:pt x="1136" y="3105"/>
                  </a:lnTo>
                  <a:lnTo>
                    <a:pt x="1127" y="3137"/>
                  </a:lnTo>
                  <a:lnTo>
                    <a:pt x="1115" y="3166"/>
                  </a:lnTo>
                  <a:lnTo>
                    <a:pt x="1099" y="3193"/>
                  </a:lnTo>
                  <a:lnTo>
                    <a:pt x="1078" y="3218"/>
                  </a:lnTo>
                  <a:lnTo>
                    <a:pt x="1053" y="3237"/>
                  </a:lnTo>
                  <a:lnTo>
                    <a:pt x="1027" y="3254"/>
                  </a:lnTo>
                  <a:lnTo>
                    <a:pt x="996" y="3267"/>
                  </a:lnTo>
                  <a:lnTo>
                    <a:pt x="964" y="3274"/>
                  </a:lnTo>
                  <a:lnTo>
                    <a:pt x="931" y="3277"/>
                  </a:lnTo>
                  <a:lnTo>
                    <a:pt x="898" y="3274"/>
                  </a:lnTo>
                  <a:lnTo>
                    <a:pt x="866" y="3267"/>
                  </a:lnTo>
                  <a:lnTo>
                    <a:pt x="837" y="3254"/>
                  </a:lnTo>
                  <a:lnTo>
                    <a:pt x="809" y="3237"/>
                  </a:lnTo>
                  <a:lnTo>
                    <a:pt x="785" y="3218"/>
                  </a:lnTo>
                  <a:lnTo>
                    <a:pt x="765" y="3193"/>
                  </a:lnTo>
                  <a:lnTo>
                    <a:pt x="748" y="3166"/>
                  </a:lnTo>
                  <a:lnTo>
                    <a:pt x="735" y="3137"/>
                  </a:lnTo>
                  <a:lnTo>
                    <a:pt x="727" y="3105"/>
                  </a:lnTo>
                  <a:lnTo>
                    <a:pt x="724" y="3072"/>
                  </a:lnTo>
                  <a:lnTo>
                    <a:pt x="727" y="3040"/>
                  </a:lnTo>
                  <a:lnTo>
                    <a:pt x="735" y="3007"/>
                  </a:lnTo>
                  <a:lnTo>
                    <a:pt x="748" y="2978"/>
                  </a:lnTo>
                  <a:lnTo>
                    <a:pt x="765" y="2952"/>
                  </a:lnTo>
                  <a:lnTo>
                    <a:pt x="785" y="2927"/>
                  </a:lnTo>
                  <a:lnTo>
                    <a:pt x="809" y="2906"/>
                  </a:lnTo>
                  <a:lnTo>
                    <a:pt x="837" y="2890"/>
                  </a:lnTo>
                  <a:lnTo>
                    <a:pt x="866" y="2877"/>
                  </a:lnTo>
                  <a:lnTo>
                    <a:pt x="898" y="2870"/>
                  </a:lnTo>
                  <a:lnTo>
                    <a:pt x="931" y="2867"/>
                  </a:lnTo>
                  <a:close/>
                  <a:moveTo>
                    <a:pt x="553" y="972"/>
                  </a:moveTo>
                  <a:lnTo>
                    <a:pt x="232" y="1010"/>
                  </a:lnTo>
                  <a:lnTo>
                    <a:pt x="494" y="2048"/>
                  </a:lnTo>
                  <a:lnTo>
                    <a:pt x="709" y="2048"/>
                  </a:lnTo>
                  <a:lnTo>
                    <a:pt x="553" y="972"/>
                  </a:lnTo>
                  <a:close/>
                  <a:moveTo>
                    <a:pt x="1081" y="909"/>
                  </a:moveTo>
                  <a:lnTo>
                    <a:pt x="758" y="947"/>
                  </a:lnTo>
                  <a:lnTo>
                    <a:pt x="918" y="2048"/>
                  </a:lnTo>
                  <a:lnTo>
                    <a:pt x="1134" y="2048"/>
                  </a:lnTo>
                  <a:lnTo>
                    <a:pt x="1081" y="909"/>
                  </a:lnTo>
                  <a:close/>
                  <a:moveTo>
                    <a:pt x="1610" y="847"/>
                  </a:moveTo>
                  <a:lnTo>
                    <a:pt x="1287" y="884"/>
                  </a:lnTo>
                  <a:lnTo>
                    <a:pt x="1341" y="2048"/>
                  </a:lnTo>
                  <a:lnTo>
                    <a:pt x="1557" y="2048"/>
                  </a:lnTo>
                  <a:lnTo>
                    <a:pt x="1610" y="847"/>
                  </a:lnTo>
                  <a:close/>
                  <a:moveTo>
                    <a:pt x="2138" y="784"/>
                  </a:moveTo>
                  <a:lnTo>
                    <a:pt x="1818" y="821"/>
                  </a:lnTo>
                  <a:lnTo>
                    <a:pt x="1764" y="2048"/>
                  </a:lnTo>
                  <a:lnTo>
                    <a:pt x="1979" y="2048"/>
                  </a:lnTo>
                  <a:lnTo>
                    <a:pt x="2138" y="784"/>
                  </a:lnTo>
                  <a:close/>
                  <a:moveTo>
                    <a:pt x="2571" y="732"/>
                  </a:moveTo>
                  <a:lnTo>
                    <a:pt x="2351" y="759"/>
                  </a:lnTo>
                  <a:lnTo>
                    <a:pt x="2187" y="2048"/>
                  </a:lnTo>
                  <a:lnTo>
                    <a:pt x="2393" y="2048"/>
                  </a:lnTo>
                  <a:lnTo>
                    <a:pt x="2571" y="732"/>
                  </a:lnTo>
                  <a:close/>
                  <a:moveTo>
                    <a:pt x="3208" y="0"/>
                  </a:moveTo>
                  <a:lnTo>
                    <a:pt x="3208" y="0"/>
                  </a:lnTo>
                  <a:lnTo>
                    <a:pt x="3231" y="2"/>
                  </a:lnTo>
                  <a:lnTo>
                    <a:pt x="3252" y="10"/>
                  </a:lnTo>
                  <a:lnTo>
                    <a:pt x="3271" y="21"/>
                  </a:lnTo>
                  <a:lnTo>
                    <a:pt x="3288" y="37"/>
                  </a:lnTo>
                  <a:lnTo>
                    <a:pt x="3301" y="56"/>
                  </a:lnTo>
                  <a:lnTo>
                    <a:pt x="3309" y="78"/>
                  </a:lnTo>
                  <a:lnTo>
                    <a:pt x="3312" y="101"/>
                  </a:lnTo>
                  <a:lnTo>
                    <a:pt x="3310" y="124"/>
                  </a:lnTo>
                  <a:lnTo>
                    <a:pt x="3303" y="145"/>
                  </a:lnTo>
                  <a:lnTo>
                    <a:pt x="3291" y="165"/>
                  </a:lnTo>
                  <a:lnTo>
                    <a:pt x="3275" y="180"/>
                  </a:lnTo>
                  <a:lnTo>
                    <a:pt x="3256" y="194"/>
                  </a:lnTo>
                  <a:lnTo>
                    <a:pt x="3234" y="202"/>
                  </a:lnTo>
                  <a:lnTo>
                    <a:pt x="2886" y="288"/>
                  </a:lnTo>
                  <a:lnTo>
                    <a:pt x="2588" y="2164"/>
                  </a:lnTo>
                  <a:lnTo>
                    <a:pt x="2588" y="2165"/>
                  </a:lnTo>
                  <a:lnTo>
                    <a:pt x="2587" y="2167"/>
                  </a:lnTo>
                  <a:lnTo>
                    <a:pt x="2585" y="2172"/>
                  </a:lnTo>
                  <a:lnTo>
                    <a:pt x="2583" y="2178"/>
                  </a:lnTo>
                  <a:lnTo>
                    <a:pt x="2580" y="2183"/>
                  </a:lnTo>
                  <a:lnTo>
                    <a:pt x="2578" y="2192"/>
                  </a:lnTo>
                  <a:lnTo>
                    <a:pt x="2575" y="2201"/>
                  </a:lnTo>
                  <a:lnTo>
                    <a:pt x="2571" y="2206"/>
                  </a:lnTo>
                  <a:lnTo>
                    <a:pt x="2567" y="2211"/>
                  </a:lnTo>
                  <a:lnTo>
                    <a:pt x="2563" y="2216"/>
                  </a:lnTo>
                  <a:lnTo>
                    <a:pt x="2559" y="2219"/>
                  </a:lnTo>
                  <a:lnTo>
                    <a:pt x="2557" y="2223"/>
                  </a:lnTo>
                  <a:lnTo>
                    <a:pt x="2554" y="2226"/>
                  </a:lnTo>
                  <a:lnTo>
                    <a:pt x="2552" y="2229"/>
                  </a:lnTo>
                  <a:lnTo>
                    <a:pt x="2542" y="2234"/>
                  </a:lnTo>
                  <a:lnTo>
                    <a:pt x="2533" y="2239"/>
                  </a:lnTo>
                  <a:lnTo>
                    <a:pt x="2529" y="2241"/>
                  </a:lnTo>
                  <a:lnTo>
                    <a:pt x="2524" y="2245"/>
                  </a:lnTo>
                  <a:lnTo>
                    <a:pt x="2520" y="2247"/>
                  </a:lnTo>
                  <a:lnTo>
                    <a:pt x="2503" y="2251"/>
                  </a:lnTo>
                  <a:lnTo>
                    <a:pt x="2484" y="2253"/>
                  </a:lnTo>
                  <a:lnTo>
                    <a:pt x="547" y="2253"/>
                  </a:lnTo>
                  <a:lnTo>
                    <a:pt x="597" y="2457"/>
                  </a:lnTo>
                  <a:lnTo>
                    <a:pt x="2692" y="2457"/>
                  </a:lnTo>
                  <a:lnTo>
                    <a:pt x="2715" y="2460"/>
                  </a:lnTo>
                  <a:lnTo>
                    <a:pt x="2737" y="2468"/>
                  </a:lnTo>
                  <a:lnTo>
                    <a:pt x="2756" y="2480"/>
                  </a:lnTo>
                  <a:lnTo>
                    <a:pt x="2772" y="2496"/>
                  </a:lnTo>
                  <a:lnTo>
                    <a:pt x="2784" y="2515"/>
                  </a:lnTo>
                  <a:lnTo>
                    <a:pt x="2792" y="2537"/>
                  </a:lnTo>
                  <a:lnTo>
                    <a:pt x="2794" y="2560"/>
                  </a:lnTo>
                  <a:lnTo>
                    <a:pt x="2792" y="2584"/>
                  </a:lnTo>
                  <a:lnTo>
                    <a:pt x="2784" y="2605"/>
                  </a:lnTo>
                  <a:lnTo>
                    <a:pt x="2772" y="2624"/>
                  </a:lnTo>
                  <a:lnTo>
                    <a:pt x="2756" y="2640"/>
                  </a:lnTo>
                  <a:lnTo>
                    <a:pt x="2737" y="2652"/>
                  </a:lnTo>
                  <a:lnTo>
                    <a:pt x="2715" y="2660"/>
                  </a:lnTo>
                  <a:lnTo>
                    <a:pt x="2692" y="2662"/>
                  </a:lnTo>
                  <a:lnTo>
                    <a:pt x="517" y="2662"/>
                  </a:lnTo>
                  <a:lnTo>
                    <a:pt x="498" y="2660"/>
                  </a:lnTo>
                  <a:lnTo>
                    <a:pt x="480" y="2656"/>
                  </a:lnTo>
                  <a:lnTo>
                    <a:pt x="477" y="2654"/>
                  </a:lnTo>
                  <a:lnTo>
                    <a:pt x="473" y="2652"/>
                  </a:lnTo>
                  <a:lnTo>
                    <a:pt x="470" y="2650"/>
                  </a:lnTo>
                  <a:lnTo>
                    <a:pt x="459" y="2644"/>
                  </a:lnTo>
                  <a:lnTo>
                    <a:pt x="449" y="2636"/>
                  </a:lnTo>
                  <a:lnTo>
                    <a:pt x="446" y="2633"/>
                  </a:lnTo>
                  <a:lnTo>
                    <a:pt x="442" y="2629"/>
                  </a:lnTo>
                  <a:lnTo>
                    <a:pt x="439" y="2626"/>
                  </a:lnTo>
                  <a:lnTo>
                    <a:pt x="433" y="2617"/>
                  </a:lnTo>
                  <a:lnTo>
                    <a:pt x="427" y="2607"/>
                  </a:lnTo>
                  <a:lnTo>
                    <a:pt x="425" y="2603"/>
                  </a:lnTo>
                  <a:lnTo>
                    <a:pt x="423" y="2598"/>
                  </a:lnTo>
                  <a:lnTo>
                    <a:pt x="421" y="2593"/>
                  </a:lnTo>
                  <a:lnTo>
                    <a:pt x="420" y="2590"/>
                  </a:lnTo>
                  <a:lnTo>
                    <a:pt x="418" y="2588"/>
                  </a:lnTo>
                  <a:lnTo>
                    <a:pt x="418" y="2585"/>
                  </a:lnTo>
                  <a:lnTo>
                    <a:pt x="314" y="2176"/>
                  </a:lnTo>
                  <a:lnTo>
                    <a:pt x="3" y="947"/>
                  </a:lnTo>
                  <a:lnTo>
                    <a:pt x="0" y="926"/>
                  </a:lnTo>
                  <a:lnTo>
                    <a:pt x="2" y="905"/>
                  </a:lnTo>
                  <a:lnTo>
                    <a:pt x="2" y="901"/>
                  </a:lnTo>
                  <a:lnTo>
                    <a:pt x="4" y="898"/>
                  </a:lnTo>
                  <a:lnTo>
                    <a:pt x="5" y="895"/>
                  </a:lnTo>
                  <a:lnTo>
                    <a:pt x="9" y="880"/>
                  </a:lnTo>
                  <a:lnTo>
                    <a:pt x="17" y="866"/>
                  </a:lnTo>
                  <a:lnTo>
                    <a:pt x="17" y="865"/>
                  </a:lnTo>
                  <a:lnTo>
                    <a:pt x="18" y="863"/>
                  </a:lnTo>
                  <a:lnTo>
                    <a:pt x="20" y="861"/>
                  </a:lnTo>
                  <a:lnTo>
                    <a:pt x="22" y="859"/>
                  </a:lnTo>
                  <a:lnTo>
                    <a:pt x="25" y="857"/>
                  </a:lnTo>
                  <a:lnTo>
                    <a:pt x="27" y="855"/>
                  </a:lnTo>
                  <a:lnTo>
                    <a:pt x="36" y="845"/>
                  </a:lnTo>
                  <a:lnTo>
                    <a:pt x="46" y="838"/>
                  </a:lnTo>
                  <a:lnTo>
                    <a:pt x="52" y="835"/>
                  </a:lnTo>
                  <a:lnTo>
                    <a:pt x="57" y="832"/>
                  </a:lnTo>
                  <a:lnTo>
                    <a:pt x="62" y="830"/>
                  </a:lnTo>
                  <a:lnTo>
                    <a:pt x="67" y="828"/>
                  </a:lnTo>
                  <a:lnTo>
                    <a:pt x="70" y="826"/>
                  </a:lnTo>
                  <a:lnTo>
                    <a:pt x="74" y="825"/>
                  </a:lnTo>
                  <a:lnTo>
                    <a:pt x="78" y="822"/>
                  </a:lnTo>
                  <a:lnTo>
                    <a:pt x="81" y="822"/>
                  </a:lnTo>
                  <a:lnTo>
                    <a:pt x="86" y="822"/>
                  </a:lnTo>
                  <a:lnTo>
                    <a:pt x="88" y="821"/>
                  </a:lnTo>
                  <a:lnTo>
                    <a:pt x="91" y="820"/>
                  </a:lnTo>
                  <a:lnTo>
                    <a:pt x="2640" y="518"/>
                  </a:lnTo>
                  <a:lnTo>
                    <a:pt x="2693" y="189"/>
                  </a:lnTo>
                  <a:lnTo>
                    <a:pt x="2699" y="166"/>
                  </a:lnTo>
                  <a:lnTo>
                    <a:pt x="2711" y="145"/>
                  </a:lnTo>
                  <a:lnTo>
                    <a:pt x="2726" y="128"/>
                  </a:lnTo>
                  <a:lnTo>
                    <a:pt x="2747" y="114"/>
                  </a:lnTo>
                  <a:lnTo>
                    <a:pt x="2770" y="106"/>
                  </a:lnTo>
                  <a:lnTo>
                    <a:pt x="3183" y="3"/>
                  </a:lnTo>
                  <a:lnTo>
                    <a:pt x="3208" y="0"/>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grpSp>
      <p:grpSp>
        <p:nvGrpSpPr>
          <p:cNvPr id="39" name="Group 10"/>
          <p:cNvGrpSpPr/>
          <p:nvPr/>
        </p:nvGrpSpPr>
        <p:grpSpPr>
          <a:xfrm>
            <a:off x="554735" y="233119"/>
            <a:ext cx="550165" cy="550164"/>
            <a:chOff x="10018441" y="1261759"/>
            <a:chExt cx="4340769" cy="4340764"/>
          </a:xfrm>
        </p:grpSpPr>
        <p:sp>
          <p:nvSpPr>
            <p:cNvPr id="40" name="Shape 78"/>
            <p:cNvSpPr/>
            <p:nvPr/>
          </p:nvSpPr>
          <p:spPr>
            <a:xfrm>
              <a:off x="10018441" y="1261759"/>
              <a:ext cx="4340769" cy="434076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55019" tIns="55019" rIns="55019" bIns="55019" numCol="1" anchor="ctr">
              <a:noAutofit/>
            </a:bodyPr>
            <a:lstStyle/>
            <a:p>
              <a:pPr lvl="0">
                <a:defRPr sz="3200">
                  <a:latin typeface="+mn-lt"/>
                  <a:ea typeface="+mn-ea"/>
                  <a:cs typeface="+mn-cs"/>
                  <a:sym typeface="Helvetica Light"/>
                </a:defRPr>
              </a:pPr>
              <a:endParaRPr sz="3465">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1" name="Group 9"/>
            <p:cNvGrpSpPr/>
            <p:nvPr/>
          </p:nvGrpSpPr>
          <p:grpSpPr>
            <a:xfrm>
              <a:off x="10909313" y="1802668"/>
              <a:ext cx="3449733" cy="3799690"/>
              <a:chOff x="10909313" y="1802668"/>
              <a:chExt cx="3449733" cy="3799690"/>
            </a:xfrm>
          </p:grpSpPr>
          <p:sp>
            <p:nvSpPr>
              <p:cNvPr id="42" name="Freeform 45"/>
              <p:cNvSpPr/>
              <p:nvPr/>
            </p:nvSpPr>
            <p:spPr>
              <a:xfrm>
                <a:off x="11069407" y="1802668"/>
                <a:ext cx="3289639" cy="3799690"/>
              </a:xfrm>
              <a:custGeom>
                <a:avLst/>
                <a:gdLst>
                  <a:gd name="connsiteX0" fmla="*/ 1812772 w 3189805"/>
                  <a:gd name="connsiteY0" fmla="*/ 0 h 3342052"/>
                  <a:gd name="connsiteX1" fmla="*/ 3151935 w 3189805"/>
                  <a:gd name="connsiteY1" fmla="*/ 770136 h 3342052"/>
                  <a:gd name="connsiteX2" fmla="*/ 3179872 w 3189805"/>
                  <a:gd name="connsiteY2" fmla="*/ 963701 h 3342052"/>
                  <a:gd name="connsiteX3" fmla="*/ 2554043 w 3189805"/>
                  <a:gd name="connsiteY3" fmla="*/ 2706289 h 3342052"/>
                  <a:gd name="connsiteX4" fmla="*/ 1019476 w 3189805"/>
                  <a:gd name="connsiteY4" fmla="*/ 3342052 h 3342052"/>
                  <a:gd name="connsiteX5" fmla="*/ 875516 w 3189805"/>
                  <a:gd name="connsiteY5" fmla="*/ 3335177 h 3342052"/>
                  <a:gd name="connsiteX6" fmla="*/ 0 w 3189805"/>
                  <a:gd name="connsiteY6" fmla="*/ 1812772 h 3342052"/>
                  <a:gd name="connsiteX0" fmla="*/ 1812772 w 3189805"/>
                  <a:gd name="connsiteY0" fmla="*/ 0 h 3342052"/>
                  <a:gd name="connsiteX1" fmla="*/ 3151935 w 3189805"/>
                  <a:gd name="connsiteY1" fmla="*/ 770136 h 3342052"/>
                  <a:gd name="connsiteX2" fmla="*/ 3179872 w 3189805"/>
                  <a:gd name="connsiteY2" fmla="*/ 963701 h 3342052"/>
                  <a:gd name="connsiteX3" fmla="*/ 2554043 w 3189805"/>
                  <a:gd name="connsiteY3" fmla="*/ 2706289 h 3342052"/>
                  <a:gd name="connsiteX4" fmla="*/ 1019476 w 3189805"/>
                  <a:gd name="connsiteY4" fmla="*/ 3342052 h 3342052"/>
                  <a:gd name="connsiteX5" fmla="*/ 875516 w 3189805"/>
                  <a:gd name="connsiteY5" fmla="*/ 3335177 h 3342052"/>
                  <a:gd name="connsiteX6" fmla="*/ 0 w 3189805"/>
                  <a:gd name="connsiteY6" fmla="*/ 1812772 h 3342052"/>
                  <a:gd name="connsiteX7" fmla="*/ 2201321 w 3189805"/>
                  <a:gd name="connsiteY7" fmla="*/ 1031534 h 3342052"/>
                  <a:gd name="connsiteX8" fmla="*/ 1812772 w 3189805"/>
                  <a:gd name="connsiteY8" fmla="*/ 0 h 3342052"/>
                  <a:gd name="connsiteX0" fmla="*/ 1812772 w 3189805"/>
                  <a:gd name="connsiteY0" fmla="*/ 0 h 3342052"/>
                  <a:gd name="connsiteX1" fmla="*/ 3151935 w 3189805"/>
                  <a:gd name="connsiteY1" fmla="*/ 770136 h 3342052"/>
                  <a:gd name="connsiteX2" fmla="*/ 3179872 w 3189805"/>
                  <a:gd name="connsiteY2" fmla="*/ 963701 h 3342052"/>
                  <a:gd name="connsiteX3" fmla="*/ 2554043 w 3189805"/>
                  <a:gd name="connsiteY3" fmla="*/ 2706289 h 3342052"/>
                  <a:gd name="connsiteX4" fmla="*/ 1019476 w 3189805"/>
                  <a:gd name="connsiteY4" fmla="*/ 3342052 h 3342052"/>
                  <a:gd name="connsiteX5" fmla="*/ 875516 w 3189805"/>
                  <a:gd name="connsiteY5" fmla="*/ 3335177 h 3342052"/>
                  <a:gd name="connsiteX6" fmla="*/ 0 w 3189805"/>
                  <a:gd name="connsiteY6" fmla="*/ 1812772 h 3342052"/>
                  <a:gd name="connsiteX7" fmla="*/ 2221641 w 3189805"/>
                  <a:gd name="connsiteY7" fmla="*/ 767374 h 3342052"/>
                  <a:gd name="connsiteX8" fmla="*/ 1812772 w 3189805"/>
                  <a:gd name="connsiteY8" fmla="*/ 0 h 3342052"/>
                  <a:gd name="connsiteX0" fmla="*/ 1831236 w 3208269"/>
                  <a:gd name="connsiteY0" fmla="*/ 0 h 3342052"/>
                  <a:gd name="connsiteX1" fmla="*/ 3170399 w 3208269"/>
                  <a:gd name="connsiteY1" fmla="*/ 770136 h 3342052"/>
                  <a:gd name="connsiteX2" fmla="*/ 3198336 w 3208269"/>
                  <a:gd name="connsiteY2" fmla="*/ 963701 h 3342052"/>
                  <a:gd name="connsiteX3" fmla="*/ 2572507 w 3208269"/>
                  <a:gd name="connsiteY3" fmla="*/ 2706289 h 3342052"/>
                  <a:gd name="connsiteX4" fmla="*/ 1037940 w 3208269"/>
                  <a:gd name="connsiteY4" fmla="*/ 3342052 h 3342052"/>
                  <a:gd name="connsiteX5" fmla="*/ 893980 w 3208269"/>
                  <a:gd name="connsiteY5" fmla="*/ 3335177 h 3342052"/>
                  <a:gd name="connsiteX6" fmla="*/ 18464 w 3208269"/>
                  <a:gd name="connsiteY6" fmla="*/ 1812772 h 3342052"/>
                  <a:gd name="connsiteX7" fmla="*/ 512905 w 3208269"/>
                  <a:gd name="connsiteY7" fmla="*/ 1661454 h 3342052"/>
                  <a:gd name="connsiteX8" fmla="*/ 2240105 w 3208269"/>
                  <a:gd name="connsiteY8" fmla="*/ 767374 h 3342052"/>
                  <a:gd name="connsiteX9" fmla="*/ 1831236 w 3208269"/>
                  <a:gd name="connsiteY9" fmla="*/ 0 h 3342052"/>
                  <a:gd name="connsiteX0" fmla="*/ 1831236 w 3208269"/>
                  <a:gd name="connsiteY0" fmla="*/ 0 h 3342052"/>
                  <a:gd name="connsiteX1" fmla="*/ 3170399 w 3208269"/>
                  <a:gd name="connsiteY1" fmla="*/ 770136 h 3342052"/>
                  <a:gd name="connsiteX2" fmla="*/ 3198336 w 3208269"/>
                  <a:gd name="connsiteY2" fmla="*/ 963701 h 3342052"/>
                  <a:gd name="connsiteX3" fmla="*/ 2572507 w 3208269"/>
                  <a:gd name="connsiteY3" fmla="*/ 2706289 h 3342052"/>
                  <a:gd name="connsiteX4" fmla="*/ 1037940 w 3208269"/>
                  <a:gd name="connsiteY4" fmla="*/ 3342052 h 3342052"/>
                  <a:gd name="connsiteX5" fmla="*/ 893980 w 3208269"/>
                  <a:gd name="connsiteY5" fmla="*/ 3335177 h 3342052"/>
                  <a:gd name="connsiteX6" fmla="*/ 18464 w 3208269"/>
                  <a:gd name="connsiteY6" fmla="*/ 1812772 h 3342052"/>
                  <a:gd name="connsiteX7" fmla="*/ 512905 w 3208269"/>
                  <a:gd name="connsiteY7" fmla="*/ 1661454 h 3342052"/>
                  <a:gd name="connsiteX8" fmla="*/ 2486685 w 3208269"/>
                  <a:gd name="connsiteY8" fmla="*/ 1250259 h 3342052"/>
                  <a:gd name="connsiteX9" fmla="*/ 1831236 w 3208269"/>
                  <a:gd name="connsiteY9" fmla="*/ 0 h 3342052"/>
                  <a:gd name="connsiteX0" fmla="*/ 1818455 w 3195488"/>
                  <a:gd name="connsiteY0" fmla="*/ 0 h 3342052"/>
                  <a:gd name="connsiteX1" fmla="*/ 3157618 w 3195488"/>
                  <a:gd name="connsiteY1" fmla="*/ 770136 h 3342052"/>
                  <a:gd name="connsiteX2" fmla="*/ 3185555 w 3195488"/>
                  <a:gd name="connsiteY2" fmla="*/ 963701 h 3342052"/>
                  <a:gd name="connsiteX3" fmla="*/ 2559726 w 3195488"/>
                  <a:gd name="connsiteY3" fmla="*/ 2706289 h 3342052"/>
                  <a:gd name="connsiteX4" fmla="*/ 1025159 w 3195488"/>
                  <a:gd name="connsiteY4" fmla="*/ 3342052 h 3342052"/>
                  <a:gd name="connsiteX5" fmla="*/ 881199 w 3195488"/>
                  <a:gd name="connsiteY5" fmla="*/ 3335177 h 3342052"/>
                  <a:gd name="connsiteX6" fmla="*/ 5683 w 3195488"/>
                  <a:gd name="connsiteY6" fmla="*/ 1812772 h 3342052"/>
                  <a:gd name="connsiteX7" fmla="*/ 1157670 w 3195488"/>
                  <a:gd name="connsiteY7" fmla="*/ 1353229 h 3342052"/>
                  <a:gd name="connsiteX8" fmla="*/ 2473904 w 3195488"/>
                  <a:gd name="connsiteY8" fmla="*/ 1250259 h 3342052"/>
                  <a:gd name="connsiteX9" fmla="*/ 1818455 w 3195488"/>
                  <a:gd name="connsiteY9" fmla="*/ 0 h 3342052"/>
                  <a:gd name="connsiteX0" fmla="*/ 1813018 w 3190051"/>
                  <a:gd name="connsiteY0" fmla="*/ 0 h 3342052"/>
                  <a:gd name="connsiteX1" fmla="*/ 3152181 w 3190051"/>
                  <a:gd name="connsiteY1" fmla="*/ 770136 h 3342052"/>
                  <a:gd name="connsiteX2" fmla="*/ 3180118 w 3190051"/>
                  <a:gd name="connsiteY2" fmla="*/ 963701 h 3342052"/>
                  <a:gd name="connsiteX3" fmla="*/ 2554289 w 3190051"/>
                  <a:gd name="connsiteY3" fmla="*/ 2706289 h 3342052"/>
                  <a:gd name="connsiteX4" fmla="*/ 1019722 w 3190051"/>
                  <a:gd name="connsiteY4" fmla="*/ 3342052 h 3342052"/>
                  <a:gd name="connsiteX5" fmla="*/ 875762 w 3190051"/>
                  <a:gd name="connsiteY5" fmla="*/ 3335177 h 3342052"/>
                  <a:gd name="connsiteX6" fmla="*/ 246 w 3190051"/>
                  <a:gd name="connsiteY6" fmla="*/ 1812772 h 3342052"/>
                  <a:gd name="connsiteX7" fmla="*/ 790125 w 3190051"/>
                  <a:gd name="connsiteY7" fmla="*/ 1428116 h 3342052"/>
                  <a:gd name="connsiteX8" fmla="*/ 1152233 w 3190051"/>
                  <a:gd name="connsiteY8" fmla="*/ 1353229 h 3342052"/>
                  <a:gd name="connsiteX9" fmla="*/ 2468467 w 3190051"/>
                  <a:gd name="connsiteY9" fmla="*/ 1250259 h 3342052"/>
                  <a:gd name="connsiteX10" fmla="*/ 1813018 w 3190051"/>
                  <a:gd name="connsiteY10" fmla="*/ 0 h 3342052"/>
                  <a:gd name="connsiteX0" fmla="*/ 1813018 w 3190051"/>
                  <a:gd name="connsiteY0" fmla="*/ 0 h 3342052"/>
                  <a:gd name="connsiteX1" fmla="*/ 3152181 w 3190051"/>
                  <a:gd name="connsiteY1" fmla="*/ 770136 h 3342052"/>
                  <a:gd name="connsiteX2" fmla="*/ 3180118 w 3190051"/>
                  <a:gd name="connsiteY2" fmla="*/ 963701 h 3342052"/>
                  <a:gd name="connsiteX3" fmla="*/ 2554289 w 3190051"/>
                  <a:gd name="connsiteY3" fmla="*/ 2706289 h 3342052"/>
                  <a:gd name="connsiteX4" fmla="*/ 1019722 w 3190051"/>
                  <a:gd name="connsiteY4" fmla="*/ 3342052 h 3342052"/>
                  <a:gd name="connsiteX5" fmla="*/ 875762 w 3190051"/>
                  <a:gd name="connsiteY5" fmla="*/ 3335177 h 3342052"/>
                  <a:gd name="connsiteX6" fmla="*/ 246 w 3190051"/>
                  <a:gd name="connsiteY6" fmla="*/ 1812772 h 3342052"/>
                  <a:gd name="connsiteX7" fmla="*/ 790125 w 3190051"/>
                  <a:gd name="connsiteY7" fmla="*/ 1510310 h 3342052"/>
                  <a:gd name="connsiteX8" fmla="*/ 1152233 w 3190051"/>
                  <a:gd name="connsiteY8" fmla="*/ 1353229 h 3342052"/>
                  <a:gd name="connsiteX9" fmla="*/ 2468467 w 3190051"/>
                  <a:gd name="connsiteY9" fmla="*/ 1250259 h 3342052"/>
                  <a:gd name="connsiteX10" fmla="*/ 1813018 w 3190051"/>
                  <a:gd name="connsiteY10" fmla="*/ 0 h 3342052"/>
                  <a:gd name="connsiteX0" fmla="*/ 1839522 w 3216555"/>
                  <a:gd name="connsiteY0" fmla="*/ 0 h 3342052"/>
                  <a:gd name="connsiteX1" fmla="*/ 3178685 w 3216555"/>
                  <a:gd name="connsiteY1" fmla="*/ 770136 h 3342052"/>
                  <a:gd name="connsiteX2" fmla="*/ 3206622 w 3216555"/>
                  <a:gd name="connsiteY2" fmla="*/ 963701 h 3342052"/>
                  <a:gd name="connsiteX3" fmla="*/ 2580793 w 3216555"/>
                  <a:gd name="connsiteY3" fmla="*/ 2706289 h 3342052"/>
                  <a:gd name="connsiteX4" fmla="*/ 1046226 w 3216555"/>
                  <a:gd name="connsiteY4" fmla="*/ 3342052 h 3342052"/>
                  <a:gd name="connsiteX5" fmla="*/ 902266 w 3216555"/>
                  <a:gd name="connsiteY5" fmla="*/ 3335177 h 3342052"/>
                  <a:gd name="connsiteX6" fmla="*/ 26750 w 3216555"/>
                  <a:gd name="connsiteY6" fmla="*/ 1812772 h 3342052"/>
                  <a:gd name="connsiteX7" fmla="*/ 364566 w 3216555"/>
                  <a:gd name="connsiteY7" fmla="*/ 1746615 h 3342052"/>
                  <a:gd name="connsiteX8" fmla="*/ 816629 w 3216555"/>
                  <a:gd name="connsiteY8" fmla="*/ 1510310 h 3342052"/>
                  <a:gd name="connsiteX9" fmla="*/ 1178737 w 3216555"/>
                  <a:gd name="connsiteY9" fmla="*/ 1353229 h 3342052"/>
                  <a:gd name="connsiteX10" fmla="*/ 2494971 w 3216555"/>
                  <a:gd name="connsiteY10" fmla="*/ 1250259 h 3342052"/>
                  <a:gd name="connsiteX11" fmla="*/ 1839522 w 3216555"/>
                  <a:gd name="connsiteY11" fmla="*/ 0 h 3342052"/>
                  <a:gd name="connsiteX0" fmla="*/ 1861014 w 3238047"/>
                  <a:gd name="connsiteY0" fmla="*/ 0 h 3342052"/>
                  <a:gd name="connsiteX1" fmla="*/ 3200177 w 3238047"/>
                  <a:gd name="connsiteY1" fmla="*/ 770136 h 3342052"/>
                  <a:gd name="connsiteX2" fmla="*/ 3228114 w 3238047"/>
                  <a:gd name="connsiteY2" fmla="*/ 963701 h 3342052"/>
                  <a:gd name="connsiteX3" fmla="*/ 2602285 w 3238047"/>
                  <a:gd name="connsiteY3" fmla="*/ 2706289 h 3342052"/>
                  <a:gd name="connsiteX4" fmla="*/ 1067718 w 3238047"/>
                  <a:gd name="connsiteY4" fmla="*/ 3342052 h 3342052"/>
                  <a:gd name="connsiteX5" fmla="*/ 923758 w 3238047"/>
                  <a:gd name="connsiteY5" fmla="*/ 3335177 h 3342052"/>
                  <a:gd name="connsiteX6" fmla="*/ 48242 w 3238047"/>
                  <a:gd name="connsiteY6" fmla="*/ 1812772 h 3342052"/>
                  <a:gd name="connsiteX7" fmla="*/ 180575 w 3238047"/>
                  <a:gd name="connsiteY7" fmla="*/ 1828809 h 3342052"/>
                  <a:gd name="connsiteX8" fmla="*/ 386058 w 3238047"/>
                  <a:gd name="connsiteY8" fmla="*/ 1746615 h 3342052"/>
                  <a:gd name="connsiteX9" fmla="*/ 838121 w 3238047"/>
                  <a:gd name="connsiteY9" fmla="*/ 1510310 h 3342052"/>
                  <a:gd name="connsiteX10" fmla="*/ 1200229 w 3238047"/>
                  <a:gd name="connsiteY10" fmla="*/ 1353229 h 3342052"/>
                  <a:gd name="connsiteX11" fmla="*/ 2516463 w 3238047"/>
                  <a:gd name="connsiteY11" fmla="*/ 1250259 h 3342052"/>
                  <a:gd name="connsiteX12" fmla="*/ 1861014 w 3238047"/>
                  <a:gd name="connsiteY12" fmla="*/ 0 h 3342052"/>
                  <a:gd name="connsiteX0" fmla="*/ 1861014 w 3238047"/>
                  <a:gd name="connsiteY0" fmla="*/ 349684 h 3691736"/>
                  <a:gd name="connsiteX1" fmla="*/ 3200177 w 3238047"/>
                  <a:gd name="connsiteY1" fmla="*/ 1119820 h 3691736"/>
                  <a:gd name="connsiteX2" fmla="*/ 3228114 w 3238047"/>
                  <a:gd name="connsiteY2" fmla="*/ 1313385 h 3691736"/>
                  <a:gd name="connsiteX3" fmla="*/ 2602285 w 3238047"/>
                  <a:gd name="connsiteY3" fmla="*/ 3055973 h 3691736"/>
                  <a:gd name="connsiteX4" fmla="*/ 1067718 w 3238047"/>
                  <a:gd name="connsiteY4" fmla="*/ 3691736 h 3691736"/>
                  <a:gd name="connsiteX5" fmla="*/ 923758 w 3238047"/>
                  <a:gd name="connsiteY5" fmla="*/ 3684861 h 3691736"/>
                  <a:gd name="connsiteX6" fmla="*/ 48242 w 3238047"/>
                  <a:gd name="connsiteY6" fmla="*/ 2162456 h 3691736"/>
                  <a:gd name="connsiteX7" fmla="*/ 180575 w 3238047"/>
                  <a:gd name="connsiteY7" fmla="*/ 2178493 h 3691736"/>
                  <a:gd name="connsiteX8" fmla="*/ 386058 w 3238047"/>
                  <a:gd name="connsiteY8" fmla="*/ 2096299 h 3691736"/>
                  <a:gd name="connsiteX9" fmla="*/ 838121 w 3238047"/>
                  <a:gd name="connsiteY9" fmla="*/ 1859994 h 3691736"/>
                  <a:gd name="connsiteX10" fmla="*/ 1200229 w 3238047"/>
                  <a:gd name="connsiteY10" fmla="*/ 1702913 h 3691736"/>
                  <a:gd name="connsiteX11" fmla="*/ 1602063 w 3238047"/>
                  <a:gd name="connsiteY11" fmla="*/ 7449 h 3691736"/>
                  <a:gd name="connsiteX12" fmla="*/ 1861014 w 3238047"/>
                  <a:gd name="connsiteY12" fmla="*/ 349684 h 3691736"/>
                  <a:gd name="connsiteX0" fmla="*/ 1861014 w 3238047"/>
                  <a:gd name="connsiteY0" fmla="*/ 0 h 3342052"/>
                  <a:gd name="connsiteX1" fmla="*/ 3200177 w 3238047"/>
                  <a:gd name="connsiteY1" fmla="*/ 770136 h 3342052"/>
                  <a:gd name="connsiteX2" fmla="*/ 3228114 w 3238047"/>
                  <a:gd name="connsiteY2" fmla="*/ 963701 h 3342052"/>
                  <a:gd name="connsiteX3" fmla="*/ 2602285 w 3238047"/>
                  <a:gd name="connsiteY3" fmla="*/ 2706289 h 3342052"/>
                  <a:gd name="connsiteX4" fmla="*/ 1067718 w 3238047"/>
                  <a:gd name="connsiteY4" fmla="*/ 3342052 h 3342052"/>
                  <a:gd name="connsiteX5" fmla="*/ 923758 w 3238047"/>
                  <a:gd name="connsiteY5" fmla="*/ 3335177 h 3342052"/>
                  <a:gd name="connsiteX6" fmla="*/ 48242 w 3238047"/>
                  <a:gd name="connsiteY6" fmla="*/ 1812772 h 3342052"/>
                  <a:gd name="connsiteX7" fmla="*/ 180575 w 3238047"/>
                  <a:gd name="connsiteY7" fmla="*/ 1828809 h 3342052"/>
                  <a:gd name="connsiteX8" fmla="*/ 386058 w 3238047"/>
                  <a:gd name="connsiteY8" fmla="*/ 1746615 h 3342052"/>
                  <a:gd name="connsiteX9" fmla="*/ 838121 w 3238047"/>
                  <a:gd name="connsiteY9" fmla="*/ 1510310 h 3342052"/>
                  <a:gd name="connsiteX10" fmla="*/ 1200229 w 3238047"/>
                  <a:gd name="connsiteY10" fmla="*/ 1353229 h 3342052"/>
                  <a:gd name="connsiteX11" fmla="*/ 1861014 w 3238047"/>
                  <a:gd name="connsiteY11" fmla="*/ 0 h 3342052"/>
                  <a:gd name="connsiteX0" fmla="*/ 1573338 w 3238047"/>
                  <a:gd name="connsiteY0" fmla="*/ 0 h 3773566"/>
                  <a:gd name="connsiteX1" fmla="*/ 3200177 w 3238047"/>
                  <a:gd name="connsiteY1" fmla="*/ 1201650 h 3773566"/>
                  <a:gd name="connsiteX2" fmla="*/ 3228114 w 3238047"/>
                  <a:gd name="connsiteY2" fmla="*/ 1395215 h 3773566"/>
                  <a:gd name="connsiteX3" fmla="*/ 2602285 w 3238047"/>
                  <a:gd name="connsiteY3" fmla="*/ 3137803 h 3773566"/>
                  <a:gd name="connsiteX4" fmla="*/ 1067718 w 3238047"/>
                  <a:gd name="connsiteY4" fmla="*/ 3773566 h 3773566"/>
                  <a:gd name="connsiteX5" fmla="*/ 923758 w 3238047"/>
                  <a:gd name="connsiteY5" fmla="*/ 3766691 h 3773566"/>
                  <a:gd name="connsiteX6" fmla="*/ 48242 w 3238047"/>
                  <a:gd name="connsiteY6" fmla="*/ 2244286 h 3773566"/>
                  <a:gd name="connsiteX7" fmla="*/ 180575 w 3238047"/>
                  <a:gd name="connsiteY7" fmla="*/ 2260323 h 3773566"/>
                  <a:gd name="connsiteX8" fmla="*/ 386058 w 3238047"/>
                  <a:gd name="connsiteY8" fmla="*/ 2178129 h 3773566"/>
                  <a:gd name="connsiteX9" fmla="*/ 838121 w 3238047"/>
                  <a:gd name="connsiteY9" fmla="*/ 1941824 h 3773566"/>
                  <a:gd name="connsiteX10" fmla="*/ 1200229 w 3238047"/>
                  <a:gd name="connsiteY10" fmla="*/ 1784743 h 3773566"/>
                  <a:gd name="connsiteX11" fmla="*/ 1573338 w 3238047"/>
                  <a:gd name="connsiteY11" fmla="*/ 0 h 3773566"/>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838121 w 3238047"/>
                  <a:gd name="connsiteY9" fmla="*/ 1967950 h 3799692"/>
                  <a:gd name="connsiteX10" fmla="*/ 1200229 w 3238047"/>
                  <a:gd name="connsiteY10" fmla="*/ 1810869 h 3799692"/>
                  <a:gd name="connsiteX11" fmla="*/ 1606928 w 3238047"/>
                  <a:gd name="connsiteY11"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838121 w 3238047"/>
                  <a:gd name="connsiteY9" fmla="*/ 1967950 h 3799692"/>
                  <a:gd name="connsiteX10" fmla="*/ 965098 w 3238047"/>
                  <a:gd name="connsiteY10" fmla="*/ 1900443 h 3799692"/>
                  <a:gd name="connsiteX11" fmla="*/ 1606928 w 3238047"/>
                  <a:gd name="connsiteY11"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965098 w 3238047"/>
                  <a:gd name="connsiteY9" fmla="*/ 1900443 h 3799692"/>
                  <a:gd name="connsiteX10" fmla="*/ 1606928 w 3238047"/>
                  <a:gd name="connsiteY10"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1162907 w 3238047"/>
                  <a:gd name="connsiteY9" fmla="*/ 1810869 h 3799692"/>
                  <a:gd name="connsiteX10" fmla="*/ 1606928 w 3238047"/>
                  <a:gd name="connsiteY10"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1162907 w 3238047"/>
                  <a:gd name="connsiteY9" fmla="*/ 1810869 h 3799692"/>
                  <a:gd name="connsiteX10" fmla="*/ 1606928 w 3238047"/>
                  <a:gd name="connsiteY10" fmla="*/ 0 h 3799692"/>
                  <a:gd name="connsiteX0" fmla="*/ 1659287 w 3290406"/>
                  <a:gd name="connsiteY0" fmla="*/ 0 h 3799692"/>
                  <a:gd name="connsiteX1" fmla="*/ 3252536 w 3290406"/>
                  <a:gd name="connsiteY1" fmla="*/ 1227776 h 3799692"/>
                  <a:gd name="connsiteX2" fmla="*/ 3280473 w 3290406"/>
                  <a:gd name="connsiteY2" fmla="*/ 1421341 h 3799692"/>
                  <a:gd name="connsiteX3" fmla="*/ 2654644 w 3290406"/>
                  <a:gd name="connsiteY3" fmla="*/ 3163929 h 3799692"/>
                  <a:gd name="connsiteX4" fmla="*/ 1120077 w 3290406"/>
                  <a:gd name="connsiteY4" fmla="*/ 3799692 h 3799692"/>
                  <a:gd name="connsiteX5" fmla="*/ 976117 w 3290406"/>
                  <a:gd name="connsiteY5" fmla="*/ 3792817 h 3799692"/>
                  <a:gd name="connsiteX6" fmla="*/ 40886 w 3290406"/>
                  <a:gd name="connsiteY6" fmla="*/ 2322663 h 3799692"/>
                  <a:gd name="connsiteX7" fmla="*/ 232934 w 3290406"/>
                  <a:gd name="connsiteY7" fmla="*/ 2286449 h 3799692"/>
                  <a:gd name="connsiteX8" fmla="*/ 438417 w 3290406"/>
                  <a:gd name="connsiteY8" fmla="*/ 2204255 h 3799692"/>
                  <a:gd name="connsiteX9" fmla="*/ 1215266 w 3290406"/>
                  <a:gd name="connsiteY9" fmla="*/ 1810869 h 3799692"/>
                  <a:gd name="connsiteX10" fmla="*/ 1659287 w 3290406"/>
                  <a:gd name="connsiteY10" fmla="*/ 0 h 3799692"/>
                  <a:gd name="connsiteX0" fmla="*/ 1658520 w 3289639"/>
                  <a:gd name="connsiteY0" fmla="*/ 0 h 3799692"/>
                  <a:gd name="connsiteX1" fmla="*/ 3251769 w 3289639"/>
                  <a:gd name="connsiteY1" fmla="*/ 1227776 h 3799692"/>
                  <a:gd name="connsiteX2" fmla="*/ 3279706 w 3289639"/>
                  <a:gd name="connsiteY2" fmla="*/ 1421341 h 3799692"/>
                  <a:gd name="connsiteX3" fmla="*/ 2653877 w 3289639"/>
                  <a:gd name="connsiteY3" fmla="*/ 3163929 h 3799692"/>
                  <a:gd name="connsiteX4" fmla="*/ 1119310 w 3289639"/>
                  <a:gd name="connsiteY4" fmla="*/ 3799692 h 3799692"/>
                  <a:gd name="connsiteX5" fmla="*/ 975350 w 3289639"/>
                  <a:gd name="connsiteY5" fmla="*/ 3792817 h 3799692"/>
                  <a:gd name="connsiteX6" fmla="*/ 40119 w 3289639"/>
                  <a:gd name="connsiteY6" fmla="*/ 2322663 h 3799692"/>
                  <a:gd name="connsiteX7" fmla="*/ 239631 w 3289639"/>
                  <a:gd name="connsiteY7" fmla="*/ 2320039 h 3799692"/>
                  <a:gd name="connsiteX8" fmla="*/ 437650 w 3289639"/>
                  <a:gd name="connsiteY8" fmla="*/ 2204255 h 3799692"/>
                  <a:gd name="connsiteX9" fmla="*/ 1214499 w 3289639"/>
                  <a:gd name="connsiteY9" fmla="*/ 1810869 h 3799692"/>
                  <a:gd name="connsiteX10" fmla="*/ 1658520 w 3289639"/>
                  <a:gd name="connsiteY10" fmla="*/ 0 h 3799692"/>
                  <a:gd name="connsiteX0" fmla="*/ 1658520 w 3289639"/>
                  <a:gd name="connsiteY0" fmla="*/ 0 h 3799692"/>
                  <a:gd name="connsiteX1" fmla="*/ 3251769 w 3289639"/>
                  <a:gd name="connsiteY1" fmla="*/ 1227776 h 3799692"/>
                  <a:gd name="connsiteX2" fmla="*/ 3279706 w 3289639"/>
                  <a:gd name="connsiteY2" fmla="*/ 1421341 h 3799692"/>
                  <a:gd name="connsiteX3" fmla="*/ 2653877 w 3289639"/>
                  <a:gd name="connsiteY3" fmla="*/ 3163929 h 3799692"/>
                  <a:gd name="connsiteX4" fmla="*/ 1119310 w 3289639"/>
                  <a:gd name="connsiteY4" fmla="*/ 3799692 h 3799692"/>
                  <a:gd name="connsiteX5" fmla="*/ 975350 w 3289639"/>
                  <a:gd name="connsiteY5" fmla="*/ 3792817 h 3799692"/>
                  <a:gd name="connsiteX6" fmla="*/ 40119 w 3289639"/>
                  <a:gd name="connsiteY6" fmla="*/ 2322663 h 3799692"/>
                  <a:gd name="connsiteX7" fmla="*/ 239631 w 3289639"/>
                  <a:gd name="connsiteY7" fmla="*/ 2320039 h 3799692"/>
                  <a:gd name="connsiteX8" fmla="*/ 437650 w 3289639"/>
                  <a:gd name="connsiteY8" fmla="*/ 2204255 h 3799692"/>
                  <a:gd name="connsiteX9" fmla="*/ 1214499 w 3289639"/>
                  <a:gd name="connsiteY9" fmla="*/ 1810869 h 3799692"/>
                  <a:gd name="connsiteX10" fmla="*/ 1658520 w 3289639"/>
                  <a:gd name="connsiteY10" fmla="*/ 0 h 379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89639" h="3799692">
                    <a:moveTo>
                      <a:pt x="1658520" y="0"/>
                    </a:moveTo>
                    <a:lnTo>
                      <a:pt x="3251769" y="1227776"/>
                    </a:lnTo>
                    <a:lnTo>
                      <a:pt x="3279706" y="1421341"/>
                    </a:lnTo>
                    <a:cubicBezTo>
                      <a:pt x="3339309" y="2043870"/>
                      <a:pt x="3130699" y="2687232"/>
                      <a:pt x="2653877" y="3163929"/>
                    </a:cubicBezTo>
                    <a:cubicBezTo>
                      <a:pt x="2230145" y="3587771"/>
                      <a:pt x="1674728" y="3799692"/>
                      <a:pt x="1119310" y="3799692"/>
                    </a:cubicBezTo>
                    <a:lnTo>
                      <a:pt x="975350" y="3792817"/>
                    </a:lnTo>
                    <a:lnTo>
                      <a:pt x="40119" y="2322663"/>
                    </a:lnTo>
                    <a:cubicBezTo>
                      <a:pt x="-104293" y="2049341"/>
                      <a:pt x="183328" y="2331065"/>
                      <a:pt x="239631" y="2320039"/>
                    </a:cubicBezTo>
                    <a:cubicBezTo>
                      <a:pt x="247415" y="2316478"/>
                      <a:pt x="306896" y="2268589"/>
                      <a:pt x="437650" y="2204255"/>
                    </a:cubicBezTo>
                    <a:cubicBezTo>
                      <a:pt x="568404" y="2139921"/>
                      <a:pt x="708709" y="2096136"/>
                      <a:pt x="1214499" y="1810869"/>
                    </a:cubicBezTo>
                    <a:cubicBezTo>
                      <a:pt x="1384981" y="1559151"/>
                      <a:pt x="1325195" y="97182"/>
                      <a:pt x="1658520" y="0"/>
                    </a:cubicBezTo>
                    <a:close/>
                  </a:path>
                </a:pathLst>
              </a:custGeom>
              <a:gradFill flip="none" rotWithShape="1">
                <a:gsLst>
                  <a:gs pos="30000">
                    <a:schemeClr val="bg2">
                      <a:lumMod val="10000"/>
                      <a:alpha val="42000"/>
                    </a:schemeClr>
                  </a:gs>
                  <a:gs pos="100000">
                    <a:schemeClr val="bg1">
                      <a:alpha val="31000"/>
                    </a:schemeClr>
                  </a:gs>
                </a:gsLst>
                <a:lin ang="2700000" scaled="1"/>
                <a:tileRect/>
              </a:gradFill>
              <a:ln w="12700" cap="flat">
                <a:noFill/>
                <a:miter lim="400000"/>
              </a:ln>
              <a:effectLst/>
            </p:spPr>
            <p:txBody>
              <a:bodyPr wrap="square" lIns="55019" tIns="55019" rIns="55019" bIns="55019" numCol="1" anchor="ctr">
                <a:noAutofit/>
              </a:bodyPr>
              <a:lstStyle/>
              <a:p>
                <a:pPr lvl="0">
                  <a:defRPr sz="3200">
                    <a:latin typeface="+mn-lt"/>
                    <a:ea typeface="+mn-ea"/>
                    <a:cs typeface="+mn-cs"/>
                    <a:sym typeface="Helvetica Light"/>
                  </a:defRPr>
                </a:pPr>
                <a:endParaRPr sz="346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Freeform 43"/>
              <p:cNvSpPr>
                <a:spLocks noEditPoints="1"/>
              </p:cNvSpPr>
              <p:nvPr/>
            </p:nvSpPr>
            <p:spPr bwMode="auto">
              <a:xfrm rot="19800000">
                <a:off x="10909313" y="2286963"/>
                <a:ext cx="2559024" cy="2290359"/>
              </a:xfrm>
              <a:custGeom>
                <a:avLst/>
                <a:gdLst>
                  <a:gd name="T0" fmla="*/ 24 w 161"/>
                  <a:gd name="T1" fmla="*/ 91 h 144"/>
                  <a:gd name="T2" fmla="*/ 65 w 161"/>
                  <a:gd name="T3" fmla="*/ 91 h 144"/>
                  <a:gd name="T4" fmla="*/ 65 w 161"/>
                  <a:gd name="T5" fmla="*/ 105 h 144"/>
                  <a:gd name="T6" fmla="*/ 61 w 161"/>
                  <a:gd name="T7" fmla="*/ 105 h 144"/>
                  <a:gd name="T8" fmla="*/ 60 w 161"/>
                  <a:gd name="T9" fmla="*/ 110 h 144"/>
                  <a:gd name="T10" fmla="*/ 59 w 161"/>
                  <a:gd name="T11" fmla="*/ 112 h 144"/>
                  <a:gd name="T12" fmla="*/ 60 w 161"/>
                  <a:gd name="T13" fmla="*/ 114 h 144"/>
                  <a:gd name="T14" fmla="*/ 61 w 161"/>
                  <a:gd name="T15" fmla="*/ 118 h 144"/>
                  <a:gd name="T16" fmla="*/ 60 w 161"/>
                  <a:gd name="T17" fmla="*/ 123 h 144"/>
                  <a:gd name="T18" fmla="*/ 59 w 161"/>
                  <a:gd name="T19" fmla="*/ 125 h 144"/>
                  <a:gd name="T20" fmla="*/ 60 w 161"/>
                  <a:gd name="T21" fmla="*/ 127 h 144"/>
                  <a:gd name="T22" fmla="*/ 61 w 161"/>
                  <a:gd name="T23" fmla="*/ 131 h 144"/>
                  <a:gd name="T24" fmla="*/ 60 w 161"/>
                  <a:gd name="T25" fmla="*/ 136 h 144"/>
                  <a:gd name="T26" fmla="*/ 59 w 161"/>
                  <a:gd name="T27" fmla="*/ 138 h 144"/>
                  <a:gd name="T28" fmla="*/ 60 w 161"/>
                  <a:gd name="T29" fmla="*/ 140 h 144"/>
                  <a:gd name="T30" fmla="*/ 61 w 161"/>
                  <a:gd name="T31" fmla="*/ 144 h 144"/>
                  <a:gd name="T32" fmla="*/ 31 w 161"/>
                  <a:gd name="T33" fmla="*/ 144 h 144"/>
                  <a:gd name="T34" fmla="*/ 31 w 161"/>
                  <a:gd name="T35" fmla="*/ 105 h 144"/>
                  <a:gd name="T36" fmla="*/ 24 w 161"/>
                  <a:gd name="T37" fmla="*/ 105 h 144"/>
                  <a:gd name="T38" fmla="*/ 24 w 161"/>
                  <a:gd name="T39" fmla="*/ 91 h 144"/>
                  <a:gd name="T40" fmla="*/ 7 w 161"/>
                  <a:gd name="T41" fmla="*/ 39 h 144"/>
                  <a:gd name="T42" fmla="*/ 0 w 161"/>
                  <a:gd name="T43" fmla="*/ 46 h 144"/>
                  <a:gd name="T44" fmla="*/ 0 w 161"/>
                  <a:gd name="T45" fmla="*/ 76 h 144"/>
                  <a:gd name="T46" fmla="*/ 7 w 161"/>
                  <a:gd name="T47" fmla="*/ 82 h 144"/>
                  <a:gd name="T48" fmla="*/ 15 w 161"/>
                  <a:gd name="T49" fmla="*/ 82 h 144"/>
                  <a:gd name="T50" fmla="*/ 15 w 161"/>
                  <a:gd name="T51" fmla="*/ 39 h 144"/>
                  <a:gd name="T52" fmla="*/ 7 w 161"/>
                  <a:gd name="T53" fmla="*/ 39 h 144"/>
                  <a:gd name="T54" fmla="*/ 75 w 161"/>
                  <a:gd name="T55" fmla="*/ 37 h 144"/>
                  <a:gd name="T56" fmla="*/ 75 w 161"/>
                  <a:gd name="T57" fmla="*/ 85 h 144"/>
                  <a:gd name="T58" fmla="*/ 20 w 161"/>
                  <a:gd name="T59" fmla="*/ 85 h 144"/>
                  <a:gd name="T60" fmla="*/ 20 w 161"/>
                  <a:gd name="T61" fmla="*/ 37 h 144"/>
                  <a:gd name="T62" fmla="*/ 75 w 161"/>
                  <a:gd name="T63" fmla="*/ 37 h 144"/>
                  <a:gd name="T64" fmla="*/ 55 w 161"/>
                  <a:gd name="T65" fmla="*/ 44 h 144"/>
                  <a:gd name="T66" fmla="*/ 33 w 161"/>
                  <a:gd name="T67" fmla="*/ 44 h 144"/>
                  <a:gd name="T68" fmla="*/ 33 w 161"/>
                  <a:gd name="T69" fmla="*/ 51 h 144"/>
                  <a:gd name="T70" fmla="*/ 55 w 161"/>
                  <a:gd name="T71" fmla="*/ 51 h 144"/>
                  <a:gd name="T72" fmla="*/ 55 w 161"/>
                  <a:gd name="T73" fmla="*/ 44 h 144"/>
                  <a:gd name="T74" fmla="*/ 152 w 161"/>
                  <a:gd name="T75" fmla="*/ 0 h 144"/>
                  <a:gd name="T76" fmla="*/ 152 w 161"/>
                  <a:gd name="T77" fmla="*/ 122 h 144"/>
                  <a:gd name="T78" fmla="*/ 161 w 161"/>
                  <a:gd name="T79" fmla="*/ 122 h 144"/>
                  <a:gd name="T80" fmla="*/ 161 w 161"/>
                  <a:gd name="T81" fmla="*/ 0 h 144"/>
                  <a:gd name="T82" fmla="*/ 152 w 161"/>
                  <a:gd name="T83" fmla="*/ 0 h 144"/>
                  <a:gd name="T84" fmla="*/ 79 w 161"/>
                  <a:gd name="T85" fmla="*/ 37 h 144"/>
                  <a:gd name="T86" fmla="*/ 79 w 161"/>
                  <a:gd name="T87" fmla="*/ 85 h 144"/>
                  <a:gd name="T88" fmla="*/ 145 w 161"/>
                  <a:gd name="T89" fmla="*/ 122 h 144"/>
                  <a:gd name="T90" fmla="*/ 145 w 161"/>
                  <a:gd name="T91" fmla="*/ 0 h 144"/>
                  <a:gd name="T92" fmla="*/ 79 w 161"/>
                  <a:gd name="T93" fmla="*/ 3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1" h="144">
                    <a:moveTo>
                      <a:pt x="24" y="91"/>
                    </a:moveTo>
                    <a:cubicBezTo>
                      <a:pt x="65" y="91"/>
                      <a:pt x="65" y="91"/>
                      <a:pt x="65" y="91"/>
                    </a:cubicBezTo>
                    <a:cubicBezTo>
                      <a:pt x="65" y="105"/>
                      <a:pt x="65" y="105"/>
                      <a:pt x="65" y="105"/>
                    </a:cubicBezTo>
                    <a:cubicBezTo>
                      <a:pt x="61" y="105"/>
                      <a:pt x="61" y="105"/>
                      <a:pt x="61" y="105"/>
                    </a:cubicBezTo>
                    <a:cubicBezTo>
                      <a:pt x="61" y="108"/>
                      <a:pt x="60" y="109"/>
                      <a:pt x="60" y="110"/>
                    </a:cubicBezTo>
                    <a:cubicBezTo>
                      <a:pt x="59" y="110"/>
                      <a:pt x="59" y="111"/>
                      <a:pt x="59" y="112"/>
                    </a:cubicBezTo>
                    <a:cubicBezTo>
                      <a:pt x="59" y="113"/>
                      <a:pt x="59" y="113"/>
                      <a:pt x="60" y="114"/>
                    </a:cubicBezTo>
                    <a:cubicBezTo>
                      <a:pt x="60" y="115"/>
                      <a:pt x="61" y="116"/>
                      <a:pt x="61" y="118"/>
                    </a:cubicBezTo>
                    <a:cubicBezTo>
                      <a:pt x="61" y="121"/>
                      <a:pt x="60" y="122"/>
                      <a:pt x="60" y="123"/>
                    </a:cubicBezTo>
                    <a:cubicBezTo>
                      <a:pt x="59" y="123"/>
                      <a:pt x="59" y="124"/>
                      <a:pt x="59" y="125"/>
                    </a:cubicBezTo>
                    <a:cubicBezTo>
                      <a:pt x="59" y="126"/>
                      <a:pt x="59" y="126"/>
                      <a:pt x="60" y="127"/>
                    </a:cubicBezTo>
                    <a:cubicBezTo>
                      <a:pt x="60" y="128"/>
                      <a:pt x="61" y="129"/>
                      <a:pt x="61" y="131"/>
                    </a:cubicBezTo>
                    <a:cubicBezTo>
                      <a:pt x="61" y="134"/>
                      <a:pt x="60" y="135"/>
                      <a:pt x="60" y="136"/>
                    </a:cubicBezTo>
                    <a:cubicBezTo>
                      <a:pt x="59" y="136"/>
                      <a:pt x="59" y="137"/>
                      <a:pt x="59" y="138"/>
                    </a:cubicBezTo>
                    <a:cubicBezTo>
                      <a:pt x="59" y="139"/>
                      <a:pt x="59" y="139"/>
                      <a:pt x="60" y="140"/>
                    </a:cubicBezTo>
                    <a:cubicBezTo>
                      <a:pt x="60" y="141"/>
                      <a:pt x="61" y="142"/>
                      <a:pt x="61" y="144"/>
                    </a:cubicBezTo>
                    <a:cubicBezTo>
                      <a:pt x="31" y="144"/>
                      <a:pt x="31" y="144"/>
                      <a:pt x="31" y="144"/>
                    </a:cubicBezTo>
                    <a:cubicBezTo>
                      <a:pt x="31" y="105"/>
                      <a:pt x="31" y="105"/>
                      <a:pt x="31" y="105"/>
                    </a:cubicBezTo>
                    <a:cubicBezTo>
                      <a:pt x="24" y="105"/>
                      <a:pt x="24" y="105"/>
                      <a:pt x="24" y="105"/>
                    </a:cubicBezTo>
                    <a:lnTo>
                      <a:pt x="24" y="91"/>
                    </a:lnTo>
                    <a:close/>
                    <a:moveTo>
                      <a:pt x="7" y="39"/>
                    </a:moveTo>
                    <a:cubicBezTo>
                      <a:pt x="3" y="39"/>
                      <a:pt x="0" y="43"/>
                      <a:pt x="0" y="46"/>
                    </a:cubicBezTo>
                    <a:cubicBezTo>
                      <a:pt x="0" y="76"/>
                      <a:pt x="0" y="76"/>
                      <a:pt x="0" y="76"/>
                    </a:cubicBezTo>
                    <a:cubicBezTo>
                      <a:pt x="0" y="79"/>
                      <a:pt x="3" y="82"/>
                      <a:pt x="7" y="82"/>
                    </a:cubicBezTo>
                    <a:cubicBezTo>
                      <a:pt x="15" y="82"/>
                      <a:pt x="15" y="82"/>
                      <a:pt x="15" y="82"/>
                    </a:cubicBezTo>
                    <a:cubicBezTo>
                      <a:pt x="15" y="39"/>
                      <a:pt x="15" y="39"/>
                      <a:pt x="15" y="39"/>
                    </a:cubicBezTo>
                    <a:lnTo>
                      <a:pt x="7" y="39"/>
                    </a:lnTo>
                    <a:close/>
                    <a:moveTo>
                      <a:pt x="75" y="37"/>
                    </a:moveTo>
                    <a:cubicBezTo>
                      <a:pt x="75" y="85"/>
                      <a:pt x="75" y="85"/>
                      <a:pt x="75" y="85"/>
                    </a:cubicBezTo>
                    <a:cubicBezTo>
                      <a:pt x="20" y="85"/>
                      <a:pt x="20" y="85"/>
                      <a:pt x="20" y="85"/>
                    </a:cubicBezTo>
                    <a:cubicBezTo>
                      <a:pt x="20" y="37"/>
                      <a:pt x="20" y="37"/>
                      <a:pt x="20" y="37"/>
                    </a:cubicBezTo>
                    <a:lnTo>
                      <a:pt x="75" y="37"/>
                    </a:lnTo>
                    <a:close/>
                    <a:moveTo>
                      <a:pt x="55" y="44"/>
                    </a:moveTo>
                    <a:cubicBezTo>
                      <a:pt x="33" y="44"/>
                      <a:pt x="33" y="44"/>
                      <a:pt x="33" y="44"/>
                    </a:cubicBezTo>
                    <a:cubicBezTo>
                      <a:pt x="33" y="51"/>
                      <a:pt x="33" y="51"/>
                      <a:pt x="33" y="51"/>
                    </a:cubicBezTo>
                    <a:cubicBezTo>
                      <a:pt x="55" y="51"/>
                      <a:pt x="55" y="51"/>
                      <a:pt x="55" y="51"/>
                    </a:cubicBezTo>
                    <a:lnTo>
                      <a:pt x="55" y="44"/>
                    </a:lnTo>
                    <a:close/>
                    <a:moveTo>
                      <a:pt x="152" y="0"/>
                    </a:moveTo>
                    <a:cubicBezTo>
                      <a:pt x="152" y="122"/>
                      <a:pt x="152" y="122"/>
                      <a:pt x="152" y="122"/>
                    </a:cubicBezTo>
                    <a:cubicBezTo>
                      <a:pt x="161" y="122"/>
                      <a:pt x="161" y="122"/>
                      <a:pt x="161" y="122"/>
                    </a:cubicBezTo>
                    <a:cubicBezTo>
                      <a:pt x="161" y="0"/>
                      <a:pt x="161" y="0"/>
                      <a:pt x="161" y="0"/>
                    </a:cubicBezTo>
                    <a:lnTo>
                      <a:pt x="152" y="0"/>
                    </a:lnTo>
                    <a:close/>
                    <a:moveTo>
                      <a:pt x="79" y="37"/>
                    </a:moveTo>
                    <a:cubicBezTo>
                      <a:pt x="79" y="85"/>
                      <a:pt x="79" y="85"/>
                      <a:pt x="79" y="85"/>
                    </a:cubicBezTo>
                    <a:cubicBezTo>
                      <a:pt x="145" y="122"/>
                      <a:pt x="145" y="122"/>
                      <a:pt x="145" y="122"/>
                    </a:cubicBezTo>
                    <a:cubicBezTo>
                      <a:pt x="145" y="0"/>
                      <a:pt x="145" y="0"/>
                      <a:pt x="145" y="0"/>
                    </a:cubicBezTo>
                    <a:lnTo>
                      <a:pt x="79" y="37"/>
                    </a:lnTo>
                    <a:close/>
                  </a:path>
                </a:pathLst>
              </a:custGeom>
              <a:solidFill>
                <a:schemeClr val="bg1"/>
              </a:solidFill>
              <a:ln>
                <a:noFill/>
              </a:ln>
            </p:spPr>
            <p:txBody>
              <a:bodyPr vert="horz" wrap="square" lIns="49531" tIns="24765" rIns="49531" bIns="24765" numCol="1" anchor="t" anchorCtr="0" compatLnSpc="1">
                <a:prstTxWarp prst="textNoShape">
                  <a:avLst/>
                </a:prstTxWarp>
              </a:bodyPr>
              <a:lstStyle/>
              <a:p>
                <a:endParaRPr lang="en-US" sz="975">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Tree>
    <p:extLst>
      <p:ext uri="{BB962C8B-B14F-4D97-AF65-F5344CB8AC3E}">
        <p14:creationId xmlns:p14="http://schemas.microsoft.com/office/powerpoint/2010/main" val="161207422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22" presetClass="entr" presetSubtype="8" fill="hold" grpId="1" nodeType="withEffect">
                                  <p:stCondLst>
                                    <p:cond delay="4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900"/>
                            </p:stCondLst>
                            <p:childTnLst>
                              <p:par>
                                <p:cTn id="13" presetID="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400"/>
                            </p:stCondLst>
                            <p:childTnLst>
                              <p:par>
                                <p:cTn id="18" presetID="2" presetClass="entr" presetSubtype="8"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par>
                          <p:cTn id="22" fill="hold">
                            <p:stCondLst>
                              <p:cond delay="1900"/>
                            </p:stCondLst>
                            <p:childTnLst>
                              <p:par>
                                <p:cTn id="23" presetID="2" presetClass="entr" presetSubtype="8"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0-#ppt_w/2"/>
                                          </p:val>
                                        </p:tav>
                                        <p:tav tm="100000">
                                          <p:val>
                                            <p:strVal val="#ppt_x"/>
                                          </p:val>
                                        </p:tav>
                                      </p:tavLst>
                                    </p:anim>
                                    <p:anim calcmode="lin" valueType="num">
                                      <p:cBhvr additive="base">
                                        <p:cTn id="26" dur="500" fill="hold"/>
                                        <p:tgtEl>
                                          <p:spTgt spid="33"/>
                                        </p:tgtEl>
                                        <p:attrNameLst>
                                          <p:attrName>ppt_y</p:attrName>
                                        </p:attrNameLst>
                                      </p:cBhvr>
                                      <p:tavLst>
                                        <p:tav tm="0">
                                          <p:val>
                                            <p:strVal val="#ppt_y"/>
                                          </p:val>
                                        </p:tav>
                                        <p:tav tm="100000">
                                          <p:val>
                                            <p:strVal val="#ppt_y"/>
                                          </p:val>
                                        </p:tav>
                                      </p:tavLst>
                                    </p:anim>
                                  </p:childTnLst>
                                </p:cTn>
                              </p:par>
                            </p:childTnLst>
                          </p:cTn>
                        </p:par>
                        <p:par>
                          <p:cTn id="27" fill="hold">
                            <p:stCondLst>
                              <p:cond delay="2400"/>
                            </p:stCondLst>
                            <p:childTnLst>
                              <p:par>
                                <p:cTn id="28" presetID="2" presetClass="entr" presetSubtype="8" fill="hold"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0-#ppt_w/2"/>
                                          </p:val>
                                        </p:tav>
                                        <p:tav tm="100000">
                                          <p:val>
                                            <p:strVal val="#ppt_x"/>
                                          </p:val>
                                        </p:tav>
                                      </p:tavLst>
                                    </p:anim>
                                    <p:anim calcmode="lin" valueType="num">
                                      <p:cBhvr additive="base">
                                        <p:cTn id="31"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p:nvPr/>
        </p:nvSpPr>
        <p:spPr>
          <a:xfrm>
            <a:off x="779534" y="1988988"/>
            <a:ext cx="5042244" cy="2125129"/>
          </a:xfrm>
          <a:prstGeom prst="rect">
            <a:avLst/>
          </a:prstGeom>
          <a:blipFill>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cs typeface="+mn-ea"/>
              <a:sym typeface="+mn-lt"/>
            </a:endParaRPr>
          </a:p>
        </p:txBody>
      </p:sp>
      <p:sp>
        <p:nvSpPr>
          <p:cNvPr id="9" name="Rectangle 10"/>
          <p:cNvSpPr/>
          <p:nvPr/>
        </p:nvSpPr>
        <p:spPr>
          <a:xfrm>
            <a:off x="6391688" y="1988988"/>
            <a:ext cx="5020779" cy="2125129"/>
          </a:xfrm>
          <a:prstGeom prst="rect">
            <a:avLst/>
          </a:prstGeom>
          <a:blipFill>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cs typeface="+mn-ea"/>
              <a:sym typeface="+mn-lt"/>
            </a:endParaRPr>
          </a:p>
        </p:txBody>
      </p:sp>
      <p:grpSp>
        <p:nvGrpSpPr>
          <p:cNvPr id="10" name="Group 5"/>
          <p:cNvGrpSpPr>
            <a:grpSpLocks/>
          </p:cNvGrpSpPr>
          <p:nvPr/>
        </p:nvGrpSpPr>
        <p:grpSpPr bwMode="auto">
          <a:xfrm>
            <a:off x="779463" y="4418012"/>
            <a:ext cx="3979862" cy="1162338"/>
            <a:chOff x="779534" y="4417964"/>
            <a:chExt cx="3979138" cy="1162610"/>
          </a:xfrm>
        </p:grpSpPr>
        <p:sp>
          <p:nvSpPr>
            <p:cNvPr id="11" name="TextBox 18"/>
            <p:cNvSpPr txBox="1"/>
            <p:nvPr/>
          </p:nvSpPr>
          <p:spPr>
            <a:xfrm>
              <a:off x="779534" y="4417964"/>
              <a:ext cx="1900303" cy="338633"/>
            </a:xfrm>
            <a:prstGeom prst="rect">
              <a:avLst/>
            </a:prstGeom>
            <a:noFill/>
          </p:spPr>
          <p:txBody>
            <a:bodyPr wrap="none">
              <a:spAutoFit/>
            </a:bodyPr>
            <a:lstStyle/>
            <a:p>
              <a:pPr eaLnBrk="1" fontAlgn="auto" hangingPunct="1">
                <a:spcBef>
                  <a:spcPts val="0"/>
                </a:spcBef>
                <a:spcAft>
                  <a:spcPts val="0"/>
                </a:spcAft>
                <a:defRPr/>
              </a:pPr>
              <a:r>
                <a:rPr lang="id-ID" sz="1600" b="1" dirty="0">
                  <a:solidFill>
                    <a:schemeClr val="tx1">
                      <a:lumMod val="65000"/>
                      <a:lumOff val="35000"/>
                    </a:schemeClr>
                  </a:solidFill>
                  <a:cs typeface="+mn-ea"/>
                  <a:sym typeface="+mn-lt"/>
                </a:rPr>
                <a:t>Company  Name</a:t>
              </a:r>
            </a:p>
          </p:txBody>
        </p:sp>
        <p:sp>
          <p:nvSpPr>
            <p:cNvPr id="12" name="Rectangle 19"/>
            <p:cNvSpPr/>
            <p:nvPr/>
          </p:nvSpPr>
          <p:spPr>
            <a:xfrm>
              <a:off x="779534" y="4756181"/>
              <a:ext cx="3979138" cy="824393"/>
            </a:xfrm>
            <a:prstGeom prst="rect">
              <a:avLst/>
            </a:prstGeom>
          </p:spPr>
          <p:txBody>
            <a:bodyPr>
              <a:spAutoFit/>
            </a:bodyPr>
            <a:lstStyle/>
            <a:p>
              <a:pPr eaLnBrk="1" fontAlgn="auto" hangingPunct="1">
                <a:lnSpc>
                  <a:spcPct val="150000"/>
                </a:lnSpc>
                <a:spcBef>
                  <a:spcPts val="0"/>
                </a:spcBef>
                <a:spcAft>
                  <a:spcPts val="0"/>
                </a:spcAft>
                <a:defRPr/>
              </a:pPr>
              <a:r>
                <a:rPr lang="en-US" sz="1100" dirty="0">
                  <a:cs typeface="+mn-ea"/>
                  <a:sym typeface="+mn-lt"/>
                </a:rPr>
                <a:t>Click here to add text content, such as keywords, some brief introductions, etc.</a:t>
              </a:r>
              <a:r>
                <a:rPr lang="id-ID" sz="1100" dirty="0">
                  <a:cs typeface="+mn-ea"/>
                  <a:sym typeface="+mn-lt"/>
                </a:rPr>
                <a:t> </a:t>
              </a:r>
              <a:r>
                <a:rPr lang="en-US" sz="1100" dirty="0">
                  <a:cs typeface="+mn-ea"/>
                  <a:sym typeface="+mn-lt"/>
                </a:rPr>
                <a:t>Click here to add text content, such as keywords, some brief introductions, etc.</a:t>
              </a:r>
              <a:endParaRPr lang="id-ID" sz="1100" dirty="0">
                <a:cs typeface="+mn-ea"/>
                <a:sym typeface="+mn-lt"/>
              </a:endParaRPr>
            </a:p>
          </p:txBody>
        </p:sp>
      </p:grpSp>
      <p:grpSp>
        <p:nvGrpSpPr>
          <p:cNvPr id="13" name="Group 6"/>
          <p:cNvGrpSpPr>
            <a:grpSpLocks/>
          </p:cNvGrpSpPr>
          <p:nvPr/>
        </p:nvGrpSpPr>
        <p:grpSpPr bwMode="auto">
          <a:xfrm>
            <a:off x="6391275" y="4418012"/>
            <a:ext cx="3979863" cy="1162338"/>
            <a:chOff x="6391688" y="4417964"/>
            <a:chExt cx="3979138" cy="1162610"/>
          </a:xfrm>
        </p:grpSpPr>
        <p:sp>
          <p:nvSpPr>
            <p:cNvPr id="14" name="TextBox 23"/>
            <p:cNvSpPr txBox="1"/>
            <p:nvPr/>
          </p:nvSpPr>
          <p:spPr>
            <a:xfrm>
              <a:off x="6391688" y="4417964"/>
              <a:ext cx="1900303" cy="338633"/>
            </a:xfrm>
            <a:prstGeom prst="rect">
              <a:avLst/>
            </a:prstGeom>
            <a:noFill/>
          </p:spPr>
          <p:txBody>
            <a:bodyPr wrap="none">
              <a:spAutoFit/>
            </a:bodyPr>
            <a:lstStyle/>
            <a:p>
              <a:pPr eaLnBrk="1" fontAlgn="auto" hangingPunct="1">
                <a:spcBef>
                  <a:spcPts val="0"/>
                </a:spcBef>
                <a:spcAft>
                  <a:spcPts val="0"/>
                </a:spcAft>
                <a:defRPr/>
              </a:pPr>
              <a:r>
                <a:rPr lang="id-ID" sz="1600" b="1" dirty="0">
                  <a:solidFill>
                    <a:schemeClr val="tx1">
                      <a:lumMod val="65000"/>
                      <a:lumOff val="35000"/>
                    </a:schemeClr>
                  </a:solidFill>
                  <a:cs typeface="+mn-ea"/>
                  <a:sym typeface="+mn-lt"/>
                </a:rPr>
                <a:t>Company  Name</a:t>
              </a:r>
            </a:p>
          </p:txBody>
        </p:sp>
        <p:sp>
          <p:nvSpPr>
            <p:cNvPr id="15" name="Rectangle 24"/>
            <p:cNvSpPr/>
            <p:nvPr/>
          </p:nvSpPr>
          <p:spPr>
            <a:xfrm>
              <a:off x="6391688" y="4756181"/>
              <a:ext cx="3979138" cy="824393"/>
            </a:xfrm>
            <a:prstGeom prst="rect">
              <a:avLst/>
            </a:prstGeom>
          </p:spPr>
          <p:txBody>
            <a:bodyPr>
              <a:spAutoFit/>
            </a:bodyPr>
            <a:lstStyle/>
            <a:p>
              <a:pPr eaLnBrk="1" fontAlgn="auto" hangingPunct="1">
                <a:lnSpc>
                  <a:spcPct val="150000"/>
                </a:lnSpc>
                <a:spcBef>
                  <a:spcPts val="0"/>
                </a:spcBef>
                <a:spcAft>
                  <a:spcPts val="0"/>
                </a:spcAft>
                <a:defRPr/>
              </a:pPr>
              <a:r>
                <a:rPr lang="en-US" sz="1100" dirty="0">
                  <a:cs typeface="+mn-ea"/>
                  <a:sym typeface="+mn-lt"/>
                </a:rPr>
                <a:t>Click here to add text content, such as keywords, some brief introductions, etc.</a:t>
              </a:r>
              <a:r>
                <a:rPr lang="id-ID" sz="1100" dirty="0">
                  <a:cs typeface="+mn-ea"/>
                  <a:sym typeface="+mn-lt"/>
                </a:rPr>
                <a:t> </a:t>
              </a:r>
              <a:r>
                <a:rPr lang="en-US" sz="1100" dirty="0">
                  <a:cs typeface="+mn-ea"/>
                  <a:sym typeface="+mn-lt"/>
                </a:rPr>
                <a:t>Click here to add text content, such as keywords, some brief introductions, etc.</a:t>
              </a:r>
              <a:endParaRPr lang="id-ID" sz="1100" dirty="0">
                <a:cs typeface="+mn-ea"/>
                <a:sym typeface="+mn-lt"/>
              </a:endParaRPr>
            </a:p>
          </p:txBody>
        </p:sp>
      </p:grpSp>
      <p:sp>
        <p:nvSpPr>
          <p:cNvPr id="16" name="文本框 9"/>
          <p:cNvSpPr txBox="1"/>
          <p:nvPr/>
        </p:nvSpPr>
        <p:spPr>
          <a:xfrm>
            <a:off x="1149646" y="627493"/>
            <a:ext cx="2955059" cy="453952"/>
          </a:xfrm>
          <a:prstGeom prst="rect">
            <a:avLst/>
          </a:prstGeom>
          <a:noFill/>
        </p:spPr>
        <p:txBody>
          <a:bodyPr wrap="square" lIns="68563" tIns="34281" rIns="68563" bIns="34281" rtlCol="0">
            <a:spAutoFit/>
          </a:bodyPr>
          <a:lstStyle/>
          <a:p>
            <a:pPr marL="0" lvl="1"/>
            <a:r>
              <a:rPr lang="en-US" altLang="zh-CN" sz="2500" b="1" dirty="0">
                <a:solidFill>
                  <a:srgbClr val="50637C"/>
                </a:solidFill>
                <a:cs typeface="+mn-ea"/>
                <a:sym typeface="+mn-lt"/>
              </a:rPr>
              <a:t>Add title text</a:t>
            </a:r>
            <a:endParaRPr lang="zh-CN" altLang="en-US" sz="2500" b="1" dirty="0">
              <a:solidFill>
                <a:srgbClr val="50637C"/>
              </a:solidFill>
              <a:cs typeface="+mn-ea"/>
              <a:sym typeface="+mn-lt"/>
            </a:endParaRPr>
          </a:p>
        </p:txBody>
      </p:sp>
      <p:grpSp>
        <p:nvGrpSpPr>
          <p:cNvPr id="17" name="Group 10"/>
          <p:cNvGrpSpPr/>
          <p:nvPr/>
        </p:nvGrpSpPr>
        <p:grpSpPr>
          <a:xfrm>
            <a:off x="554735" y="579387"/>
            <a:ext cx="550165" cy="550164"/>
            <a:chOff x="10018441" y="1261759"/>
            <a:chExt cx="4340769" cy="4340764"/>
          </a:xfrm>
        </p:grpSpPr>
        <p:sp>
          <p:nvSpPr>
            <p:cNvPr id="18" name="Shape 78"/>
            <p:cNvSpPr/>
            <p:nvPr/>
          </p:nvSpPr>
          <p:spPr>
            <a:xfrm>
              <a:off x="10018441" y="1261759"/>
              <a:ext cx="4340769" cy="434076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55019" tIns="55019" rIns="55019" bIns="55019" numCol="1" anchor="ctr">
              <a:noAutofit/>
            </a:bodyPr>
            <a:lstStyle/>
            <a:p>
              <a:pPr lvl="0">
                <a:defRPr sz="3200">
                  <a:latin typeface="+mn-lt"/>
                  <a:ea typeface="+mn-ea"/>
                  <a:cs typeface="+mn-cs"/>
                  <a:sym typeface="Helvetica Light"/>
                </a:defRPr>
              </a:pPr>
              <a:endParaRPr sz="3465">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9" name="Group 9"/>
            <p:cNvGrpSpPr/>
            <p:nvPr/>
          </p:nvGrpSpPr>
          <p:grpSpPr>
            <a:xfrm>
              <a:off x="10909313" y="1802668"/>
              <a:ext cx="3449733" cy="3799690"/>
              <a:chOff x="10909313" y="1802668"/>
              <a:chExt cx="3449733" cy="3799690"/>
            </a:xfrm>
          </p:grpSpPr>
          <p:sp>
            <p:nvSpPr>
              <p:cNvPr id="20" name="Freeform 45"/>
              <p:cNvSpPr/>
              <p:nvPr/>
            </p:nvSpPr>
            <p:spPr>
              <a:xfrm>
                <a:off x="11069407" y="1802668"/>
                <a:ext cx="3289639" cy="3799690"/>
              </a:xfrm>
              <a:custGeom>
                <a:avLst/>
                <a:gdLst>
                  <a:gd name="connsiteX0" fmla="*/ 1812772 w 3189805"/>
                  <a:gd name="connsiteY0" fmla="*/ 0 h 3342052"/>
                  <a:gd name="connsiteX1" fmla="*/ 3151935 w 3189805"/>
                  <a:gd name="connsiteY1" fmla="*/ 770136 h 3342052"/>
                  <a:gd name="connsiteX2" fmla="*/ 3179872 w 3189805"/>
                  <a:gd name="connsiteY2" fmla="*/ 963701 h 3342052"/>
                  <a:gd name="connsiteX3" fmla="*/ 2554043 w 3189805"/>
                  <a:gd name="connsiteY3" fmla="*/ 2706289 h 3342052"/>
                  <a:gd name="connsiteX4" fmla="*/ 1019476 w 3189805"/>
                  <a:gd name="connsiteY4" fmla="*/ 3342052 h 3342052"/>
                  <a:gd name="connsiteX5" fmla="*/ 875516 w 3189805"/>
                  <a:gd name="connsiteY5" fmla="*/ 3335177 h 3342052"/>
                  <a:gd name="connsiteX6" fmla="*/ 0 w 3189805"/>
                  <a:gd name="connsiteY6" fmla="*/ 1812772 h 3342052"/>
                  <a:gd name="connsiteX0" fmla="*/ 1812772 w 3189805"/>
                  <a:gd name="connsiteY0" fmla="*/ 0 h 3342052"/>
                  <a:gd name="connsiteX1" fmla="*/ 3151935 w 3189805"/>
                  <a:gd name="connsiteY1" fmla="*/ 770136 h 3342052"/>
                  <a:gd name="connsiteX2" fmla="*/ 3179872 w 3189805"/>
                  <a:gd name="connsiteY2" fmla="*/ 963701 h 3342052"/>
                  <a:gd name="connsiteX3" fmla="*/ 2554043 w 3189805"/>
                  <a:gd name="connsiteY3" fmla="*/ 2706289 h 3342052"/>
                  <a:gd name="connsiteX4" fmla="*/ 1019476 w 3189805"/>
                  <a:gd name="connsiteY4" fmla="*/ 3342052 h 3342052"/>
                  <a:gd name="connsiteX5" fmla="*/ 875516 w 3189805"/>
                  <a:gd name="connsiteY5" fmla="*/ 3335177 h 3342052"/>
                  <a:gd name="connsiteX6" fmla="*/ 0 w 3189805"/>
                  <a:gd name="connsiteY6" fmla="*/ 1812772 h 3342052"/>
                  <a:gd name="connsiteX7" fmla="*/ 2201321 w 3189805"/>
                  <a:gd name="connsiteY7" fmla="*/ 1031534 h 3342052"/>
                  <a:gd name="connsiteX8" fmla="*/ 1812772 w 3189805"/>
                  <a:gd name="connsiteY8" fmla="*/ 0 h 3342052"/>
                  <a:gd name="connsiteX0" fmla="*/ 1812772 w 3189805"/>
                  <a:gd name="connsiteY0" fmla="*/ 0 h 3342052"/>
                  <a:gd name="connsiteX1" fmla="*/ 3151935 w 3189805"/>
                  <a:gd name="connsiteY1" fmla="*/ 770136 h 3342052"/>
                  <a:gd name="connsiteX2" fmla="*/ 3179872 w 3189805"/>
                  <a:gd name="connsiteY2" fmla="*/ 963701 h 3342052"/>
                  <a:gd name="connsiteX3" fmla="*/ 2554043 w 3189805"/>
                  <a:gd name="connsiteY3" fmla="*/ 2706289 h 3342052"/>
                  <a:gd name="connsiteX4" fmla="*/ 1019476 w 3189805"/>
                  <a:gd name="connsiteY4" fmla="*/ 3342052 h 3342052"/>
                  <a:gd name="connsiteX5" fmla="*/ 875516 w 3189805"/>
                  <a:gd name="connsiteY5" fmla="*/ 3335177 h 3342052"/>
                  <a:gd name="connsiteX6" fmla="*/ 0 w 3189805"/>
                  <a:gd name="connsiteY6" fmla="*/ 1812772 h 3342052"/>
                  <a:gd name="connsiteX7" fmla="*/ 2221641 w 3189805"/>
                  <a:gd name="connsiteY7" fmla="*/ 767374 h 3342052"/>
                  <a:gd name="connsiteX8" fmla="*/ 1812772 w 3189805"/>
                  <a:gd name="connsiteY8" fmla="*/ 0 h 3342052"/>
                  <a:gd name="connsiteX0" fmla="*/ 1831236 w 3208269"/>
                  <a:gd name="connsiteY0" fmla="*/ 0 h 3342052"/>
                  <a:gd name="connsiteX1" fmla="*/ 3170399 w 3208269"/>
                  <a:gd name="connsiteY1" fmla="*/ 770136 h 3342052"/>
                  <a:gd name="connsiteX2" fmla="*/ 3198336 w 3208269"/>
                  <a:gd name="connsiteY2" fmla="*/ 963701 h 3342052"/>
                  <a:gd name="connsiteX3" fmla="*/ 2572507 w 3208269"/>
                  <a:gd name="connsiteY3" fmla="*/ 2706289 h 3342052"/>
                  <a:gd name="connsiteX4" fmla="*/ 1037940 w 3208269"/>
                  <a:gd name="connsiteY4" fmla="*/ 3342052 h 3342052"/>
                  <a:gd name="connsiteX5" fmla="*/ 893980 w 3208269"/>
                  <a:gd name="connsiteY5" fmla="*/ 3335177 h 3342052"/>
                  <a:gd name="connsiteX6" fmla="*/ 18464 w 3208269"/>
                  <a:gd name="connsiteY6" fmla="*/ 1812772 h 3342052"/>
                  <a:gd name="connsiteX7" fmla="*/ 512905 w 3208269"/>
                  <a:gd name="connsiteY7" fmla="*/ 1661454 h 3342052"/>
                  <a:gd name="connsiteX8" fmla="*/ 2240105 w 3208269"/>
                  <a:gd name="connsiteY8" fmla="*/ 767374 h 3342052"/>
                  <a:gd name="connsiteX9" fmla="*/ 1831236 w 3208269"/>
                  <a:gd name="connsiteY9" fmla="*/ 0 h 3342052"/>
                  <a:gd name="connsiteX0" fmla="*/ 1831236 w 3208269"/>
                  <a:gd name="connsiteY0" fmla="*/ 0 h 3342052"/>
                  <a:gd name="connsiteX1" fmla="*/ 3170399 w 3208269"/>
                  <a:gd name="connsiteY1" fmla="*/ 770136 h 3342052"/>
                  <a:gd name="connsiteX2" fmla="*/ 3198336 w 3208269"/>
                  <a:gd name="connsiteY2" fmla="*/ 963701 h 3342052"/>
                  <a:gd name="connsiteX3" fmla="*/ 2572507 w 3208269"/>
                  <a:gd name="connsiteY3" fmla="*/ 2706289 h 3342052"/>
                  <a:gd name="connsiteX4" fmla="*/ 1037940 w 3208269"/>
                  <a:gd name="connsiteY4" fmla="*/ 3342052 h 3342052"/>
                  <a:gd name="connsiteX5" fmla="*/ 893980 w 3208269"/>
                  <a:gd name="connsiteY5" fmla="*/ 3335177 h 3342052"/>
                  <a:gd name="connsiteX6" fmla="*/ 18464 w 3208269"/>
                  <a:gd name="connsiteY6" fmla="*/ 1812772 h 3342052"/>
                  <a:gd name="connsiteX7" fmla="*/ 512905 w 3208269"/>
                  <a:gd name="connsiteY7" fmla="*/ 1661454 h 3342052"/>
                  <a:gd name="connsiteX8" fmla="*/ 2486685 w 3208269"/>
                  <a:gd name="connsiteY8" fmla="*/ 1250259 h 3342052"/>
                  <a:gd name="connsiteX9" fmla="*/ 1831236 w 3208269"/>
                  <a:gd name="connsiteY9" fmla="*/ 0 h 3342052"/>
                  <a:gd name="connsiteX0" fmla="*/ 1818455 w 3195488"/>
                  <a:gd name="connsiteY0" fmla="*/ 0 h 3342052"/>
                  <a:gd name="connsiteX1" fmla="*/ 3157618 w 3195488"/>
                  <a:gd name="connsiteY1" fmla="*/ 770136 h 3342052"/>
                  <a:gd name="connsiteX2" fmla="*/ 3185555 w 3195488"/>
                  <a:gd name="connsiteY2" fmla="*/ 963701 h 3342052"/>
                  <a:gd name="connsiteX3" fmla="*/ 2559726 w 3195488"/>
                  <a:gd name="connsiteY3" fmla="*/ 2706289 h 3342052"/>
                  <a:gd name="connsiteX4" fmla="*/ 1025159 w 3195488"/>
                  <a:gd name="connsiteY4" fmla="*/ 3342052 h 3342052"/>
                  <a:gd name="connsiteX5" fmla="*/ 881199 w 3195488"/>
                  <a:gd name="connsiteY5" fmla="*/ 3335177 h 3342052"/>
                  <a:gd name="connsiteX6" fmla="*/ 5683 w 3195488"/>
                  <a:gd name="connsiteY6" fmla="*/ 1812772 h 3342052"/>
                  <a:gd name="connsiteX7" fmla="*/ 1157670 w 3195488"/>
                  <a:gd name="connsiteY7" fmla="*/ 1353229 h 3342052"/>
                  <a:gd name="connsiteX8" fmla="*/ 2473904 w 3195488"/>
                  <a:gd name="connsiteY8" fmla="*/ 1250259 h 3342052"/>
                  <a:gd name="connsiteX9" fmla="*/ 1818455 w 3195488"/>
                  <a:gd name="connsiteY9" fmla="*/ 0 h 3342052"/>
                  <a:gd name="connsiteX0" fmla="*/ 1813018 w 3190051"/>
                  <a:gd name="connsiteY0" fmla="*/ 0 h 3342052"/>
                  <a:gd name="connsiteX1" fmla="*/ 3152181 w 3190051"/>
                  <a:gd name="connsiteY1" fmla="*/ 770136 h 3342052"/>
                  <a:gd name="connsiteX2" fmla="*/ 3180118 w 3190051"/>
                  <a:gd name="connsiteY2" fmla="*/ 963701 h 3342052"/>
                  <a:gd name="connsiteX3" fmla="*/ 2554289 w 3190051"/>
                  <a:gd name="connsiteY3" fmla="*/ 2706289 h 3342052"/>
                  <a:gd name="connsiteX4" fmla="*/ 1019722 w 3190051"/>
                  <a:gd name="connsiteY4" fmla="*/ 3342052 h 3342052"/>
                  <a:gd name="connsiteX5" fmla="*/ 875762 w 3190051"/>
                  <a:gd name="connsiteY5" fmla="*/ 3335177 h 3342052"/>
                  <a:gd name="connsiteX6" fmla="*/ 246 w 3190051"/>
                  <a:gd name="connsiteY6" fmla="*/ 1812772 h 3342052"/>
                  <a:gd name="connsiteX7" fmla="*/ 790125 w 3190051"/>
                  <a:gd name="connsiteY7" fmla="*/ 1428116 h 3342052"/>
                  <a:gd name="connsiteX8" fmla="*/ 1152233 w 3190051"/>
                  <a:gd name="connsiteY8" fmla="*/ 1353229 h 3342052"/>
                  <a:gd name="connsiteX9" fmla="*/ 2468467 w 3190051"/>
                  <a:gd name="connsiteY9" fmla="*/ 1250259 h 3342052"/>
                  <a:gd name="connsiteX10" fmla="*/ 1813018 w 3190051"/>
                  <a:gd name="connsiteY10" fmla="*/ 0 h 3342052"/>
                  <a:gd name="connsiteX0" fmla="*/ 1813018 w 3190051"/>
                  <a:gd name="connsiteY0" fmla="*/ 0 h 3342052"/>
                  <a:gd name="connsiteX1" fmla="*/ 3152181 w 3190051"/>
                  <a:gd name="connsiteY1" fmla="*/ 770136 h 3342052"/>
                  <a:gd name="connsiteX2" fmla="*/ 3180118 w 3190051"/>
                  <a:gd name="connsiteY2" fmla="*/ 963701 h 3342052"/>
                  <a:gd name="connsiteX3" fmla="*/ 2554289 w 3190051"/>
                  <a:gd name="connsiteY3" fmla="*/ 2706289 h 3342052"/>
                  <a:gd name="connsiteX4" fmla="*/ 1019722 w 3190051"/>
                  <a:gd name="connsiteY4" fmla="*/ 3342052 h 3342052"/>
                  <a:gd name="connsiteX5" fmla="*/ 875762 w 3190051"/>
                  <a:gd name="connsiteY5" fmla="*/ 3335177 h 3342052"/>
                  <a:gd name="connsiteX6" fmla="*/ 246 w 3190051"/>
                  <a:gd name="connsiteY6" fmla="*/ 1812772 h 3342052"/>
                  <a:gd name="connsiteX7" fmla="*/ 790125 w 3190051"/>
                  <a:gd name="connsiteY7" fmla="*/ 1510310 h 3342052"/>
                  <a:gd name="connsiteX8" fmla="*/ 1152233 w 3190051"/>
                  <a:gd name="connsiteY8" fmla="*/ 1353229 h 3342052"/>
                  <a:gd name="connsiteX9" fmla="*/ 2468467 w 3190051"/>
                  <a:gd name="connsiteY9" fmla="*/ 1250259 h 3342052"/>
                  <a:gd name="connsiteX10" fmla="*/ 1813018 w 3190051"/>
                  <a:gd name="connsiteY10" fmla="*/ 0 h 3342052"/>
                  <a:gd name="connsiteX0" fmla="*/ 1839522 w 3216555"/>
                  <a:gd name="connsiteY0" fmla="*/ 0 h 3342052"/>
                  <a:gd name="connsiteX1" fmla="*/ 3178685 w 3216555"/>
                  <a:gd name="connsiteY1" fmla="*/ 770136 h 3342052"/>
                  <a:gd name="connsiteX2" fmla="*/ 3206622 w 3216555"/>
                  <a:gd name="connsiteY2" fmla="*/ 963701 h 3342052"/>
                  <a:gd name="connsiteX3" fmla="*/ 2580793 w 3216555"/>
                  <a:gd name="connsiteY3" fmla="*/ 2706289 h 3342052"/>
                  <a:gd name="connsiteX4" fmla="*/ 1046226 w 3216555"/>
                  <a:gd name="connsiteY4" fmla="*/ 3342052 h 3342052"/>
                  <a:gd name="connsiteX5" fmla="*/ 902266 w 3216555"/>
                  <a:gd name="connsiteY5" fmla="*/ 3335177 h 3342052"/>
                  <a:gd name="connsiteX6" fmla="*/ 26750 w 3216555"/>
                  <a:gd name="connsiteY6" fmla="*/ 1812772 h 3342052"/>
                  <a:gd name="connsiteX7" fmla="*/ 364566 w 3216555"/>
                  <a:gd name="connsiteY7" fmla="*/ 1746615 h 3342052"/>
                  <a:gd name="connsiteX8" fmla="*/ 816629 w 3216555"/>
                  <a:gd name="connsiteY8" fmla="*/ 1510310 h 3342052"/>
                  <a:gd name="connsiteX9" fmla="*/ 1178737 w 3216555"/>
                  <a:gd name="connsiteY9" fmla="*/ 1353229 h 3342052"/>
                  <a:gd name="connsiteX10" fmla="*/ 2494971 w 3216555"/>
                  <a:gd name="connsiteY10" fmla="*/ 1250259 h 3342052"/>
                  <a:gd name="connsiteX11" fmla="*/ 1839522 w 3216555"/>
                  <a:gd name="connsiteY11" fmla="*/ 0 h 3342052"/>
                  <a:gd name="connsiteX0" fmla="*/ 1861014 w 3238047"/>
                  <a:gd name="connsiteY0" fmla="*/ 0 h 3342052"/>
                  <a:gd name="connsiteX1" fmla="*/ 3200177 w 3238047"/>
                  <a:gd name="connsiteY1" fmla="*/ 770136 h 3342052"/>
                  <a:gd name="connsiteX2" fmla="*/ 3228114 w 3238047"/>
                  <a:gd name="connsiteY2" fmla="*/ 963701 h 3342052"/>
                  <a:gd name="connsiteX3" fmla="*/ 2602285 w 3238047"/>
                  <a:gd name="connsiteY3" fmla="*/ 2706289 h 3342052"/>
                  <a:gd name="connsiteX4" fmla="*/ 1067718 w 3238047"/>
                  <a:gd name="connsiteY4" fmla="*/ 3342052 h 3342052"/>
                  <a:gd name="connsiteX5" fmla="*/ 923758 w 3238047"/>
                  <a:gd name="connsiteY5" fmla="*/ 3335177 h 3342052"/>
                  <a:gd name="connsiteX6" fmla="*/ 48242 w 3238047"/>
                  <a:gd name="connsiteY6" fmla="*/ 1812772 h 3342052"/>
                  <a:gd name="connsiteX7" fmla="*/ 180575 w 3238047"/>
                  <a:gd name="connsiteY7" fmla="*/ 1828809 h 3342052"/>
                  <a:gd name="connsiteX8" fmla="*/ 386058 w 3238047"/>
                  <a:gd name="connsiteY8" fmla="*/ 1746615 h 3342052"/>
                  <a:gd name="connsiteX9" fmla="*/ 838121 w 3238047"/>
                  <a:gd name="connsiteY9" fmla="*/ 1510310 h 3342052"/>
                  <a:gd name="connsiteX10" fmla="*/ 1200229 w 3238047"/>
                  <a:gd name="connsiteY10" fmla="*/ 1353229 h 3342052"/>
                  <a:gd name="connsiteX11" fmla="*/ 2516463 w 3238047"/>
                  <a:gd name="connsiteY11" fmla="*/ 1250259 h 3342052"/>
                  <a:gd name="connsiteX12" fmla="*/ 1861014 w 3238047"/>
                  <a:gd name="connsiteY12" fmla="*/ 0 h 3342052"/>
                  <a:gd name="connsiteX0" fmla="*/ 1861014 w 3238047"/>
                  <a:gd name="connsiteY0" fmla="*/ 349684 h 3691736"/>
                  <a:gd name="connsiteX1" fmla="*/ 3200177 w 3238047"/>
                  <a:gd name="connsiteY1" fmla="*/ 1119820 h 3691736"/>
                  <a:gd name="connsiteX2" fmla="*/ 3228114 w 3238047"/>
                  <a:gd name="connsiteY2" fmla="*/ 1313385 h 3691736"/>
                  <a:gd name="connsiteX3" fmla="*/ 2602285 w 3238047"/>
                  <a:gd name="connsiteY3" fmla="*/ 3055973 h 3691736"/>
                  <a:gd name="connsiteX4" fmla="*/ 1067718 w 3238047"/>
                  <a:gd name="connsiteY4" fmla="*/ 3691736 h 3691736"/>
                  <a:gd name="connsiteX5" fmla="*/ 923758 w 3238047"/>
                  <a:gd name="connsiteY5" fmla="*/ 3684861 h 3691736"/>
                  <a:gd name="connsiteX6" fmla="*/ 48242 w 3238047"/>
                  <a:gd name="connsiteY6" fmla="*/ 2162456 h 3691736"/>
                  <a:gd name="connsiteX7" fmla="*/ 180575 w 3238047"/>
                  <a:gd name="connsiteY7" fmla="*/ 2178493 h 3691736"/>
                  <a:gd name="connsiteX8" fmla="*/ 386058 w 3238047"/>
                  <a:gd name="connsiteY8" fmla="*/ 2096299 h 3691736"/>
                  <a:gd name="connsiteX9" fmla="*/ 838121 w 3238047"/>
                  <a:gd name="connsiteY9" fmla="*/ 1859994 h 3691736"/>
                  <a:gd name="connsiteX10" fmla="*/ 1200229 w 3238047"/>
                  <a:gd name="connsiteY10" fmla="*/ 1702913 h 3691736"/>
                  <a:gd name="connsiteX11" fmla="*/ 1602063 w 3238047"/>
                  <a:gd name="connsiteY11" fmla="*/ 7449 h 3691736"/>
                  <a:gd name="connsiteX12" fmla="*/ 1861014 w 3238047"/>
                  <a:gd name="connsiteY12" fmla="*/ 349684 h 3691736"/>
                  <a:gd name="connsiteX0" fmla="*/ 1861014 w 3238047"/>
                  <a:gd name="connsiteY0" fmla="*/ 0 h 3342052"/>
                  <a:gd name="connsiteX1" fmla="*/ 3200177 w 3238047"/>
                  <a:gd name="connsiteY1" fmla="*/ 770136 h 3342052"/>
                  <a:gd name="connsiteX2" fmla="*/ 3228114 w 3238047"/>
                  <a:gd name="connsiteY2" fmla="*/ 963701 h 3342052"/>
                  <a:gd name="connsiteX3" fmla="*/ 2602285 w 3238047"/>
                  <a:gd name="connsiteY3" fmla="*/ 2706289 h 3342052"/>
                  <a:gd name="connsiteX4" fmla="*/ 1067718 w 3238047"/>
                  <a:gd name="connsiteY4" fmla="*/ 3342052 h 3342052"/>
                  <a:gd name="connsiteX5" fmla="*/ 923758 w 3238047"/>
                  <a:gd name="connsiteY5" fmla="*/ 3335177 h 3342052"/>
                  <a:gd name="connsiteX6" fmla="*/ 48242 w 3238047"/>
                  <a:gd name="connsiteY6" fmla="*/ 1812772 h 3342052"/>
                  <a:gd name="connsiteX7" fmla="*/ 180575 w 3238047"/>
                  <a:gd name="connsiteY7" fmla="*/ 1828809 h 3342052"/>
                  <a:gd name="connsiteX8" fmla="*/ 386058 w 3238047"/>
                  <a:gd name="connsiteY8" fmla="*/ 1746615 h 3342052"/>
                  <a:gd name="connsiteX9" fmla="*/ 838121 w 3238047"/>
                  <a:gd name="connsiteY9" fmla="*/ 1510310 h 3342052"/>
                  <a:gd name="connsiteX10" fmla="*/ 1200229 w 3238047"/>
                  <a:gd name="connsiteY10" fmla="*/ 1353229 h 3342052"/>
                  <a:gd name="connsiteX11" fmla="*/ 1861014 w 3238047"/>
                  <a:gd name="connsiteY11" fmla="*/ 0 h 3342052"/>
                  <a:gd name="connsiteX0" fmla="*/ 1573338 w 3238047"/>
                  <a:gd name="connsiteY0" fmla="*/ 0 h 3773566"/>
                  <a:gd name="connsiteX1" fmla="*/ 3200177 w 3238047"/>
                  <a:gd name="connsiteY1" fmla="*/ 1201650 h 3773566"/>
                  <a:gd name="connsiteX2" fmla="*/ 3228114 w 3238047"/>
                  <a:gd name="connsiteY2" fmla="*/ 1395215 h 3773566"/>
                  <a:gd name="connsiteX3" fmla="*/ 2602285 w 3238047"/>
                  <a:gd name="connsiteY3" fmla="*/ 3137803 h 3773566"/>
                  <a:gd name="connsiteX4" fmla="*/ 1067718 w 3238047"/>
                  <a:gd name="connsiteY4" fmla="*/ 3773566 h 3773566"/>
                  <a:gd name="connsiteX5" fmla="*/ 923758 w 3238047"/>
                  <a:gd name="connsiteY5" fmla="*/ 3766691 h 3773566"/>
                  <a:gd name="connsiteX6" fmla="*/ 48242 w 3238047"/>
                  <a:gd name="connsiteY6" fmla="*/ 2244286 h 3773566"/>
                  <a:gd name="connsiteX7" fmla="*/ 180575 w 3238047"/>
                  <a:gd name="connsiteY7" fmla="*/ 2260323 h 3773566"/>
                  <a:gd name="connsiteX8" fmla="*/ 386058 w 3238047"/>
                  <a:gd name="connsiteY8" fmla="*/ 2178129 h 3773566"/>
                  <a:gd name="connsiteX9" fmla="*/ 838121 w 3238047"/>
                  <a:gd name="connsiteY9" fmla="*/ 1941824 h 3773566"/>
                  <a:gd name="connsiteX10" fmla="*/ 1200229 w 3238047"/>
                  <a:gd name="connsiteY10" fmla="*/ 1784743 h 3773566"/>
                  <a:gd name="connsiteX11" fmla="*/ 1573338 w 3238047"/>
                  <a:gd name="connsiteY11" fmla="*/ 0 h 3773566"/>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838121 w 3238047"/>
                  <a:gd name="connsiteY9" fmla="*/ 1967950 h 3799692"/>
                  <a:gd name="connsiteX10" fmla="*/ 1200229 w 3238047"/>
                  <a:gd name="connsiteY10" fmla="*/ 1810869 h 3799692"/>
                  <a:gd name="connsiteX11" fmla="*/ 1606928 w 3238047"/>
                  <a:gd name="connsiteY11"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838121 w 3238047"/>
                  <a:gd name="connsiteY9" fmla="*/ 1967950 h 3799692"/>
                  <a:gd name="connsiteX10" fmla="*/ 965098 w 3238047"/>
                  <a:gd name="connsiteY10" fmla="*/ 1900443 h 3799692"/>
                  <a:gd name="connsiteX11" fmla="*/ 1606928 w 3238047"/>
                  <a:gd name="connsiteY11"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965098 w 3238047"/>
                  <a:gd name="connsiteY9" fmla="*/ 1900443 h 3799692"/>
                  <a:gd name="connsiteX10" fmla="*/ 1606928 w 3238047"/>
                  <a:gd name="connsiteY10"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1162907 w 3238047"/>
                  <a:gd name="connsiteY9" fmla="*/ 1810869 h 3799692"/>
                  <a:gd name="connsiteX10" fmla="*/ 1606928 w 3238047"/>
                  <a:gd name="connsiteY10"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1162907 w 3238047"/>
                  <a:gd name="connsiteY9" fmla="*/ 1810869 h 3799692"/>
                  <a:gd name="connsiteX10" fmla="*/ 1606928 w 3238047"/>
                  <a:gd name="connsiteY10" fmla="*/ 0 h 3799692"/>
                  <a:gd name="connsiteX0" fmla="*/ 1659287 w 3290406"/>
                  <a:gd name="connsiteY0" fmla="*/ 0 h 3799692"/>
                  <a:gd name="connsiteX1" fmla="*/ 3252536 w 3290406"/>
                  <a:gd name="connsiteY1" fmla="*/ 1227776 h 3799692"/>
                  <a:gd name="connsiteX2" fmla="*/ 3280473 w 3290406"/>
                  <a:gd name="connsiteY2" fmla="*/ 1421341 h 3799692"/>
                  <a:gd name="connsiteX3" fmla="*/ 2654644 w 3290406"/>
                  <a:gd name="connsiteY3" fmla="*/ 3163929 h 3799692"/>
                  <a:gd name="connsiteX4" fmla="*/ 1120077 w 3290406"/>
                  <a:gd name="connsiteY4" fmla="*/ 3799692 h 3799692"/>
                  <a:gd name="connsiteX5" fmla="*/ 976117 w 3290406"/>
                  <a:gd name="connsiteY5" fmla="*/ 3792817 h 3799692"/>
                  <a:gd name="connsiteX6" fmla="*/ 40886 w 3290406"/>
                  <a:gd name="connsiteY6" fmla="*/ 2322663 h 3799692"/>
                  <a:gd name="connsiteX7" fmla="*/ 232934 w 3290406"/>
                  <a:gd name="connsiteY7" fmla="*/ 2286449 h 3799692"/>
                  <a:gd name="connsiteX8" fmla="*/ 438417 w 3290406"/>
                  <a:gd name="connsiteY8" fmla="*/ 2204255 h 3799692"/>
                  <a:gd name="connsiteX9" fmla="*/ 1215266 w 3290406"/>
                  <a:gd name="connsiteY9" fmla="*/ 1810869 h 3799692"/>
                  <a:gd name="connsiteX10" fmla="*/ 1659287 w 3290406"/>
                  <a:gd name="connsiteY10" fmla="*/ 0 h 3799692"/>
                  <a:gd name="connsiteX0" fmla="*/ 1658520 w 3289639"/>
                  <a:gd name="connsiteY0" fmla="*/ 0 h 3799692"/>
                  <a:gd name="connsiteX1" fmla="*/ 3251769 w 3289639"/>
                  <a:gd name="connsiteY1" fmla="*/ 1227776 h 3799692"/>
                  <a:gd name="connsiteX2" fmla="*/ 3279706 w 3289639"/>
                  <a:gd name="connsiteY2" fmla="*/ 1421341 h 3799692"/>
                  <a:gd name="connsiteX3" fmla="*/ 2653877 w 3289639"/>
                  <a:gd name="connsiteY3" fmla="*/ 3163929 h 3799692"/>
                  <a:gd name="connsiteX4" fmla="*/ 1119310 w 3289639"/>
                  <a:gd name="connsiteY4" fmla="*/ 3799692 h 3799692"/>
                  <a:gd name="connsiteX5" fmla="*/ 975350 w 3289639"/>
                  <a:gd name="connsiteY5" fmla="*/ 3792817 h 3799692"/>
                  <a:gd name="connsiteX6" fmla="*/ 40119 w 3289639"/>
                  <a:gd name="connsiteY6" fmla="*/ 2322663 h 3799692"/>
                  <a:gd name="connsiteX7" fmla="*/ 239631 w 3289639"/>
                  <a:gd name="connsiteY7" fmla="*/ 2320039 h 3799692"/>
                  <a:gd name="connsiteX8" fmla="*/ 437650 w 3289639"/>
                  <a:gd name="connsiteY8" fmla="*/ 2204255 h 3799692"/>
                  <a:gd name="connsiteX9" fmla="*/ 1214499 w 3289639"/>
                  <a:gd name="connsiteY9" fmla="*/ 1810869 h 3799692"/>
                  <a:gd name="connsiteX10" fmla="*/ 1658520 w 3289639"/>
                  <a:gd name="connsiteY10" fmla="*/ 0 h 3799692"/>
                  <a:gd name="connsiteX0" fmla="*/ 1658520 w 3289639"/>
                  <a:gd name="connsiteY0" fmla="*/ 0 h 3799692"/>
                  <a:gd name="connsiteX1" fmla="*/ 3251769 w 3289639"/>
                  <a:gd name="connsiteY1" fmla="*/ 1227776 h 3799692"/>
                  <a:gd name="connsiteX2" fmla="*/ 3279706 w 3289639"/>
                  <a:gd name="connsiteY2" fmla="*/ 1421341 h 3799692"/>
                  <a:gd name="connsiteX3" fmla="*/ 2653877 w 3289639"/>
                  <a:gd name="connsiteY3" fmla="*/ 3163929 h 3799692"/>
                  <a:gd name="connsiteX4" fmla="*/ 1119310 w 3289639"/>
                  <a:gd name="connsiteY4" fmla="*/ 3799692 h 3799692"/>
                  <a:gd name="connsiteX5" fmla="*/ 975350 w 3289639"/>
                  <a:gd name="connsiteY5" fmla="*/ 3792817 h 3799692"/>
                  <a:gd name="connsiteX6" fmla="*/ 40119 w 3289639"/>
                  <a:gd name="connsiteY6" fmla="*/ 2322663 h 3799692"/>
                  <a:gd name="connsiteX7" fmla="*/ 239631 w 3289639"/>
                  <a:gd name="connsiteY7" fmla="*/ 2320039 h 3799692"/>
                  <a:gd name="connsiteX8" fmla="*/ 437650 w 3289639"/>
                  <a:gd name="connsiteY8" fmla="*/ 2204255 h 3799692"/>
                  <a:gd name="connsiteX9" fmla="*/ 1214499 w 3289639"/>
                  <a:gd name="connsiteY9" fmla="*/ 1810869 h 3799692"/>
                  <a:gd name="connsiteX10" fmla="*/ 1658520 w 3289639"/>
                  <a:gd name="connsiteY10" fmla="*/ 0 h 379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89639" h="3799692">
                    <a:moveTo>
                      <a:pt x="1658520" y="0"/>
                    </a:moveTo>
                    <a:lnTo>
                      <a:pt x="3251769" y="1227776"/>
                    </a:lnTo>
                    <a:lnTo>
                      <a:pt x="3279706" y="1421341"/>
                    </a:lnTo>
                    <a:cubicBezTo>
                      <a:pt x="3339309" y="2043870"/>
                      <a:pt x="3130699" y="2687232"/>
                      <a:pt x="2653877" y="3163929"/>
                    </a:cubicBezTo>
                    <a:cubicBezTo>
                      <a:pt x="2230145" y="3587771"/>
                      <a:pt x="1674728" y="3799692"/>
                      <a:pt x="1119310" y="3799692"/>
                    </a:cubicBezTo>
                    <a:lnTo>
                      <a:pt x="975350" y="3792817"/>
                    </a:lnTo>
                    <a:lnTo>
                      <a:pt x="40119" y="2322663"/>
                    </a:lnTo>
                    <a:cubicBezTo>
                      <a:pt x="-104293" y="2049341"/>
                      <a:pt x="183328" y="2331065"/>
                      <a:pt x="239631" y="2320039"/>
                    </a:cubicBezTo>
                    <a:cubicBezTo>
                      <a:pt x="247415" y="2316478"/>
                      <a:pt x="306896" y="2268589"/>
                      <a:pt x="437650" y="2204255"/>
                    </a:cubicBezTo>
                    <a:cubicBezTo>
                      <a:pt x="568404" y="2139921"/>
                      <a:pt x="708709" y="2096136"/>
                      <a:pt x="1214499" y="1810869"/>
                    </a:cubicBezTo>
                    <a:cubicBezTo>
                      <a:pt x="1384981" y="1559151"/>
                      <a:pt x="1325195" y="97182"/>
                      <a:pt x="1658520" y="0"/>
                    </a:cubicBezTo>
                    <a:close/>
                  </a:path>
                </a:pathLst>
              </a:custGeom>
              <a:gradFill flip="none" rotWithShape="1">
                <a:gsLst>
                  <a:gs pos="30000">
                    <a:schemeClr val="bg2">
                      <a:lumMod val="10000"/>
                      <a:alpha val="42000"/>
                    </a:schemeClr>
                  </a:gs>
                  <a:gs pos="100000">
                    <a:schemeClr val="bg1">
                      <a:alpha val="31000"/>
                    </a:schemeClr>
                  </a:gs>
                </a:gsLst>
                <a:lin ang="2700000" scaled="1"/>
                <a:tileRect/>
              </a:gradFill>
              <a:ln w="12700" cap="flat">
                <a:noFill/>
                <a:miter lim="400000"/>
              </a:ln>
              <a:effectLst/>
            </p:spPr>
            <p:txBody>
              <a:bodyPr wrap="square" lIns="55019" tIns="55019" rIns="55019" bIns="55019" numCol="1" anchor="ctr">
                <a:noAutofit/>
              </a:bodyPr>
              <a:lstStyle/>
              <a:p>
                <a:pPr lvl="0">
                  <a:defRPr sz="3200">
                    <a:latin typeface="+mn-lt"/>
                    <a:ea typeface="+mn-ea"/>
                    <a:cs typeface="+mn-cs"/>
                    <a:sym typeface="Helvetica Light"/>
                  </a:defRPr>
                </a:pPr>
                <a:endParaRPr sz="346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Freeform 43"/>
              <p:cNvSpPr>
                <a:spLocks noEditPoints="1"/>
              </p:cNvSpPr>
              <p:nvPr/>
            </p:nvSpPr>
            <p:spPr bwMode="auto">
              <a:xfrm rot="19800000">
                <a:off x="10909313" y="2286963"/>
                <a:ext cx="2559024" cy="2290359"/>
              </a:xfrm>
              <a:custGeom>
                <a:avLst/>
                <a:gdLst>
                  <a:gd name="T0" fmla="*/ 24 w 161"/>
                  <a:gd name="T1" fmla="*/ 91 h 144"/>
                  <a:gd name="T2" fmla="*/ 65 w 161"/>
                  <a:gd name="T3" fmla="*/ 91 h 144"/>
                  <a:gd name="T4" fmla="*/ 65 w 161"/>
                  <a:gd name="T5" fmla="*/ 105 h 144"/>
                  <a:gd name="T6" fmla="*/ 61 w 161"/>
                  <a:gd name="T7" fmla="*/ 105 h 144"/>
                  <a:gd name="T8" fmla="*/ 60 w 161"/>
                  <a:gd name="T9" fmla="*/ 110 h 144"/>
                  <a:gd name="T10" fmla="*/ 59 w 161"/>
                  <a:gd name="T11" fmla="*/ 112 h 144"/>
                  <a:gd name="T12" fmla="*/ 60 w 161"/>
                  <a:gd name="T13" fmla="*/ 114 h 144"/>
                  <a:gd name="T14" fmla="*/ 61 w 161"/>
                  <a:gd name="T15" fmla="*/ 118 h 144"/>
                  <a:gd name="T16" fmla="*/ 60 w 161"/>
                  <a:gd name="T17" fmla="*/ 123 h 144"/>
                  <a:gd name="T18" fmla="*/ 59 w 161"/>
                  <a:gd name="T19" fmla="*/ 125 h 144"/>
                  <a:gd name="T20" fmla="*/ 60 w 161"/>
                  <a:gd name="T21" fmla="*/ 127 h 144"/>
                  <a:gd name="T22" fmla="*/ 61 w 161"/>
                  <a:gd name="T23" fmla="*/ 131 h 144"/>
                  <a:gd name="T24" fmla="*/ 60 w 161"/>
                  <a:gd name="T25" fmla="*/ 136 h 144"/>
                  <a:gd name="T26" fmla="*/ 59 w 161"/>
                  <a:gd name="T27" fmla="*/ 138 h 144"/>
                  <a:gd name="T28" fmla="*/ 60 w 161"/>
                  <a:gd name="T29" fmla="*/ 140 h 144"/>
                  <a:gd name="T30" fmla="*/ 61 w 161"/>
                  <a:gd name="T31" fmla="*/ 144 h 144"/>
                  <a:gd name="T32" fmla="*/ 31 w 161"/>
                  <a:gd name="T33" fmla="*/ 144 h 144"/>
                  <a:gd name="T34" fmla="*/ 31 w 161"/>
                  <a:gd name="T35" fmla="*/ 105 h 144"/>
                  <a:gd name="T36" fmla="*/ 24 w 161"/>
                  <a:gd name="T37" fmla="*/ 105 h 144"/>
                  <a:gd name="T38" fmla="*/ 24 w 161"/>
                  <a:gd name="T39" fmla="*/ 91 h 144"/>
                  <a:gd name="T40" fmla="*/ 7 w 161"/>
                  <a:gd name="T41" fmla="*/ 39 h 144"/>
                  <a:gd name="T42" fmla="*/ 0 w 161"/>
                  <a:gd name="T43" fmla="*/ 46 h 144"/>
                  <a:gd name="T44" fmla="*/ 0 w 161"/>
                  <a:gd name="T45" fmla="*/ 76 h 144"/>
                  <a:gd name="T46" fmla="*/ 7 w 161"/>
                  <a:gd name="T47" fmla="*/ 82 h 144"/>
                  <a:gd name="T48" fmla="*/ 15 w 161"/>
                  <a:gd name="T49" fmla="*/ 82 h 144"/>
                  <a:gd name="T50" fmla="*/ 15 w 161"/>
                  <a:gd name="T51" fmla="*/ 39 h 144"/>
                  <a:gd name="T52" fmla="*/ 7 w 161"/>
                  <a:gd name="T53" fmla="*/ 39 h 144"/>
                  <a:gd name="T54" fmla="*/ 75 w 161"/>
                  <a:gd name="T55" fmla="*/ 37 h 144"/>
                  <a:gd name="T56" fmla="*/ 75 w 161"/>
                  <a:gd name="T57" fmla="*/ 85 h 144"/>
                  <a:gd name="T58" fmla="*/ 20 w 161"/>
                  <a:gd name="T59" fmla="*/ 85 h 144"/>
                  <a:gd name="T60" fmla="*/ 20 w 161"/>
                  <a:gd name="T61" fmla="*/ 37 h 144"/>
                  <a:gd name="T62" fmla="*/ 75 w 161"/>
                  <a:gd name="T63" fmla="*/ 37 h 144"/>
                  <a:gd name="T64" fmla="*/ 55 w 161"/>
                  <a:gd name="T65" fmla="*/ 44 h 144"/>
                  <a:gd name="T66" fmla="*/ 33 w 161"/>
                  <a:gd name="T67" fmla="*/ 44 h 144"/>
                  <a:gd name="T68" fmla="*/ 33 w 161"/>
                  <a:gd name="T69" fmla="*/ 51 h 144"/>
                  <a:gd name="T70" fmla="*/ 55 w 161"/>
                  <a:gd name="T71" fmla="*/ 51 h 144"/>
                  <a:gd name="T72" fmla="*/ 55 w 161"/>
                  <a:gd name="T73" fmla="*/ 44 h 144"/>
                  <a:gd name="T74" fmla="*/ 152 w 161"/>
                  <a:gd name="T75" fmla="*/ 0 h 144"/>
                  <a:gd name="T76" fmla="*/ 152 w 161"/>
                  <a:gd name="T77" fmla="*/ 122 h 144"/>
                  <a:gd name="T78" fmla="*/ 161 w 161"/>
                  <a:gd name="T79" fmla="*/ 122 h 144"/>
                  <a:gd name="T80" fmla="*/ 161 w 161"/>
                  <a:gd name="T81" fmla="*/ 0 h 144"/>
                  <a:gd name="T82" fmla="*/ 152 w 161"/>
                  <a:gd name="T83" fmla="*/ 0 h 144"/>
                  <a:gd name="T84" fmla="*/ 79 w 161"/>
                  <a:gd name="T85" fmla="*/ 37 h 144"/>
                  <a:gd name="T86" fmla="*/ 79 w 161"/>
                  <a:gd name="T87" fmla="*/ 85 h 144"/>
                  <a:gd name="T88" fmla="*/ 145 w 161"/>
                  <a:gd name="T89" fmla="*/ 122 h 144"/>
                  <a:gd name="T90" fmla="*/ 145 w 161"/>
                  <a:gd name="T91" fmla="*/ 0 h 144"/>
                  <a:gd name="T92" fmla="*/ 79 w 161"/>
                  <a:gd name="T93" fmla="*/ 3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1" h="144">
                    <a:moveTo>
                      <a:pt x="24" y="91"/>
                    </a:moveTo>
                    <a:cubicBezTo>
                      <a:pt x="65" y="91"/>
                      <a:pt x="65" y="91"/>
                      <a:pt x="65" y="91"/>
                    </a:cubicBezTo>
                    <a:cubicBezTo>
                      <a:pt x="65" y="105"/>
                      <a:pt x="65" y="105"/>
                      <a:pt x="65" y="105"/>
                    </a:cubicBezTo>
                    <a:cubicBezTo>
                      <a:pt x="61" y="105"/>
                      <a:pt x="61" y="105"/>
                      <a:pt x="61" y="105"/>
                    </a:cubicBezTo>
                    <a:cubicBezTo>
                      <a:pt x="61" y="108"/>
                      <a:pt x="60" y="109"/>
                      <a:pt x="60" y="110"/>
                    </a:cubicBezTo>
                    <a:cubicBezTo>
                      <a:pt x="59" y="110"/>
                      <a:pt x="59" y="111"/>
                      <a:pt x="59" y="112"/>
                    </a:cubicBezTo>
                    <a:cubicBezTo>
                      <a:pt x="59" y="113"/>
                      <a:pt x="59" y="113"/>
                      <a:pt x="60" y="114"/>
                    </a:cubicBezTo>
                    <a:cubicBezTo>
                      <a:pt x="60" y="115"/>
                      <a:pt x="61" y="116"/>
                      <a:pt x="61" y="118"/>
                    </a:cubicBezTo>
                    <a:cubicBezTo>
                      <a:pt x="61" y="121"/>
                      <a:pt x="60" y="122"/>
                      <a:pt x="60" y="123"/>
                    </a:cubicBezTo>
                    <a:cubicBezTo>
                      <a:pt x="59" y="123"/>
                      <a:pt x="59" y="124"/>
                      <a:pt x="59" y="125"/>
                    </a:cubicBezTo>
                    <a:cubicBezTo>
                      <a:pt x="59" y="126"/>
                      <a:pt x="59" y="126"/>
                      <a:pt x="60" y="127"/>
                    </a:cubicBezTo>
                    <a:cubicBezTo>
                      <a:pt x="60" y="128"/>
                      <a:pt x="61" y="129"/>
                      <a:pt x="61" y="131"/>
                    </a:cubicBezTo>
                    <a:cubicBezTo>
                      <a:pt x="61" y="134"/>
                      <a:pt x="60" y="135"/>
                      <a:pt x="60" y="136"/>
                    </a:cubicBezTo>
                    <a:cubicBezTo>
                      <a:pt x="59" y="136"/>
                      <a:pt x="59" y="137"/>
                      <a:pt x="59" y="138"/>
                    </a:cubicBezTo>
                    <a:cubicBezTo>
                      <a:pt x="59" y="139"/>
                      <a:pt x="59" y="139"/>
                      <a:pt x="60" y="140"/>
                    </a:cubicBezTo>
                    <a:cubicBezTo>
                      <a:pt x="60" y="141"/>
                      <a:pt x="61" y="142"/>
                      <a:pt x="61" y="144"/>
                    </a:cubicBezTo>
                    <a:cubicBezTo>
                      <a:pt x="31" y="144"/>
                      <a:pt x="31" y="144"/>
                      <a:pt x="31" y="144"/>
                    </a:cubicBezTo>
                    <a:cubicBezTo>
                      <a:pt x="31" y="105"/>
                      <a:pt x="31" y="105"/>
                      <a:pt x="31" y="105"/>
                    </a:cubicBezTo>
                    <a:cubicBezTo>
                      <a:pt x="24" y="105"/>
                      <a:pt x="24" y="105"/>
                      <a:pt x="24" y="105"/>
                    </a:cubicBezTo>
                    <a:lnTo>
                      <a:pt x="24" y="91"/>
                    </a:lnTo>
                    <a:close/>
                    <a:moveTo>
                      <a:pt x="7" y="39"/>
                    </a:moveTo>
                    <a:cubicBezTo>
                      <a:pt x="3" y="39"/>
                      <a:pt x="0" y="43"/>
                      <a:pt x="0" y="46"/>
                    </a:cubicBezTo>
                    <a:cubicBezTo>
                      <a:pt x="0" y="76"/>
                      <a:pt x="0" y="76"/>
                      <a:pt x="0" y="76"/>
                    </a:cubicBezTo>
                    <a:cubicBezTo>
                      <a:pt x="0" y="79"/>
                      <a:pt x="3" y="82"/>
                      <a:pt x="7" y="82"/>
                    </a:cubicBezTo>
                    <a:cubicBezTo>
                      <a:pt x="15" y="82"/>
                      <a:pt x="15" y="82"/>
                      <a:pt x="15" y="82"/>
                    </a:cubicBezTo>
                    <a:cubicBezTo>
                      <a:pt x="15" y="39"/>
                      <a:pt x="15" y="39"/>
                      <a:pt x="15" y="39"/>
                    </a:cubicBezTo>
                    <a:lnTo>
                      <a:pt x="7" y="39"/>
                    </a:lnTo>
                    <a:close/>
                    <a:moveTo>
                      <a:pt x="75" y="37"/>
                    </a:moveTo>
                    <a:cubicBezTo>
                      <a:pt x="75" y="85"/>
                      <a:pt x="75" y="85"/>
                      <a:pt x="75" y="85"/>
                    </a:cubicBezTo>
                    <a:cubicBezTo>
                      <a:pt x="20" y="85"/>
                      <a:pt x="20" y="85"/>
                      <a:pt x="20" y="85"/>
                    </a:cubicBezTo>
                    <a:cubicBezTo>
                      <a:pt x="20" y="37"/>
                      <a:pt x="20" y="37"/>
                      <a:pt x="20" y="37"/>
                    </a:cubicBezTo>
                    <a:lnTo>
                      <a:pt x="75" y="37"/>
                    </a:lnTo>
                    <a:close/>
                    <a:moveTo>
                      <a:pt x="55" y="44"/>
                    </a:moveTo>
                    <a:cubicBezTo>
                      <a:pt x="33" y="44"/>
                      <a:pt x="33" y="44"/>
                      <a:pt x="33" y="44"/>
                    </a:cubicBezTo>
                    <a:cubicBezTo>
                      <a:pt x="33" y="51"/>
                      <a:pt x="33" y="51"/>
                      <a:pt x="33" y="51"/>
                    </a:cubicBezTo>
                    <a:cubicBezTo>
                      <a:pt x="55" y="51"/>
                      <a:pt x="55" y="51"/>
                      <a:pt x="55" y="51"/>
                    </a:cubicBezTo>
                    <a:lnTo>
                      <a:pt x="55" y="44"/>
                    </a:lnTo>
                    <a:close/>
                    <a:moveTo>
                      <a:pt x="152" y="0"/>
                    </a:moveTo>
                    <a:cubicBezTo>
                      <a:pt x="152" y="122"/>
                      <a:pt x="152" y="122"/>
                      <a:pt x="152" y="122"/>
                    </a:cubicBezTo>
                    <a:cubicBezTo>
                      <a:pt x="161" y="122"/>
                      <a:pt x="161" y="122"/>
                      <a:pt x="161" y="122"/>
                    </a:cubicBezTo>
                    <a:cubicBezTo>
                      <a:pt x="161" y="0"/>
                      <a:pt x="161" y="0"/>
                      <a:pt x="161" y="0"/>
                    </a:cubicBezTo>
                    <a:lnTo>
                      <a:pt x="152" y="0"/>
                    </a:lnTo>
                    <a:close/>
                    <a:moveTo>
                      <a:pt x="79" y="37"/>
                    </a:moveTo>
                    <a:cubicBezTo>
                      <a:pt x="79" y="85"/>
                      <a:pt x="79" y="85"/>
                      <a:pt x="79" y="85"/>
                    </a:cubicBezTo>
                    <a:cubicBezTo>
                      <a:pt x="145" y="122"/>
                      <a:pt x="145" y="122"/>
                      <a:pt x="145" y="122"/>
                    </a:cubicBezTo>
                    <a:cubicBezTo>
                      <a:pt x="145" y="0"/>
                      <a:pt x="145" y="0"/>
                      <a:pt x="145" y="0"/>
                    </a:cubicBezTo>
                    <a:lnTo>
                      <a:pt x="79" y="37"/>
                    </a:lnTo>
                    <a:close/>
                  </a:path>
                </a:pathLst>
              </a:custGeom>
              <a:solidFill>
                <a:schemeClr val="bg1"/>
              </a:solidFill>
              <a:ln>
                <a:noFill/>
              </a:ln>
            </p:spPr>
            <p:txBody>
              <a:bodyPr vert="horz" wrap="square" lIns="49531" tIns="24765" rIns="49531" bIns="24765" numCol="1" anchor="t" anchorCtr="0" compatLnSpc="1">
                <a:prstTxWarp prst="textNoShape">
                  <a:avLst/>
                </a:prstTxWarp>
              </a:bodyPr>
              <a:lstStyle/>
              <a:p>
                <a:endParaRPr lang="en-US" sz="975">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Tree>
    <p:extLst>
      <p:ext uri="{BB962C8B-B14F-4D97-AF65-F5344CB8AC3E}">
        <p14:creationId xmlns:p14="http://schemas.microsoft.com/office/powerpoint/2010/main" val="211248341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4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9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400"/>
                            </p:stCondLst>
                            <p:childTnLst>
                              <p:par>
                                <p:cTn id="17" presetID="2" presetClass="entr" presetSubtype="4"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par>
                          <p:cTn id="21" fill="hold">
                            <p:stCondLst>
                              <p:cond delay="1900"/>
                            </p:stCondLst>
                            <p:childTnLst>
                              <p:par>
                                <p:cTn id="22" presetID="10"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2400"/>
                            </p:stCondLst>
                            <p:childTnLst>
                              <p:par>
                                <p:cTn id="26" presetID="2" presetClass="entr" presetSubtype="4"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9"/>
          <p:cNvSpPr/>
          <p:nvPr/>
        </p:nvSpPr>
        <p:spPr>
          <a:xfrm>
            <a:off x="6564574" y="4230691"/>
            <a:ext cx="4367283" cy="2320120"/>
          </a:xfrm>
          <a:prstGeom prst="rect">
            <a:avLst/>
          </a:prstGeom>
          <a:blipFill>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cs typeface="+mn-ea"/>
              <a:sym typeface="+mn-lt"/>
            </a:endParaRPr>
          </a:p>
        </p:txBody>
      </p:sp>
      <p:grpSp>
        <p:nvGrpSpPr>
          <p:cNvPr id="9" name="Group 3"/>
          <p:cNvGrpSpPr>
            <a:grpSpLocks/>
          </p:cNvGrpSpPr>
          <p:nvPr/>
        </p:nvGrpSpPr>
        <p:grpSpPr bwMode="auto">
          <a:xfrm>
            <a:off x="984250" y="2239963"/>
            <a:ext cx="4570413" cy="1416253"/>
            <a:chOff x="984738" y="2240378"/>
            <a:chExt cx="4569901" cy="1416584"/>
          </a:xfrm>
        </p:grpSpPr>
        <p:sp>
          <p:nvSpPr>
            <p:cNvPr id="10" name="TextBox 13"/>
            <p:cNvSpPr txBox="1"/>
            <p:nvPr/>
          </p:nvSpPr>
          <p:spPr>
            <a:xfrm>
              <a:off x="3654203" y="2240378"/>
              <a:ext cx="1900436" cy="338633"/>
            </a:xfrm>
            <a:prstGeom prst="rect">
              <a:avLst/>
            </a:prstGeom>
            <a:noFill/>
          </p:spPr>
          <p:txBody>
            <a:bodyPr wrap="none">
              <a:spAutoFit/>
            </a:bodyPr>
            <a:lstStyle/>
            <a:p>
              <a:pPr algn="r" eaLnBrk="1" fontAlgn="auto" hangingPunct="1">
                <a:spcBef>
                  <a:spcPts val="0"/>
                </a:spcBef>
                <a:spcAft>
                  <a:spcPts val="0"/>
                </a:spcAft>
                <a:defRPr/>
              </a:pPr>
              <a:r>
                <a:rPr lang="id-ID" sz="1600" b="1" dirty="0">
                  <a:solidFill>
                    <a:schemeClr val="tx1">
                      <a:lumMod val="65000"/>
                      <a:lumOff val="35000"/>
                    </a:schemeClr>
                  </a:solidFill>
                  <a:cs typeface="+mn-ea"/>
                  <a:sym typeface="+mn-lt"/>
                </a:rPr>
                <a:t>Company  Name</a:t>
              </a:r>
            </a:p>
          </p:txBody>
        </p:sp>
        <p:sp>
          <p:nvSpPr>
            <p:cNvPr id="11" name="Rectangle 15"/>
            <p:cNvSpPr/>
            <p:nvPr/>
          </p:nvSpPr>
          <p:spPr>
            <a:xfrm>
              <a:off x="984738" y="2578594"/>
              <a:ext cx="4569901" cy="1078368"/>
            </a:xfrm>
            <a:prstGeom prst="rect">
              <a:avLst/>
            </a:prstGeom>
          </p:spPr>
          <p:txBody>
            <a:bodyPr>
              <a:spAutoFit/>
            </a:bodyPr>
            <a:lstStyle/>
            <a:p>
              <a:pPr algn="r" eaLnBrk="1" fontAlgn="auto" hangingPunct="1">
                <a:lnSpc>
                  <a:spcPct val="150000"/>
                </a:lnSpc>
                <a:spcBef>
                  <a:spcPts val="0"/>
                </a:spcBef>
                <a:spcAft>
                  <a:spcPts val="0"/>
                </a:spcAft>
                <a:defRPr/>
              </a:pPr>
              <a:r>
                <a:rPr lang="en-US" sz="1100" dirty="0">
                  <a:cs typeface="+mn-ea"/>
                  <a:sym typeface="+mn-lt"/>
                </a:rPr>
                <a:t>Click here to add text content, such as keywords, some brief introductions, etc.</a:t>
              </a:r>
              <a:r>
                <a:rPr lang="id-ID" sz="1100" dirty="0">
                  <a:cs typeface="+mn-ea"/>
                  <a:sym typeface="+mn-lt"/>
                </a:rPr>
                <a:t> </a:t>
              </a:r>
              <a:r>
                <a:rPr lang="en-US" sz="1100" dirty="0">
                  <a:cs typeface="+mn-ea"/>
                  <a:sym typeface="+mn-lt"/>
                </a:rPr>
                <a:t>Click here to add text content, such as keywords, some brief introductions, </a:t>
              </a:r>
              <a:r>
                <a:rPr lang="en-US" sz="1100" dirty="0" err="1">
                  <a:cs typeface="+mn-ea"/>
                  <a:sym typeface="+mn-lt"/>
                </a:rPr>
                <a:t>etc.Click</a:t>
              </a:r>
              <a:r>
                <a:rPr lang="en-US" sz="1100" dirty="0">
                  <a:cs typeface="+mn-ea"/>
                  <a:sym typeface="+mn-lt"/>
                </a:rPr>
                <a:t> here to add text content, such as keywords, some brief introductions, etc.</a:t>
              </a:r>
              <a:endParaRPr lang="id-ID" sz="1100" dirty="0">
                <a:cs typeface="+mn-ea"/>
                <a:sym typeface="+mn-lt"/>
              </a:endParaRPr>
            </a:p>
          </p:txBody>
        </p:sp>
      </p:grpSp>
      <p:grpSp>
        <p:nvGrpSpPr>
          <p:cNvPr id="12" name="Group 4"/>
          <p:cNvGrpSpPr>
            <a:grpSpLocks/>
          </p:cNvGrpSpPr>
          <p:nvPr/>
        </p:nvGrpSpPr>
        <p:grpSpPr bwMode="auto">
          <a:xfrm>
            <a:off x="984250" y="4643438"/>
            <a:ext cx="4570413" cy="1416253"/>
            <a:chOff x="984738" y="4642695"/>
            <a:chExt cx="4569901" cy="1416584"/>
          </a:xfrm>
        </p:grpSpPr>
        <p:sp>
          <p:nvSpPr>
            <p:cNvPr id="13" name="TextBox 22"/>
            <p:cNvSpPr txBox="1"/>
            <p:nvPr/>
          </p:nvSpPr>
          <p:spPr>
            <a:xfrm>
              <a:off x="3654203" y="4642695"/>
              <a:ext cx="1900436" cy="338633"/>
            </a:xfrm>
            <a:prstGeom prst="rect">
              <a:avLst/>
            </a:prstGeom>
            <a:noFill/>
          </p:spPr>
          <p:txBody>
            <a:bodyPr wrap="none">
              <a:spAutoFit/>
            </a:bodyPr>
            <a:lstStyle/>
            <a:p>
              <a:pPr algn="r" eaLnBrk="1" fontAlgn="auto" hangingPunct="1">
                <a:spcBef>
                  <a:spcPts val="0"/>
                </a:spcBef>
                <a:spcAft>
                  <a:spcPts val="0"/>
                </a:spcAft>
                <a:defRPr/>
              </a:pPr>
              <a:r>
                <a:rPr lang="id-ID" sz="1600" b="1" dirty="0">
                  <a:solidFill>
                    <a:schemeClr val="tx1">
                      <a:lumMod val="65000"/>
                      <a:lumOff val="35000"/>
                    </a:schemeClr>
                  </a:solidFill>
                  <a:cs typeface="+mn-ea"/>
                  <a:sym typeface="+mn-lt"/>
                </a:rPr>
                <a:t>Company  Name</a:t>
              </a:r>
            </a:p>
          </p:txBody>
        </p:sp>
        <p:sp>
          <p:nvSpPr>
            <p:cNvPr id="14" name="Rectangle 23"/>
            <p:cNvSpPr/>
            <p:nvPr/>
          </p:nvSpPr>
          <p:spPr>
            <a:xfrm>
              <a:off x="984738" y="4980911"/>
              <a:ext cx="4569901" cy="1078368"/>
            </a:xfrm>
            <a:prstGeom prst="rect">
              <a:avLst/>
            </a:prstGeom>
          </p:spPr>
          <p:txBody>
            <a:bodyPr>
              <a:spAutoFit/>
            </a:bodyPr>
            <a:lstStyle/>
            <a:p>
              <a:pPr algn="r" eaLnBrk="1" fontAlgn="auto" hangingPunct="1">
                <a:lnSpc>
                  <a:spcPct val="150000"/>
                </a:lnSpc>
                <a:spcBef>
                  <a:spcPts val="0"/>
                </a:spcBef>
                <a:spcAft>
                  <a:spcPts val="0"/>
                </a:spcAft>
                <a:defRPr/>
              </a:pPr>
              <a:r>
                <a:rPr lang="en-US" sz="1100" dirty="0">
                  <a:cs typeface="+mn-ea"/>
                  <a:sym typeface="+mn-lt"/>
                </a:rPr>
                <a:t>Click here to add text content, such as keywords, some brief introductions, etc.</a:t>
              </a:r>
              <a:r>
                <a:rPr lang="id-ID" sz="1100" dirty="0">
                  <a:cs typeface="+mn-ea"/>
                  <a:sym typeface="+mn-lt"/>
                </a:rPr>
                <a:t> </a:t>
              </a:r>
              <a:r>
                <a:rPr lang="en-US" sz="1100" dirty="0">
                  <a:cs typeface="+mn-ea"/>
                  <a:sym typeface="+mn-lt"/>
                </a:rPr>
                <a:t>Click here to add text content, such as keywords, some brief introductions, </a:t>
              </a:r>
              <a:r>
                <a:rPr lang="en-US" sz="1100" dirty="0" err="1">
                  <a:cs typeface="+mn-ea"/>
                  <a:sym typeface="+mn-lt"/>
                </a:rPr>
                <a:t>etc.Click</a:t>
              </a:r>
              <a:r>
                <a:rPr lang="en-US" sz="1100" dirty="0">
                  <a:cs typeface="+mn-ea"/>
                  <a:sym typeface="+mn-lt"/>
                </a:rPr>
                <a:t> here to add text content, such as keywords, some brief introductions, etc.</a:t>
              </a:r>
              <a:endParaRPr lang="id-ID" sz="1100" dirty="0">
                <a:cs typeface="+mn-ea"/>
                <a:sym typeface="+mn-lt"/>
              </a:endParaRPr>
            </a:p>
          </p:txBody>
        </p:sp>
      </p:grpSp>
      <p:sp>
        <p:nvSpPr>
          <p:cNvPr id="15" name="Rectangle 26"/>
          <p:cNvSpPr/>
          <p:nvPr/>
        </p:nvSpPr>
        <p:spPr>
          <a:xfrm>
            <a:off x="6564574" y="1815037"/>
            <a:ext cx="4367284" cy="2320120"/>
          </a:xfrm>
          <a:prstGeom prst="rect">
            <a:avLst/>
          </a:prstGeom>
          <a:blipFill>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cs typeface="+mn-ea"/>
              <a:sym typeface="+mn-lt"/>
            </a:endParaRPr>
          </a:p>
        </p:txBody>
      </p:sp>
      <p:sp>
        <p:nvSpPr>
          <p:cNvPr id="16" name="文本框 9"/>
          <p:cNvSpPr txBox="1"/>
          <p:nvPr/>
        </p:nvSpPr>
        <p:spPr>
          <a:xfrm>
            <a:off x="1149646" y="490611"/>
            <a:ext cx="2955059" cy="453952"/>
          </a:xfrm>
          <a:prstGeom prst="rect">
            <a:avLst/>
          </a:prstGeom>
          <a:noFill/>
        </p:spPr>
        <p:txBody>
          <a:bodyPr wrap="square" lIns="68563" tIns="34281" rIns="68563" bIns="34281" rtlCol="0">
            <a:spAutoFit/>
          </a:bodyPr>
          <a:lstStyle/>
          <a:p>
            <a:pPr marL="0" lvl="1"/>
            <a:r>
              <a:rPr lang="en-US" altLang="zh-CN" sz="2500" b="1" dirty="0">
                <a:solidFill>
                  <a:srgbClr val="50637C"/>
                </a:solidFill>
                <a:cs typeface="+mn-ea"/>
                <a:sym typeface="+mn-lt"/>
              </a:rPr>
              <a:t>Add title text</a:t>
            </a:r>
            <a:endParaRPr lang="zh-CN" altLang="en-US" sz="2500" b="1" dirty="0">
              <a:solidFill>
                <a:srgbClr val="50637C"/>
              </a:solidFill>
              <a:cs typeface="+mn-ea"/>
              <a:sym typeface="+mn-lt"/>
            </a:endParaRPr>
          </a:p>
        </p:txBody>
      </p:sp>
      <p:grpSp>
        <p:nvGrpSpPr>
          <p:cNvPr id="17" name="Group 10"/>
          <p:cNvGrpSpPr/>
          <p:nvPr/>
        </p:nvGrpSpPr>
        <p:grpSpPr>
          <a:xfrm>
            <a:off x="554735" y="442505"/>
            <a:ext cx="550165" cy="550164"/>
            <a:chOff x="10018441" y="1261759"/>
            <a:chExt cx="4340769" cy="4340764"/>
          </a:xfrm>
        </p:grpSpPr>
        <p:sp>
          <p:nvSpPr>
            <p:cNvPr id="18" name="Shape 78"/>
            <p:cNvSpPr/>
            <p:nvPr/>
          </p:nvSpPr>
          <p:spPr>
            <a:xfrm>
              <a:off x="10018441" y="1261759"/>
              <a:ext cx="4340769" cy="434076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55019" tIns="55019" rIns="55019" bIns="55019" numCol="1" anchor="ctr">
              <a:noAutofit/>
            </a:bodyPr>
            <a:lstStyle/>
            <a:p>
              <a:pPr lvl="0">
                <a:defRPr sz="3200">
                  <a:latin typeface="+mn-lt"/>
                  <a:ea typeface="+mn-ea"/>
                  <a:cs typeface="+mn-cs"/>
                  <a:sym typeface="Helvetica Light"/>
                </a:defRPr>
              </a:pPr>
              <a:endParaRPr sz="3465">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9" name="Group 9"/>
            <p:cNvGrpSpPr/>
            <p:nvPr/>
          </p:nvGrpSpPr>
          <p:grpSpPr>
            <a:xfrm>
              <a:off x="10909313" y="1802668"/>
              <a:ext cx="3449733" cy="3799690"/>
              <a:chOff x="10909313" y="1802668"/>
              <a:chExt cx="3449733" cy="3799690"/>
            </a:xfrm>
          </p:grpSpPr>
          <p:sp>
            <p:nvSpPr>
              <p:cNvPr id="20" name="Freeform 45"/>
              <p:cNvSpPr/>
              <p:nvPr/>
            </p:nvSpPr>
            <p:spPr>
              <a:xfrm>
                <a:off x="11069407" y="1802668"/>
                <a:ext cx="3289639" cy="3799690"/>
              </a:xfrm>
              <a:custGeom>
                <a:avLst/>
                <a:gdLst>
                  <a:gd name="connsiteX0" fmla="*/ 1812772 w 3189805"/>
                  <a:gd name="connsiteY0" fmla="*/ 0 h 3342052"/>
                  <a:gd name="connsiteX1" fmla="*/ 3151935 w 3189805"/>
                  <a:gd name="connsiteY1" fmla="*/ 770136 h 3342052"/>
                  <a:gd name="connsiteX2" fmla="*/ 3179872 w 3189805"/>
                  <a:gd name="connsiteY2" fmla="*/ 963701 h 3342052"/>
                  <a:gd name="connsiteX3" fmla="*/ 2554043 w 3189805"/>
                  <a:gd name="connsiteY3" fmla="*/ 2706289 h 3342052"/>
                  <a:gd name="connsiteX4" fmla="*/ 1019476 w 3189805"/>
                  <a:gd name="connsiteY4" fmla="*/ 3342052 h 3342052"/>
                  <a:gd name="connsiteX5" fmla="*/ 875516 w 3189805"/>
                  <a:gd name="connsiteY5" fmla="*/ 3335177 h 3342052"/>
                  <a:gd name="connsiteX6" fmla="*/ 0 w 3189805"/>
                  <a:gd name="connsiteY6" fmla="*/ 1812772 h 3342052"/>
                  <a:gd name="connsiteX0" fmla="*/ 1812772 w 3189805"/>
                  <a:gd name="connsiteY0" fmla="*/ 0 h 3342052"/>
                  <a:gd name="connsiteX1" fmla="*/ 3151935 w 3189805"/>
                  <a:gd name="connsiteY1" fmla="*/ 770136 h 3342052"/>
                  <a:gd name="connsiteX2" fmla="*/ 3179872 w 3189805"/>
                  <a:gd name="connsiteY2" fmla="*/ 963701 h 3342052"/>
                  <a:gd name="connsiteX3" fmla="*/ 2554043 w 3189805"/>
                  <a:gd name="connsiteY3" fmla="*/ 2706289 h 3342052"/>
                  <a:gd name="connsiteX4" fmla="*/ 1019476 w 3189805"/>
                  <a:gd name="connsiteY4" fmla="*/ 3342052 h 3342052"/>
                  <a:gd name="connsiteX5" fmla="*/ 875516 w 3189805"/>
                  <a:gd name="connsiteY5" fmla="*/ 3335177 h 3342052"/>
                  <a:gd name="connsiteX6" fmla="*/ 0 w 3189805"/>
                  <a:gd name="connsiteY6" fmla="*/ 1812772 h 3342052"/>
                  <a:gd name="connsiteX7" fmla="*/ 2201321 w 3189805"/>
                  <a:gd name="connsiteY7" fmla="*/ 1031534 h 3342052"/>
                  <a:gd name="connsiteX8" fmla="*/ 1812772 w 3189805"/>
                  <a:gd name="connsiteY8" fmla="*/ 0 h 3342052"/>
                  <a:gd name="connsiteX0" fmla="*/ 1812772 w 3189805"/>
                  <a:gd name="connsiteY0" fmla="*/ 0 h 3342052"/>
                  <a:gd name="connsiteX1" fmla="*/ 3151935 w 3189805"/>
                  <a:gd name="connsiteY1" fmla="*/ 770136 h 3342052"/>
                  <a:gd name="connsiteX2" fmla="*/ 3179872 w 3189805"/>
                  <a:gd name="connsiteY2" fmla="*/ 963701 h 3342052"/>
                  <a:gd name="connsiteX3" fmla="*/ 2554043 w 3189805"/>
                  <a:gd name="connsiteY3" fmla="*/ 2706289 h 3342052"/>
                  <a:gd name="connsiteX4" fmla="*/ 1019476 w 3189805"/>
                  <a:gd name="connsiteY4" fmla="*/ 3342052 h 3342052"/>
                  <a:gd name="connsiteX5" fmla="*/ 875516 w 3189805"/>
                  <a:gd name="connsiteY5" fmla="*/ 3335177 h 3342052"/>
                  <a:gd name="connsiteX6" fmla="*/ 0 w 3189805"/>
                  <a:gd name="connsiteY6" fmla="*/ 1812772 h 3342052"/>
                  <a:gd name="connsiteX7" fmla="*/ 2221641 w 3189805"/>
                  <a:gd name="connsiteY7" fmla="*/ 767374 h 3342052"/>
                  <a:gd name="connsiteX8" fmla="*/ 1812772 w 3189805"/>
                  <a:gd name="connsiteY8" fmla="*/ 0 h 3342052"/>
                  <a:gd name="connsiteX0" fmla="*/ 1831236 w 3208269"/>
                  <a:gd name="connsiteY0" fmla="*/ 0 h 3342052"/>
                  <a:gd name="connsiteX1" fmla="*/ 3170399 w 3208269"/>
                  <a:gd name="connsiteY1" fmla="*/ 770136 h 3342052"/>
                  <a:gd name="connsiteX2" fmla="*/ 3198336 w 3208269"/>
                  <a:gd name="connsiteY2" fmla="*/ 963701 h 3342052"/>
                  <a:gd name="connsiteX3" fmla="*/ 2572507 w 3208269"/>
                  <a:gd name="connsiteY3" fmla="*/ 2706289 h 3342052"/>
                  <a:gd name="connsiteX4" fmla="*/ 1037940 w 3208269"/>
                  <a:gd name="connsiteY4" fmla="*/ 3342052 h 3342052"/>
                  <a:gd name="connsiteX5" fmla="*/ 893980 w 3208269"/>
                  <a:gd name="connsiteY5" fmla="*/ 3335177 h 3342052"/>
                  <a:gd name="connsiteX6" fmla="*/ 18464 w 3208269"/>
                  <a:gd name="connsiteY6" fmla="*/ 1812772 h 3342052"/>
                  <a:gd name="connsiteX7" fmla="*/ 512905 w 3208269"/>
                  <a:gd name="connsiteY7" fmla="*/ 1661454 h 3342052"/>
                  <a:gd name="connsiteX8" fmla="*/ 2240105 w 3208269"/>
                  <a:gd name="connsiteY8" fmla="*/ 767374 h 3342052"/>
                  <a:gd name="connsiteX9" fmla="*/ 1831236 w 3208269"/>
                  <a:gd name="connsiteY9" fmla="*/ 0 h 3342052"/>
                  <a:gd name="connsiteX0" fmla="*/ 1831236 w 3208269"/>
                  <a:gd name="connsiteY0" fmla="*/ 0 h 3342052"/>
                  <a:gd name="connsiteX1" fmla="*/ 3170399 w 3208269"/>
                  <a:gd name="connsiteY1" fmla="*/ 770136 h 3342052"/>
                  <a:gd name="connsiteX2" fmla="*/ 3198336 w 3208269"/>
                  <a:gd name="connsiteY2" fmla="*/ 963701 h 3342052"/>
                  <a:gd name="connsiteX3" fmla="*/ 2572507 w 3208269"/>
                  <a:gd name="connsiteY3" fmla="*/ 2706289 h 3342052"/>
                  <a:gd name="connsiteX4" fmla="*/ 1037940 w 3208269"/>
                  <a:gd name="connsiteY4" fmla="*/ 3342052 h 3342052"/>
                  <a:gd name="connsiteX5" fmla="*/ 893980 w 3208269"/>
                  <a:gd name="connsiteY5" fmla="*/ 3335177 h 3342052"/>
                  <a:gd name="connsiteX6" fmla="*/ 18464 w 3208269"/>
                  <a:gd name="connsiteY6" fmla="*/ 1812772 h 3342052"/>
                  <a:gd name="connsiteX7" fmla="*/ 512905 w 3208269"/>
                  <a:gd name="connsiteY7" fmla="*/ 1661454 h 3342052"/>
                  <a:gd name="connsiteX8" fmla="*/ 2486685 w 3208269"/>
                  <a:gd name="connsiteY8" fmla="*/ 1250259 h 3342052"/>
                  <a:gd name="connsiteX9" fmla="*/ 1831236 w 3208269"/>
                  <a:gd name="connsiteY9" fmla="*/ 0 h 3342052"/>
                  <a:gd name="connsiteX0" fmla="*/ 1818455 w 3195488"/>
                  <a:gd name="connsiteY0" fmla="*/ 0 h 3342052"/>
                  <a:gd name="connsiteX1" fmla="*/ 3157618 w 3195488"/>
                  <a:gd name="connsiteY1" fmla="*/ 770136 h 3342052"/>
                  <a:gd name="connsiteX2" fmla="*/ 3185555 w 3195488"/>
                  <a:gd name="connsiteY2" fmla="*/ 963701 h 3342052"/>
                  <a:gd name="connsiteX3" fmla="*/ 2559726 w 3195488"/>
                  <a:gd name="connsiteY3" fmla="*/ 2706289 h 3342052"/>
                  <a:gd name="connsiteX4" fmla="*/ 1025159 w 3195488"/>
                  <a:gd name="connsiteY4" fmla="*/ 3342052 h 3342052"/>
                  <a:gd name="connsiteX5" fmla="*/ 881199 w 3195488"/>
                  <a:gd name="connsiteY5" fmla="*/ 3335177 h 3342052"/>
                  <a:gd name="connsiteX6" fmla="*/ 5683 w 3195488"/>
                  <a:gd name="connsiteY6" fmla="*/ 1812772 h 3342052"/>
                  <a:gd name="connsiteX7" fmla="*/ 1157670 w 3195488"/>
                  <a:gd name="connsiteY7" fmla="*/ 1353229 h 3342052"/>
                  <a:gd name="connsiteX8" fmla="*/ 2473904 w 3195488"/>
                  <a:gd name="connsiteY8" fmla="*/ 1250259 h 3342052"/>
                  <a:gd name="connsiteX9" fmla="*/ 1818455 w 3195488"/>
                  <a:gd name="connsiteY9" fmla="*/ 0 h 3342052"/>
                  <a:gd name="connsiteX0" fmla="*/ 1813018 w 3190051"/>
                  <a:gd name="connsiteY0" fmla="*/ 0 h 3342052"/>
                  <a:gd name="connsiteX1" fmla="*/ 3152181 w 3190051"/>
                  <a:gd name="connsiteY1" fmla="*/ 770136 h 3342052"/>
                  <a:gd name="connsiteX2" fmla="*/ 3180118 w 3190051"/>
                  <a:gd name="connsiteY2" fmla="*/ 963701 h 3342052"/>
                  <a:gd name="connsiteX3" fmla="*/ 2554289 w 3190051"/>
                  <a:gd name="connsiteY3" fmla="*/ 2706289 h 3342052"/>
                  <a:gd name="connsiteX4" fmla="*/ 1019722 w 3190051"/>
                  <a:gd name="connsiteY4" fmla="*/ 3342052 h 3342052"/>
                  <a:gd name="connsiteX5" fmla="*/ 875762 w 3190051"/>
                  <a:gd name="connsiteY5" fmla="*/ 3335177 h 3342052"/>
                  <a:gd name="connsiteX6" fmla="*/ 246 w 3190051"/>
                  <a:gd name="connsiteY6" fmla="*/ 1812772 h 3342052"/>
                  <a:gd name="connsiteX7" fmla="*/ 790125 w 3190051"/>
                  <a:gd name="connsiteY7" fmla="*/ 1428116 h 3342052"/>
                  <a:gd name="connsiteX8" fmla="*/ 1152233 w 3190051"/>
                  <a:gd name="connsiteY8" fmla="*/ 1353229 h 3342052"/>
                  <a:gd name="connsiteX9" fmla="*/ 2468467 w 3190051"/>
                  <a:gd name="connsiteY9" fmla="*/ 1250259 h 3342052"/>
                  <a:gd name="connsiteX10" fmla="*/ 1813018 w 3190051"/>
                  <a:gd name="connsiteY10" fmla="*/ 0 h 3342052"/>
                  <a:gd name="connsiteX0" fmla="*/ 1813018 w 3190051"/>
                  <a:gd name="connsiteY0" fmla="*/ 0 h 3342052"/>
                  <a:gd name="connsiteX1" fmla="*/ 3152181 w 3190051"/>
                  <a:gd name="connsiteY1" fmla="*/ 770136 h 3342052"/>
                  <a:gd name="connsiteX2" fmla="*/ 3180118 w 3190051"/>
                  <a:gd name="connsiteY2" fmla="*/ 963701 h 3342052"/>
                  <a:gd name="connsiteX3" fmla="*/ 2554289 w 3190051"/>
                  <a:gd name="connsiteY3" fmla="*/ 2706289 h 3342052"/>
                  <a:gd name="connsiteX4" fmla="*/ 1019722 w 3190051"/>
                  <a:gd name="connsiteY4" fmla="*/ 3342052 h 3342052"/>
                  <a:gd name="connsiteX5" fmla="*/ 875762 w 3190051"/>
                  <a:gd name="connsiteY5" fmla="*/ 3335177 h 3342052"/>
                  <a:gd name="connsiteX6" fmla="*/ 246 w 3190051"/>
                  <a:gd name="connsiteY6" fmla="*/ 1812772 h 3342052"/>
                  <a:gd name="connsiteX7" fmla="*/ 790125 w 3190051"/>
                  <a:gd name="connsiteY7" fmla="*/ 1510310 h 3342052"/>
                  <a:gd name="connsiteX8" fmla="*/ 1152233 w 3190051"/>
                  <a:gd name="connsiteY8" fmla="*/ 1353229 h 3342052"/>
                  <a:gd name="connsiteX9" fmla="*/ 2468467 w 3190051"/>
                  <a:gd name="connsiteY9" fmla="*/ 1250259 h 3342052"/>
                  <a:gd name="connsiteX10" fmla="*/ 1813018 w 3190051"/>
                  <a:gd name="connsiteY10" fmla="*/ 0 h 3342052"/>
                  <a:gd name="connsiteX0" fmla="*/ 1839522 w 3216555"/>
                  <a:gd name="connsiteY0" fmla="*/ 0 h 3342052"/>
                  <a:gd name="connsiteX1" fmla="*/ 3178685 w 3216555"/>
                  <a:gd name="connsiteY1" fmla="*/ 770136 h 3342052"/>
                  <a:gd name="connsiteX2" fmla="*/ 3206622 w 3216555"/>
                  <a:gd name="connsiteY2" fmla="*/ 963701 h 3342052"/>
                  <a:gd name="connsiteX3" fmla="*/ 2580793 w 3216555"/>
                  <a:gd name="connsiteY3" fmla="*/ 2706289 h 3342052"/>
                  <a:gd name="connsiteX4" fmla="*/ 1046226 w 3216555"/>
                  <a:gd name="connsiteY4" fmla="*/ 3342052 h 3342052"/>
                  <a:gd name="connsiteX5" fmla="*/ 902266 w 3216555"/>
                  <a:gd name="connsiteY5" fmla="*/ 3335177 h 3342052"/>
                  <a:gd name="connsiteX6" fmla="*/ 26750 w 3216555"/>
                  <a:gd name="connsiteY6" fmla="*/ 1812772 h 3342052"/>
                  <a:gd name="connsiteX7" fmla="*/ 364566 w 3216555"/>
                  <a:gd name="connsiteY7" fmla="*/ 1746615 h 3342052"/>
                  <a:gd name="connsiteX8" fmla="*/ 816629 w 3216555"/>
                  <a:gd name="connsiteY8" fmla="*/ 1510310 h 3342052"/>
                  <a:gd name="connsiteX9" fmla="*/ 1178737 w 3216555"/>
                  <a:gd name="connsiteY9" fmla="*/ 1353229 h 3342052"/>
                  <a:gd name="connsiteX10" fmla="*/ 2494971 w 3216555"/>
                  <a:gd name="connsiteY10" fmla="*/ 1250259 h 3342052"/>
                  <a:gd name="connsiteX11" fmla="*/ 1839522 w 3216555"/>
                  <a:gd name="connsiteY11" fmla="*/ 0 h 3342052"/>
                  <a:gd name="connsiteX0" fmla="*/ 1861014 w 3238047"/>
                  <a:gd name="connsiteY0" fmla="*/ 0 h 3342052"/>
                  <a:gd name="connsiteX1" fmla="*/ 3200177 w 3238047"/>
                  <a:gd name="connsiteY1" fmla="*/ 770136 h 3342052"/>
                  <a:gd name="connsiteX2" fmla="*/ 3228114 w 3238047"/>
                  <a:gd name="connsiteY2" fmla="*/ 963701 h 3342052"/>
                  <a:gd name="connsiteX3" fmla="*/ 2602285 w 3238047"/>
                  <a:gd name="connsiteY3" fmla="*/ 2706289 h 3342052"/>
                  <a:gd name="connsiteX4" fmla="*/ 1067718 w 3238047"/>
                  <a:gd name="connsiteY4" fmla="*/ 3342052 h 3342052"/>
                  <a:gd name="connsiteX5" fmla="*/ 923758 w 3238047"/>
                  <a:gd name="connsiteY5" fmla="*/ 3335177 h 3342052"/>
                  <a:gd name="connsiteX6" fmla="*/ 48242 w 3238047"/>
                  <a:gd name="connsiteY6" fmla="*/ 1812772 h 3342052"/>
                  <a:gd name="connsiteX7" fmla="*/ 180575 w 3238047"/>
                  <a:gd name="connsiteY7" fmla="*/ 1828809 h 3342052"/>
                  <a:gd name="connsiteX8" fmla="*/ 386058 w 3238047"/>
                  <a:gd name="connsiteY8" fmla="*/ 1746615 h 3342052"/>
                  <a:gd name="connsiteX9" fmla="*/ 838121 w 3238047"/>
                  <a:gd name="connsiteY9" fmla="*/ 1510310 h 3342052"/>
                  <a:gd name="connsiteX10" fmla="*/ 1200229 w 3238047"/>
                  <a:gd name="connsiteY10" fmla="*/ 1353229 h 3342052"/>
                  <a:gd name="connsiteX11" fmla="*/ 2516463 w 3238047"/>
                  <a:gd name="connsiteY11" fmla="*/ 1250259 h 3342052"/>
                  <a:gd name="connsiteX12" fmla="*/ 1861014 w 3238047"/>
                  <a:gd name="connsiteY12" fmla="*/ 0 h 3342052"/>
                  <a:gd name="connsiteX0" fmla="*/ 1861014 w 3238047"/>
                  <a:gd name="connsiteY0" fmla="*/ 349684 h 3691736"/>
                  <a:gd name="connsiteX1" fmla="*/ 3200177 w 3238047"/>
                  <a:gd name="connsiteY1" fmla="*/ 1119820 h 3691736"/>
                  <a:gd name="connsiteX2" fmla="*/ 3228114 w 3238047"/>
                  <a:gd name="connsiteY2" fmla="*/ 1313385 h 3691736"/>
                  <a:gd name="connsiteX3" fmla="*/ 2602285 w 3238047"/>
                  <a:gd name="connsiteY3" fmla="*/ 3055973 h 3691736"/>
                  <a:gd name="connsiteX4" fmla="*/ 1067718 w 3238047"/>
                  <a:gd name="connsiteY4" fmla="*/ 3691736 h 3691736"/>
                  <a:gd name="connsiteX5" fmla="*/ 923758 w 3238047"/>
                  <a:gd name="connsiteY5" fmla="*/ 3684861 h 3691736"/>
                  <a:gd name="connsiteX6" fmla="*/ 48242 w 3238047"/>
                  <a:gd name="connsiteY6" fmla="*/ 2162456 h 3691736"/>
                  <a:gd name="connsiteX7" fmla="*/ 180575 w 3238047"/>
                  <a:gd name="connsiteY7" fmla="*/ 2178493 h 3691736"/>
                  <a:gd name="connsiteX8" fmla="*/ 386058 w 3238047"/>
                  <a:gd name="connsiteY8" fmla="*/ 2096299 h 3691736"/>
                  <a:gd name="connsiteX9" fmla="*/ 838121 w 3238047"/>
                  <a:gd name="connsiteY9" fmla="*/ 1859994 h 3691736"/>
                  <a:gd name="connsiteX10" fmla="*/ 1200229 w 3238047"/>
                  <a:gd name="connsiteY10" fmla="*/ 1702913 h 3691736"/>
                  <a:gd name="connsiteX11" fmla="*/ 1602063 w 3238047"/>
                  <a:gd name="connsiteY11" fmla="*/ 7449 h 3691736"/>
                  <a:gd name="connsiteX12" fmla="*/ 1861014 w 3238047"/>
                  <a:gd name="connsiteY12" fmla="*/ 349684 h 3691736"/>
                  <a:gd name="connsiteX0" fmla="*/ 1861014 w 3238047"/>
                  <a:gd name="connsiteY0" fmla="*/ 0 h 3342052"/>
                  <a:gd name="connsiteX1" fmla="*/ 3200177 w 3238047"/>
                  <a:gd name="connsiteY1" fmla="*/ 770136 h 3342052"/>
                  <a:gd name="connsiteX2" fmla="*/ 3228114 w 3238047"/>
                  <a:gd name="connsiteY2" fmla="*/ 963701 h 3342052"/>
                  <a:gd name="connsiteX3" fmla="*/ 2602285 w 3238047"/>
                  <a:gd name="connsiteY3" fmla="*/ 2706289 h 3342052"/>
                  <a:gd name="connsiteX4" fmla="*/ 1067718 w 3238047"/>
                  <a:gd name="connsiteY4" fmla="*/ 3342052 h 3342052"/>
                  <a:gd name="connsiteX5" fmla="*/ 923758 w 3238047"/>
                  <a:gd name="connsiteY5" fmla="*/ 3335177 h 3342052"/>
                  <a:gd name="connsiteX6" fmla="*/ 48242 w 3238047"/>
                  <a:gd name="connsiteY6" fmla="*/ 1812772 h 3342052"/>
                  <a:gd name="connsiteX7" fmla="*/ 180575 w 3238047"/>
                  <a:gd name="connsiteY7" fmla="*/ 1828809 h 3342052"/>
                  <a:gd name="connsiteX8" fmla="*/ 386058 w 3238047"/>
                  <a:gd name="connsiteY8" fmla="*/ 1746615 h 3342052"/>
                  <a:gd name="connsiteX9" fmla="*/ 838121 w 3238047"/>
                  <a:gd name="connsiteY9" fmla="*/ 1510310 h 3342052"/>
                  <a:gd name="connsiteX10" fmla="*/ 1200229 w 3238047"/>
                  <a:gd name="connsiteY10" fmla="*/ 1353229 h 3342052"/>
                  <a:gd name="connsiteX11" fmla="*/ 1861014 w 3238047"/>
                  <a:gd name="connsiteY11" fmla="*/ 0 h 3342052"/>
                  <a:gd name="connsiteX0" fmla="*/ 1573338 w 3238047"/>
                  <a:gd name="connsiteY0" fmla="*/ 0 h 3773566"/>
                  <a:gd name="connsiteX1" fmla="*/ 3200177 w 3238047"/>
                  <a:gd name="connsiteY1" fmla="*/ 1201650 h 3773566"/>
                  <a:gd name="connsiteX2" fmla="*/ 3228114 w 3238047"/>
                  <a:gd name="connsiteY2" fmla="*/ 1395215 h 3773566"/>
                  <a:gd name="connsiteX3" fmla="*/ 2602285 w 3238047"/>
                  <a:gd name="connsiteY3" fmla="*/ 3137803 h 3773566"/>
                  <a:gd name="connsiteX4" fmla="*/ 1067718 w 3238047"/>
                  <a:gd name="connsiteY4" fmla="*/ 3773566 h 3773566"/>
                  <a:gd name="connsiteX5" fmla="*/ 923758 w 3238047"/>
                  <a:gd name="connsiteY5" fmla="*/ 3766691 h 3773566"/>
                  <a:gd name="connsiteX6" fmla="*/ 48242 w 3238047"/>
                  <a:gd name="connsiteY6" fmla="*/ 2244286 h 3773566"/>
                  <a:gd name="connsiteX7" fmla="*/ 180575 w 3238047"/>
                  <a:gd name="connsiteY7" fmla="*/ 2260323 h 3773566"/>
                  <a:gd name="connsiteX8" fmla="*/ 386058 w 3238047"/>
                  <a:gd name="connsiteY8" fmla="*/ 2178129 h 3773566"/>
                  <a:gd name="connsiteX9" fmla="*/ 838121 w 3238047"/>
                  <a:gd name="connsiteY9" fmla="*/ 1941824 h 3773566"/>
                  <a:gd name="connsiteX10" fmla="*/ 1200229 w 3238047"/>
                  <a:gd name="connsiteY10" fmla="*/ 1784743 h 3773566"/>
                  <a:gd name="connsiteX11" fmla="*/ 1573338 w 3238047"/>
                  <a:gd name="connsiteY11" fmla="*/ 0 h 3773566"/>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838121 w 3238047"/>
                  <a:gd name="connsiteY9" fmla="*/ 1967950 h 3799692"/>
                  <a:gd name="connsiteX10" fmla="*/ 1200229 w 3238047"/>
                  <a:gd name="connsiteY10" fmla="*/ 1810869 h 3799692"/>
                  <a:gd name="connsiteX11" fmla="*/ 1606928 w 3238047"/>
                  <a:gd name="connsiteY11"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838121 w 3238047"/>
                  <a:gd name="connsiteY9" fmla="*/ 1967950 h 3799692"/>
                  <a:gd name="connsiteX10" fmla="*/ 965098 w 3238047"/>
                  <a:gd name="connsiteY10" fmla="*/ 1900443 h 3799692"/>
                  <a:gd name="connsiteX11" fmla="*/ 1606928 w 3238047"/>
                  <a:gd name="connsiteY11"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965098 w 3238047"/>
                  <a:gd name="connsiteY9" fmla="*/ 1900443 h 3799692"/>
                  <a:gd name="connsiteX10" fmla="*/ 1606928 w 3238047"/>
                  <a:gd name="connsiteY10"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1162907 w 3238047"/>
                  <a:gd name="connsiteY9" fmla="*/ 1810869 h 3799692"/>
                  <a:gd name="connsiteX10" fmla="*/ 1606928 w 3238047"/>
                  <a:gd name="connsiteY10"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1162907 w 3238047"/>
                  <a:gd name="connsiteY9" fmla="*/ 1810869 h 3799692"/>
                  <a:gd name="connsiteX10" fmla="*/ 1606928 w 3238047"/>
                  <a:gd name="connsiteY10" fmla="*/ 0 h 3799692"/>
                  <a:gd name="connsiteX0" fmla="*/ 1659287 w 3290406"/>
                  <a:gd name="connsiteY0" fmla="*/ 0 h 3799692"/>
                  <a:gd name="connsiteX1" fmla="*/ 3252536 w 3290406"/>
                  <a:gd name="connsiteY1" fmla="*/ 1227776 h 3799692"/>
                  <a:gd name="connsiteX2" fmla="*/ 3280473 w 3290406"/>
                  <a:gd name="connsiteY2" fmla="*/ 1421341 h 3799692"/>
                  <a:gd name="connsiteX3" fmla="*/ 2654644 w 3290406"/>
                  <a:gd name="connsiteY3" fmla="*/ 3163929 h 3799692"/>
                  <a:gd name="connsiteX4" fmla="*/ 1120077 w 3290406"/>
                  <a:gd name="connsiteY4" fmla="*/ 3799692 h 3799692"/>
                  <a:gd name="connsiteX5" fmla="*/ 976117 w 3290406"/>
                  <a:gd name="connsiteY5" fmla="*/ 3792817 h 3799692"/>
                  <a:gd name="connsiteX6" fmla="*/ 40886 w 3290406"/>
                  <a:gd name="connsiteY6" fmla="*/ 2322663 h 3799692"/>
                  <a:gd name="connsiteX7" fmla="*/ 232934 w 3290406"/>
                  <a:gd name="connsiteY7" fmla="*/ 2286449 h 3799692"/>
                  <a:gd name="connsiteX8" fmla="*/ 438417 w 3290406"/>
                  <a:gd name="connsiteY8" fmla="*/ 2204255 h 3799692"/>
                  <a:gd name="connsiteX9" fmla="*/ 1215266 w 3290406"/>
                  <a:gd name="connsiteY9" fmla="*/ 1810869 h 3799692"/>
                  <a:gd name="connsiteX10" fmla="*/ 1659287 w 3290406"/>
                  <a:gd name="connsiteY10" fmla="*/ 0 h 3799692"/>
                  <a:gd name="connsiteX0" fmla="*/ 1658520 w 3289639"/>
                  <a:gd name="connsiteY0" fmla="*/ 0 h 3799692"/>
                  <a:gd name="connsiteX1" fmla="*/ 3251769 w 3289639"/>
                  <a:gd name="connsiteY1" fmla="*/ 1227776 h 3799692"/>
                  <a:gd name="connsiteX2" fmla="*/ 3279706 w 3289639"/>
                  <a:gd name="connsiteY2" fmla="*/ 1421341 h 3799692"/>
                  <a:gd name="connsiteX3" fmla="*/ 2653877 w 3289639"/>
                  <a:gd name="connsiteY3" fmla="*/ 3163929 h 3799692"/>
                  <a:gd name="connsiteX4" fmla="*/ 1119310 w 3289639"/>
                  <a:gd name="connsiteY4" fmla="*/ 3799692 h 3799692"/>
                  <a:gd name="connsiteX5" fmla="*/ 975350 w 3289639"/>
                  <a:gd name="connsiteY5" fmla="*/ 3792817 h 3799692"/>
                  <a:gd name="connsiteX6" fmla="*/ 40119 w 3289639"/>
                  <a:gd name="connsiteY6" fmla="*/ 2322663 h 3799692"/>
                  <a:gd name="connsiteX7" fmla="*/ 239631 w 3289639"/>
                  <a:gd name="connsiteY7" fmla="*/ 2320039 h 3799692"/>
                  <a:gd name="connsiteX8" fmla="*/ 437650 w 3289639"/>
                  <a:gd name="connsiteY8" fmla="*/ 2204255 h 3799692"/>
                  <a:gd name="connsiteX9" fmla="*/ 1214499 w 3289639"/>
                  <a:gd name="connsiteY9" fmla="*/ 1810869 h 3799692"/>
                  <a:gd name="connsiteX10" fmla="*/ 1658520 w 3289639"/>
                  <a:gd name="connsiteY10" fmla="*/ 0 h 3799692"/>
                  <a:gd name="connsiteX0" fmla="*/ 1658520 w 3289639"/>
                  <a:gd name="connsiteY0" fmla="*/ 0 h 3799692"/>
                  <a:gd name="connsiteX1" fmla="*/ 3251769 w 3289639"/>
                  <a:gd name="connsiteY1" fmla="*/ 1227776 h 3799692"/>
                  <a:gd name="connsiteX2" fmla="*/ 3279706 w 3289639"/>
                  <a:gd name="connsiteY2" fmla="*/ 1421341 h 3799692"/>
                  <a:gd name="connsiteX3" fmla="*/ 2653877 w 3289639"/>
                  <a:gd name="connsiteY3" fmla="*/ 3163929 h 3799692"/>
                  <a:gd name="connsiteX4" fmla="*/ 1119310 w 3289639"/>
                  <a:gd name="connsiteY4" fmla="*/ 3799692 h 3799692"/>
                  <a:gd name="connsiteX5" fmla="*/ 975350 w 3289639"/>
                  <a:gd name="connsiteY5" fmla="*/ 3792817 h 3799692"/>
                  <a:gd name="connsiteX6" fmla="*/ 40119 w 3289639"/>
                  <a:gd name="connsiteY6" fmla="*/ 2322663 h 3799692"/>
                  <a:gd name="connsiteX7" fmla="*/ 239631 w 3289639"/>
                  <a:gd name="connsiteY7" fmla="*/ 2320039 h 3799692"/>
                  <a:gd name="connsiteX8" fmla="*/ 437650 w 3289639"/>
                  <a:gd name="connsiteY8" fmla="*/ 2204255 h 3799692"/>
                  <a:gd name="connsiteX9" fmla="*/ 1214499 w 3289639"/>
                  <a:gd name="connsiteY9" fmla="*/ 1810869 h 3799692"/>
                  <a:gd name="connsiteX10" fmla="*/ 1658520 w 3289639"/>
                  <a:gd name="connsiteY10" fmla="*/ 0 h 379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89639" h="3799692">
                    <a:moveTo>
                      <a:pt x="1658520" y="0"/>
                    </a:moveTo>
                    <a:lnTo>
                      <a:pt x="3251769" y="1227776"/>
                    </a:lnTo>
                    <a:lnTo>
                      <a:pt x="3279706" y="1421341"/>
                    </a:lnTo>
                    <a:cubicBezTo>
                      <a:pt x="3339309" y="2043870"/>
                      <a:pt x="3130699" y="2687232"/>
                      <a:pt x="2653877" y="3163929"/>
                    </a:cubicBezTo>
                    <a:cubicBezTo>
                      <a:pt x="2230145" y="3587771"/>
                      <a:pt x="1674728" y="3799692"/>
                      <a:pt x="1119310" y="3799692"/>
                    </a:cubicBezTo>
                    <a:lnTo>
                      <a:pt x="975350" y="3792817"/>
                    </a:lnTo>
                    <a:lnTo>
                      <a:pt x="40119" y="2322663"/>
                    </a:lnTo>
                    <a:cubicBezTo>
                      <a:pt x="-104293" y="2049341"/>
                      <a:pt x="183328" y="2331065"/>
                      <a:pt x="239631" y="2320039"/>
                    </a:cubicBezTo>
                    <a:cubicBezTo>
                      <a:pt x="247415" y="2316478"/>
                      <a:pt x="306896" y="2268589"/>
                      <a:pt x="437650" y="2204255"/>
                    </a:cubicBezTo>
                    <a:cubicBezTo>
                      <a:pt x="568404" y="2139921"/>
                      <a:pt x="708709" y="2096136"/>
                      <a:pt x="1214499" y="1810869"/>
                    </a:cubicBezTo>
                    <a:cubicBezTo>
                      <a:pt x="1384981" y="1559151"/>
                      <a:pt x="1325195" y="97182"/>
                      <a:pt x="1658520" y="0"/>
                    </a:cubicBezTo>
                    <a:close/>
                  </a:path>
                </a:pathLst>
              </a:custGeom>
              <a:gradFill flip="none" rotWithShape="1">
                <a:gsLst>
                  <a:gs pos="30000">
                    <a:schemeClr val="bg2">
                      <a:lumMod val="10000"/>
                      <a:alpha val="42000"/>
                    </a:schemeClr>
                  </a:gs>
                  <a:gs pos="100000">
                    <a:schemeClr val="bg1">
                      <a:alpha val="31000"/>
                    </a:schemeClr>
                  </a:gs>
                </a:gsLst>
                <a:lin ang="2700000" scaled="1"/>
                <a:tileRect/>
              </a:gradFill>
              <a:ln w="12700" cap="flat">
                <a:noFill/>
                <a:miter lim="400000"/>
              </a:ln>
              <a:effectLst/>
            </p:spPr>
            <p:txBody>
              <a:bodyPr wrap="square" lIns="55019" tIns="55019" rIns="55019" bIns="55019" numCol="1" anchor="ctr">
                <a:noAutofit/>
              </a:bodyPr>
              <a:lstStyle/>
              <a:p>
                <a:pPr lvl="0">
                  <a:defRPr sz="3200">
                    <a:latin typeface="+mn-lt"/>
                    <a:ea typeface="+mn-ea"/>
                    <a:cs typeface="+mn-cs"/>
                    <a:sym typeface="Helvetica Light"/>
                  </a:defRPr>
                </a:pPr>
                <a:endParaRPr sz="346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Freeform 43"/>
              <p:cNvSpPr>
                <a:spLocks noEditPoints="1"/>
              </p:cNvSpPr>
              <p:nvPr/>
            </p:nvSpPr>
            <p:spPr bwMode="auto">
              <a:xfrm rot="19800000">
                <a:off x="10909313" y="2286963"/>
                <a:ext cx="2559024" cy="2290359"/>
              </a:xfrm>
              <a:custGeom>
                <a:avLst/>
                <a:gdLst>
                  <a:gd name="T0" fmla="*/ 24 w 161"/>
                  <a:gd name="T1" fmla="*/ 91 h 144"/>
                  <a:gd name="T2" fmla="*/ 65 w 161"/>
                  <a:gd name="T3" fmla="*/ 91 h 144"/>
                  <a:gd name="T4" fmla="*/ 65 w 161"/>
                  <a:gd name="T5" fmla="*/ 105 h 144"/>
                  <a:gd name="T6" fmla="*/ 61 w 161"/>
                  <a:gd name="T7" fmla="*/ 105 h 144"/>
                  <a:gd name="T8" fmla="*/ 60 w 161"/>
                  <a:gd name="T9" fmla="*/ 110 h 144"/>
                  <a:gd name="T10" fmla="*/ 59 w 161"/>
                  <a:gd name="T11" fmla="*/ 112 h 144"/>
                  <a:gd name="T12" fmla="*/ 60 w 161"/>
                  <a:gd name="T13" fmla="*/ 114 h 144"/>
                  <a:gd name="T14" fmla="*/ 61 w 161"/>
                  <a:gd name="T15" fmla="*/ 118 h 144"/>
                  <a:gd name="T16" fmla="*/ 60 w 161"/>
                  <a:gd name="T17" fmla="*/ 123 h 144"/>
                  <a:gd name="T18" fmla="*/ 59 w 161"/>
                  <a:gd name="T19" fmla="*/ 125 h 144"/>
                  <a:gd name="T20" fmla="*/ 60 w 161"/>
                  <a:gd name="T21" fmla="*/ 127 h 144"/>
                  <a:gd name="T22" fmla="*/ 61 w 161"/>
                  <a:gd name="T23" fmla="*/ 131 h 144"/>
                  <a:gd name="T24" fmla="*/ 60 w 161"/>
                  <a:gd name="T25" fmla="*/ 136 h 144"/>
                  <a:gd name="T26" fmla="*/ 59 w 161"/>
                  <a:gd name="T27" fmla="*/ 138 h 144"/>
                  <a:gd name="T28" fmla="*/ 60 w 161"/>
                  <a:gd name="T29" fmla="*/ 140 h 144"/>
                  <a:gd name="T30" fmla="*/ 61 w 161"/>
                  <a:gd name="T31" fmla="*/ 144 h 144"/>
                  <a:gd name="T32" fmla="*/ 31 w 161"/>
                  <a:gd name="T33" fmla="*/ 144 h 144"/>
                  <a:gd name="T34" fmla="*/ 31 w 161"/>
                  <a:gd name="T35" fmla="*/ 105 h 144"/>
                  <a:gd name="T36" fmla="*/ 24 w 161"/>
                  <a:gd name="T37" fmla="*/ 105 h 144"/>
                  <a:gd name="T38" fmla="*/ 24 w 161"/>
                  <a:gd name="T39" fmla="*/ 91 h 144"/>
                  <a:gd name="T40" fmla="*/ 7 w 161"/>
                  <a:gd name="T41" fmla="*/ 39 h 144"/>
                  <a:gd name="T42" fmla="*/ 0 w 161"/>
                  <a:gd name="T43" fmla="*/ 46 h 144"/>
                  <a:gd name="T44" fmla="*/ 0 w 161"/>
                  <a:gd name="T45" fmla="*/ 76 h 144"/>
                  <a:gd name="T46" fmla="*/ 7 w 161"/>
                  <a:gd name="T47" fmla="*/ 82 h 144"/>
                  <a:gd name="T48" fmla="*/ 15 w 161"/>
                  <a:gd name="T49" fmla="*/ 82 h 144"/>
                  <a:gd name="T50" fmla="*/ 15 w 161"/>
                  <a:gd name="T51" fmla="*/ 39 h 144"/>
                  <a:gd name="T52" fmla="*/ 7 w 161"/>
                  <a:gd name="T53" fmla="*/ 39 h 144"/>
                  <a:gd name="T54" fmla="*/ 75 w 161"/>
                  <a:gd name="T55" fmla="*/ 37 h 144"/>
                  <a:gd name="T56" fmla="*/ 75 w 161"/>
                  <a:gd name="T57" fmla="*/ 85 h 144"/>
                  <a:gd name="T58" fmla="*/ 20 w 161"/>
                  <a:gd name="T59" fmla="*/ 85 h 144"/>
                  <a:gd name="T60" fmla="*/ 20 w 161"/>
                  <a:gd name="T61" fmla="*/ 37 h 144"/>
                  <a:gd name="T62" fmla="*/ 75 w 161"/>
                  <a:gd name="T63" fmla="*/ 37 h 144"/>
                  <a:gd name="T64" fmla="*/ 55 w 161"/>
                  <a:gd name="T65" fmla="*/ 44 h 144"/>
                  <a:gd name="T66" fmla="*/ 33 w 161"/>
                  <a:gd name="T67" fmla="*/ 44 h 144"/>
                  <a:gd name="T68" fmla="*/ 33 w 161"/>
                  <a:gd name="T69" fmla="*/ 51 h 144"/>
                  <a:gd name="T70" fmla="*/ 55 w 161"/>
                  <a:gd name="T71" fmla="*/ 51 h 144"/>
                  <a:gd name="T72" fmla="*/ 55 w 161"/>
                  <a:gd name="T73" fmla="*/ 44 h 144"/>
                  <a:gd name="T74" fmla="*/ 152 w 161"/>
                  <a:gd name="T75" fmla="*/ 0 h 144"/>
                  <a:gd name="T76" fmla="*/ 152 w 161"/>
                  <a:gd name="T77" fmla="*/ 122 h 144"/>
                  <a:gd name="T78" fmla="*/ 161 w 161"/>
                  <a:gd name="T79" fmla="*/ 122 h 144"/>
                  <a:gd name="T80" fmla="*/ 161 w 161"/>
                  <a:gd name="T81" fmla="*/ 0 h 144"/>
                  <a:gd name="T82" fmla="*/ 152 w 161"/>
                  <a:gd name="T83" fmla="*/ 0 h 144"/>
                  <a:gd name="T84" fmla="*/ 79 w 161"/>
                  <a:gd name="T85" fmla="*/ 37 h 144"/>
                  <a:gd name="T86" fmla="*/ 79 w 161"/>
                  <a:gd name="T87" fmla="*/ 85 h 144"/>
                  <a:gd name="T88" fmla="*/ 145 w 161"/>
                  <a:gd name="T89" fmla="*/ 122 h 144"/>
                  <a:gd name="T90" fmla="*/ 145 w 161"/>
                  <a:gd name="T91" fmla="*/ 0 h 144"/>
                  <a:gd name="T92" fmla="*/ 79 w 161"/>
                  <a:gd name="T93" fmla="*/ 3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1" h="144">
                    <a:moveTo>
                      <a:pt x="24" y="91"/>
                    </a:moveTo>
                    <a:cubicBezTo>
                      <a:pt x="65" y="91"/>
                      <a:pt x="65" y="91"/>
                      <a:pt x="65" y="91"/>
                    </a:cubicBezTo>
                    <a:cubicBezTo>
                      <a:pt x="65" y="105"/>
                      <a:pt x="65" y="105"/>
                      <a:pt x="65" y="105"/>
                    </a:cubicBezTo>
                    <a:cubicBezTo>
                      <a:pt x="61" y="105"/>
                      <a:pt x="61" y="105"/>
                      <a:pt x="61" y="105"/>
                    </a:cubicBezTo>
                    <a:cubicBezTo>
                      <a:pt x="61" y="108"/>
                      <a:pt x="60" y="109"/>
                      <a:pt x="60" y="110"/>
                    </a:cubicBezTo>
                    <a:cubicBezTo>
                      <a:pt x="59" y="110"/>
                      <a:pt x="59" y="111"/>
                      <a:pt x="59" y="112"/>
                    </a:cubicBezTo>
                    <a:cubicBezTo>
                      <a:pt x="59" y="113"/>
                      <a:pt x="59" y="113"/>
                      <a:pt x="60" y="114"/>
                    </a:cubicBezTo>
                    <a:cubicBezTo>
                      <a:pt x="60" y="115"/>
                      <a:pt x="61" y="116"/>
                      <a:pt x="61" y="118"/>
                    </a:cubicBezTo>
                    <a:cubicBezTo>
                      <a:pt x="61" y="121"/>
                      <a:pt x="60" y="122"/>
                      <a:pt x="60" y="123"/>
                    </a:cubicBezTo>
                    <a:cubicBezTo>
                      <a:pt x="59" y="123"/>
                      <a:pt x="59" y="124"/>
                      <a:pt x="59" y="125"/>
                    </a:cubicBezTo>
                    <a:cubicBezTo>
                      <a:pt x="59" y="126"/>
                      <a:pt x="59" y="126"/>
                      <a:pt x="60" y="127"/>
                    </a:cubicBezTo>
                    <a:cubicBezTo>
                      <a:pt x="60" y="128"/>
                      <a:pt x="61" y="129"/>
                      <a:pt x="61" y="131"/>
                    </a:cubicBezTo>
                    <a:cubicBezTo>
                      <a:pt x="61" y="134"/>
                      <a:pt x="60" y="135"/>
                      <a:pt x="60" y="136"/>
                    </a:cubicBezTo>
                    <a:cubicBezTo>
                      <a:pt x="59" y="136"/>
                      <a:pt x="59" y="137"/>
                      <a:pt x="59" y="138"/>
                    </a:cubicBezTo>
                    <a:cubicBezTo>
                      <a:pt x="59" y="139"/>
                      <a:pt x="59" y="139"/>
                      <a:pt x="60" y="140"/>
                    </a:cubicBezTo>
                    <a:cubicBezTo>
                      <a:pt x="60" y="141"/>
                      <a:pt x="61" y="142"/>
                      <a:pt x="61" y="144"/>
                    </a:cubicBezTo>
                    <a:cubicBezTo>
                      <a:pt x="31" y="144"/>
                      <a:pt x="31" y="144"/>
                      <a:pt x="31" y="144"/>
                    </a:cubicBezTo>
                    <a:cubicBezTo>
                      <a:pt x="31" y="105"/>
                      <a:pt x="31" y="105"/>
                      <a:pt x="31" y="105"/>
                    </a:cubicBezTo>
                    <a:cubicBezTo>
                      <a:pt x="24" y="105"/>
                      <a:pt x="24" y="105"/>
                      <a:pt x="24" y="105"/>
                    </a:cubicBezTo>
                    <a:lnTo>
                      <a:pt x="24" y="91"/>
                    </a:lnTo>
                    <a:close/>
                    <a:moveTo>
                      <a:pt x="7" y="39"/>
                    </a:moveTo>
                    <a:cubicBezTo>
                      <a:pt x="3" y="39"/>
                      <a:pt x="0" y="43"/>
                      <a:pt x="0" y="46"/>
                    </a:cubicBezTo>
                    <a:cubicBezTo>
                      <a:pt x="0" y="76"/>
                      <a:pt x="0" y="76"/>
                      <a:pt x="0" y="76"/>
                    </a:cubicBezTo>
                    <a:cubicBezTo>
                      <a:pt x="0" y="79"/>
                      <a:pt x="3" y="82"/>
                      <a:pt x="7" y="82"/>
                    </a:cubicBezTo>
                    <a:cubicBezTo>
                      <a:pt x="15" y="82"/>
                      <a:pt x="15" y="82"/>
                      <a:pt x="15" y="82"/>
                    </a:cubicBezTo>
                    <a:cubicBezTo>
                      <a:pt x="15" y="39"/>
                      <a:pt x="15" y="39"/>
                      <a:pt x="15" y="39"/>
                    </a:cubicBezTo>
                    <a:lnTo>
                      <a:pt x="7" y="39"/>
                    </a:lnTo>
                    <a:close/>
                    <a:moveTo>
                      <a:pt x="75" y="37"/>
                    </a:moveTo>
                    <a:cubicBezTo>
                      <a:pt x="75" y="85"/>
                      <a:pt x="75" y="85"/>
                      <a:pt x="75" y="85"/>
                    </a:cubicBezTo>
                    <a:cubicBezTo>
                      <a:pt x="20" y="85"/>
                      <a:pt x="20" y="85"/>
                      <a:pt x="20" y="85"/>
                    </a:cubicBezTo>
                    <a:cubicBezTo>
                      <a:pt x="20" y="37"/>
                      <a:pt x="20" y="37"/>
                      <a:pt x="20" y="37"/>
                    </a:cubicBezTo>
                    <a:lnTo>
                      <a:pt x="75" y="37"/>
                    </a:lnTo>
                    <a:close/>
                    <a:moveTo>
                      <a:pt x="55" y="44"/>
                    </a:moveTo>
                    <a:cubicBezTo>
                      <a:pt x="33" y="44"/>
                      <a:pt x="33" y="44"/>
                      <a:pt x="33" y="44"/>
                    </a:cubicBezTo>
                    <a:cubicBezTo>
                      <a:pt x="33" y="51"/>
                      <a:pt x="33" y="51"/>
                      <a:pt x="33" y="51"/>
                    </a:cubicBezTo>
                    <a:cubicBezTo>
                      <a:pt x="55" y="51"/>
                      <a:pt x="55" y="51"/>
                      <a:pt x="55" y="51"/>
                    </a:cubicBezTo>
                    <a:lnTo>
                      <a:pt x="55" y="44"/>
                    </a:lnTo>
                    <a:close/>
                    <a:moveTo>
                      <a:pt x="152" y="0"/>
                    </a:moveTo>
                    <a:cubicBezTo>
                      <a:pt x="152" y="122"/>
                      <a:pt x="152" y="122"/>
                      <a:pt x="152" y="122"/>
                    </a:cubicBezTo>
                    <a:cubicBezTo>
                      <a:pt x="161" y="122"/>
                      <a:pt x="161" y="122"/>
                      <a:pt x="161" y="122"/>
                    </a:cubicBezTo>
                    <a:cubicBezTo>
                      <a:pt x="161" y="0"/>
                      <a:pt x="161" y="0"/>
                      <a:pt x="161" y="0"/>
                    </a:cubicBezTo>
                    <a:lnTo>
                      <a:pt x="152" y="0"/>
                    </a:lnTo>
                    <a:close/>
                    <a:moveTo>
                      <a:pt x="79" y="37"/>
                    </a:moveTo>
                    <a:cubicBezTo>
                      <a:pt x="79" y="85"/>
                      <a:pt x="79" y="85"/>
                      <a:pt x="79" y="85"/>
                    </a:cubicBezTo>
                    <a:cubicBezTo>
                      <a:pt x="145" y="122"/>
                      <a:pt x="145" y="122"/>
                      <a:pt x="145" y="122"/>
                    </a:cubicBezTo>
                    <a:cubicBezTo>
                      <a:pt x="145" y="0"/>
                      <a:pt x="145" y="0"/>
                      <a:pt x="145" y="0"/>
                    </a:cubicBezTo>
                    <a:lnTo>
                      <a:pt x="79" y="37"/>
                    </a:lnTo>
                    <a:close/>
                  </a:path>
                </a:pathLst>
              </a:custGeom>
              <a:solidFill>
                <a:schemeClr val="bg1"/>
              </a:solidFill>
              <a:ln>
                <a:noFill/>
              </a:ln>
            </p:spPr>
            <p:txBody>
              <a:bodyPr vert="horz" wrap="square" lIns="49531" tIns="24765" rIns="49531" bIns="24765" numCol="1" anchor="t" anchorCtr="0" compatLnSpc="1">
                <a:prstTxWarp prst="textNoShape">
                  <a:avLst/>
                </a:prstTxWarp>
              </a:bodyPr>
              <a:lstStyle/>
              <a:p>
                <a:endParaRPr lang="en-US" sz="975">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Tree>
    <p:extLst>
      <p:ext uri="{BB962C8B-B14F-4D97-AF65-F5344CB8AC3E}">
        <p14:creationId xmlns:p14="http://schemas.microsoft.com/office/powerpoint/2010/main" val="346484484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4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9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400"/>
                            </p:stCondLst>
                            <p:childTnLst>
                              <p:par>
                                <p:cTn id="17" presetID="2" presetClass="entr" presetSubtype="8"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9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400"/>
                            </p:stCondLst>
                            <p:childTnLst>
                              <p:par>
                                <p:cTn id="26" presetID="2" presetClass="entr" presetSubtype="8"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0-#ppt_w/2"/>
                                          </p:val>
                                        </p:tav>
                                        <p:tav tm="100000">
                                          <p:val>
                                            <p:strVal val="#ppt_x"/>
                                          </p:val>
                                        </p:tav>
                                      </p:tavLst>
                                    </p:anim>
                                    <p:anim calcmode="lin" valueType="num">
                                      <p:cBhvr additive="base">
                                        <p:cTn id="2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78936" y="1580937"/>
            <a:ext cx="2714172" cy="4328916"/>
            <a:chOff x="678936" y="1580937"/>
            <a:chExt cx="2714172" cy="4328916"/>
          </a:xfrm>
        </p:grpSpPr>
        <p:sp>
          <p:nvSpPr>
            <p:cNvPr id="9" name="Rectangle 17"/>
            <p:cNvSpPr/>
            <p:nvPr/>
          </p:nvSpPr>
          <p:spPr>
            <a:xfrm>
              <a:off x="678936" y="4581473"/>
              <a:ext cx="2714172" cy="13283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cs typeface="+mn-ea"/>
                <a:sym typeface="+mn-lt"/>
              </a:endParaRPr>
            </a:p>
          </p:txBody>
        </p:sp>
        <p:sp>
          <p:nvSpPr>
            <p:cNvPr id="10" name="Rectangle 16"/>
            <p:cNvSpPr/>
            <p:nvPr/>
          </p:nvSpPr>
          <p:spPr>
            <a:xfrm>
              <a:off x="678936" y="1580937"/>
              <a:ext cx="2714172" cy="3000536"/>
            </a:xfrm>
            <a:prstGeom prst="rect">
              <a:avLst/>
            </a:prstGeom>
            <a:blipFill dpi="0"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cs typeface="+mn-ea"/>
                <a:sym typeface="+mn-lt"/>
              </a:endParaRPr>
            </a:p>
          </p:txBody>
        </p:sp>
        <p:sp>
          <p:nvSpPr>
            <p:cNvPr id="11" name="Freeform 86"/>
            <p:cNvSpPr>
              <a:spLocks/>
            </p:cNvSpPr>
            <p:nvPr/>
          </p:nvSpPr>
          <p:spPr bwMode="auto">
            <a:xfrm>
              <a:off x="1625199" y="5491496"/>
              <a:ext cx="91651" cy="175076"/>
            </a:xfrm>
            <a:custGeom>
              <a:avLst/>
              <a:gdLst>
                <a:gd name="T0" fmla="*/ 80 w 80"/>
                <a:gd name="T1" fmla="*/ 25 h 153"/>
                <a:gd name="T2" fmla="*/ 65 w 80"/>
                <a:gd name="T3" fmla="*/ 25 h 153"/>
                <a:gd name="T4" fmla="*/ 52 w 80"/>
                <a:gd name="T5" fmla="*/ 38 h 153"/>
                <a:gd name="T6" fmla="*/ 52 w 80"/>
                <a:gd name="T7" fmla="*/ 56 h 153"/>
                <a:gd name="T8" fmla="*/ 79 w 80"/>
                <a:gd name="T9" fmla="*/ 56 h 153"/>
                <a:gd name="T10" fmla="*/ 75 w 80"/>
                <a:gd name="T11" fmla="*/ 83 h 153"/>
                <a:gd name="T12" fmla="*/ 52 w 80"/>
                <a:gd name="T13" fmla="*/ 83 h 153"/>
                <a:gd name="T14" fmla="*/ 52 w 80"/>
                <a:gd name="T15" fmla="*/ 153 h 153"/>
                <a:gd name="T16" fmla="*/ 24 w 80"/>
                <a:gd name="T17" fmla="*/ 153 h 153"/>
                <a:gd name="T18" fmla="*/ 24 w 80"/>
                <a:gd name="T19" fmla="*/ 83 h 153"/>
                <a:gd name="T20" fmla="*/ 0 w 80"/>
                <a:gd name="T21" fmla="*/ 83 h 153"/>
                <a:gd name="T22" fmla="*/ 0 w 80"/>
                <a:gd name="T23" fmla="*/ 56 h 153"/>
                <a:gd name="T24" fmla="*/ 24 w 80"/>
                <a:gd name="T25" fmla="*/ 56 h 153"/>
                <a:gd name="T26" fmla="*/ 24 w 80"/>
                <a:gd name="T27" fmla="*/ 36 h 153"/>
                <a:gd name="T28" fmla="*/ 59 w 80"/>
                <a:gd name="T29" fmla="*/ 0 h 153"/>
                <a:gd name="T30" fmla="*/ 80 w 80"/>
                <a:gd name="T31" fmla="*/ 1 h 153"/>
                <a:gd name="T32" fmla="*/ 80 w 80"/>
                <a:gd name="T33" fmla="*/ 2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153">
                  <a:moveTo>
                    <a:pt x="80" y="25"/>
                  </a:moveTo>
                  <a:cubicBezTo>
                    <a:pt x="65" y="25"/>
                    <a:pt x="65" y="25"/>
                    <a:pt x="65" y="25"/>
                  </a:cubicBezTo>
                  <a:cubicBezTo>
                    <a:pt x="54" y="25"/>
                    <a:pt x="52" y="31"/>
                    <a:pt x="52" y="38"/>
                  </a:cubicBezTo>
                  <a:cubicBezTo>
                    <a:pt x="52" y="56"/>
                    <a:pt x="52" y="56"/>
                    <a:pt x="52" y="56"/>
                  </a:cubicBezTo>
                  <a:cubicBezTo>
                    <a:pt x="79" y="56"/>
                    <a:pt x="79" y="56"/>
                    <a:pt x="79" y="56"/>
                  </a:cubicBezTo>
                  <a:cubicBezTo>
                    <a:pt x="75" y="83"/>
                    <a:pt x="75" y="83"/>
                    <a:pt x="75" y="83"/>
                  </a:cubicBezTo>
                  <a:cubicBezTo>
                    <a:pt x="52" y="83"/>
                    <a:pt x="52" y="83"/>
                    <a:pt x="52" y="83"/>
                  </a:cubicBezTo>
                  <a:cubicBezTo>
                    <a:pt x="52" y="153"/>
                    <a:pt x="52" y="153"/>
                    <a:pt x="52" y="153"/>
                  </a:cubicBezTo>
                  <a:cubicBezTo>
                    <a:pt x="24" y="153"/>
                    <a:pt x="24" y="153"/>
                    <a:pt x="24" y="153"/>
                  </a:cubicBezTo>
                  <a:cubicBezTo>
                    <a:pt x="24" y="83"/>
                    <a:pt x="24" y="83"/>
                    <a:pt x="24" y="83"/>
                  </a:cubicBezTo>
                  <a:cubicBezTo>
                    <a:pt x="0" y="83"/>
                    <a:pt x="0" y="83"/>
                    <a:pt x="0" y="83"/>
                  </a:cubicBezTo>
                  <a:cubicBezTo>
                    <a:pt x="0" y="56"/>
                    <a:pt x="0" y="56"/>
                    <a:pt x="0" y="56"/>
                  </a:cubicBezTo>
                  <a:cubicBezTo>
                    <a:pt x="24" y="56"/>
                    <a:pt x="24" y="56"/>
                    <a:pt x="24" y="56"/>
                  </a:cubicBezTo>
                  <a:cubicBezTo>
                    <a:pt x="24" y="36"/>
                    <a:pt x="24" y="36"/>
                    <a:pt x="24" y="36"/>
                  </a:cubicBezTo>
                  <a:cubicBezTo>
                    <a:pt x="24" y="12"/>
                    <a:pt x="38" y="0"/>
                    <a:pt x="59" y="0"/>
                  </a:cubicBezTo>
                  <a:cubicBezTo>
                    <a:pt x="69" y="0"/>
                    <a:pt x="77" y="0"/>
                    <a:pt x="80" y="1"/>
                  </a:cubicBezTo>
                  <a:lnTo>
                    <a:pt x="80" y="2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cs typeface="+mn-ea"/>
                <a:sym typeface="+mn-lt"/>
              </a:endParaRPr>
            </a:p>
          </p:txBody>
        </p:sp>
        <p:sp>
          <p:nvSpPr>
            <p:cNvPr id="12" name="Freeform 88"/>
            <p:cNvSpPr>
              <a:spLocks/>
            </p:cNvSpPr>
            <p:nvPr/>
          </p:nvSpPr>
          <p:spPr bwMode="auto">
            <a:xfrm>
              <a:off x="1898795" y="5493974"/>
              <a:ext cx="209737" cy="171335"/>
            </a:xfrm>
            <a:custGeom>
              <a:avLst/>
              <a:gdLst>
                <a:gd name="T0" fmla="*/ 130 w 145"/>
                <a:gd name="T1" fmla="*/ 30 h 119"/>
                <a:gd name="T2" fmla="*/ 131 w 145"/>
                <a:gd name="T3" fmla="*/ 34 h 119"/>
                <a:gd name="T4" fmla="*/ 46 w 145"/>
                <a:gd name="T5" fmla="*/ 119 h 119"/>
                <a:gd name="T6" fmla="*/ 0 w 145"/>
                <a:gd name="T7" fmla="*/ 105 h 119"/>
                <a:gd name="T8" fmla="*/ 7 w 145"/>
                <a:gd name="T9" fmla="*/ 106 h 119"/>
                <a:gd name="T10" fmla="*/ 44 w 145"/>
                <a:gd name="T11" fmla="*/ 93 h 119"/>
                <a:gd name="T12" fmla="*/ 16 w 145"/>
                <a:gd name="T13" fmla="*/ 72 h 119"/>
                <a:gd name="T14" fmla="*/ 22 w 145"/>
                <a:gd name="T15" fmla="*/ 73 h 119"/>
                <a:gd name="T16" fmla="*/ 30 w 145"/>
                <a:gd name="T17" fmla="*/ 72 h 119"/>
                <a:gd name="T18" fmla="*/ 6 w 145"/>
                <a:gd name="T19" fmla="*/ 42 h 119"/>
                <a:gd name="T20" fmla="*/ 6 w 145"/>
                <a:gd name="T21" fmla="*/ 42 h 119"/>
                <a:gd name="T22" fmla="*/ 19 w 145"/>
                <a:gd name="T23" fmla="*/ 46 h 119"/>
                <a:gd name="T24" fmla="*/ 6 w 145"/>
                <a:gd name="T25" fmla="*/ 21 h 119"/>
                <a:gd name="T26" fmla="*/ 10 w 145"/>
                <a:gd name="T27" fmla="*/ 6 h 119"/>
                <a:gd name="T28" fmla="*/ 71 w 145"/>
                <a:gd name="T29" fmla="*/ 37 h 119"/>
                <a:gd name="T30" fmla="*/ 71 w 145"/>
                <a:gd name="T31" fmla="*/ 30 h 119"/>
                <a:gd name="T32" fmla="*/ 101 w 145"/>
                <a:gd name="T33" fmla="*/ 0 h 119"/>
                <a:gd name="T34" fmla="*/ 122 w 145"/>
                <a:gd name="T35" fmla="*/ 10 h 119"/>
                <a:gd name="T36" fmla="*/ 141 w 145"/>
                <a:gd name="T37" fmla="*/ 2 h 119"/>
                <a:gd name="T38" fmla="*/ 128 w 145"/>
                <a:gd name="T39" fmla="*/ 19 h 119"/>
                <a:gd name="T40" fmla="*/ 145 w 145"/>
                <a:gd name="T41" fmla="*/ 14 h 119"/>
                <a:gd name="T42" fmla="*/ 130 w 145"/>
                <a:gd name="T43" fmla="*/ 3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5" h="119">
                  <a:moveTo>
                    <a:pt x="130" y="30"/>
                  </a:moveTo>
                  <a:cubicBezTo>
                    <a:pt x="131" y="31"/>
                    <a:pt x="131" y="32"/>
                    <a:pt x="131" y="34"/>
                  </a:cubicBezTo>
                  <a:cubicBezTo>
                    <a:pt x="131" y="73"/>
                    <a:pt x="100" y="119"/>
                    <a:pt x="46" y="119"/>
                  </a:cubicBezTo>
                  <a:cubicBezTo>
                    <a:pt x="29" y="119"/>
                    <a:pt x="13" y="114"/>
                    <a:pt x="0" y="105"/>
                  </a:cubicBezTo>
                  <a:cubicBezTo>
                    <a:pt x="2" y="105"/>
                    <a:pt x="4" y="106"/>
                    <a:pt x="7" y="106"/>
                  </a:cubicBezTo>
                  <a:cubicBezTo>
                    <a:pt x="21" y="106"/>
                    <a:pt x="34" y="101"/>
                    <a:pt x="44" y="93"/>
                  </a:cubicBezTo>
                  <a:cubicBezTo>
                    <a:pt x="31" y="92"/>
                    <a:pt x="20" y="84"/>
                    <a:pt x="16" y="72"/>
                  </a:cubicBezTo>
                  <a:cubicBezTo>
                    <a:pt x="18" y="72"/>
                    <a:pt x="20" y="73"/>
                    <a:pt x="22" y="73"/>
                  </a:cubicBezTo>
                  <a:cubicBezTo>
                    <a:pt x="24" y="73"/>
                    <a:pt x="27" y="72"/>
                    <a:pt x="30" y="72"/>
                  </a:cubicBezTo>
                  <a:cubicBezTo>
                    <a:pt x="16" y="69"/>
                    <a:pt x="6" y="57"/>
                    <a:pt x="6" y="42"/>
                  </a:cubicBezTo>
                  <a:cubicBezTo>
                    <a:pt x="6" y="42"/>
                    <a:pt x="6" y="42"/>
                    <a:pt x="6" y="42"/>
                  </a:cubicBezTo>
                  <a:cubicBezTo>
                    <a:pt x="10" y="44"/>
                    <a:pt x="14" y="45"/>
                    <a:pt x="19" y="46"/>
                  </a:cubicBezTo>
                  <a:cubicBezTo>
                    <a:pt x="11" y="40"/>
                    <a:pt x="6" y="31"/>
                    <a:pt x="6" y="21"/>
                  </a:cubicBezTo>
                  <a:cubicBezTo>
                    <a:pt x="6" y="15"/>
                    <a:pt x="7" y="10"/>
                    <a:pt x="10" y="6"/>
                  </a:cubicBezTo>
                  <a:cubicBezTo>
                    <a:pt x="25" y="24"/>
                    <a:pt x="47" y="36"/>
                    <a:pt x="71" y="37"/>
                  </a:cubicBezTo>
                  <a:cubicBezTo>
                    <a:pt x="71" y="35"/>
                    <a:pt x="71" y="32"/>
                    <a:pt x="71" y="30"/>
                  </a:cubicBezTo>
                  <a:cubicBezTo>
                    <a:pt x="71" y="14"/>
                    <a:pt x="84" y="0"/>
                    <a:pt x="101" y="0"/>
                  </a:cubicBezTo>
                  <a:cubicBezTo>
                    <a:pt x="109" y="0"/>
                    <a:pt x="117" y="4"/>
                    <a:pt x="122" y="10"/>
                  </a:cubicBezTo>
                  <a:cubicBezTo>
                    <a:pt x="129" y="8"/>
                    <a:pt x="136" y="6"/>
                    <a:pt x="141" y="2"/>
                  </a:cubicBezTo>
                  <a:cubicBezTo>
                    <a:pt x="139" y="9"/>
                    <a:pt x="134" y="15"/>
                    <a:pt x="128" y="19"/>
                  </a:cubicBezTo>
                  <a:cubicBezTo>
                    <a:pt x="134" y="18"/>
                    <a:pt x="140" y="17"/>
                    <a:pt x="145" y="14"/>
                  </a:cubicBezTo>
                  <a:cubicBezTo>
                    <a:pt x="141" y="20"/>
                    <a:pt x="136" y="26"/>
                    <a:pt x="130" y="3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cs typeface="+mn-ea"/>
                <a:sym typeface="+mn-lt"/>
              </a:endParaRPr>
            </a:p>
          </p:txBody>
        </p:sp>
        <p:sp>
          <p:nvSpPr>
            <p:cNvPr id="13" name="Freeform 98"/>
            <p:cNvSpPr>
              <a:spLocks noEditPoints="1"/>
            </p:cNvSpPr>
            <p:nvPr/>
          </p:nvSpPr>
          <p:spPr bwMode="auto">
            <a:xfrm>
              <a:off x="2290475" y="5488456"/>
              <a:ext cx="171223" cy="179664"/>
            </a:xfrm>
            <a:custGeom>
              <a:avLst/>
              <a:gdLst>
                <a:gd name="T0" fmla="*/ 93 w 146"/>
                <a:gd name="T1" fmla="*/ 115 h 153"/>
                <a:gd name="T2" fmla="*/ 89 w 146"/>
                <a:gd name="T3" fmla="*/ 131 h 153"/>
                <a:gd name="T4" fmla="*/ 42 w 146"/>
                <a:gd name="T5" fmla="*/ 153 h 153"/>
                <a:gd name="T6" fmla="*/ 3 w 146"/>
                <a:gd name="T7" fmla="*/ 137 h 153"/>
                <a:gd name="T8" fmla="*/ 0 w 146"/>
                <a:gd name="T9" fmla="*/ 125 h 153"/>
                <a:gd name="T10" fmla="*/ 15 w 146"/>
                <a:gd name="T11" fmla="*/ 100 h 153"/>
                <a:gd name="T12" fmla="*/ 52 w 146"/>
                <a:gd name="T13" fmla="*/ 91 h 153"/>
                <a:gd name="T14" fmla="*/ 47 w 146"/>
                <a:gd name="T15" fmla="*/ 77 h 153"/>
                <a:gd name="T16" fmla="*/ 48 w 146"/>
                <a:gd name="T17" fmla="*/ 70 h 153"/>
                <a:gd name="T18" fmla="*/ 42 w 146"/>
                <a:gd name="T19" fmla="*/ 70 h 153"/>
                <a:gd name="T20" fmla="*/ 10 w 146"/>
                <a:gd name="T21" fmla="*/ 38 h 153"/>
                <a:gd name="T22" fmla="*/ 22 w 146"/>
                <a:gd name="T23" fmla="*/ 12 h 153"/>
                <a:gd name="T24" fmla="*/ 59 w 146"/>
                <a:gd name="T25" fmla="*/ 0 h 153"/>
                <a:gd name="T26" fmla="*/ 98 w 146"/>
                <a:gd name="T27" fmla="*/ 0 h 153"/>
                <a:gd name="T28" fmla="*/ 85 w 146"/>
                <a:gd name="T29" fmla="*/ 8 h 153"/>
                <a:gd name="T30" fmla="*/ 73 w 146"/>
                <a:gd name="T31" fmla="*/ 8 h 153"/>
                <a:gd name="T32" fmla="*/ 87 w 146"/>
                <a:gd name="T33" fmla="*/ 35 h 153"/>
                <a:gd name="T34" fmla="*/ 65 w 146"/>
                <a:gd name="T35" fmla="*/ 73 h 153"/>
                <a:gd name="T36" fmla="*/ 93 w 146"/>
                <a:gd name="T37" fmla="*/ 115 h 153"/>
                <a:gd name="T38" fmla="*/ 80 w 146"/>
                <a:gd name="T39" fmla="*/ 123 h 153"/>
                <a:gd name="T40" fmla="*/ 59 w 146"/>
                <a:gd name="T41" fmla="*/ 97 h 153"/>
                <a:gd name="T42" fmla="*/ 55 w 146"/>
                <a:gd name="T43" fmla="*/ 97 h 153"/>
                <a:gd name="T44" fmla="*/ 17 w 146"/>
                <a:gd name="T45" fmla="*/ 120 h 153"/>
                <a:gd name="T46" fmla="*/ 52 w 146"/>
                <a:gd name="T47" fmla="*/ 145 h 153"/>
                <a:gd name="T48" fmla="*/ 80 w 146"/>
                <a:gd name="T49" fmla="*/ 123 h 153"/>
                <a:gd name="T50" fmla="*/ 65 w 146"/>
                <a:gd name="T51" fmla="*/ 59 h 153"/>
                <a:gd name="T52" fmla="*/ 70 w 146"/>
                <a:gd name="T53" fmla="*/ 44 h 153"/>
                <a:gd name="T54" fmla="*/ 45 w 146"/>
                <a:gd name="T55" fmla="*/ 7 h 153"/>
                <a:gd name="T56" fmla="*/ 31 w 146"/>
                <a:gd name="T57" fmla="*/ 14 h 153"/>
                <a:gd name="T58" fmla="*/ 27 w 146"/>
                <a:gd name="T59" fmla="*/ 29 h 153"/>
                <a:gd name="T60" fmla="*/ 51 w 146"/>
                <a:gd name="T61" fmla="*/ 64 h 153"/>
                <a:gd name="T62" fmla="*/ 65 w 146"/>
                <a:gd name="T63" fmla="*/ 59 h 153"/>
                <a:gd name="T64" fmla="*/ 146 w 146"/>
                <a:gd name="T65" fmla="*/ 64 h 153"/>
                <a:gd name="T66" fmla="*/ 146 w 146"/>
                <a:gd name="T67" fmla="*/ 74 h 153"/>
                <a:gd name="T68" fmla="*/ 126 w 146"/>
                <a:gd name="T69" fmla="*/ 74 h 153"/>
                <a:gd name="T70" fmla="*/ 126 w 146"/>
                <a:gd name="T71" fmla="*/ 94 h 153"/>
                <a:gd name="T72" fmla="*/ 117 w 146"/>
                <a:gd name="T73" fmla="*/ 94 h 153"/>
                <a:gd name="T74" fmla="*/ 117 w 146"/>
                <a:gd name="T75" fmla="*/ 74 h 153"/>
                <a:gd name="T76" fmla="*/ 97 w 146"/>
                <a:gd name="T77" fmla="*/ 74 h 153"/>
                <a:gd name="T78" fmla="*/ 97 w 146"/>
                <a:gd name="T79" fmla="*/ 64 h 153"/>
                <a:gd name="T80" fmla="*/ 117 w 146"/>
                <a:gd name="T81" fmla="*/ 64 h 153"/>
                <a:gd name="T82" fmla="*/ 117 w 146"/>
                <a:gd name="T83" fmla="*/ 44 h 153"/>
                <a:gd name="T84" fmla="*/ 126 w 146"/>
                <a:gd name="T85" fmla="*/ 44 h 153"/>
                <a:gd name="T86" fmla="*/ 126 w 146"/>
                <a:gd name="T87" fmla="*/ 64 h 153"/>
                <a:gd name="T88" fmla="*/ 146 w 146"/>
                <a:gd name="T89" fmla="*/ 6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6" h="153">
                  <a:moveTo>
                    <a:pt x="93" y="115"/>
                  </a:moveTo>
                  <a:cubicBezTo>
                    <a:pt x="93" y="121"/>
                    <a:pt x="92" y="127"/>
                    <a:pt x="89" y="131"/>
                  </a:cubicBezTo>
                  <a:cubicBezTo>
                    <a:pt x="80" y="148"/>
                    <a:pt x="60" y="153"/>
                    <a:pt x="42" y="153"/>
                  </a:cubicBezTo>
                  <a:cubicBezTo>
                    <a:pt x="28" y="153"/>
                    <a:pt x="11" y="150"/>
                    <a:pt x="3" y="137"/>
                  </a:cubicBezTo>
                  <a:cubicBezTo>
                    <a:pt x="1" y="133"/>
                    <a:pt x="0" y="129"/>
                    <a:pt x="0" y="125"/>
                  </a:cubicBezTo>
                  <a:cubicBezTo>
                    <a:pt x="0" y="114"/>
                    <a:pt x="6" y="106"/>
                    <a:pt x="15" y="100"/>
                  </a:cubicBezTo>
                  <a:cubicBezTo>
                    <a:pt x="26" y="94"/>
                    <a:pt x="40" y="92"/>
                    <a:pt x="52" y="91"/>
                  </a:cubicBezTo>
                  <a:cubicBezTo>
                    <a:pt x="49" y="87"/>
                    <a:pt x="47" y="83"/>
                    <a:pt x="47" y="77"/>
                  </a:cubicBezTo>
                  <a:cubicBezTo>
                    <a:pt x="47" y="74"/>
                    <a:pt x="47" y="72"/>
                    <a:pt x="48" y="70"/>
                  </a:cubicBezTo>
                  <a:cubicBezTo>
                    <a:pt x="46" y="70"/>
                    <a:pt x="44" y="70"/>
                    <a:pt x="42" y="70"/>
                  </a:cubicBezTo>
                  <a:cubicBezTo>
                    <a:pt x="24" y="70"/>
                    <a:pt x="10" y="57"/>
                    <a:pt x="10" y="38"/>
                  </a:cubicBezTo>
                  <a:cubicBezTo>
                    <a:pt x="10" y="28"/>
                    <a:pt x="15" y="18"/>
                    <a:pt x="22" y="12"/>
                  </a:cubicBezTo>
                  <a:cubicBezTo>
                    <a:pt x="32" y="3"/>
                    <a:pt x="46" y="0"/>
                    <a:pt x="59" y="0"/>
                  </a:cubicBezTo>
                  <a:cubicBezTo>
                    <a:pt x="98" y="0"/>
                    <a:pt x="98" y="0"/>
                    <a:pt x="98" y="0"/>
                  </a:cubicBezTo>
                  <a:cubicBezTo>
                    <a:pt x="85" y="8"/>
                    <a:pt x="85" y="8"/>
                    <a:pt x="85" y="8"/>
                  </a:cubicBezTo>
                  <a:cubicBezTo>
                    <a:pt x="73" y="8"/>
                    <a:pt x="73" y="8"/>
                    <a:pt x="73" y="8"/>
                  </a:cubicBezTo>
                  <a:cubicBezTo>
                    <a:pt x="82" y="15"/>
                    <a:pt x="87" y="23"/>
                    <a:pt x="87" y="35"/>
                  </a:cubicBezTo>
                  <a:cubicBezTo>
                    <a:pt x="87" y="59"/>
                    <a:pt x="65" y="61"/>
                    <a:pt x="65" y="73"/>
                  </a:cubicBezTo>
                  <a:cubicBezTo>
                    <a:pt x="65" y="85"/>
                    <a:pt x="93" y="89"/>
                    <a:pt x="93" y="115"/>
                  </a:cubicBezTo>
                  <a:close/>
                  <a:moveTo>
                    <a:pt x="80" y="123"/>
                  </a:moveTo>
                  <a:cubicBezTo>
                    <a:pt x="80" y="111"/>
                    <a:pt x="68" y="103"/>
                    <a:pt x="59" y="97"/>
                  </a:cubicBezTo>
                  <a:cubicBezTo>
                    <a:pt x="58" y="97"/>
                    <a:pt x="56" y="97"/>
                    <a:pt x="55" y="97"/>
                  </a:cubicBezTo>
                  <a:cubicBezTo>
                    <a:pt x="40" y="97"/>
                    <a:pt x="17" y="101"/>
                    <a:pt x="17" y="120"/>
                  </a:cubicBezTo>
                  <a:cubicBezTo>
                    <a:pt x="17" y="139"/>
                    <a:pt x="37" y="145"/>
                    <a:pt x="52" y="145"/>
                  </a:cubicBezTo>
                  <a:cubicBezTo>
                    <a:pt x="65" y="145"/>
                    <a:pt x="80" y="139"/>
                    <a:pt x="80" y="123"/>
                  </a:cubicBezTo>
                  <a:close/>
                  <a:moveTo>
                    <a:pt x="65" y="59"/>
                  </a:moveTo>
                  <a:cubicBezTo>
                    <a:pt x="69" y="55"/>
                    <a:pt x="70" y="50"/>
                    <a:pt x="70" y="44"/>
                  </a:cubicBezTo>
                  <a:cubicBezTo>
                    <a:pt x="70" y="30"/>
                    <a:pt x="62" y="7"/>
                    <a:pt x="45" y="7"/>
                  </a:cubicBezTo>
                  <a:cubicBezTo>
                    <a:pt x="40" y="7"/>
                    <a:pt x="34" y="10"/>
                    <a:pt x="31" y="14"/>
                  </a:cubicBezTo>
                  <a:cubicBezTo>
                    <a:pt x="28" y="18"/>
                    <a:pt x="27" y="23"/>
                    <a:pt x="27" y="29"/>
                  </a:cubicBezTo>
                  <a:cubicBezTo>
                    <a:pt x="27" y="42"/>
                    <a:pt x="35" y="64"/>
                    <a:pt x="51" y="64"/>
                  </a:cubicBezTo>
                  <a:cubicBezTo>
                    <a:pt x="56" y="64"/>
                    <a:pt x="61" y="62"/>
                    <a:pt x="65" y="59"/>
                  </a:cubicBezTo>
                  <a:close/>
                  <a:moveTo>
                    <a:pt x="146" y="64"/>
                  </a:moveTo>
                  <a:cubicBezTo>
                    <a:pt x="146" y="74"/>
                    <a:pt x="146" y="74"/>
                    <a:pt x="146" y="74"/>
                  </a:cubicBezTo>
                  <a:cubicBezTo>
                    <a:pt x="126" y="74"/>
                    <a:pt x="126" y="74"/>
                    <a:pt x="126" y="74"/>
                  </a:cubicBezTo>
                  <a:cubicBezTo>
                    <a:pt x="126" y="94"/>
                    <a:pt x="126" y="94"/>
                    <a:pt x="126" y="94"/>
                  </a:cubicBezTo>
                  <a:cubicBezTo>
                    <a:pt x="117" y="94"/>
                    <a:pt x="117" y="94"/>
                    <a:pt x="117" y="94"/>
                  </a:cubicBezTo>
                  <a:cubicBezTo>
                    <a:pt x="117" y="74"/>
                    <a:pt x="117" y="74"/>
                    <a:pt x="117" y="74"/>
                  </a:cubicBezTo>
                  <a:cubicBezTo>
                    <a:pt x="97" y="74"/>
                    <a:pt x="97" y="74"/>
                    <a:pt x="97" y="74"/>
                  </a:cubicBezTo>
                  <a:cubicBezTo>
                    <a:pt x="97" y="64"/>
                    <a:pt x="97" y="64"/>
                    <a:pt x="97" y="64"/>
                  </a:cubicBezTo>
                  <a:cubicBezTo>
                    <a:pt x="117" y="64"/>
                    <a:pt x="117" y="64"/>
                    <a:pt x="117" y="64"/>
                  </a:cubicBezTo>
                  <a:cubicBezTo>
                    <a:pt x="117" y="44"/>
                    <a:pt x="117" y="44"/>
                    <a:pt x="117" y="44"/>
                  </a:cubicBezTo>
                  <a:cubicBezTo>
                    <a:pt x="126" y="44"/>
                    <a:pt x="126" y="44"/>
                    <a:pt x="126" y="44"/>
                  </a:cubicBezTo>
                  <a:cubicBezTo>
                    <a:pt x="126" y="64"/>
                    <a:pt x="126" y="64"/>
                    <a:pt x="126" y="64"/>
                  </a:cubicBezTo>
                  <a:lnTo>
                    <a:pt x="146" y="6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cs typeface="+mn-ea"/>
                <a:sym typeface="+mn-lt"/>
              </a:endParaRPr>
            </a:p>
          </p:txBody>
        </p:sp>
        <p:sp>
          <p:nvSpPr>
            <p:cNvPr id="14" name="TextBox 48"/>
            <p:cNvSpPr txBox="1"/>
            <p:nvPr/>
          </p:nvSpPr>
          <p:spPr>
            <a:xfrm>
              <a:off x="1086340" y="4895374"/>
              <a:ext cx="1943579" cy="405683"/>
            </a:xfrm>
            <a:prstGeom prst="rect">
              <a:avLst/>
            </a:prstGeom>
            <a:noFill/>
          </p:spPr>
          <p:txBody>
            <a:bodyPr wrap="square" rIns="144000" bIns="36000" numCol="1" spcCol="360000" rtlCol="0">
              <a:spAutoFit/>
            </a:bodyPr>
            <a:lstStyle/>
            <a:p>
              <a:pPr algn="ctr"/>
              <a:r>
                <a:rPr lang="en-US" altLang="zh-CN" sz="1050" dirty="0">
                  <a:solidFill>
                    <a:schemeClr val="bg1"/>
                  </a:solidFill>
                  <a:cs typeface="+mn-ea"/>
                  <a:sym typeface="+mn-lt"/>
                </a:rPr>
                <a:t>Lorem ipsum dolor sit </a:t>
              </a:r>
              <a:r>
                <a:rPr lang="en-US" altLang="zh-CN" sz="1050" dirty="0" err="1">
                  <a:solidFill>
                    <a:schemeClr val="bg1"/>
                  </a:solidFill>
                  <a:cs typeface="+mn-ea"/>
                  <a:sym typeface="+mn-lt"/>
                </a:rPr>
                <a:t>amet</a:t>
              </a:r>
              <a:r>
                <a:rPr lang="en-US" altLang="zh-CN" sz="1050" dirty="0">
                  <a:solidFill>
                    <a:schemeClr val="bg1"/>
                  </a:solidFill>
                  <a:cs typeface="+mn-ea"/>
                  <a:sym typeface="+mn-lt"/>
                </a:rPr>
                <a:t>, </a:t>
              </a:r>
              <a:r>
                <a:rPr lang="en-US" altLang="zh-CN" sz="1050" dirty="0" err="1">
                  <a:solidFill>
                    <a:schemeClr val="bg1"/>
                  </a:solidFill>
                  <a:cs typeface="+mn-ea"/>
                  <a:sym typeface="+mn-lt"/>
                </a:rPr>
                <a:t>consetur</a:t>
              </a:r>
              <a:r>
                <a:rPr lang="en-US" altLang="zh-CN" sz="1050" dirty="0">
                  <a:solidFill>
                    <a:schemeClr val="bg1"/>
                  </a:solidFill>
                  <a:cs typeface="+mn-ea"/>
                  <a:sym typeface="+mn-lt"/>
                </a:rPr>
                <a:t> </a:t>
              </a:r>
              <a:r>
                <a:rPr lang="en-US" altLang="zh-CN" sz="1050" dirty="0" err="1">
                  <a:solidFill>
                    <a:schemeClr val="bg1"/>
                  </a:solidFill>
                  <a:cs typeface="+mn-ea"/>
                  <a:sym typeface="+mn-lt"/>
                </a:rPr>
                <a:t>adipiscing</a:t>
              </a:r>
              <a:r>
                <a:rPr lang="en-US" altLang="zh-CN" sz="1050" dirty="0">
                  <a:solidFill>
                    <a:schemeClr val="bg1"/>
                  </a:solidFill>
                  <a:cs typeface="+mn-ea"/>
                  <a:sym typeface="+mn-lt"/>
                </a:rPr>
                <a:t> </a:t>
              </a:r>
            </a:p>
          </p:txBody>
        </p:sp>
        <p:sp>
          <p:nvSpPr>
            <p:cNvPr id="15" name="TextBox 48"/>
            <p:cNvSpPr txBox="1"/>
            <p:nvPr/>
          </p:nvSpPr>
          <p:spPr>
            <a:xfrm>
              <a:off x="1281792" y="4607538"/>
              <a:ext cx="2087879" cy="328739"/>
            </a:xfrm>
            <a:prstGeom prst="rect">
              <a:avLst/>
            </a:prstGeom>
            <a:noFill/>
          </p:spPr>
          <p:txBody>
            <a:bodyPr wrap="square" rIns="144000" bIns="36000" numCol="1" spcCol="360000" rtlCol="0">
              <a:spAutoFit/>
            </a:bodyPr>
            <a:lstStyle/>
            <a:p>
              <a:pPr>
                <a:defRPr sz="1800">
                  <a:solidFill>
                    <a:srgbClr val="000000"/>
                  </a:solidFill>
                </a:defRPr>
              </a:pPr>
              <a:r>
                <a:rPr lang="en-US" altLang="zh-CN" sz="1600" dirty="0">
                  <a:solidFill>
                    <a:srgbClr val="FFFFFF"/>
                  </a:solidFill>
                  <a:cs typeface="+mn-ea"/>
                  <a:sym typeface="+mn-lt"/>
                </a:rPr>
                <a:t>Bundle Packed</a:t>
              </a:r>
            </a:p>
          </p:txBody>
        </p:sp>
      </p:grpSp>
      <p:grpSp>
        <p:nvGrpSpPr>
          <p:cNvPr id="16" name="组合 15"/>
          <p:cNvGrpSpPr/>
          <p:nvPr/>
        </p:nvGrpSpPr>
        <p:grpSpPr>
          <a:xfrm>
            <a:off x="3390449" y="1580937"/>
            <a:ext cx="2714172" cy="4328917"/>
            <a:chOff x="3390449" y="1580937"/>
            <a:chExt cx="2714172" cy="4328917"/>
          </a:xfrm>
        </p:grpSpPr>
        <p:sp>
          <p:nvSpPr>
            <p:cNvPr id="17" name="Rectangle 24"/>
            <p:cNvSpPr/>
            <p:nvPr/>
          </p:nvSpPr>
          <p:spPr>
            <a:xfrm>
              <a:off x="3390449" y="4581474"/>
              <a:ext cx="2714172" cy="13283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cs typeface="+mn-ea"/>
                <a:sym typeface="+mn-lt"/>
              </a:endParaRPr>
            </a:p>
          </p:txBody>
        </p:sp>
        <p:sp>
          <p:nvSpPr>
            <p:cNvPr id="18" name="Rectangle 23"/>
            <p:cNvSpPr/>
            <p:nvPr/>
          </p:nvSpPr>
          <p:spPr>
            <a:xfrm>
              <a:off x="3390449" y="1580937"/>
              <a:ext cx="2714172" cy="3000536"/>
            </a:xfrm>
            <a:prstGeom prst="rect">
              <a:avLst/>
            </a:prstGeom>
            <a:blipFill dpi="0" rotWithShape="1">
              <a:blip r:embed="rId5" cstate="email">
                <a:extLst>
                  <a:ext uri="{BEBA8EAE-BF5A-486C-A8C5-ECC9F3942E4B}">
                    <a14:imgProps xmlns:a14="http://schemas.microsoft.com/office/drawing/2010/main">
                      <a14:imgLayer r:embed="rId6">
                        <a14:imgEffect>
                          <a14:sharpenSoften amount="-50000"/>
                        </a14:imgEffect>
                        <a14:imgEffect>
                          <a14:saturation sat="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cs typeface="+mn-ea"/>
                <a:sym typeface="+mn-lt"/>
              </a:endParaRPr>
            </a:p>
          </p:txBody>
        </p:sp>
        <p:sp>
          <p:nvSpPr>
            <p:cNvPr id="19" name="Freeform 86"/>
            <p:cNvSpPr>
              <a:spLocks/>
            </p:cNvSpPr>
            <p:nvPr/>
          </p:nvSpPr>
          <p:spPr bwMode="auto">
            <a:xfrm>
              <a:off x="4336712" y="5491496"/>
              <a:ext cx="91651" cy="175076"/>
            </a:xfrm>
            <a:custGeom>
              <a:avLst/>
              <a:gdLst>
                <a:gd name="T0" fmla="*/ 80 w 80"/>
                <a:gd name="T1" fmla="*/ 25 h 153"/>
                <a:gd name="T2" fmla="*/ 65 w 80"/>
                <a:gd name="T3" fmla="*/ 25 h 153"/>
                <a:gd name="T4" fmla="*/ 52 w 80"/>
                <a:gd name="T5" fmla="*/ 38 h 153"/>
                <a:gd name="T6" fmla="*/ 52 w 80"/>
                <a:gd name="T7" fmla="*/ 56 h 153"/>
                <a:gd name="T8" fmla="*/ 79 w 80"/>
                <a:gd name="T9" fmla="*/ 56 h 153"/>
                <a:gd name="T10" fmla="*/ 75 w 80"/>
                <a:gd name="T11" fmla="*/ 83 h 153"/>
                <a:gd name="T12" fmla="*/ 52 w 80"/>
                <a:gd name="T13" fmla="*/ 83 h 153"/>
                <a:gd name="T14" fmla="*/ 52 w 80"/>
                <a:gd name="T15" fmla="*/ 153 h 153"/>
                <a:gd name="T16" fmla="*/ 24 w 80"/>
                <a:gd name="T17" fmla="*/ 153 h 153"/>
                <a:gd name="T18" fmla="*/ 24 w 80"/>
                <a:gd name="T19" fmla="*/ 83 h 153"/>
                <a:gd name="T20" fmla="*/ 0 w 80"/>
                <a:gd name="T21" fmla="*/ 83 h 153"/>
                <a:gd name="T22" fmla="*/ 0 w 80"/>
                <a:gd name="T23" fmla="*/ 56 h 153"/>
                <a:gd name="T24" fmla="*/ 24 w 80"/>
                <a:gd name="T25" fmla="*/ 56 h 153"/>
                <a:gd name="T26" fmla="*/ 24 w 80"/>
                <a:gd name="T27" fmla="*/ 36 h 153"/>
                <a:gd name="T28" fmla="*/ 59 w 80"/>
                <a:gd name="T29" fmla="*/ 0 h 153"/>
                <a:gd name="T30" fmla="*/ 80 w 80"/>
                <a:gd name="T31" fmla="*/ 1 h 153"/>
                <a:gd name="T32" fmla="*/ 80 w 80"/>
                <a:gd name="T33" fmla="*/ 2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153">
                  <a:moveTo>
                    <a:pt x="80" y="25"/>
                  </a:moveTo>
                  <a:cubicBezTo>
                    <a:pt x="65" y="25"/>
                    <a:pt x="65" y="25"/>
                    <a:pt x="65" y="25"/>
                  </a:cubicBezTo>
                  <a:cubicBezTo>
                    <a:pt x="54" y="25"/>
                    <a:pt x="52" y="31"/>
                    <a:pt x="52" y="38"/>
                  </a:cubicBezTo>
                  <a:cubicBezTo>
                    <a:pt x="52" y="56"/>
                    <a:pt x="52" y="56"/>
                    <a:pt x="52" y="56"/>
                  </a:cubicBezTo>
                  <a:cubicBezTo>
                    <a:pt x="79" y="56"/>
                    <a:pt x="79" y="56"/>
                    <a:pt x="79" y="56"/>
                  </a:cubicBezTo>
                  <a:cubicBezTo>
                    <a:pt x="75" y="83"/>
                    <a:pt x="75" y="83"/>
                    <a:pt x="75" y="83"/>
                  </a:cubicBezTo>
                  <a:cubicBezTo>
                    <a:pt x="52" y="83"/>
                    <a:pt x="52" y="83"/>
                    <a:pt x="52" y="83"/>
                  </a:cubicBezTo>
                  <a:cubicBezTo>
                    <a:pt x="52" y="153"/>
                    <a:pt x="52" y="153"/>
                    <a:pt x="52" y="153"/>
                  </a:cubicBezTo>
                  <a:cubicBezTo>
                    <a:pt x="24" y="153"/>
                    <a:pt x="24" y="153"/>
                    <a:pt x="24" y="153"/>
                  </a:cubicBezTo>
                  <a:cubicBezTo>
                    <a:pt x="24" y="83"/>
                    <a:pt x="24" y="83"/>
                    <a:pt x="24" y="83"/>
                  </a:cubicBezTo>
                  <a:cubicBezTo>
                    <a:pt x="0" y="83"/>
                    <a:pt x="0" y="83"/>
                    <a:pt x="0" y="83"/>
                  </a:cubicBezTo>
                  <a:cubicBezTo>
                    <a:pt x="0" y="56"/>
                    <a:pt x="0" y="56"/>
                    <a:pt x="0" y="56"/>
                  </a:cubicBezTo>
                  <a:cubicBezTo>
                    <a:pt x="24" y="56"/>
                    <a:pt x="24" y="56"/>
                    <a:pt x="24" y="56"/>
                  </a:cubicBezTo>
                  <a:cubicBezTo>
                    <a:pt x="24" y="36"/>
                    <a:pt x="24" y="36"/>
                    <a:pt x="24" y="36"/>
                  </a:cubicBezTo>
                  <a:cubicBezTo>
                    <a:pt x="24" y="12"/>
                    <a:pt x="38" y="0"/>
                    <a:pt x="59" y="0"/>
                  </a:cubicBezTo>
                  <a:cubicBezTo>
                    <a:pt x="69" y="0"/>
                    <a:pt x="77" y="0"/>
                    <a:pt x="80" y="1"/>
                  </a:cubicBezTo>
                  <a:lnTo>
                    <a:pt x="80" y="2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cs typeface="+mn-ea"/>
                <a:sym typeface="+mn-lt"/>
              </a:endParaRPr>
            </a:p>
          </p:txBody>
        </p:sp>
        <p:sp>
          <p:nvSpPr>
            <p:cNvPr id="20" name="Freeform 88"/>
            <p:cNvSpPr>
              <a:spLocks/>
            </p:cNvSpPr>
            <p:nvPr/>
          </p:nvSpPr>
          <p:spPr bwMode="auto">
            <a:xfrm>
              <a:off x="4610308" y="5493974"/>
              <a:ext cx="209737" cy="171335"/>
            </a:xfrm>
            <a:custGeom>
              <a:avLst/>
              <a:gdLst>
                <a:gd name="T0" fmla="*/ 130 w 145"/>
                <a:gd name="T1" fmla="*/ 30 h 119"/>
                <a:gd name="T2" fmla="*/ 131 w 145"/>
                <a:gd name="T3" fmla="*/ 34 h 119"/>
                <a:gd name="T4" fmla="*/ 46 w 145"/>
                <a:gd name="T5" fmla="*/ 119 h 119"/>
                <a:gd name="T6" fmla="*/ 0 w 145"/>
                <a:gd name="T7" fmla="*/ 105 h 119"/>
                <a:gd name="T8" fmla="*/ 7 w 145"/>
                <a:gd name="T9" fmla="*/ 106 h 119"/>
                <a:gd name="T10" fmla="*/ 44 w 145"/>
                <a:gd name="T11" fmla="*/ 93 h 119"/>
                <a:gd name="T12" fmla="*/ 16 w 145"/>
                <a:gd name="T13" fmla="*/ 72 h 119"/>
                <a:gd name="T14" fmla="*/ 22 w 145"/>
                <a:gd name="T15" fmla="*/ 73 h 119"/>
                <a:gd name="T16" fmla="*/ 30 w 145"/>
                <a:gd name="T17" fmla="*/ 72 h 119"/>
                <a:gd name="T18" fmla="*/ 6 w 145"/>
                <a:gd name="T19" fmla="*/ 42 h 119"/>
                <a:gd name="T20" fmla="*/ 6 w 145"/>
                <a:gd name="T21" fmla="*/ 42 h 119"/>
                <a:gd name="T22" fmla="*/ 19 w 145"/>
                <a:gd name="T23" fmla="*/ 46 h 119"/>
                <a:gd name="T24" fmla="*/ 6 w 145"/>
                <a:gd name="T25" fmla="*/ 21 h 119"/>
                <a:gd name="T26" fmla="*/ 10 w 145"/>
                <a:gd name="T27" fmla="*/ 6 h 119"/>
                <a:gd name="T28" fmla="*/ 71 w 145"/>
                <a:gd name="T29" fmla="*/ 37 h 119"/>
                <a:gd name="T30" fmla="*/ 71 w 145"/>
                <a:gd name="T31" fmla="*/ 30 h 119"/>
                <a:gd name="T32" fmla="*/ 101 w 145"/>
                <a:gd name="T33" fmla="*/ 0 h 119"/>
                <a:gd name="T34" fmla="*/ 122 w 145"/>
                <a:gd name="T35" fmla="*/ 10 h 119"/>
                <a:gd name="T36" fmla="*/ 141 w 145"/>
                <a:gd name="T37" fmla="*/ 2 h 119"/>
                <a:gd name="T38" fmla="*/ 128 w 145"/>
                <a:gd name="T39" fmla="*/ 19 h 119"/>
                <a:gd name="T40" fmla="*/ 145 w 145"/>
                <a:gd name="T41" fmla="*/ 14 h 119"/>
                <a:gd name="T42" fmla="*/ 130 w 145"/>
                <a:gd name="T43" fmla="*/ 3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5" h="119">
                  <a:moveTo>
                    <a:pt x="130" y="30"/>
                  </a:moveTo>
                  <a:cubicBezTo>
                    <a:pt x="131" y="31"/>
                    <a:pt x="131" y="32"/>
                    <a:pt x="131" y="34"/>
                  </a:cubicBezTo>
                  <a:cubicBezTo>
                    <a:pt x="131" y="73"/>
                    <a:pt x="100" y="119"/>
                    <a:pt x="46" y="119"/>
                  </a:cubicBezTo>
                  <a:cubicBezTo>
                    <a:pt x="29" y="119"/>
                    <a:pt x="13" y="114"/>
                    <a:pt x="0" y="105"/>
                  </a:cubicBezTo>
                  <a:cubicBezTo>
                    <a:pt x="2" y="105"/>
                    <a:pt x="4" y="106"/>
                    <a:pt x="7" y="106"/>
                  </a:cubicBezTo>
                  <a:cubicBezTo>
                    <a:pt x="21" y="106"/>
                    <a:pt x="34" y="101"/>
                    <a:pt x="44" y="93"/>
                  </a:cubicBezTo>
                  <a:cubicBezTo>
                    <a:pt x="31" y="92"/>
                    <a:pt x="20" y="84"/>
                    <a:pt x="16" y="72"/>
                  </a:cubicBezTo>
                  <a:cubicBezTo>
                    <a:pt x="18" y="72"/>
                    <a:pt x="20" y="73"/>
                    <a:pt x="22" y="73"/>
                  </a:cubicBezTo>
                  <a:cubicBezTo>
                    <a:pt x="24" y="73"/>
                    <a:pt x="27" y="72"/>
                    <a:pt x="30" y="72"/>
                  </a:cubicBezTo>
                  <a:cubicBezTo>
                    <a:pt x="16" y="69"/>
                    <a:pt x="6" y="57"/>
                    <a:pt x="6" y="42"/>
                  </a:cubicBezTo>
                  <a:cubicBezTo>
                    <a:pt x="6" y="42"/>
                    <a:pt x="6" y="42"/>
                    <a:pt x="6" y="42"/>
                  </a:cubicBezTo>
                  <a:cubicBezTo>
                    <a:pt x="10" y="44"/>
                    <a:pt x="14" y="45"/>
                    <a:pt x="19" y="46"/>
                  </a:cubicBezTo>
                  <a:cubicBezTo>
                    <a:pt x="11" y="40"/>
                    <a:pt x="6" y="31"/>
                    <a:pt x="6" y="21"/>
                  </a:cubicBezTo>
                  <a:cubicBezTo>
                    <a:pt x="6" y="15"/>
                    <a:pt x="7" y="10"/>
                    <a:pt x="10" y="6"/>
                  </a:cubicBezTo>
                  <a:cubicBezTo>
                    <a:pt x="25" y="24"/>
                    <a:pt x="47" y="36"/>
                    <a:pt x="71" y="37"/>
                  </a:cubicBezTo>
                  <a:cubicBezTo>
                    <a:pt x="71" y="35"/>
                    <a:pt x="71" y="32"/>
                    <a:pt x="71" y="30"/>
                  </a:cubicBezTo>
                  <a:cubicBezTo>
                    <a:pt x="71" y="14"/>
                    <a:pt x="84" y="0"/>
                    <a:pt x="101" y="0"/>
                  </a:cubicBezTo>
                  <a:cubicBezTo>
                    <a:pt x="109" y="0"/>
                    <a:pt x="117" y="4"/>
                    <a:pt x="122" y="10"/>
                  </a:cubicBezTo>
                  <a:cubicBezTo>
                    <a:pt x="129" y="8"/>
                    <a:pt x="136" y="6"/>
                    <a:pt x="141" y="2"/>
                  </a:cubicBezTo>
                  <a:cubicBezTo>
                    <a:pt x="139" y="9"/>
                    <a:pt x="134" y="15"/>
                    <a:pt x="128" y="19"/>
                  </a:cubicBezTo>
                  <a:cubicBezTo>
                    <a:pt x="134" y="18"/>
                    <a:pt x="140" y="17"/>
                    <a:pt x="145" y="14"/>
                  </a:cubicBezTo>
                  <a:cubicBezTo>
                    <a:pt x="141" y="20"/>
                    <a:pt x="136" y="26"/>
                    <a:pt x="130" y="3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cs typeface="+mn-ea"/>
                <a:sym typeface="+mn-lt"/>
              </a:endParaRPr>
            </a:p>
          </p:txBody>
        </p:sp>
        <p:sp>
          <p:nvSpPr>
            <p:cNvPr id="21" name="Freeform 98"/>
            <p:cNvSpPr>
              <a:spLocks noEditPoints="1"/>
            </p:cNvSpPr>
            <p:nvPr/>
          </p:nvSpPr>
          <p:spPr bwMode="auto">
            <a:xfrm>
              <a:off x="5001988" y="5488456"/>
              <a:ext cx="171223" cy="179664"/>
            </a:xfrm>
            <a:custGeom>
              <a:avLst/>
              <a:gdLst>
                <a:gd name="T0" fmla="*/ 93 w 146"/>
                <a:gd name="T1" fmla="*/ 115 h 153"/>
                <a:gd name="T2" fmla="*/ 89 w 146"/>
                <a:gd name="T3" fmla="*/ 131 h 153"/>
                <a:gd name="T4" fmla="*/ 42 w 146"/>
                <a:gd name="T5" fmla="*/ 153 h 153"/>
                <a:gd name="T6" fmla="*/ 3 w 146"/>
                <a:gd name="T7" fmla="*/ 137 h 153"/>
                <a:gd name="T8" fmla="*/ 0 w 146"/>
                <a:gd name="T9" fmla="*/ 125 h 153"/>
                <a:gd name="T10" fmla="*/ 15 w 146"/>
                <a:gd name="T11" fmla="*/ 100 h 153"/>
                <a:gd name="T12" fmla="*/ 52 w 146"/>
                <a:gd name="T13" fmla="*/ 91 h 153"/>
                <a:gd name="T14" fmla="*/ 47 w 146"/>
                <a:gd name="T15" fmla="*/ 77 h 153"/>
                <a:gd name="T16" fmla="*/ 48 w 146"/>
                <a:gd name="T17" fmla="*/ 70 h 153"/>
                <a:gd name="T18" fmla="*/ 42 w 146"/>
                <a:gd name="T19" fmla="*/ 70 h 153"/>
                <a:gd name="T20" fmla="*/ 10 w 146"/>
                <a:gd name="T21" fmla="*/ 38 h 153"/>
                <a:gd name="T22" fmla="*/ 22 w 146"/>
                <a:gd name="T23" fmla="*/ 12 h 153"/>
                <a:gd name="T24" fmla="*/ 59 w 146"/>
                <a:gd name="T25" fmla="*/ 0 h 153"/>
                <a:gd name="T26" fmla="*/ 98 w 146"/>
                <a:gd name="T27" fmla="*/ 0 h 153"/>
                <a:gd name="T28" fmla="*/ 85 w 146"/>
                <a:gd name="T29" fmla="*/ 8 h 153"/>
                <a:gd name="T30" fmla="*/ 73 w 146"/>
                <a:gd name="T31" fmla="*/ 8 h 153"/>
                <a:gd name="T32" fmla="*/ 87 w 146"/>
                <a:gd name="T33" fmla="*/ 35 h 153"/>
                <a:gd name="T34" fmla="*/ 65 w 146"/>
                <a:gd name="T35" fmla="*/ 73 h 153"/>
                <a:gd name="T36" fmla="*/ 93 w 146"/>
                <a:gd name="T37" fmla="*/ 115 h 153"/>
                <a:gd name="T38" fmla="*/ 80 w 146"/>
                <a:gd name="T39" fmla="*/ 123 h 153"/>
                <a:gd name="T40" fmla="*/ 59 w 146"/>
                <a:gd name="T41" fmla="*/ 97 h 153"/>
                <a:gd name="T42" fmla="*/ 55 w 146"/>
                <a:gd name="T43" fmla="*/ 97 h 153"/>
                <a:gd name="T44" fmla="*/ 17 w 146"/>
                <a:gd name="T45" fmla="*/ 120 h 153"/>
                <a:gd name="T46" fmla="*/ 52 w 146"/>
                <a:gd name="T47" fmla="*/ 145 h 153"/>
                <a:gd name="T48" fmla="*/ 80 w 146"/>
                <a:gd name="T49" fmla="*/ 123 h 153"/>
                <a:gd name="T50" fmla="*/ 65 w 146"/>
                <a:gd name="T51" fmla="*/ 59 h 153"/>
                <a:gd name="T52" fmla="*/ 70 w 146"/>
                <a:gd name="T53" fmla="*/ 44 h 153"/>
                <a:gd name="T54" fmla="*/ 45 w 146"/>
                <a:gd name="T55" fmla="*/ 7 h 153"/>
                <a:gd name="T56" fmla="*/ 31 w 146"/>
                <a:gd name="T57" fmla="*/ 14 h 153"/>
                <a:gd name="T58" fmla="*/ 27 w 146"/>
                <a:gd name="T59" fmla="*/ 29 h 153"/>
                <a:gd name="T60" fmla="*/ 51 w 146"/>
                <a:gd name="T61" fmla="*/ 64 h 153"/>
                <a:gd name="T62" fmla="*/ 65 w 146"/>
                <a:gd name="T63" fmla="*/ 59 h 153"/>
                <a:gd name="T64" fmla="*/ 146 w 146"/>
                <a:gd name="T65" fmla="*/ 64 h 153"/>
                <a:gd name="T66" fmla="*/ 146 w 146"/>
                <a:gd name="T67" fmla="*/ 74 h 153"/>
                <a:gd name="T68" fmla="*/ 126 w 146"/>
                <a:gd name="T69" fmla="*/ 74 h 153"/>
                <a:gd name="T70" fmla="*/ 126 w 146"/>
                <a:gd name="T71" fmla="*/ 94 h 153"/>
                <a:gd name="T72" fmla="*/ 117 w 146"/>
                <a:gd name="T73" fmla="*/ 94 h 153"/>
                <a:gd name="T74" fmla="*/ 117 w 146"/>
                <a:gd name="T75" fmla="*/ 74 h 153"/>
                <a:gd name="T76" fmla="*/ 97 w 146"/>
                <a:gd name="T77" fmla="*/ 74 h 153"/>
                <a:gd name="T78" fmla="*/ 97 w 146"/>
                <a:gd name="T79" fmla="*/ 64 h 153"/>
                <a:gd name="T80" fmla="*/ 117 w 146"/>
                <a:gd name="T81" fmla="*/ 64 h 153"/>
                <a:gd name="T82" fmla="*/ 117 w 146"/>
                <a:gd name="T83" fmla="*/ 44 h 153"/>
                <a:gd name="T84" fmla="*/ 126 w 146"/>
                <a:gd name="T85" fmla="*/ 44 h 153"/>
                <a:gd name="T86" fmla="*/ 126 w 146"/>
                <a:gd name="T87" fmla="*/ 64 h 153"/>
                <a:gd name="T88" fmla="*/ 146 w 146"/>
                <a:gd name="T89" fmla="*/ 6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6" h="153">
                  <a:moveTo>
                    <a:pt x="93" y="115"/>
                  </a:moveTo>
                  <a:cubicBezTo>
                    <a:pt x="93" y="121"/>
                    <a:pt x="92" y="127"/>
                    <a:pt x="89" y="131"/>
                  </a:cubicBezTo>
                  <a:cubicBezTo>
                    <a:pt x="80" y="148"/>
                    <a:pt x="60" y="153"/>
                    <a:pt x="42" y="153"/>
                  </a:cubicBezTo>
                  <a:cubicBezTo>
                    <a:pt x="28" y="153"/>
                    <a:pt x="11" y="150"/>
                    <a:pt x="3" y="137"/>
                  </a:cubicBezTo>
                  <a:cubicBezTo>
                    <a:pt x="1" y="133"/>
                    <a:pt x="0" y="129"/>
                    <a:pt x="0" y="125"/>
                  </a:cubicBezTo>
                  <a:cubicBezTo>
                    <a:pt x="0" y="114"/>
                    <a:pt x="6" y="106"/>
                    <a:pt x="15" y="100"/>
                  </a:cubicBezTo>
                  <a:cubicBezTo>
                    <a:pt x="26" y="94"/>
                    <a:pt x="40" y="92"/>
                    <a:pt x="52" y="91"/>
                  </a:cubicBezTo>
                  <a:cubicBezTo>
                    <a:pt x="49" y="87"/>
                    <a:pt x="47" y="83"/>
                    <a:pt x="47" y="77"/>
                  </a:cubicBezTo>
                  <a:cubicBezTo>
                    <a:pt x="47" y="74"/>
                    <a:pt x="47" y="72"/>
                    <a:pt x="48" y="70"/>
                  </a:cubicBezTo>
                  <a:cubicBezTo>
                    <a:pt x="46" y="70"/>
                    <a:pt x="44" y="70"/>
                    <a:pt x="42" y="70"/>
                  </a:cubicBezTo>
                  <a:cubicBezTo>
                    <a:pt x="24" y="70"/>
                    <a:pt x="10" y="57"/>
                    <a:pt x="10" y="38"/>
                  </a:cubicBezTo>
                  <a:cubicBezTo>
                    <a:pt x="10" y="28"/>
                    <a:pt x="15" y="18"/>
                    <a:pt x="22" y="12"/>
                  </a:cubicBezTo>
                  <a:cubicBezTo>
                    <a:pt x="32" y="3"/>
                    <a:pt x="46" y="0"/>
                    <a:pt x="59" y="0"/>
                  </a:cubicBezTo>
                  <a:cubicBezTo>
                    <a:pt x="98" y="0"/>
                    <a:pt x="98" y="0"/>
                    <a:pt x="98" y="0"/>
                  </a:cubicBezTo>
                  <a:cubicBezTo>
                    <a:pt x="85" y="8"/>
                    <a:pt x="85" y="8"/>
                    <a:pt x="85" y="8"/>
                  </a:cubicBezTo>
                  <a:cubicBezTo>
                    <a:pt x="73" y="8"/>
                    <a:pt x="73" y="8"/>
                    <a:pt x="73" y="8"/>
                  </a:cubicBezTo>
                  <a:cubicBezTo>
                    <a:pt x="82" y="15"/>
                    <a:pt x="87" y="23"/>
                    <a:pt x="87" y="35"/>
                  </a:cubicBezTo>
                  <a:cubicBezTo>
                    <a:pt x="87" y="59"/>
                    <a:pt x="65" y="61"/>
                    <a:pt x="65" y="73"/>
                  </a:cubicBezTo>
                  <a:cubicBezTo>
                    <a:pt x="65" y="85"/>
                    <a:pt x="93" y="89"/>
                    <a:pt x="93" y="115"/>
                  </a:cubicBezTo>
                  <a:close/>
                  <a:moveTo>
                    <a:pt x="80" y="123"/>
                  </a:moveTo>
                  <a:cubicBezTo>
                    <a:pt x="80" y="111"/>
                    <a:pt x="68" y="103"/>
                    <a:pt x="59" y="97"/>
                  </a:cubicBezTo>
                  <a:cubicBezTo>
                    <a:pt x="58" y="97"/>
                    <a:pt x="56" y="97"/>
                    <a:pt x="55" y="97"/>
                  </a:cubicBezTo>
                  <a:cubicBezTo>
                    <a:pt x="40" y="97"/>
                    <a:pt x="17" y="101"/>
                    <a:pt x="17" y="120"/>
                  </a:cubicBezTo>
                  <a:cubicBezTo>
                    <a:pt x="17" y="139"/>
                    <a:pt x="37" y="145"/>
                    <a:pt x="52" y="145"/>
                  </a:cubicBezTo>
                  <a:cubicBezTo>
                    <a:pt x="65" y="145"/>
                    <a:pt x="80" y="139"/>
                    <a:pt x="80" y="123"/>
                  </a:cubicBezTo>
                  <a:close/>
                  <a:moveTo>
                    <a:pt x="65" y="59"/>
                  </a:moveTo>
                  <a:cubicBezTo>
                    <a:pt x="69" y="55"/>
                    <a:pt x="70" y="50"/>
                    <a:pt x="70" y="44"/>
                  </a:cubicBezTo>
                  <a:cubicBezTo>
                    <a:pt x="70" y="30"/>
                    <a:pt x="62" y="7"/>
                    <a:pt x="45" y="7"/>
                  </a:cubicBezTo>
                  <a:cubicBezTo>
                    <a:pt x="40" y="7"/>
                    <a:pt x="34" y="10"/>
                    <a:pt x="31" y="14"/>
                  </a:cubicBezTo>
                  <a:cubicBezTo>
                    <a:pt x="28" y="18"/>
                    <a:pt x="27" y="23"/>
                    <a:pt x="27" y="29"/>
                  </a:cubicBezTo>
                  <a:cubicBezTo>
                    <a:pt x="27" y="42"/>
                    <a:pt x="35" y="64"/>
                    <a:pt x="51" y="64"/>
                  </a:cubicBezTo>
                  <a:cubicBezTo>
                    <a:pt x="56" y="64"/>
                    <a:pt x="61" y="62"/>
                    <a:pt x="65" y="59"/>
                  </a:cubicBezTo>
                  <a:close/>
                  <a:moveTo>
                    <a:pt x="146" y="64"/>
                  </a:moveTo>
                  <a:cubicBezTo>
                    <a:pt x="146" y="74"/>
                    <a:pt x="146" y="74"/>
                    <a:pt x="146" y="74"/>
                  </a:cubicBezTo>
                  <a:cubicBezTo>
                    <a:pt x="126" y="74"/>
                    <a:pt x="126" y="74"/>
                    <a:pt x="126" y="74"/>
                  </a:cubicBezTo>
                  <a:cubicBezTo>
                    <a:pt x="126" y="94"/>
                    <a:pt x="126" y="94"/>
                    <a:pt x="126" y="94"/>
                  </a:cubicBezTo>
                  <a:cubicBezTo>
                    <a:pt x="117" y="94"/>
                    <a:pt x="117" y="94"/>
                    <a:pt x="117" y="94"/>
                  </a:cubicBezTo>
                  <a:cubicBezTo>
                    <a:pt x="117" y="74"/>
                    <a:pt x="117" y="74"/>
                    <a:pt x="117" y="74"/>
                  </a:cubicBezTo>
                  <a:cubicBezTo>
                    <a:pt x="97" y="74"/>
                    <a:pt x="97" y="74"/>
                    <a:pt x="97" y="74"/>
                  </a:cubicBezTo>
                  <a:cubicBezTo>
                    <a:pt x="97" y="64"/>
                    <a:pt x="97" y="64"/>
                    <a:pt x="97" y="64"/>
                  </a:cubicBezTo>
                  <a:cubicBezTo>
                    <a:pt x="117" y="64"/>
                    <a:pt x="117" y="64"/>
                    <a:pt x="117" y="64"/>
                  </a:cubicBezTo>
                  <a:cubicBezTo>
                    <a:pt x="117" y="44"/>
                    <a:pt x="117" y="44"/>
                    <a:pt x="117" y="44"/>
                  </a:cubicBezTo>
                  <a:cubicBezTo>
                    <a:pt x="126" y="44"/>
                    <a:pt x="126" y="44"/>
                    <a:pt x="126" y="44"/>
                  </a:cubicBezTo>
                  <a:cubicBezTo>
                    <a:pt x="126" y="64"/>
                    <a:pt x="126" y="64"/>
                    <a:pt x="126" y="64"/>
                  </a:cubicBezTo>
                  <a:lnTo>
                    <a:pt x="146" y="6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cs typeface="+mn-ea"/>
                <a:sym typeface="+mn-lt"/>
              </a:endParaRPr>
            </a:p>
          </p:txBody>
        </p:sp>
        <p:sp>
          <p:nvSpPr>
            <p:cNvPr id="22" name="TextBox 48"/>
            <p:cNvSpPr txBox="1"/>
            <p:nvPr/>
          </p:nvSpPr>
          <p:spPr>
            <a:xfrm>
              <a:off x="3774416" y="4895374"/>
              <a:ext cx="1943579" cy="405683"/>
            </a:xfrm>
            <a:prstGeom prst="rect">
              <a:avLst/>
            </a:prstGeom>
            <a:noFill/>
          </p:spPr>
          <p:txBody>
            <a:bodyPr wrap="square" rIns="144000" bIns="36000" numCol="1" spcCol="360000" rtlCol="0">
              <a:spAutoFit/>
            </a:bodyPr>
            <a:lstStyle/>
            <a:p>
              <a:pPr algn="ctr"/>
              <a:r>
                <a:rPr lang="en-US" altLang="zh-CN" sz="1050" dirty="0">
                  <a:solidFill>
                    <a:schemeClr val="bg1"/>
                  </a:solidFill>
                  <a:cs typeface="+mn-ea"/>
                  <a:sym typeface="+mn-lt"/>
                </a:rPr>
                <a:t>Lorem ipsum dolor sit </a:t>
              </a:r>
              <a:r>
                <a:rPr lang="en-US" altLang="zh-CN" sz="1050" dirty="0" err="1">
                  <a:solidFill>
                    <a:schemeClr val="bg1"/>
                  </a:solidFill>
                  <a:cs typeface="+mn-ea"/>
                  <a:sym typeface="+mn-lt"/>
                </a:rPr>
                <a:t>amet</a:t>
              </a:r>
              <a:r>
                <a:rPr lang="en-US" altLang="zh-CN" sz="1050" dirty="0">
                  <a:solidFill>
                    <a:schemeClr val="bg1"/>
                  </a:solidFill>
                  <a:cs typeface="+mn-ea"/>
                  <a:sym typeface="+mn-lt"/>
                </a:rPr>
                <a:t>, </a:t>
              </a:r>
              <a:r>
                <a:rPr lang="en-US" altLang="zh-CN" sz="1050" dirty="0" err="1">
                  <a:solidFill>
                    <a:schemeClr val="bg1"/>
                  </a:solidFill>
                  <a:cs typeface="+mn-ea"/>
                  <a:sym typeface="+mn-lt"/>
                </a:rPr>
                <a:t>consetur</a:t>
              </a:r>
              <a:r>
                <a:rPr lang="en-US" altLang="zh-CN" sz="1050" dirty="0">
                  <a:solidFill>
                    <a:schemeClr val="bg1"/>
                  </a:solidFill>
                  <a:cs typeface="+mn-ea"/>
                  <a:sym typeface="+mn-lt"/>
                </a:rPr>
                <a:t> </a:t>
              </a:r>
              <a:r>
                <a:rPr lang="en-US" altLang="zh-CN" sz="1050" dirty="0" err="1">
                  <a:solidFill>
                    <a:schemeClr val="bg1"/>
                  </a:solidFill>
                  <a:cs typeface="+mn-ea"/>
                  <a:sym typeface="+mn-lt"/>
                </a:rPr>
                <a:t>adipiscing</a:t>
              </a:r>
              <a:r>
                <a:rPr lang="en-US" altLang="zh-CN" sz="1050" dirty="0">
                  <a:solidFill>
                    <a:schemeClr val="bg1"/>
                  </a:solidFill>
                  <a:cs typeface="+mn-ea"/>
                  <a:sym typeface="+mn-lt"/>
                </a:rPr>
                <a:t> </a:t>
              </a:r>
            </a:p>
          </p:txBody>
        </p:sp>
        <p:sp>
          <p:nvSpPr>
            <p:cNvPr id="23" name="TextBox 48"/>
            <p:cNvSpPr txBox="1"/>
            <p:nvPr/>
          </p:nvSpPr>
          <p:spPr>
            <a:xfrm>
              <a:off x="3958670" y="4607538"/>
              <a:ext cx="1826977" cy="328739"/>
            </a:xfrm>
            <a:prstGeom prst="rect">
              <a:avLst/>
            </a:prstGeom>
            <a:noFill/>
          </p:spPr>
          <p:txBody>
            <a:bodyPr wrap="square" rIns="144000" bIns="36000" numCol="1" spcCol="360000" rtlCol="0">
              <a:spAutoFit/>
            </a:bodyPr>
            <a:lstStyle/>
            <a:p>
              <a:pPr>
                <a:defRPr sz="1800">
                  <a:solidFill>
                    <a:srgbClr val="000000"/>
                  </a:solidFill>
                </a:defRPr>
              </a:pPr>
              <a:r>
                <a:rPr lang="en-US" altLang="zh-CN" sz="1600" dirty="0">
                  <a:solidFill>
                    <a:srgbClr val="FFFFFF"/>
                  </a:solidFill>
                  <a:cs typeface="+mn-ea"/>
                  <a:sym typeface="+mn-lt"/>
                </a:rPr>
                <a:t>Bundle Packed</a:t>
              </a:r>
            </a:p>
          </p:txBody>
        </p:sp>
      </p:grpSp>
      <p:grpSp>
        <p:nvGrpSpPr>
          <p:cNvPr id="24" name="组合 23"/>
          <p:cNvGrpSpPr/>
          <p:nvPr/>
        </p:nvGrpSpPr>
        <p:grpSpPr>
          <a:xfrm>
            <a:off x="6101962" y="1580937"/>
            <a:ext cx="2714172" cy="4328916"/>
            <a:chOff x="6101962" y="1580937"/>
            <a:chExt cx="2714172" cy="4328916"/>
          </a:xfrm>
        </p:grpSpPr>
        <p:sp>
          <p:nvSpPr>
            <p:cNvPr id="25" name="Rectangle 32"/>
            <p:cNvSpPr/>
            <p:nvPr/>
          </p:nvSpPr>
          <p:spPr>
            <a:xfrm>
              <a:off x="6101962" y="4581473"/>
              <a:ext cx="2714172" cy="13283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cs typeface="+mn-ea"/>
                <a:sym typeface="+mn-lt"/>
              </a:endParaRPr>
            </a:p>
          </p:txBody>
        </p:sp>
        <p:sp>
          <p:nvSpPr>
            <p:cNvPr id="26" name="Rectangle 31"/>
            <p:cNvSpPr/>
            <p:nvPr/>
          </p:nvSpPr>
          <p:spPr>
            <a:xfrm>
              <a:off x="6101962" y="1580937"/>
              <a:ext cx="2714172" cy="3000536"/>
            </a:xfrm>
            <a:prstGeom prst="rect">
              <a:avLst/>
            </a:prstGeom>
            <a:blipFill dpi="0" rotWithShape="1">
              <a:blip r:embed="rId7"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cs typeface="+mn-ea"/>
                <a:sym typeface="+mn-lt"/>
              </a:endParaRPr>
            </a:p>
          </p:txBody>
        </p:sp>
        <p:sp>
          <p:nvSpPr>
            <p:cNvPr id="27" name="Freeform 86"/>
            <p:cNvSpPr>
              <a:spLocks/>
            </p:cNvSpPr>
            <p:nvPr/>
          </p:nvSpPr>
          <p:spPr bwMode="auto">
            <a:xfrm>
              <a:off x="7048225" y="5491496"/>
              <a:ext cx="91651" cy="175076"/>
            </a:xfrm>
            <a:custGeom>
              <a:avLst/>
              <a:gdLst>
                <a:gd name="T0" fmla="*/ 80 w 80"/>
                <a:gd name="T1" fmla="*/ 25 h 153"/>
                <a:gd name="T2" fmla="*/ 65 w 80"/>
                <a:gd name="T3" fmla="*/ 25 h 153"/>
                <a:gd name="T4" fmla="*/ 52 w 80"/>
                <a:gd name="T5" fmla="*/ 38 h 153"/>
                <a:gd name="T6" fmla="*/ 52 w 80"/>
                <a:gd name="T7" fmla="*/ 56 h 153"/>
                <a:gd name="T8" fmla="*/ 79 w 80"/>
                <a:gd name="T9" fmla="*/ 56 h 153"/>
                <a:gd name="T10" fmla="*/ 75 w 80"/>
                <a:gd name="T11" fmla="*/ 83 h 153"/>
                <a:gd name="T12" fmla="*/ 52 w 80"/>
                <a:gd name="T13" fmla="*/ 83 h 153"/>
                <a:gd name="T14" fmla="*/ 52 w 80"/>
                <a:gd name="T15" fmla="*/ 153 h 153"/>
                <a:gd name="T16" fmla="*/ 24 w 80"/>
                <a:gd name="T17" fmla="*/ 153 h 153"/>
                <a:gd name="T18" fmla="*/ 24 w 80"/>
                <a:gd name="T19" fmla="*/ 83 h 153"/>
                <a:gd name="T20" fmla="*/ 0 w 80"/>
                <a:gd name="T21" fmla="*/ 83 h 153"/>
                <a:gd name="T22" fmla="*/ 0 w 80"/>
                <a:gd name="T23" fmla="*/ 56 h 153"/>
                <a:gd name="T24" fmla="*/ 24 w 80"/>
                <a:gd name="T25" fmla="*/ 56 h 153"/>
                <a:gd name="T26" fmla="*/ 24 w 80"/>
                <a:gd name="T27" fmla="*/ 36 h 153"/>
                <a:gd name="T28" fmla="*/ 59 w 80"/>
                <a:gd name="T29" fmla="*/ 0 h 153"/>
                <a:gd name="T30" fmla="*/ 80 w 80"/>
                <a:gd name="T31" fmla="*/ 1 h 153"/>
                <a:gd name="T32" fmla="*/ 80 w 80"/>
                <a:gd name="T33" fmla="*/ 2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153">
                  <a:moveTo>
                    <a:pt x="80" y="25"/>
                  </a:moveTo>
                  <a:cubicBezTo>
                    <a:pt x="65" y="25"/>
                    <a:pt x="65" y="25"/>
                    <a:pt x="65" y="25"/>
                  </a:cubicBezTo>
                  <a:cubicBezTo>
                    <a:pt x="54" y="25"/>
                    <a:pt x="52" y="31"/>
                    <a:pt x="52" y="38"/>
                  </a:cubicBezTo>
                  <a:cubicBezTo>
                    <a:pt x="52" y="56"/>
                    <a:pt x="52" y="56"/>
                    <a:pt x="52" y="56"/>
                  </a:cubicBezTo>
                  <a:cubicBezTo>
                    <a:pt x="79" y="56"/>
                    <a:pt x="79" y="56"/>
                    <a:pt x="79" y="56"/>
                  </a:cubicBezTo>
                  <a:cubicBezTo>
                    <a:pt x="75" y="83"/>
                    <a:pt x="75" y="83"/>
                    <a:pt x="75" y="83"/>
                  </a:cubicBezTo>
                  <a:cubicBezTo>
                    <a:pt x="52" y="83"/>
                    <a:pt x="52" y="83"/>
                    <a:pt x="52" y="83"/>
                  </a:cubicBezTo>
                  <a:cubicBezTo>
                    <a:pt x="52" y="153"/>
                    <a:pt x="52" y="153"/>
                    <a:pt x="52" y="153"/>
                  </a:cubicBezTo>
                  <a:cubicBezTo>
                    <a:pt x="24" y="153"/>
                    <a:pt x="24" y="153"/>
                    <a:pt x="24" y="153"/>
                  </a:cubicBezTo>
                  <a:cubicBezTo>
                    <a:pt x="24" y="83"/>
                    <a:pt x="24" y="83"/>
                    <a:pt x="24" y="83"/>
                  </a:cubicBezTo>
                  <a:cubicBezTo>
                    <a:pt x="0" y="83"/>
                    <a:pt x="0" y="83"/>
                    <a:pt x="0" y="83"/>
                  </a:cubicBezTo>
                  <a:cubicBezTo>
                    <a:pt x="0" y="56"/>
                    <a:pt x="0" y="56"/>
                    <a:pt x="0" y="56"/>
                  </a:cubicBezTo>
                  <a:cubicBezTo>
                    <a:pt x="24" y="56"/>
                    <a:pt x="24" y="56"/>
                    <a:pt x="24" y="56"/>
                  </a:cubicBezTo>
                  <a:cubicBezTo>
                    <a:pt x="24" y="36"/>
                    <a:pt x="24" y="36"/>
                    <a:pt x="24" y="36"/>
                  </a:cubicBezTo>
                  <a:cubicBezTo>
                    <a:pt x="24" y="12"/>
                    <a:pt x="38" y="0"/>
                    <a:pt x="59" y="0"/>
                  </a:cubicBezTo>
                  <a:cubicBezTo>
                    <a:pt x="69" y="0"/>
                    <a:pt x="77" y="0"/>
                    <a:pt x="80" y="1"/>
                  </a:cubicBezTo>
                  <a:lnTo>
                    <a:pt x="80" y="2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cs typeface="+mn-ea"/>
                <a:sym typeface="+mn-lt"/>
              </a:endParaRPr>
            </a:p>
          </p:txBody>
        </p:sp>
        <p:sp>
          <p:nvSpPr>
            <p:cNvPr id="28" name="Freeform 88"/>
            <p:cNvSpPr>
              <a:spLocks/>
            </p:cNvSpPr>
            <p:nvPr/>
          </p:nvSpPr>
          <p:spPr bwMode="auto">
            <a:xfrm>
              <a:off x="7321821" y="5493974"/>
              <a:ext cx="209737" cy="171335"/>
            </a:xfrm>
            <a:custGeom>
              <a:avLst/>
              <a:gdLst>
                <a:gd name="T0" fmla="*/ 130 w 145"/>
                <a:gd name="T1" fmla="*/ 30 h 119"/>
                <a:gd name="T2" fmla="*/ 131 w 145"/>
                <a:gd name="T3" fmla="*/ 34 h 119"/>
                <a:gd name="T4" fmla="*/ 46 w 145"/>
                <a:gd name="T5" fmla="*/ 119 h 119"/>
                <a:gd name="T6" fmla="*/ 0 w 145"/>
                <a:gd name="T7" fmla="*/ 105 h 119"/>
                <a:gd name="T8" fmla="*/ 7 w 145"/>
                <a:gd name="T9" fmla="*/ 106 h 119"/>
                <a:gd name="T10" fmla="*/ 44 w 145"/>
                <a:gd name="T11" fmla="*/ 93 h 119"/>
                <a:gd name="T12" fmla="*/ 16 w 145"/>
                <a:gd name="T13" fmla="*/ 72 h 119"/>
                <a:gd name="T14" fmla="*/ 22 w 145"/>
                <a:gd name="T15" fmla="*/ 73 h 119"/>
                <a:gd name="T16" fmla="*/ 30 w 145"/>
                <a:gd name="T17" fmla="*/ 72 h 119"/>
                <a:gd name="T18" fmla="*/ 6 w 145"/>
                <a:gd name="T19" fmla="*/ 42 h 119"/>
                <a:gd name="T20" fmla="*/ 6 w 145"/>
                <a:gd name="T21" fmla="*/ 42 h 119"/>
                <a:gd name="T22" fmla="*/ 19 w 145"/>
                <a:gd name="T23" fmla="*/ 46 h 119"/>
                <a:gd name="T24" fmla="*/ 6 w 145"/>
                <a:gd name="T25" fmla="*/ 21 h 119"/>
                <a:gd name="T26" fmla="*/ 10 w 145"/>
                <a:gd name="T27" fmla="*/ 6 h 119"/>
                <a:gd name="T28" fmla="*/ 71 w 145"/>
                <a:gd name="T29" fmla="*/ 37 h 119"/>
                <a:gd name="T30" fmla="*/ 71 w 145"/>
                <a:gd name="T31" fmla="*/ 30 h 119"/>
                <a:gd name="T32" fmla="*/ 101 w 145"/>
                <a:gd name="T33" fmla="*/ 0 h 119"/>
                <a:gd name="T34" fmla="*/ 122 w 145"/>
                <a:gd name="T35" fmla="*/ 10 h 119"/>
                <a:gd name="T36" fmla="*/ 141 w 145"/>
                <a:gd name="T37" fmla="*/ 2 h 119"/>
                <a:gd name="T38" fmla="*/ 128 w 145"/>
                <a:gd name="T39" fmla="*/ 19 h 119"/>
                <a:gd name="T40" fmla="*/ 145 w 145"/>
                <a:gd name="T41" fmla="*/ 14 h 119"/>
                <a:gd name="T42" fmla="*/ 130 w 145"/>
                <a:gd name="T43" fmla="*/ 3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5" h="119">
                  <a:moveTo>
                    <a:pt x="130" y="30"/>
                  </a:moveTo>
                  <a:cubicBezTo>
                    <a:pt x="131" y="31"/>
                    <a:pt x="131" y="32"/>
                    <a:pt x="131" y="34"/>
                  </a:cubicBezTo>
                  <a:cubicBezTo>
                    <a:pt x="131" y="73"/>
                    <a:pt x="100" y="119"/>
                    <a:pt x="46" y="119"/>
                  </a:cubicBezTo>
                  <a:cubicBezTo>
                    <a:pt x="29" y="119"/>
                    <a:pt x="13" y="114"/>
                    <a:pt x="0" y="105"/>
                  </a:cubicBezTo>
                  <a:cubicBezTo>
                    <a:pt x="2" y="105"/>
                    <a:pt x="4" y="106"/>
                    <a:pt x="7" y="106"/>
                  </a:cubicBezTo>
                  <a:cubicBezTo>
                    <a:pt x="21" y="106"/>
                    <a:pt x="34" y="101"/>
                    <a:pt x="44" y="93"/>
                  </a:cubicBezTo>
                  <a:cubicBezTo>
                    <a:pt x="31" y="92"/>
                    <a:pt x="20" y="84"/>
                    <a:pt x="16" y="72"/>
                  </a:cubicBezTo>
                  <a:cubicBezTo>
                    <a:pt x="18" y="72"/>
                    <a:pt x="20" y="73"/>
                    <a:pt x="22" y="73"/>
                  </a:cubicBezTo>
                  <a:cubicBezTo>
                    <a:pt x="24" y="73"/>
                    <a:pt x="27" y="72"/>
                    <a:pt x="30" y="72"/>
                  </a:cubicBezTo>
                  <a:cubicBezTo>
                    <a:pt x="16" y="69"/>
                    <a:pt x="6" y="57"/>
                    <a:pt x="6" y="42"/>
                  </a:cubicBezTo>
                  <a:cubicBezTo>
                    <a:pt x="6" y="42"/>
                    <a:pt x="6" y="42"/>
                    <a:pt x="6" y="42"/>
                  </a:cubicBezTo>
                  <a:cubicBezTo>
                    <a:pt x="10" y="44"/>
                    <a:pt x="14" y="45"/>
                    <a:pt x="19" y="46"/>
                  </a:cubicBezTo>
                  <a:cubicBezTo>
                    <a:pt x="11" y="40"/>
                    <a:pt x="6" y="31"/>
                    <a:pt x="6" y="21"/>
                  </a:cubicBezTo>
                  <a:cubicBezTo>
                    <a:pt x="6" y="15"/>
                    <a:pt x="7" y="10"/>
                    <a:pt x="10" y="6"/>
                  </a:cubicBezTo>
                  <a:cubicBezTo>
                    <a:pt x="25" y="24"/>
                    <a:pt x="47" y="36"/>
                    <a:pt x="71" y="37"/>
                  </a:cubicBezTo>
                  <a:cubicBezTo>
                    <a:pt x="71" y="35"/>
                    <a:pt x="71" y="32"/>
                    <a:pt x="71" y="30"/>
                  </a:cubicBezTo>
                  <a:cubicBezTo>
                    <a:pt x="71" y="14"/>
                    <a:pt x="84" y="0"/>
                    <a:pt x="101" y="0"/>
                  </a:cubicBezTo>
                  <a:cubicBezTo>
                    <a:pt x="109" y="0"/>
                    <a:pt x="117" y="4"/>
                    <a:pt x="122" y="10"/>
                  </a:cubicBezTo>
                  <a:cubicBezTo>
                    <a:pt x="129" y="8"/>
                    <a:pt x="136" y="6"/>
                    <a:pt x="141" y="2"/>
                  </a:cubicBezTo>
                  <a:cubicBezTo>
                    <a:pt x="139" y="9"/>
                    <a:pt x="134" y="15"/>
                    <a:pt x="128" y="19"/>
                  </a:cubicBezTo>
                  <a:cubicBezTo>
                    <a:pt x="134" y="18"/>
                    <a:pt x="140" y="17"/>
                    <a:pt x="145" y="14"/>
                  </a:cubicBezTo>
                  <a:cubicBezTo>
                    <a:pt x="141" y="20"/>
                    <a:pt x="136" y="26"/>
                    <a:pt x="130" y="3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cs typeface="+mn-ea"/>
                <a:sym typeface="+mn-lt"/>
              </a:endParaRPr>
            </a:p>
          </p:txBody>
        </p:sp>
        <p:sp>
          <p:nvSpPr>
            <p:cNvPr id="29" name="Freeform 98"/>
            <p:cNvSpPr>
              <a:spLocks noEditPoints="1"/>
            </p:cNvSpPr>
            <p:nvPr/>
          </p:nvSpPr>
          <p:spPr bwMode="auto">
            <a:xfrm>
              <a:off x="7713501" y="5488456"/>
              <a:ext cx="171223" cy="179664"/>
            </a:xfrm>
            <a:custGeom>
              <a:avLst/>
              <a:gdLst>
                <a:gd name="T0" fmla="*/ 93 w 146"/>
                <a:gd name="T1" fmla="*/ 115 h 153"/>
                <a:gd name="T2" fmla="*/ 89 w 146"/>
                <a:gd name="T3" fmla="*/ 131 h 153"/>
                <a:gd name="T4" fmla="*/ 42 w 146"/>
                <a:gd name="T5" fmla="*/ 153 h 153"/>
                <a:gd name="T6" fmla="*/ 3 w 146"/>
                <a:gd name="T7" fmla="*/ 137 h 153"/>
                <a:gd name="T8" fmla="*/ 0 w 146"/>
                <a:gd name="T9" fmla="*/ 125 h 153"/>
                <a:gd name="T10" fmla="*/ 15 w 146"/>
                <a:gd name="T11" fmla="*/ 100 h 153"/>
                <a:gd name="T12" fmla="*/ 52 w 146"/>
                <a:gd name="T13" fmla="*/ 91 h 153"/>
                <a:gd name="T14" fmla="*/ 47 w 146"/>
                <a:gd name="T15" fmla="*/ 77 h 153"/>
                <a:gd name="T16" fmla="*/ 48 w 146"/>
                <a:gd name="T17" fmla="*/ 70 h 153"/>
                <a:gd name="T18" fmla="*/ 42 w 146"/>
                <a:gd name="T19" fmla="*/ 70 h 153"/>
                <a:gd name="T20" fmla="*/ 10 w 146"/>
                <a:gd name="T21" fmla="*/ 38 h 153"/>
                <a:gd name="T22" fmla="*/ 22 w 146"/>
                <a:gd name="T23" fmla="*/ 12 h 153"/>
                <a:gd name="T24" fmla="*/ 59 w 146"/>
                <a:gd name="T25" fmla="*/ 0 h 153"/>
                <a:gd name="T26" fmla="*/ 98 w 146"/>
                <a:gd name="T27" fmla="*/ 0 h 153"/>
                <a:gd name="T28" fmla="*/ 85 w 146"/>
                <a:gd name="T29" fmla="*/ 8 h 153"/>
                <a:gd name="T30" fmla="*/ 73 w 146"/>
                <a:gd name="T31" fmla="*/ 8 h 153"/>
                <a:gd name="T32" fmla="*/ 87 w 146"/>
                <a:gd name="T33" fmla="*/ 35 h 153"/>
                <a:gd name="T34" fmla="*/ 65 w 146"/>
                <a:gd name="T35" fmla="*/ 73 h 153"/>
                <a:gd name="T36" fmla="*/ 93 w 146"/>
                <a:gd name="T37" fmla="*/ 115 h 153"/>
                <a:gd name="T38" fmla="*/ 80 w 146"/>
                <a:gd name="T39" fmla="*/ 123 h 153"/>
                <a:gd name="T40" fmla="*/ 59 w 146"/>
                <a:gd name="T41" fmla="*/ 97 h 153"/>
                <a:gd name="T42" fmla="*/ 55 w 146"/>
                <a:gd name="T43" fmla="*/ 97 h 153"/>
                <a:gd name="T44" fmla="*/ 17 w 146"/>
                <a:gd name="T45" fmla="*/ 120 h 153"/>
                <a:gd name="T46" fmla="*/ 52 w 146"/>
                <a:gd name="T47" fmla="*/ 145 h 153"/>
                <a:gd name="T48" fmla="*/ 80 w 146"/>
                <a:gd name="T49" fmla="*/ 123 h 153"/>
                <a:gd name="T50" fmla="*/ 65 w 146"/>
                <a:gd name="T51" fmla="*/ 59 h 153"/>
                <a:gd name="T52" fmla="*/ 70 w 146"/>
                <a:gd name="T53" fmla="*/ 44 h 153"/>
                <a:gd name="T54" fmla="*/ 45 w 146"/>
                <a:gd name="T55" fmla="*/ 7 h 153"/>
                <a:gd name="T56" fmla="*/ 31 w 146"/>
                <a:gd name="T57" fmla="*/ 14 h 153"/>
                <a:gd name="T58" fmla="*/ 27 w 146"/>
                <a:gd name="T59" fmla="*/ 29 h 153"/>
                <a:gd name="T60" fmla="*/ 51 w 146"/>
                <a:gd name="T61" fmla="*/ 64 h 153"/>
                <a:gd name="T62" fmla="*/ 65 w 146"/>
                <a:gd name="T63" fmla="*/ 59 h 153"/>
                <a:gd name="T64" fmla="*/ 146 w 146"/>
                <a:gd name="T65" fmla="*/ 64 h 153"/>
                <a:gd name="T66" fmla="*/ 146 w 146"/>
                <a:gd name="T67" fmla="*/ 74 h 153"/>
                <a:gd name="T68" fmla="*/ 126 w 146"/>
                <a:gd name="T69" fmla="*/ 74 h 153"/>
                <a:gd name="T70" fmla="*/ 126 w 146"/>
                <a:gd name="T71" fmla="*/ 94 h 153"/>
                <a:gd name="T72" fmla="*/ 117 w 146"/>
                <a:gd name="T73" fmla="*/ 94 h 153"/>
                <a:gd name="T74" fmla="*/ 117 w 146"/>
                <a:gd name="T75" fmla="*/ 74 h 153"/>
                <a:gd name="T76" fmla="*/ 97 w 146"/>
                <a:gd name="T77" fmla="*/ 74 h 153"/>
                <a:gd name="T78" fmla="*/ 97 w 146"/>
                <a:gd name="T79" fmla="*/ 64 h 153"/>
                <a:gd name="T80" fmla="*/ 117 w 146"/>
                <a:gd name="T81" fmla="*/ 64 h 153"/>
                <a:gd name="T82" fmla="*/ 117 w 146"/>
                <a:gd name="T83" fmla="*/ 44 h 153"/>
                <a:gd name="T84" fmla="*/ 126 w 146"/>
                <a:gd name="T85" fmla="*/ 44 h 153"/>
                <a:gd name="T86" fmla="*/ 126 w 146"/>
                <a:gd name="T87" fmla="*/ 64 h 153"/>
                <a:gd name="T88" fmla="*/ 146 w 146"/>
                <a:gd name="T89" fmla="*/ 6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6" h="153">
                  <a:moveTo>
                    <a:pt x="93" y="115"/>
                  </a:moveTo>
                  <a:cubicBezTo>
                    <a:pt x="93" y="121"/>
                    <a:pt x="92" y="127"/>
                    <a:pt x="89" y="131"/>
                  </a:cubicBezTo>
                  <a:cubicBezTo>
                    <a:pt x="80" y="148"/>
                    <a:pt x="60" y="153"/>
                    <a:pt x="42" y="153"/>
                  </a:cubicBezTo>
                  <a:cubicBezTo>
                    <a:pt x="28" y="153"/>
                    <a:pt x="11" y="150"/>
                    <a:pt x="3" y="137"/>
                  </a:cubicBezTo>
                  <a:cubicBezTo>
                    <a:pt x="1" y="133"/>
                    <a:pt x="0" y="129"/>
                    <a:pt x="0" y="125"/>
                  </a:cubicBezTo>
                  <a:cubicBezTo>
                    <a:pt x="0" y="114"/>
                    <a:pt x="6" y="106"/>
                    <a:pt x="15" y="100"/>
                  </a:cubicBezTo>
                  <a:cubicBezTo>
                    <a:pt x="26" y="94"/>
                    <a:pt x="40" y="92"/>
                    <a:pt x="52" y="91"/>
                  </a:cubicBezTo>
                  <a:cubicBezTo>
                    <a:pt x="49" y="87"/>
                    <a:pt x="47" y="83"/>
                    <a:pt x="47" y="77"/>
                  </a:cubicBezTo>
                  <a:cubicBezTo>
                    <a:pt x="47" y="74"/>
                    <a:pt x="47" y="72"/>
                    <a:pt x="48" y="70"/>
                  </a:cubicBezTo>
                  <a:cubicBezTo>
                    <a:pt x="46" y="70"/>
                    <a:pt x="44" y="70"/>
                    <a:pt x="42" y="70"/>
                  </a:cubicBezTo>
                  <a:cubicBezTo>
                    <a:pt x="24" y="70"/>
                    <a:pt x="10" y="57"/>
                    <a:pt x="10" y="38"/>
                  </a:cubicBezTo>
                  <a:cubicBezTo>
                    <a:pt x="10" y="28"/>
                    <a:pt x="15" y="18"/>
                    <a:pt x="22" y="12"/>
                  </a:cubicBezTo>
                  <a:cubicBezTo>
                    <a:pt x="32" y="3"/>
                    <a:pt x="46" y="0"/>
                    <a:pt x="59" y="0"/>
                  </a:cubicBezTo>
                  <a:cubicBezTo>
                    <a:pt x="98" y="0"/>
                    <a:pt x="98" y="0"/>
                    <a:pt x="98" y="0"/>
                  </a:cubicBezTo>
                  <a:cubicBezTo>
                    <a:pt x="85" y="8"/>
                    <a:pt x="85" y="8"/>
                    <a:pt x="85" y="8"/>
                  </a:cubicBezTo>
                  <a:cubicBezTo>
                    <a:pt x="73" y="8"/>
                    <a:pt x="73" y="8"/>
                    <a:pt x="73" y="8"/>
                  </a:cubicBezTo>
                  <a:cubicBezTo>
                    <a:pt x="82" y="15"/>
                    <a:pt x="87" y="23"/>
                    <a:pt x="87" y="35"/>
                  </a:cubicBezTo>
                  <a:cubicBezTo>
                    <a:pt x="87" y="59"/>
                    <a:pt x="65" y="61"/>
                    <a:pt x="65" y="73"/>
                  </a:cubicBezTo>
                  <a:cubicBezTo>
                    <a:pt x="65" y="85"/>
                    <a:pt x="93" y="89"/>
                    <a:pt x="93" y="115"/>
                  </a:cubicBezTo>
                  <a:close/>
                  <a:moveTo>
                    <a:pt x="80" y="123"/>
                  </a:moveTo>
                  <a:cubicBezTo>
                    <a:pt x="80" y="111"/>
                    <a:pt x="68" y="103"/>
                    <a:pt x="59" y="97"/>
                  </a:cubicBezTo>
                  <a:cubicBezTo>
                    <a:pt x="58" y="97"/>
                    <a:pt x="56" y="97"/>
                    <a:pt x="55" y="97"/>
                  </a:cubicBezTo>
                  <a:cubicBezTo>
                    <a:pt x="40" y="97"/>
                    <a:pt x="17" y="101"/>
                    <a:pt x="17" y="120"/>
                  </a:cubicBezTo>
                  <a:cubicBezTo>
                    <a:pt x="17" y="139"/>
                    <a:pt x="37" y="145"/>
                    <a:pt x="52" y="145"/>
                  </a:cubicBezTo>
                  <a:cubicBezTo>
                    <a:pt x="65" y="145"/>
                    <a:pt x="80" y="139"/>
                    <a:pt x="80" y="123"/>
                  </a:cubicBezTo>
                  <a:close/>
                  <a:moveTo>
                    <a:pt x="65" y="59"/>
                  </a:moveTo>
                  <a:cubicBezTo>
                    <a:pt x="69" y="55"/>
                    <a:pt x="70" y="50"/>
                    <a:pt x="70" y="44"/>
                  </a:cubicBezTo>
                  <a:cubicBezTo>
                    <a:pt x="70" y="30"/>
                    <a:pt x="62" y="7"/>
                    <a:pt x="45" y="7"/>
                  </a:cubicBezTo>
                  <a:cubicBezTo>
                    <a:pt x="40" y="7"/>
                    <a:pt x="34" y="10"/>
                    <a:pt x="31" y="14"/>
                  </a:cubicBezTo>
                  <a:cubicBezTo>
                    <a:pt x="28" y="18"/>
                    <a:pt x="27" y="23"/>
                    <a:pt x="27" y="29"/>
                  </a:cubicBezTo>
                  <a:cubicBezTo>
                    <a:pt x="27" y="42"/>
                    <a:pt x="35" y="64"/>
                    <a:pt x="51" y="64"/>
                  </a:cubicBezTo>
                  <a:cubicBezTo>
                    <a:pt x="56" y="64"/>
                    <a:pt x="61" y="62"/>
                    <a:pt x="65" y="59"/>
                  </a:cubicBezTo>
                  <a:close/>
                  <a:moveTo>
                    <a:pt x="146" y="64"/>
                  </a:moveTo>
                  <a:cubicBezTo>
                    <a:pt x="146" y="74"/>
                    <a:pt x="146" y="74"/>
                    <a:pt x="146" y="74"/>
                  </a:cubicBezTo>
                  <a:cubicBezTo>
                    <a:pt x="126" y="74"/>
                    <a:pt x="126" y="74"/>
                    <a:pt x="126" y="74"/>
                  </a:cubicBezTo>
                  <a:cubicBezTo>
                    <a:pt x="126" y="94"/>
                    <a:pt x="126" y="94"/>
                    <a:pt x="126" y="94"/>
                  </a:cubicBezTo>
                  <a:cubicBezTo>
                    <a:pt x="117" y="94"/>
                    <a:pt x="117" y="94"/>
                    <a:pt x="117" y="94"/>
                  </a:cubicBezTo>
                  <a:cubicBezTo>
                    <a:pt x="117" y="74"/>
                    <a:pt x="117" y="74"/>
                    <a:pt x="117" y="74"/>
                  </a:cubicBezTo>
                  <a:cubicBezTo>
                    <a:pt x="97" y="74"/>
                    <a:pt x="97" y="74"/>
                    <a:pt x="97" y="74"/>
                  </a:cubicBezTo>
                  <a:cubicBezTo>
                    <a:pt x="97" y="64"/>
                    <a:pt x="97" y="64"/>
                    <a:pt x="97" y="64"/>
                  </a:cubicBezTo>
                  <a:cubicBezTo>
                    <a:pt x="117" y="64"/>
                    <a:pt x="117" y="64"/>
                    <a:pt x="117" y="64"/>
                  </a:cubicBezTo>
                  <a:cubicBezTo>
                    <a:pt x="117" y="44"/>
                    <a:pt x="117" y="44"/>
                    <a:pt x="117" y="44"/>
                  </a:cubicBezTo>
                  <a:cubicBezTo>
                    <a:pt x="126" y="44"/>
                    <a:pt x="126" y="44"/>
                    <a:pt x="126" y="44"/>
                  </a:cubicBezTo>
                  <a:cubicBezTo>
                    <a:pt x="126" y="64"/>
                    <a:pt x="126" y="64"/>
                    <a:pt x="126" y="64"/>
                  </a:cubicBezTo>
                  <a:lnTo>
                    <a:pt x="146" y="6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cs typeface="+mn-ea"/>
                <a:sym typeface="+mn-lt"/>
              </a:endParaRPr>
            </a:p>
          </p:txBody>
        </p:sp>
        <p:sp>
          <p:nvSpPr>
            <p:cNvPr id="30" name="TextBox 48"/>
            <p:cNvSpPr txBox="1"/>
            <p:nvPr/>
          </p:nvSpPr>
          <p:spPr>
            <a:xfrm>
              <a:off x="6509366" y="4895374"/>
              <a:ext cx="1943579" cy="405683"/>
            </a:xfrm>
            <a:prstGeom prst="rect">
              <a:avLst/>
            </a:prstGeom>
            <a:noFill/>
          </p:spPr>
          <p:txBody>
            <a:bodyPr wrap="square" rIns="144000" bIns="36000" numCol="1" spcCol="360000" rtlCol="0">
              <a:spAutoFit/>
            </a:bodyPr>
            <a:lstStyle/>
            <a:p>
              <a:pPr algn="ctr"/>
              <a:r>
                <a:rPr lang="en-US" altLang="zh-CN" sz="1050" dirty="0">
                  <a:solidFill>
                    <a:schemeClr val="bg1"/>
                  </a:solidFill>
                  <a:cs typeface="+mn-ea"/>
                  <a:sym typeface="+mn-lt"/>
                </a:rPr>
                <a:t>Lorem ipsum dolor sit </a:t>
              </a:r>
              <a:r>
                <a:rPr lang="en-US" altLang="zh-CN" sz="1050" dirty="0" err="1">
                  <a:solidFill>
                    <a:schemeClr val="bg1"/>
                  </a:solidFill>
                  <a:cs typeface="+mn-ea"/>
                  <a:sym typeface="+mn-lt"/>
                </a:rPr>
                <a:t>amet</a:t>
              </a:r>
              <a:r>
                <a:rPr lang="en-US" altLang="zh-CN" sz="1050" dirty="0">
                  <a:solidFill>
                    <a:schemeClr val="bg1"/>
                  </a:solidFill>
                  <a:cs typeface="+mn-ea"/>
                  <a:sym typeface="+mn-lt"/>
                </a:rPr>
                <a:t>, </a:t>
              </a:r>
              <a:r>
                <a:rPr lang="en-US" altLang="zh-CN" sz="1050" dirty="0" err="1">
                  <a:solidFill>
                    <a:schemeClr val="bg1"/>
                  </a:solidFill>
                  <a:cs typeface="+mn-ea"/>
                  <a:sym typeface="+mn-lt"/>
                </a:rPr>
                <a:t>consetur</a:t>
              </a:r>
              <a:r>
                <a:rPr lang="en-US" altLang="zh-CN" sz="1050" dirty="0">
                  <a:solidFill>
                    <a:schemeClr val="bg1"/>
                  </a:solidFill>
                  <a:cs typeface="+mn-ea"/>
                  <a:sym typeface="+mn-lt"/>
                </a:rPr>
                <a:t> </a:t>
              </a:r>
              <a:r>
                <a:rPr lang="en-US" altLang="zh-CN" sz="1050" dirty="0" err="1">
                  <a:solidFill>
                    <a:schemeClr val="bg1"/>
                  </a:solidFill>
                  <a:cs typeface="+mn-ea"/>
                  <a:sym typeface="+mn-lt"/>
                </a:rPr>
                <a:t>adipiscing</a:t>
              </a:r>
              <a:r>
                <a:rPr lang="en-US" altLang="zh-CN" sz="1050" dirty="0">
                  <a:solidFill>
                    <a:schemeClr val="bg1"/>
                  </a:solidFill>
                  <a:cs typeface="+mn-ea"/>
                  <a:sym typeface="+mn-lt"/>
                </a:rPr>
                <a:t> </a:t>
              </a:r>
            </a:p>
          </p:txBody>
        </p:sp>
        <p:sp>
          <p:nvSpPr>
            <p:cNvPr id="31" name="TextBox 48"/>
            <p:cNvSpPr txBox="1"/>
            <p:nvPr/>
          </p:nvSpPr>
          <p:spPr>
            <a:xfrm>
              <a:off x="6672056" y="4607538"/>
              <a:ext cx="1848437" cy="328739"/>
            </a:xfrm>
            <a:prstGeom prst="rect">
              <a:avLst/>
            </a:prstGeom>
            <a:noFill/>
          </p:spPr>
          <p:txBody>
            <a:bodyPr wrap="square" rIns="144000" bIns="36000" numCol="1" spcCol="360000" rtlCol="0">
              <a:spAutoFit/>
            </a:bodyPr>
            <a:lstStyle/>
            <a:p>
              <a:pPr>
                <a:defRPr sz="1800">
                  <a:solidFill>
                    <a:srgbClr val="000000"/>
                  </a:solidFill>
                </a:defRPr>
              </a:pPr>
              <a:r>
                <a:rPr lang="en-US" altLang="zh-CN" sz="1600" dirty="0">
                  <a:solidFill>
                    <a:srgbClr val="FFFFFF"/>
                  </a:solidFill>
                  <a:cs typeface="+mn-ea"/>
                  <a:sym typeface="+mn-lt"/>
                </a:rPr>
                <a:t>Bundle Packed</a:t>
              </a:r>
            </a:p>
          </p:txBody>
        </p:sp>
      </p:grpSp>
      <p:grpSp>
        <p:nvGrpSpPr>
          <p:cNvPr id="32" name="组合 31"/>
          <p:cNvGrpSpPr/>
          <p:nvPr/>
        </p:nvGrpSpPr>
        <p:grpSpPr>
          <a:xfrm>
            <a:off x="8813475" y="1580937"/>
            <a:ext cx="2714172" cy="4328916"/>
            <a:chOff x="8813475" y="1580937"/>
            <a:chExt cx="2714172" cy="4328916"/>
          </a:xfrm>
        </p:grpSpPr>
        <p:sp>
          <p:nvSpPr>
            <p:cNvPr id="33" name="Rectangle 39"/>
            <p:cNvSpPr/>
            <p:nvPr/>
          </p:nvSpPr>
          <p:spPr>
            <a:xfrm>
              <a:off x="8813475" y="4581473"/>
              <a:ext cx="2714172" cy="13283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cs typeface="+mn-ea"/>
                <a:sym typeface="+mn-lt"/>
              </a:endParaRPr>
            </a:p>
          </p:txBody>
        </p:sp>
        <p:sp>
          <p:nvSpPr>
            <p:cNvPr id="34" name="Rectangle 38"/>
            <p:cNvSpPr/>
            <p:nvPr/>
          </p:nvSpPr>
          <p:spPr>
            <a:xfrm>
              <a:off x="8813475" y="1580937"/>
              <a:ext cx="2714172" cy="3000536"/>
            </a:xfrm>
            <a:prstGeom prst="rect">
              <a:avLst/>
            </a:prstGeom>
            <a:blipFill>
              <a:blip r:embed="rId8"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cs typeface="+mn-ea"/>
                <a:sym typeface="+mn-lt"/>
              </a:endParaRPr>
            </a:p>
          </p:txBody>
        </p:sp>
        <p:sp>
          <p:nvSpPr>
            <p:cNvPr id="35" name="Freeform 86"/>
            <p:cNvSpPr>
              <a:spLocks/>
            </p:cNvSpPr>
            <p:nvPr/>
          </p:nvSpPr>
          <p:spPr bwMode="auto">
            <a:xfrm>
              <a:off x="9759738" y="5491496"/>
              <a:ext cx="91651" cy="175076"/>
            </a:xfrm>
            <a:custGeom>
              <a:avLst/>
              <a:gdLst>
                <a:gd name="T0" fmla="*/ 80 w 80"/>
                <a:gd name="T1" fmla="*/ 25 h 153"/>
                <a:gd name="T2" fmla="*/ 65 w 80"/>
                <a:gd name="T3" fmla="*/ 25 h 153"/>
                <a:gd name="T4" fmla="*/ 52 w 80"/>
                <a:gd name="T5" fmla="*/ 38 h 153"/>
                <a:gd name="T6" fmla="*/ 52 w 80"/>
                <a:gd name="T7" fmla="*/ 56 h 153"/>
                <a:gd name="T8" fmla="*/ 79 w 80"/>
                <a:gd name="T9" fmla="*/ 56 h 153"/>
                <a:gd name="T10" fmla="*/ 75 w 80"/>
                <a:gd name="T11" fmla="*/ 83 h 153"/>
                <a:gd name="T12" fmla="*/ 52 w 80"/>
                <a:gd name="T13" fmla="*/ 83 h 153"/>
                <a:gd name="T14" fmla="*/ 52 w 80"/>
                <a:gd name="T15" fmla="*/ 153 h 153"/>
                <a:gd name="T16" fmla="*/ 24 w 80"/>
                <a:gd name="T17" fmla="*/ 153 h 153"/>
                <a:gd name="T18" fmla="*/ 24 w 80"/>
                <a:gd name="T19" fmla="*/ 83 h 153"/>
                <a:gd name="T20" fmla="*/ 0 w 80"/>
                <a:gd name="T21" fmla="*/ 83 h 153"/>
                <a:gd name="T22" fmla="*/ 0 w 80"/>
                <a:gd name="T23" fmla="*/ 56 h 153"/>
                <a:gd name="T24" fmla="*/ 24 w 80"/>
                <a:gd name="T25" fmla="*/ 56 h 153"/>
                <a:gd name="T26" fmla="*/ 24 w 80"/>
                <a:gd name="T27" fmla="*/ 36 h 153"/>
                <a:gd name="T28" fmla="*/ 59 w 80"/>
                <a:gd name="T29" fmla="*/ 0 h 153"/>
                <a:gd name="T30" fmla="*/ 80 w 80"/>
                <a:gd name="T31" fmla="*/ 1 h 153"/>
                <a:gd name="T32" fmla="*/ 80 w 80"/>
                <a:gd name="T33" fmla="*/ 2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153">
                  <a:moveTo>
                    <a:pt x="80" y="25"/>
                  </a:moveTo>
                  <a:cubicBezTo>
                    <a:pt x="65" y="25"/>
                    <a:pt x="65" y="25"/>
                    <a:pt x="65" y="25"/>
                  </a:cubicBezTo>
                  <a:cubicBezTo>
                    <a:pt x="54" y="25"/>
                    <a:pt x="52" y="31"/>
                    <a:pt x="52" y="38"/>
                  </a:cubicBezTo>
                  <a:cubicBezTo>
                    <a:pt x="52" y="56"/>
                    <a:pt x="52" y="56"/>
                    <a:pt x="52" y="56"/>
                  </a:cubicBezTo>
                  <a:cubicBezTo>
                    <a:pt x="79" y="56"/>
                    <a:pt x="79" y="56"/>
                    <a:pt x="79" y="56"/>
                  </a:cubicBezTo>
                  <a:cubicBezTo>
                    <a:pt x="75" y="83"/>
                    <a:pt x="75" y="83"/>
                    <a:pt x="75" y="83"/>
                  </a:cubicBezTo>
                  <a:cubicBezTo>
                    <a:pt x="52" y="83"/>
                    <a:pt x="52" y="83"/>
                    <a:pt x="52" y="83"/>
                  </a:cubicBezTo>
                  <a:cubicBezTo>
                    <a:pt x="52" y="153"/>
                    <a:pt x="52" y="153"/>
                    <a:pt x="52" y="153"/>
                  </a:cubicBezTo>
                  <a:cubicBezTo>
                    <a:pt x="24" y="153"/>
                    <a:pt x="24" y="153"/>
                    <a:pt x="24" y="153"/>
                  </a:cubicBezTo>
                  <a:cubicBezTo>
                    <a:pt x="24" y="83"/>
                    <a:pt x="24" y="83"/>
                    <a:pt x="24" y="83"/>
                  </a:cubicBezTo>
                  <a:cubicBezTo>
                    <a:pt x="0" y="83"/>
                    <a:pt x="0" y="83"/>
                    <a:pt x="0" y="83"/>
                  </a:cubicBezTo>
                  <a:cubicBezTo>
                    <a:pt x="0" y="56"/>
                    <a:pt x="0" y="56"/>
                    <a:pt x="0" y="56"/>
                  </a:cubicBezTo>
                  <a:cubicBezTo>
                    <a:pt x="24" y="56"/>
                    <a:pt x="24" y="56"/>
                    <a:pt x="24" y="56"/>
                  </a:cubicBezTo>
                  <a:cubicBezTo>
                    <a:pt x="24" y="36"/>
                    <a:pt x="24" y="36"/>
                    <a:pt x="24" y="36"/>
                  </a:cubicBezTo>
                  <a:cubicBezTo>
                    <a:pt x="24" y="12"/>
                    <a:pt x="38" y="0"/>
                    <a:pt x="59" y="0"/>
                  </a:cubicBezTo>
                  <a:cubicBezTo>
                    <a:pt x="69" y="0"/>
                    <a:pt x="77" y="0"/>
                    <a:pt x="80" y="1"/>
                  </a:cubicBezTo>
                  <a:lnTo>
                    <a:pt x="80" y="2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cs typeface="+mn-ea"/>
                <a:sym typeface="+mn-lt"/>
              </a:endParaRPr>
            </a:p>
          </p:txBody>
        </p:sp>
        <p:sp>
          <p:nvSpPr>
            <p:cNvPr id="36" name="Freeform 88"/>
            <p:cNvSpPr>
              <a:spLocks/>
            </p:cNvSpPr>
            <p:nvPr/>
          </p:nvSpPr>
          <p:spPr bwMode="auto">
            <a:xfrm>
              <a:off x="10033334" y="5493974"/>
              <a:ext cx="209737" cy="171335"/>
            </a:xfrm>
            <a:custGeom>
              <a:avLst/>
              <a:gdLst>
                <a:gd name="T0" fmla="*/ 130 w 145"/>
                <a:gd name="T1" fmla="*/ 30 h 119"/>
                <a:gd name="T2" fmla="*/ 131 w 145"/>
                <a:gd name="T3" fmla="*/ 34 h 119"/>
                <a:gd name="T4" fmla="*/ 46 w 145"/>
                <a:gd name="T5" fmla="*/ 119 h 119"/>
                <a:gd name="T6" fmla="*/ 0 w 145"/>
                <a:gd name="T7" fmla="*/ 105 h 119"/>
                <a:gd name="T8" fmla="*/ 7 w 145"/>
                <a:gd name="T9" fmla="*/ 106 h 119"/>
                <a:gd name="T10" fmla="*/ 44 w 145"/>
                <a:gd name="T11" fmla="*/ 93 h 119"/>
                <a:gd name="T12" fmla="*/ 16 w 145"/>
                <a:gd name="T13" fmla="*/ 72 h 119"/>
                <a:gd name="T14" fmla="*/ 22 w 145"/>
                <a:gd name="T15" fmla="*/ 73 h 119"/>
                <a:gd name="T16" fmla="*/ 30 w 145"/>
                <a:gd name="T17" fmla="*/ 72 h 119"/>
                <a:gd name="T18" fmla="*/ 6 w 145"/>
                <a:gd name="T19" fmla="*/ 42 h 119"/>
                <a:gd name="T20" fmla="*/ 6 w 145"/>
                <a:gd name="T21" fmla="*/ 42 h 119"/>
                <a:gd name="T22" fmla="*/ 19 w 145"/>
                <a:gd name="T23" fmla="*/ 46 h 119"/>
                <a:gd name="T24" fmla="*/ 6 w 145"/>
                <a:gd name="T25" fmla="*/ 21 h 119"/>
                <a:gd name="T26" fmla="*/ 10 w 145"/>
                <a:gd name="T27" fmla="*/ 6 h 119"/>
                <a:gd name="T28" fmla="*/ 71 w 145"/>
                <a:gd name="T29" fmla="*/ 37 h 119"/>
                <a:gd name="T30" fmla="*/ 71 w 145"/>
                <a:gd name="T31" fmla="*/ 30 h 119"/>
                <a:gd name="T32" fmla="*/ 101 w 145"/>
                <a:gd name="T33" fmla="*/ 0 h 119"/>
                <a:gd name="T34" fmla="*/ 122 w 145"/>
                <a:gd name="T35" fmla="*/ 10 h 119"/>
                <a:gd name="T36" fmla="*/ 141 w 145"/>
                <a:gd name="T37" fmla="*/ 2 h 119"/>
                <a:gd name="T38" fmla="*/ 128 w 145"/>
                <a:gd name="T39" fmla="*/ 19 h 119"/>
                <a:gd name="T40" fmla="*/ 145 w 145"/>
                <a:gd name="T41" fmla="*/ 14 h 119"/>
                <a:gd name="T42" fmla="*/ 130 w 145"/>
                <a:gd name="T43" fmla="*/ 3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5" h="119">
                  <a:moveTo>
                    <a:pt x="130" y="30"/>
                  </a:moveTo>
                  <a:cubicBezTo>
                    <a:pt x="131" y="31"/>
                    <a:pt x="131" y="32"/>
                    <a:pt x="131" y="34"/>
                  </a:cubicBezTo>
                  <a:cubicBezTo>
                    <a:pt x="131" y="73"/>
                    <a:pt x="100" y="119"/>
                    <a:pt x="46" y="119"/>
                  </a:cubicBezTo>
                  <a:cubicBezTo>
                    <a:pt x="29" y="119"/>
                    <a:pt x="13" y="114"/>
                    <a:pt x="0" y="105"/>
                  </a:cubicBezTo>
                  <a:cubicBezTo>
                    <a:pt x="2" y="105"/>
                    <a:pt x="4" y="106"/>
                    <a:pt x="7" y="106"/>
                  </a:cubicBezTo>
                  <a:cubicBezTo>
                    <a:pt x="21" y="106"/>
                    <a:pt x="34" y="101"/>
                    <a:pt x="44" y="93"/>
                  </a:cubicBezTo>
                  <a:cubicBezTo>
                    <a:pt x="31" y="92"/>
                    <a:pt x="20" y="84"/>
                    <a:pt x="16" y="72"/>
                  </a:cubicBezTo>
                  <a:cubicBezTo>
                    <a:pt x="18" y="72"/>
                    <a:pt x="20" y="73"/>
                    <a:pt x="22" y="73"/>
                  </a:cubicBezTo>
                  <a:cubicBezTo>
                    <a:pt x="24" y="73"/>
                    <a:pt x="27" y="72"/>
                    <a:pt x="30" y="72"/>
                  </a:cubicBezTo>
                  <a:cubicBezTo>
                    <a:pt x="16" y="69"/>
                    <a:pt x="6" y="57"/>
                    <a:pt x="6" y="42"/>
                  </a:cubicBezTo>
                  <a:cubicBezTo>
                    <a:pt x="6" y="42"/>
                    <a:pt x="6" y="42"/>
                    <a:pt x="6" y="42"/>
                  </a:cubicBezTo>
                  <a:cubicBezTo>
                    <a:pt x="10" y="44"/>
                    <a:pt x="14" y="45"/>
                    <a:pt x="19" y="46"/>
                  </a:cubicBezTo>
                  <a:cubicBezTo>
                    <a:pt x="11" y="40"/>
                    <a:pt x="6" y="31"/>
                    <a:pt x="6" y="21"/>
                  </a:cubicBezTo>
                  <a:cubicBezTo>
                    <a:pt x="6" y="15"/>
                    <a:pt x="7" y="10"/>
                    <a:pt x="10" y="6"/>
                  </a:cubicBezTo>
                  <a:cubicBezTo>
                    <a:pt x="25" y="24"/>
                    <a:pt x="47" y="36"/>
                    <a:pt x="71" y="37"/>
                  </a:cubicBezTo>
                  <a:cubicBezTo>
                    <a:pt x="71" y="35"/>
                    <a:pt x="71" y="32"/>
                    <a:pt x="71" y="30"/>
                  </a:cubicBezTo>
                  <a:cubicBezTo>
                    <a:pt x="71" y="14"/>
                    <a:pt x="84" y="0"/>
                    <a:pt x="101" y="0"/>
                  </a:cubicBezTo>
                  <a:cubicBezTo>
                    <a:pt x="109" y="0"/>
                    <a:pt x="117" y="4"/>
                    <a:pt x="122" y="10"/>
                  </a:cubicBezTo>
                  <a:cubicBezTo>
                    <a:pt x="129" y="8"/>
                    <a:pt x="136" y="6"/>
                    <a:pt x="141" y="2"/>
                  </a:cubicBezTo>
                  <a:cubicBezTo>
                    <a:pt x="139" y="9"/>
                    <a:pt x="134" y="15"/>
                    <a:pt x="128" y="19"/>
                  </a:cubicBezTo>
                  <a:cubicBezTo>
                    <a:pt x="134" y="18"/>
                    <a:pt x="140" y="17"/>
                    <a:pt x="145" y="14"/>
                  </a:cubicBezTo>
                  <a:cubicBezTo>
                    <a:pt x="141" y="20"/>
                    <a:pt x="136" y="26"/>
                    <a:pt x="130" y="3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cs typeface="+mn-ea"/>
                <a:sym typeface="+mn-lt"/>
              </a:endParaRPr>
            </a:p>
          </p:txBody>
        </p:sp>
        <p:sp>
          <p:nvSpPr>
            <p:cNvPr id="37" name="Freeform 98"/>
            <p:cNvSpPr>
              <a:spLocks noEditPoints="1"/>
            </p:cNvSpPr>
            <p:nvPr/>
          </p:nvSpPr>
          <p:spPr bwMode="auto">
            <a:xfrm>
              <a:off x="10425014" y="5488456"/>
              <a:ext cx="171223" cy="179664"/>
            </a:xfrm>
            <a:custGeom>
              <a:avLst/>
              <a:gdLst>
                <a:gd name="T0" fmla="*/ 93 w 146"/>
                <a:gd name="T1" fmla="*/ 115 h 153"/>
                <a:gd name="T2" fmla="*/ 89 w 146"/>
                <a:gd name="T3" fmla="*/ 131 h 153"/>
                <a:gd name="T4" fmla="*/ 42 w 146"/>
                <a:gd name="T5" fmla="*/ 153 h 153"/>
                <a:gd name="T6" fmla="*/ 3 w 146"/>
                <a:gd name="T7" fmla="*/ 137 h 153"/>
                <a:gd name="T8" fmla="*/ 0 w 146"/>
                <a:gd name="T9" fmla="*/ 125 h 153"/>
                <a:gd name="T10" fmla="*/ 15 w 146"/>
                <a:gd name="T11" fmla="*/ 100 h 153"/>
                <a:gd name="T12" fmla="*/ 52 w 146"/>
                <a:gd name="T13" fmla="*/ 91 h 153"/>
                <a:gd name="T14" fmla="*/ 47 w 146"/>
                <a:gd name="T15" fmla="*/ 77 h 153"/>
                <a:gd name="T16" fmla="*/ 48 w 146"/>
                <a:gd name="T17" fmla="*/ 70 h 153"/>
                <a:gd name="T18" fmla="*/ 42 w 146"/>
                <a:gd name="T19" fmla="*/ 70 h 153"/>
                <a:gd name="T20" fmla="*/ 10 w 146"/>
                <a:gd name="T21" fmla="*/ 38 h 153"/>
                <a:gd name="T22" fmla="*/ 22 w 146"/>
                <a:gd name="T23" fmla="*/ 12 h 153"/>
                <a:gd name="T24" fmla="*/ 59 w 146"/>
                <a:gd name="T25" fmla="*/ 0 h 153"/>
                <a:gd name="T26" fmla="*/ 98 w 146"/>
                <a:gd name="T27" fmla="*/ 0 h 153"/>
                <a:gd name="T28" fmla="*/ 85 w 146"/>
                <a:gd name="T29" fmla="*/ 8 h 153"/>
                <a:gd name="T30" fmla="*/ 73 w 146"/>
                <a:gd name="T31" fmla="*/ 8 h 153"/>
                <a:gd name="T32" fmla="*/ 87 w 146"/>
                <a:gd name="T33" fmla="*/ 35 h 153"/>
                <a:gd name="T34" fmla="*/ 65 w 146"/>
                <a:gd name="T35" fmla="*/ 73 h 153"/>
                <a:gd name="T36" fmla="*/ 93 w 146"/>
                <a:gd name="T37" fmla="*/ 115 h 153"/>
                <a:gd name="T38" fmla="*/ 80 w 146"/>
                <a:gd name="T39" fmla="*/ 123 h 153"/>
                <a:gd name="T40" fmla="*/ 59 w 146"/>
                <a:gd name="T41" fmla="*/ 97 h 153"/>
                <a:gd name="T42" fmla="*/ 55 w 146"/>
                <a:gd name="T43" fmla="*/ 97 h 153"/>
                <a:gd name="T44" fmla="*/ 17 w 146"/>
                <a:gd name="T45" fmla="*/ 120 h 153"/>
                <a:gd name="T46" fmla="*/ 52 w 146"/>
                <a:gd name="T47" fmla="*/ 145 h 153"/>
                <a:gd name="T48" fmla="*/ 80 w 146"/>
                <a:gd name="T49" fmla="*/ 123 h 153"/>
                <a:gd name="T50" fmla="*/ 65 w 146"/>
                <a:gd name="T51" fmla="*/ 59 h 153"/>
                <a:gd name="T52" fmla="*/ 70 w 146"/>
                <a:gd name="T53" fmla="*/ 44 h 153"/>
                <a:gd name="T54" fmla="*/ 45 w 146"/>
                <a:gd name="T55" fmla="*/ 7 h 153"/>
                <a:gd name="T56" fmla="*/ 31 w 146"/>
                <a:gd name="T57" fmla="*/ 14 h 153"/>
                <a:gd name="T58" fmla="*/ 27 w 146"/>
                <a:gd name="T59" fmla="*/ 29 h 153"/>
                <a:gd name="T60" fmla="*/ 51 w 146"/>
                <a:gd name="T61" fmla="*/ 64 h 153"/>
                <a:gd name="T62" fmla="*/ 65 w 146"/>
                <a:gd name="T63" fmla="*/ 59 h 153"/>
                <a:gd name="T64" fmla="*/ 146 w 146"/>
                <a:gd name="T65" fmla="*/ 64 h 153"/>
                <a:gd name="T66" fmla="*/ 146 w 146"/>
                <a:gd name="T67" fmla="*/ 74 h 153"/>
                <a:gd name="T68" fmla="*/ 126 w 146"/>
                <a:gd name="T69" fmla="*/ 74 h 153"/>
                <a:gd name="T70" fmla="*/ 126 w 146"/>
                <a:gd name="T71" fmla="*/ 94 h 153"/>
                <a:gd name="T72" fmla="*/ 117 w 146"/>
                <a:gd name="T73" fmla="*/ 94 h 153"/>
                <a:gd name="T74" fmla="*/ 117 w 146"/>
                <a:gd name="T75" fmla="*/ 74 h 153"/>
                <a:gd name="T76" fmla="*/ 97 w 146"/>
                <a:gd name="T77" fmla="*/ 74 h 153"/>
                <a:gd name="T78" fmla="*/ 97 w 146"/>
                <a:gd name="T79" fmla="*/ 64 h 153"/>
                <a:gd name="T80" fmla="*/ 117 w 146"/>
                <a:gd name="T81" fmla="*/ 64 h 153"/>
                <a:gd name="T82" fmla="*/ 117 w 146"/>
                <a:gd name="T83" fmla="*/ 44 h 153"/>
                <a:gd name="T84" fmla="*/ 126 w 146"/>
                <a:gd name="T85" fmla="*/ 44 h 153"/>
                <a:gd name="T86" fmla="*/ 126 w 146"/>
                <a:gd name="T87" fmla="*/ 64 h 153"/>
                <a:gd name="T88" fmla="*/ 146 w 146"/>
                <a:gd name="T89" fmla="*/ 6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6" h="153">
                  <a:moveTo>
                    <a:pt x="93" y="115"/>
                  </a:moveTo>
                  <a:cubicBezTo>
                    <a:pt x="93" y="121"/>
                    <a:pt x="92" y="127"/>
                    <a:pt x="89" y="131"/>
                  </a:cubicBezTo>
                  <a:cubicBezTo>
                    <a:pt x="80" y="148"/>
                    <a:pt x="60" y="153"/>
                    <a:pt x="42" y="153"/>
                  </a:cubicBezTo>
                  <a:cubicBezTo>
                    <a:pt x="28" y="153"/>
                    <a:pt x="11" y="150"/>
                    <a:pt x="3" y="137"/>
                  </a:cubicBezTo>
                  <a:cubicBezTo>
                    <a:pt x="1" y="133"/>
                    <a:pt x="0" y="129"/>
                    <a:pt x="0" y="125"/>
                  </a:cubicBezTo>
                  <a:cubicBezTo>
                    <a:pt x="0" y="114"/>
                    <a:pt x="6" y="106"/>
                    <a:pt x="15" y="100"/>
                  </a:cubicBezTo>
                  <a:cubicBezTo>
                    <a:pt x="26" y="94"/>
                    <a:pt x="40" y="92"/>
                    <a:pt x="52" y="91"/>
                  </a:cubicBezTo>
                  <a:cubicBezTo>
                    <a:pt x="49" y="87"/>
                    <a:pt x="47" y="83"/>
                    <a:pt x="47" y="77"/>
                  </a:cubicBezTo>
                  <a:cubicBezTo>
                    <a:pt x="47" y="74"/>
                    <a:pt x="47" y="72"/>
                    <a:pt x="48" y="70"/>
                  </a:cubicBezTo>
                  <a:cubicBezTo>
                    <a:pt x="46" y="70"/>
                    <a:pt x="44" y="70"/>
                    <a:pt x="42" y="70"/>
                  </a:cubicBezTo>
                  <a:cubicBezTo>
                    <a:pt x="24" y="70"/>
                    <a:pt x="10" y="57"/>
                    <a:pt x="10" y="38"/>
                  </a:cubicBezTo>
                  <a:cubicBezTo>
                    <a:pt x="10" y="28"/>
                    <a:pt x="15" y="18"/>
                    <a:pt x="22" y="12"/>
                  </a:cubicBezTo>
                  <a:cubicBezTo>
                    <a:pt x="32" y="3"/>
                    <a:pt x="46" y="0"/>
                    <a:pt x="59" y="0"/>
                  </a:cubicBezTo>
                  <a:cubicBezTo>
                    <a:pt x="98" y="0"/>
                    <a:pt x="98" y="0"/>
                    <a:pt x="98" y="0"/>
                  </a:cubicBezTo>
                  <a:cubicBezTo>
                    <a:pt x="85" y="8"/>
                    <a:pt x="85" y="8"/>
                    <a:pt x="85" y="8"/>
                  </a:cubicBezTo>
                  <a:cubicBezTo>
                    <a:pt x="73" y="8"/>
                    <a:pt x="73" y="8"/>
                    <a:pt x="73" y="8"/>
                  </a:cubicBezTo>
                  <a:cubicBezTo>
                    <a:pt x="82" y="15"/>
                    <a:pt x="87" y="23"/>
                    <a:pt x="87" y="35"/>
                  </a:cubicBezTo>
                  <a:cubicBezTo>
                    <a:pt x="87" y="59"/>
                    <a:pt x="65" y="61"/>
                    <a:pt x="65" y="73"/>
                  </a:cubicBezTo>
                  <a:cubicBezTo>
                    <a:pt x="65" y="85"/>
                    <a:pt x="93" y="89"/>
                    <a:pt x="93" y="115"/>
                  </a:cubicBezTo>
                  <a:close/>
                  <a:moveTo>
                    <a:pt x="80" y="123"/>
                  </a:moveTo>
                  <a:cubicBezTo>
                    <a:pt x="80" y="111"/>
                    <a:pt x="68" y="103"/>
                    <a:pt x="59" y="97"/>
                  </a:cubicBezTo>
                  <a:cubicBezTo>
                    <a:pt x="58" y="97"/>
                    <a:pt x="56" y="97"/>
                    <a:pt x="55" y="97"/>
                  </a:cubicBezTo>
                  <a:cubicBezTo>
                    <a:pt x="40" y="97"/>
                    <a:pt x="17" y="101"/>
                    <a:pt x="17" y="120"/>
                  </a:cubicBezTo>
                  <a:cubicBezTo>
                    <a:pt x="17" y="139"/>
                    <a:pt x="37" y="145"/>
                    <a:pt x="52" y="145"/>
                  </a:cubicBezTo>
                  <a:cubicBezTo>
                    <a:pt x="65" y="145"/>
                    <a:pt x="80" y="139"/>
                    <a:pt x="80" y="123"/>
                  </a:cubicBezTo>
                  <a:close/>
                  <a:moveTo>
                    <a:pt x="65" y="59"/>
                  </a:moveTo>
                  <a:cubicBezTo>
                    <a:pt x="69" y="55"/>
                    <a:pt x="70" y="50"/>
                    <a:pt x="70" y="44"/>
                  </a:cubicBezTo>
                  <a:cubicBezTo>
                    <a:pt x="70" y="30"/>
                    <a:pt x="62" y="7"/>
                    <a:pt x="45" y="7"/>
                  </a:cubicBezTo>
                  <a:cubicBezTo>
                    <a:pt x="40" y="7"/>
                    <a:pt x="34" y="10"/>
                    <a:pt x="31" y="14"/>
                  </a:cubicBezTo>
                  <a:cubicBezTo>
                    <a:pt x="28" y="18"/>
                    <a:pt x="27" y="23"/>
                    <a:pt x="27" y="29"/>
                  </a:cubicBezTo>
                  <a:cubicBezTo>
                    <a:pt x="27" y="42"/>
                    <a:pt x="35" y="64"/>
                    <a:pt x="51" y="64"/>
                  </a:cubicBezTo>
                  <a:cubicBezTo>
                    <a:pt x="56" y="64"/>
                    <a:pt x="61" y="62"/>
                    <a:pt x="65" y="59"/>
                  </a:cubicBezTo>
                  <a:close/>
                  <a:moveTo>
                    <a:pt x="146" y="64"/>
                  </a:moveTo>
                  <a:cubicBezTo>
                    <a:pt x="146" y="74"/>
                    <a:pt x="146" y="74"/>
                    <a:pt x="146" y="74"/>
                  </a:cubicBezTo>
                  <a:cubicBezTo>
                    <a:pt x="126" y="74"/>
                    <a:pt x="126" y="74"/>
                    <a:pt x="126" y="74"/>
                  </a:cubicBezTo>
                  <a:cubicBezTo>
                    <a:pt x="126" y="94"/>
                    <a:pt x="126" y="94"/>
                    <a:pt x="126" y="94"/>
                  </a:cubicBezTo>
                  <a:cubicBezTo>
                    <a:pt x="117" y="94"/>
                    <a:pt x="117" y="94"/>
                    <a:pt x="117" y="94"/>
                  </a:cubicBezTo>
                  <a:cubicBezTo>
                    <a:pt x="117" y="74"/>
                    <a:pt x="117" y="74"/>
                    <a:pt x="117" y="74"/>
                  </a:cubicBezTo>
                  <a:cubicBezTo>
                    <a:pt x="97" y="74"/>
                    <a:pt x="97" y="74"/>
                    <a:pt x="97" y="74"/>
                  </a:cubicBezTo>
                  <a:cubicBezTo>
                    <a:pt x="97" y="64"/>
                    <a:pt x="97" y="64"/>
                    <a:pt x="97" y="64"/>
                  </a:cubicBezTo>
                  <a:cubicBezTo>
                    <a:pt x="117" y="64"/>
                    <a:pt x="117" y="64"/>
                    <a:pt x="117" y="64"/>
                  </a:cubicBezTo>
                  <a:cubicBezTo>
                    <a:pt x="117" y="44"/>
                    <a:pt x="117" y="44"/>
                    <a:pt x="117" y="44"/>
                  </a:cubicBezTo>
                  <a:cubicBezTo>
                    <a:pt x="126" y="44"/>
                    <a:pt x="126" y="44"/>
                    <a:pt x="126" y="44"/>
                  </a:cubicBezTo>
                  <a:cubicBezTo>
                    <a:pt x="126" y="64"/>
                    <a:pt x="126" y="64"/>
                    <a:pt x="126" y="64"/>
                  </a:cubicBezTo>
                  <a:lnTo>
                    <a:pt x="146" y="6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cs typeface="+mn-ea"/>
                <a:sym typeface="+mn-lt"/>
              </a:endParaRPr>
            </a:p>
          </p:txBody>
        </p:sp>
        <p:sp>
          <p:nvSpPr>
            <p:cNvPr id="38" name="TextBox 48"/>
            <p:cNvSpPr txBox="1"/>
            <p:nvPr/>
          </p:nvSpPr>
          <p:spPr>
            <a:xfrm>
              <a:off x="9220879" y="4895374"/>
              <a:ext cx="1943579" cy="405683"/>
            </a:xfrm>
            <a:prstGeom prst="rect">
              <a:avLst/>
            </a:prstGeom>
            <a:noFill/>
          </p:spPr>
          <p:txBody>
            <a:bodyPr wrap="square" rIns="144000" bIns="36000" numCol="1" spcCol="360000" rtlCol="0">
              <a:spAutoFit/>
            </a:bodyPr>
            <a:lstStyle/>
            <a:p>
              <a:pPr algn="ctr"/>
              <a:r>
                <a:rPr lang="en-US" altLang="zh-CN" sz="1050" dirty="0">
                  <a:solidFill>
                    <a:schemeClr val="bg1"/>
                  </a:solidFill>
                  <a:cs typeface="+mn-ea"/>
                  <a:sym typeface="+mn-lt"/>
                </a:rPr>
                <a:t>Lorem ipsum dolor sit </a:t>
              </a:r>
              <a:r>
                <a:rPr lang="en-US" altLang="zh-CN" sz="1050" dirty="0" err="1">
                  <a:solidFill>
                    <a:schemeClr val="bg1"/>
                  </a:solidFill>
                  <a:cs typeface="+mn-ea"/>
                  <a:sym typeface="+mn-lt"/>
                </a:rPr>
                <a:t>amet</a:t>
              </a:r>
              <a:r>
                <a:rPr lang="en-US" altLang="zh-CN" sz="1050" dirty="0">
                  <a:solidFill>
                    <a:schemeClr val="bg1"/>
                  </a:solidFill>
                  <a:cs typeface="+mn-ea"/>
                  <a:sym typeface="+mn-lt"/>
                </a:rPr>
                <a:t>, </a:t>
              </a:r>
              <a:r>
                <a:rPr lang="en-US" altLang="zh-CN" sz="1050" dirty="0" err="1">
                  <a:solidFill>
                    <a:schemeClr val="bg1"/>
                  </a:solidFill>
                  <a:cs typeface="+mn-ea"/>
                  <a:sym typeface="+mn-lt"/>
                </a:rPr>
                <a:t>consetur</a:t>
              </a:r>
              <a:r>
                <a:rPr lang="en-US" altLang="zh-CN" sz="1050" dirty="0">
                  <a:solidFill>
                    <a:schemeClr val="bg1"/>
                  </a:solidFill>
                  <a:cs typeface="+mn-ea"/>
                  <a:sym typeface="+mn-lt"/>
                </a:rPr>
                <a:t> </a:t>
              </a:r>
              <a:r>
                <a:rPr lang="en-US" altLang="zh-CN" sz="1050" dirty="0" err="1">
                  <a:solidFill>
                    <a:schemeClr val="bg1"/>
                  </a:solidFill>
                  <a:cs typeface="+mn-ea"/>
                  <a:sym typeface="+mn-lt"/>
                </a:rPr>
                <a:t>adipiscing</a:t>
              </a:r>
              <a:r>
                <a:rPr lang="en-US" altLang="zh-CN" sz="1050" dirty="0">
                  <a:solidFill>
                    <a:schemeClr val="bg1"/>
                  </a:solidFill>
                  <a:cs typeface="+mn-ea"/>
                  <a:sym typeface="+mn-lt"/>
                </a:rPr>
                <a:t> </a:t>
              </a:r>
            </a:p>
          </p:txBody>
        </p:sp>
        <p:sp>
          <p:nvSpPr>
            <p:cNvPr id="39" name="TextBox 48"/>
            <p:cNvSpPr txBox="1"/>
            <p:nvPr/>
          </p:nvSpPr>
          <p:spPr>
            <a:xfrm>
              <a:off x="9355955" y="4607538"/>
              <a:ext cx="1774232" cy="328739"/>
            </a:xfrm>
            <a:prstGeom prst="rect">
              <a:avLst/>
            </a:prstGeom>
            <a:noFill/>
          </p:spPr>
          <p:txBody>
            <a:bodyPr wrap="square" rIns="144000" bIns="36000" numCol="1" spcCol="360000" rtlCol="0">
              <a:spAutoFit/>
            </a:bodyPr>
            <a:lstStyle/>
            <a:p>
              <a:pPr>
                <a:defRPr sz="1800">
                  <a:solidFill>
                    <a:srgbClr val="000000"/>
                  </a:solidFill>
                </a:defRPr>
              </a:pPr>
              <a:r>
                <a:rPr lang="en-US" altLang="zh-CN" sz="1600" dirty="0">
                  <a:solidFill>
                    <a:srgbClr val="FFFFFF"/>
                  </a:solidFill>
                  <a:cs typeface="+mn-ea"/>
                  <a:sym typeface="+mn-lt"/>
                </a:rPr>
                <a:t>Bundle Packed</a:t>
              </a:r>
            </a:p>
          </p:txBody>
        </p:sp>
      </p:grpSp>
      <p:sp>
        <p:nvSpPr>
          <p:cNvPr id="40" name="文本框 9"/>
          <p:cNvSpPr txBox="1"/>
          <p:nvPr/>
        </p:nvSpPr>
        <p:spPr>
          <a:xfrm>
            <a:off x="1149646" y="470082"/>
            <a:ext cx="2955059" cy="453952"/>
          </a:xfrm>
          <a:prstGeom prst="rect">
            <a:avLst/>
          </a:prstGeom>
          <a:noFill/>
        </p:spPr>
        <p:txBody>
          <a:bodyPr wrap="square" lIns="68563" tIns="34281" rIns="68563" bIns="34281" rtlCol="0">
            <a:spAutoFit/>
          </a:bodyPr>
          <a:lstStyle/>
          <a:p>
            <a:pPr marL="0" lvl="1"/>
            <a:r>
              <a:rPr lang="en-US" altLang="zh-CN" sz="2500" b="1" dirty="0">
                <a:solidFill>
                  <a:srgbClr val="50637C"/>
                </a:solidFill>
                <a:cs typeface="+mn-ea"/>
                <a:sym typeface="+mn-lt"/>
              </a:rPr>
              <a:t>Add title text</a:t>
            </a:r>
            <a:endParaRPr lang="zh-CN" altLang="en-US" sz="2500" b="1" dirty="0">
              <a:solidFill>
                <a:srgbClr val="50637C"/>
              </a:solidFill>
              <a:cs typeface="+mn-ea"/>
              <a:sym typeface="+mn-lt"/>
            </a:endParaRPr>
          </a:p>
        </p:txBody>
      </p:sp>
      <p:grpSp>
        <p:nvGrpSpPr>
          <p:cNvPr id="41" name="Group 10"/>
          <p:cNvGrpSpPr/>
          <p:nvPr/>
        </p:nvGrpSpPr>
        <p:grpSpPr>
          <a:xfrm>
            <a:off x="554735" y="421976"/>
            <a:ext cx="550165" cy="550164"/>
            <a:chOff x="10018441" y="1261759"/>
            <a:chExt cx="4340769" cy="4340764"/>
          </a:xfrm>
        </p:grpSpPr>
        <p:sp>
          <p:nvSpPr>
            <p:cNvPr id="42" name="Shape 78"/>
            <p:cNvSpPr/>
            <p:nvPr/>
          </p:nvSpPr>
          <p:spPr>
            <a:xfrm>
              <a:off x="10018441" y="1261759"/>
              <a:ext cx="4340769" cy="434076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55019" tIns="55019" rIns="55019" bIns="55019" numCol="1" anchor="ctr">
              <a:noAutofit/>
            </a:bodyPr>
            <a:lstStyle/>
            <a:p>
              <a:pPr lvl="0">
                <a:defRPr sz="3200">
                  <a:latin typeface="+mn-lt"/>
                  <a:ea typeface="+mn-ea"/>
                  <a:cs typeface="+mn-cs"/>
                  <a:sym typeface="Helvetica Light"/>
                </a:defRPr>
              </a:pPr>
              <a:endParaRPr sz="3465">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3" name="Group 9"/>
            <p:cNvGrpSpPr/>
            <p:nvPr/>
          </p:nvGrpSpPr>
          <p:grpSpPr>
            <a:xfrm>
              <a:off x="10909313" y="1802668"/>
              <a:ext cx="3449733" cy="3799690"/>
              <a:chOff x="10909313" y="1802668"/>
              <a:chExt cx="3449733" cy="3799690"/>
            </a:xfrm>
          </p:grpSpPr>
          <p:sp>
            <p:nvSpPr>
              <p:cNvPr id="44" name="Freeform 45"/>
              <p:cNvSpPr/>
              <p:nvPr/>
            </p:nvSpPr>
            <p:spPr>
              <a:xfrm>
                <a:off x="11069407" y="1802668"/>
                <a:ext cx="3289639" cy="3799690"/>
              </a:xfrm>
              <a:custGeom>
                <a:avLst/>
                <a:gdLst>
                  <a:gd name="connsiteX0" fmla="*/ 1812772 w 3189805"/>
                  <a:gd name="connsiteY0" fmla="*/ 0 h 3342052"/>
                  <a:gd name="connsiteX1" fmla="*/ 3151935 w 3189805"/>
                  <a:gd name="connsiteY1" fmla="*/ 770136 h 3342052"/>
                  <a:gd name="connsiteX2" fmla="*/ 3179872 w 3189805"/>
                  <a:gd name="connsiteY2" fmla="*/ 963701 h 3342052"/>
                  <a:gd name="connsiteX3" fmla="*/ 2554043 w 3189805"/>
                  <a:gd name="connsiteY3" fmla="*/ 2706289 h 3342052"/>
                  <a:gd name="connsiteX4" fmla="*/ 1019476 w 3189805"/>
                  <a:gd name="connsiteY4" fmla="*/ 3342052 h 3342052"/>
                  <a:gd name="connsiteX5" fmla="*/ 875516 w 3189805"/>
                  <a:gd name="connsiteY5" fmla="*/ 3335177 h 3342052"/>
                  <a:gd name="connsiteX6" fmla="*/ 0 w 3189805"/>
                  <a:gd name="connsiteY6" fmla="*/ 1812772 h 3342052"/>
                  <a:gd name="connsiteX0" fmla="*/ 1812772 w 3189805"/>
                  <a:gd name="connsiteY0" fmla="*/ 0 h 3342052"/>
                  <a:gd name="connsiteX1" fmla="*/ 3151935 w 3189805"/>
                  <a:gd name="connsiteY1" fmla="*/ 770136 h 3342052"/>
                  <a:gd name="connsiteX2" fmla="*/ 3179872 w 3189805"/>
                  <a:gd name="connsiteY2" fmla="*/ 963701 h 3342052"/>
                  <a:gd name="connsiteX3" fmla="*/ 2554043 w 3189805"/>
                  <a:gd name="connsiteY3" fmla="*/ 2706289 h 3342052"/>
                  <a:gd name="connsiteX4" fmla="*/ 1019476 w 3189805"/>
                  <a:gd name="connsiteY4" fmla="*/ 3342052 h 3342052"/>
                  <a:gd name="connsiteX5" fmla="*/ 875516 w 3189805"/>
                  <a:gd name="connsiteY5" fmla="*/ 3335177 h 3342052"/>
                  <a:gd name="connsiteX6" fmla="*/ 0 w 3189805"/>
                  <a:gd name="connsiteY6" fmla="*/ 1812772 h 3342052"/>
                  <a:gd name="connsiteX7" fmla="*/ 2201321 w 3189805"/>
                  <a:gd name="connsiteY7" fmla="*/ 1031534 h 3342052"/>
                  <a:gd name="connsiteX8" fmla="*/ 1812772 w 3189805"/>
                  <a:gd name="connsiteY8" fmla="*/ 0 h 3342052"/>
                  <a:gd name="connsiteX0" fmla="*/ 1812772 w 3189805"/>
                  <a:gd name="connsiteY0" fmla="*/ 0 h 3342052"/>
                  <a:gd name="connsiteX1" fmla="*/ 3151935 w 3189805"/>
                  <a:gd name="connsiteY1" fmla="*/ 770136 h 3342052"/>
                  <a:gd name="connsiteX2" fmla="*/ 3179872 w 3189805"/>
                  <a:gd name="connsiteY2" fmla="*/ 963701 h 3342052"/>
                  <a:gd name="connsiteX3" fmla="*/ 2554043 w 3189805"/>
                  <a:gd name="connsiteY3" fmla="*/ 2706289 h 3342052"/>
                  <a:gd name="connsiteX4" fmla="*/ 1019476 w 3189805"/>
                  <a:gd name="connsiteY4" fmla="*/ 3342052 h 3342052"/>
                  <a:gd name="connsiteX5" fmla="*/ 875516 w 3189805"/>
                  <a:gd name="connsiteY5" fmla="*/ 3335177 h 3342052"/>
                  <a:gd name="connsiteX6" fmla="*/ 0 w 3189805"/>
                  <a:gd name="connsiteY6" fmla="*/ 1812772 h 3342052"/>
                  <a:gd name="connsiteX7" fmla="*/ 2221641 w 3189805"/>
                  <a:gd name="connsiteY7" fmla="*/ 767374 h 3342052"/>
                  <a:gd name="connsiteX8" fmla="*/ 1812772 w 3189805"/>
                  <a:gd name="connsiteY8" fmla="*/ 0 h 3342052"/>
                  <a:gd name="connsiteX0" fmla="*/ 1831236 w 3208269"/>
                  <a:gd name="connsiteY0" fmla="*/ 0 h 3342052"/>
                  <a:gd name="connsiteX1" fmla="*/ 3170399 w 3208269"/>
                  <a:gd name="connsiteY1" fmla="*/ 770136 h 3342052"/>
                  <a:gd name="connsiteX2" fmla="*/ 3198336 w 3208269"/>
                  <a:gd name="connsiteY2" fmla="*/ 963701 h 3342052"/>
                  <a:gd name="connsiteX3" fmla="*/ 2572507 w 3208269"/>
                  <a:gd name="connsiteY3" fmla="*/ 2706289 h 3342052"/>
                  <a:gd name="connsiteX4" fmla="*/ 1037940 w 3208269"/>
                  <a:gd name="connsiteY4" fmla="*/ 3342052 h 3342052"/>
                  <a:gd name="connsiteX5" fmla="*/ 893980 w 3208269"/>
                  <a:gd name="connsiteY5" fmla="*/ 3335177 h 3342052"/>
                  <a:gd name="connsiteX6" fmla="*/ 18464 w 3208269"/>
                  <a:gd name="connsiteY6" fmla="*/ 1812772 h 3342052"/>
                  <a:gd name="connsiteX7" fmla="*/ 512905 w 3208269"/>
                  <a:gd name="connsiteY7" fmla="*/ 1661454 h 3342052"/>
                  <a:gd name="connsiteX8" fmla="*/ 2240105 w 3208269"/>
                  <a:gd name="connsiteY8" fmla="*/ 767374 h 3342052"/>
                  <a:gd name="connsiteX9" fmla="*/ 1831236 w 3208269"/>
                  <a:gd name="connsiteY9" fmla="*/ 0 h 3342052"/>
                  <a:gd name="connsiteX0" fmla="*/ 1831236 w 3208269"/>
                  <a:gd name="connsiteY0" fmla="*/ 0 h 3342052"/>
                  <a:gd name="connsiteX1" fmla="*/ 3170399 w 3208269"/>
                  <a:gd name="connsiteY1" fmla="*/ 770136 h 3342052"/>
                  <a:gd name="connsiteX2" fmla="*/ 3198336 w 3208269"/>
                  <a:gd name="connsiteY2" fmla="*/ 963701 h 3342052"/>
                  <a:gd name="connsiteX3" fmla="*/ 2572507 w 3208269"/>
                  <a:gd name="connsiteY3" fmla="*/ 2706289 h 3342052"/>
                  <a:gd name="connsiteX4" fmla="*/ 1037940 w 3208269"/>
                  <a:gd name="connsiteY4" fmla="*/ 3342052 h 3342052"/>
                  <a:gd name="connsiteX5" fmla="*/ 893980 w 3208269"/>
                  <a:gd name="connsiteY5" fmla="*/ 3335177 h 3342052"/>
                  <a:gd name="connsiteX6" fmla="*/ 18464 w 3208269"/>
                  <a:gd name="connsiteY6" fmla="*/ 1812772 h 3342052"/>
                  <a:gd name="connsiteX7" fmla="*/ 512905 w 3208269"/>
                  <a:gd name="connsiteY7" fmla="*/ 1661454 h 3342052"/>
                  <a:gd name="connsiteX8" fmla="*/ 2486685 w 3208269"/>
                  <a:gd name="connsiteY8" fmla="*/ 1250259 h 3342052"/>
                  <a:gd name="connsiteX9" fmla="*/ 1831236 w 3208269"/>
                  <a:gd name="connsiteY9" fmla="*/ 0 h 3342052"/>
                  <a:gd name="connsiteX0" fmla="*/ 1818455 w 3195488"/>
                  <a:gd name="connsiteY0" fmla="*/ 0 h 3342052"/>
                  <a:gd name="connsiteX1" fmla="*/ 3157618 w 3195488"/>
                  <a:gd name="connsiteY1" fmla="*/ 770136 h 3342052"/>
                  <a:gd name="connsiteX2" fmla="*/ 3185555 w 3195488"/>
                  <a:gd name="connsiteY2" fmla="*/ 963701 h 3342052"/>
                  <a:gd name="connsiteX3" fmla="*/ 2559726 w 3195488"/>
                  <a:gd name="connsiteY3" fmla="*/ 2706289 h 3342052"/>
                  <a:gd name="connsiteX4" fmla="*/ 1025159 w 3195488"/>
                  <a:gd name="connsiteY4" fmla="*/ 3342052 h 3342052"/>
                  <a:gd name="connsiteX5" fmla="*/ 881199 w 3195488"/>
                  <a:gd name="connsiteY5" fmla="*/ 3335177 h 3342052"/>
                  <a:gd name="connsiteX6" fmla="*/ 5683 w 3195488"/>
                  <a:gd name="connsiteY6" fmla="*/ 1812772 h 3342052"/>
                  <a:gd name="connsiteX7" fmla="*/ 1157670 w 3195488"/>
                  <a:gd name="connsiteY7" fmla="*/ 1353229 h 3342052"/>
                  <a:gd name="connsiteX8" fmla="*/ 2473904 w 3195488"/>
                  <a:gd name="connsiteY8" fmla="*/ 1250259 h 3342052"/>
                  <a:gd name="connsiteX9" fmla="*/ 1818455 w 3195488"/>
                  <a:gd name="connsiteY9" fmla="*/ 0 h 3342052"/>
                  <a:gd name="connsiteX0" fmla="*/ 1813018 w 3190051"/>
                  <a:gd name="connsiteY0" fmla="*/ 0 h 3342052"/>
                  <a:gd name="connsiteX1" fmla="*/ 3152181 w 3190051"/>
                  <a:gd name="connsiteY1" fmla="*/ 770136 h 3342052"/>
                  <a:gd name="connsiteX2" fmla="*/ 3180118 w 3190051"/>
                  <a:gd name="connsiteY2" fmla="*/ 963701 h 3342052"/>
                  <a:gd name="connsiteX3" fmla="*/ 2554289 w 3190051"/>
                  <a:gd name="connsiteY3" fmla="*/ 2706289 h 3342052"/>
                  <a:gd name="connsiteX4" fmla="*/ 1019722 w 3190051"/>
                  <a:gd name="connsiteY4" fmla="*/ 3342052 h 3342052"/>
                  <a:gd name="connsiteX5" fmla="*/ 875762 w 3190051"/>
                  <a:gd name="connsiteY5" fmla="*/ 3335177 h 3342052"/>
                  <a:gd name="connsiteX6" fmla="*/ 246 w 3190051"/>
                  <a:gd name="connsiteY6" fmla="*/ 1812772 h 3342052"/>
                  <a:gd name="connsiteX7" fmla="*/ 790125 w 3190051"/>
                  <a:gd name="connsiteY7" fmla="*/ 1428116 h 3342052"/>
                  <a:gd name="connsiteX8" fmla="*/ 1152233 w 3190051"/>
                  <a:gd name="connsiteY8" fmla="*/ 1353229 h 3342052"/>
                  <a:gd name="connsiteX9" fmla="*/ 2468467 w 3190051"/>
                  <a:gd name="connsiteY9" fmla="*/ 1250259 h 3342052"/>
                  <a:gd name="connsiteX10" fmla="*/ 1813018 w 3190051"/>
                  <a:gd name="connsiteY10" fmla="*/ 0 h 3342052"/>
                  <a:gd name="connsiteX0" fmla="*/ 1813018 w 3190051"/>
                  <a:gd name="connsiteY0" fmla="*/ 0 h 3342052"/>
                  <a:gd name="connsiteX1" fmla="*/ 3152181 w 3190051"/>
                  <a:gd name="connsiteY1" fmla="*/ 770136 h 3342052"/>
                  <a:gd name="connsiteX2" fmla="*/ 3180118 w 3190051"/>
                  <a:gd name="connsiteY2" fmla="*/ 963701 h 3342052"/>
                  <a:gd name="connsiteX3" fmla="*/ 2554289 w 3190051"/>
                  <a:gd name="connsiteY3" fmla="*/ 2706289 h 3342052"/>
                  <a:gd name="connsiteX4" fmla="*/ 1019722 w 3190051"/>
                  <a:gd name="connsiteY4" fmla="*/ 3342052 h 3342052"/>
                  <a:gd name="connsiteX5" fmla="*/ 875762 w 3190051"/>
                  <a:gd name="connsiteY5" fmla="*/ 3335177 h 3342052"/>
                  <a:gd name="connsiteX6" fmla="*/ 246 w 3190051"/>
                  <a:gd name="connsiteY6" fmla="*/ 1812772 h 3342052"/>
                  <a:gd name="connsiteX7" fmla="*/ 790125 w 3190051"/>
                  <a:gd name="connsiteY7" fmla="*/ 1510310 h 3342052"/>
                  <a:gd name="connsiteX8" fmla="*/ 1152233 w 3190051"/>
                  <a:gd name="connsiteY8" fmla="*/ 1353229 h 3342052"/>
                  <a:gd name="connsiteX9" fmla="*/ 2468467 w 3190051"/>
                  <a:gd name="connsiteY9" fmla="*/ 1250259 h 3342052"/>
                  <a:gd name="connsiteX10" fmla="*/ 1813018 w 3190051"/>
                  <a:gd name="connsiteY10" fmla="*/ 0 h 3342052"/>
                  <a:gd name="connsiteX0" fmla="*/ 1839522 w 3216555"/>
                  <a:gd name="connsiteY0" fmla="*/ 0 h 3342052"/>
                  <a:gd name="connsiteX1" fmla="*/ 3178685 w 3216555"/>
                  <a:gd name="connsiteY1" fmla="*/ 770136 h 3342052"/>
                  <a:gd name="connsiteX2" fmla="*/ 3206622 w 3216555"/>
                  <a:gd name="connsiteY2" fmla="*/ 963701 h 3342052"/>
                  <a:gd name="connsiteX3" fmla="*/ 2580793 w 3216555"/>
                  <a:gd name="connsiteY3" fmla="*/ 2706289 h 3342052"/>
                  <a:gd name="connsiteX4" fmla="*/ 1046226 w 3216555"/>
                  <a:gd name="connsiteY4" fmla="*/ 3342052 h 3342052"/>
                  <a:gd name="connsiteX5" fmla="*/ 902266 w 3216555"/>
                  <a:gd name="connsiteY5" fmla="*/ 3335177 h 3342052"/>
                  <a:gd name="connsiteX6" fmla="*/ 26750 w 3216555"/>
                  <a:gd name="connsiteY6" fmla="*/ 1812772 h 3342052"/>
                  <a:gd name="connsiteX7" fmla="*/ 364566 w 3216555"/>
                  <a:gd name="connsiteY7" fmla="*/ 1746615 h 3342052"/>
                  <a:gd name="connsiteX8" fmla="*/ 816629 w 3216555"/>
                  <a:gd name="connsiteY8" fmla="*/ 1510310 h 3342052"/>
                  <a:gd name="connsiteX9" fmla="*/ 1178737 w 3216555"/>
                  <a:gd name="connsiteY9" fmla="*/ 1353229 h 3342052"/>
                  <a:gd name="connsiteX10" fmla="*/ 2494971 w 3216555"/>
                  <a:gd name="connsiteY10" fmla="*/ 1250259 h 3342052"/>
                  <a:gd name="connsiteX11" fmla="*/ 1839522 w 3216555"/>
                  <a:gd name="connsiteY11" fmla="*/ 0 h 3342052"/>
                  <a:gd name="connsiteX0" fmla="*/ 1861014 w 3238047"/>
                  <a:gd name="connsiteY0" fmla="*/ 0 h 3342052"/>
                  <a:gd name="connsiteX1" fmla="*/ 3200177 w 3238047"/>
                  <a:gd name="connsiteY1" fmla="*/ 770136 h 3342052"/>
                  <a:gd name="connsiteX2" fmla="*/ 3228114 w 3238047"/>
                  <a:gd name="connsiteY2" fmla="*/ 963701 h 3342052"/>
                  <a:gd name="connsiteX3" fmla="*/ 2602285 w 3238047"/>
                  <a:gd name="connsiteY3" fmla="*/ 2706289 h 3342052"/>
                  <a:gd name="connsiteX4" fmla="*/ 1067718 w 3238047"/>
                  <a:gd name="connsiteY4" fmla="*/ 3342052 h 3342052"/>
                  <a:gd name="connsiteX5" fmla="*/ 923758 w 3238047"/>
                  <a:gd name="connsiteY5" fmla="*/ 3335177 h 3342052"/>
                  <a:gd name="connsiteX6" fmla="*/ 48242 w 3238047"/>
                  <a:gd name="connsiteY6" fmla="*/ 1812772 h 3342052"/>
                  <a:gd name="connsiteX7" fmla="*/ 180575 w 3238047"/>
                  <a:gd name="connsiteY7" fmla="*/ 1828809 h 3342052"/>
                  <a:gd name="connsiteX8" fmla="*/ 386058 w 3238047"/>
                  <a:gd name="connsiteY8" fmla="*/ 1746615 h 3342052"/>
                  <a:gd name="connsiteX9" fmla="*/ 838121 w 3238047"/>
                  <a:gd name="connsiteY9" fmla="*/ 1510310 h 3342052"/>
                  <a:gd name="connsiteX10" fmla="*/ 1200229 w 3238047"/>
                  <a:gd name="connsiteY10" fmla="*/ 1353229 h 3342052"/>
                  <a:gd name="connsiteX11" fmla="*/ 2516463 w 3238047"/>
                  <a:gd name="connsiteY11" fmla="*/ 1250259 h 3342052"/>
                  <a:gd name="connsiteX12" fmla="*/ 1861014 w 3238047"/>
                  <a:gd name="connsiteY12" fmla="*/ 0 h 3342052"/>
                  <a:gd name="connsiteX0" fmla="*/ 1861014 w 3238047"/>
                  <a:gd name="connsiteY0" fmla="*/ 349684 h 3691736"/>
                  <a:gd name="connsiteX1" fmla="*/ 3200177 w 3238047"/>
                  <a:gd name="connsiteY1" fmla="*/ 1119820 h 3691736"/>
                  <a:gd name="connsiteX2" fmla="*/ 3228114 w 3238047"/>
                  <a:gd name="connsiteY2" fmla="*/ 1313385 h 3691736"/>
                  <a:gd name="connsiteX3" fmla="*/ 2602285 w 3238047"/>
                  <a:gd name="connsiteY3" fmla="*/ 3055973 h 3691736"/>
                  <a:gd name="connsiteX4" fmla="*/ 1067718 w 3238047"/>
                  <a:gd name="connsiteY4" fmla="*/ 3691736 h 3691736"/>
                  <a:gd name="connsiteX5" fmla="*/ 923758 w 3238047"/>
                  <a:gd name="connsiteY5" fmla="*/ 3684861 h 3691736"/>
                  <a:gd name="connsiteX6" fmla="*/ 48242 w 3238047"/>
                  <a:gd name="connsiteY6" fmla="*/ 2162456 h 3691736"/>
                  <a:gd name="connsiteX7" fmla="*/ 180575 w 3238047"/>
                  <a:gd name="connsiteY7" fmla="*/ 2178493 h 3691736"/>
                  <a:gd name="connsiteX8" fmla="*/ 386058 w 3238047"/>
                  <a:gd name="connsiteY8" fmla="*/ 2096299 h 3691736"/>
                  <a:gd name="connsiteX9" fmla="*/ 838121 w 3238047"/>
                  <a:gd name="connsiteY9" fmla="*/ 1859994 h 3691736"/>
                  <a:gd name="connsiteX10" fmla="*/ 1200229 w 3238047"/>
                  <a:gd name="connsiteY10" fmla="*/ 1702913 h 3691736"/>
                  <a:gd name="connsiteX11" fmla="*/ 1602063 w 3238047"/>
                  <a:gd name="connsiteY11" fmla="*/ 7449 h 3691736"/>
                  <a:gd name="connsiteX12" fmla="*/ 1861014 w 3238047"/>
                  <a:gd name="connsiteY12" fmla="*/ 349684 h 3691736"/>
                  <a:gd name="connsiteX0" fmla="*/ 1861014 w 3238047"/>
                  <a:gd name="connsiteY0" fmla="*/ 0 h 3342052"/>
                  <a:gd name="connsiteX1" fmla="*/ 3200177 w 3238047"/>
                  <a:gd name="connsiteY1" fmla="*/ 770136 h 3342052"/>
                  <a:gd name="connsiteX2" fmla="*/ 3228114 w 3238047"/>
                  <a:gd name="connsiteY2" fmla="*/ 963701 h 3342052"/>
                  <a:gd name="connsiteX3" fmla="*/ 2602285 w 3238047"/>
                  <a:gd name="connsiteY3" fmla="*/ 2706289 h 3342052"/>
                  <a:gd name="connsiteX4" fmla="*/ 1067718 w 3238047"/>
                  <a:gd name="connsiteY4" fmla="*/ 3342052 h 3342052"/>
                  <a:gd name="connsiteX5" fmla="*/ 923758 w 3238047"/>
                  <a:gd name="connsiteY5" fmla="*/ 3335177 h 3342052"/>
                  <a:gd name="connsiteX6" fmla="*/ 48242 w 3238047"/>
                  <a:gd name="connsiteY6" fmla="*/ 1812772 h 3342052"/>
                  <a:gd name="connsiteX7" fmla="*/ 180575 w 3238047"/>
                  <a:gd name="connsiteY7" fmla="*/ 1828809 h 3342052"/>
                  <a:gd name="connsiteX8" fmla="*/ 386058 w 3238047"/>
                  <a:gd name="connsiteY8" fmla="*/ 1746615 h 3342052"/>
                  <a:gd name="connsiteX9" fmla="*/ 838121 w 3238047"/>
                  <a:gd name="connsiteY9" fmla="*/ 1510310 h 3342052"/>
                  <a:gd name="connsiteX10" fmla="*/ 1200229 w 3238047"/>
                  <a:gd name="connsiteY10" fmla="*/ 1353229 h 3342052"/>
                  <a:gd name="connsiteX11" fmla="*/ 1861014 w 3238047"/>
                  <a:gd name="connsiteY11" fmla="*/ 0 h 3342052"/>
                  <a:gd name="connsiteX0" fmla="*/ 1573338 w 3238047"/>
                  <a:gd name="connsiteY0" fmla="*/ 0 h 3773566"/>
                  <a:gd name="connsiteX1" fmla="*/ 3200177 w 3238047"/>
                  <a:gd name="connsiteY1" fmla="*/ 1201650 h 3773566"/>
                  <a:gd name="connsiteX2" fmla="*/ 3228114 w 3238047"/>
                  <a:gd name="connsiteY2" fmla="*/ 1395215 h 3773566"/>
                  <a:gd name="connsiteX3" fmla="*/ 2602285 w 3238047"/>
                  <a:gd name="connsiteY3" fmla="*/ 3137803 h 3773566"/>
                  <a:gd name="connsiteX4" fmla="*/ 1067718 w 3238047"/>
                  <a:gd name="connsiteY4" fmla="*/ 3773566 h 3773566"/>
                  <a:gd name="connsiteX5" fmla="*/ 923758 w 3238047"/>
                  <a:gd name="connsiteY5" fmla="*/ 3766691 h 3773566"/>
                  <a:gd name="connsiteX6" fmla="*/ 48242 w 3238047"/>
                  <a:gd name="connsiteY6" fmla="*/ 2244286 h 3773566"/>
                  <a:gd name="connsiteX7" fmla="*/ 180575 w 3238047"/>
                  <a:gd name="connsiteY7" fmla="*/ 2260323 h 3773566"/>
                  <a:gd name="connsiteX8" fmla="*/ 386058 w 3238047"/>
                  <a:gd name="connsiteY8" fmla="*/ 2178129 h 3773566"/>
                  <a:gd name="connsiteX9" fmla="*/ 838121 w 3238047"/>
                  <a:gd name="connsiteY9" fmla="*/ 1941824 h 3773566"/>
                  <a:gd name="connsiteX10" fmla="*/ 1200229 w 3238047"/>
                  <a:gd name="connsiteY10" fmla="*/ 1784743 h 3773566"/>
                  <a:gd name="connsiteX11" fmla="*/ 1573338 w 3238047"/>
                  <a:gd name="connsiteY11" fmla="*/ 0 h 3773566"/>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838121 w 3238047"/>
                  <a:gd name="connsiteY9" fmla="*/ 1967950 h 3799692"/>
                  <a:gd name="connsiteX10" fmla="*/ 1200229 w 3238047"/>
                  <a:gd name="connsiteY10" fmla="*/ 1810869 h 3799692"/>
                  <a:gd name="connsiteX11" fmla="*/ 1606928 w 3238047"/>
                  <a:gd name="connsiteY11"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838121 w 3238047"/>
                  <a:gd name="connsiteY9" fmla="*/ 1967950 h 3799692"/>
                  <a:gd name="connsiteX10" fmla="*/ 965098 w 3238047"/>
                  <a:gd name="connsiteY10" fmla="*/ 1900443 h 3799692"/>
                  <a:gd name="connsiteX11" fmla="*/ 1606928 w 3238047"/>
                  <a:gd name="connsiteY11"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965098 w 3238047"/>
                  <a:gd name="connsiteY9" fmla="*/ 1900443 h 3799692"/>
                  <a:gd name="connsiteX10" fmla="*/ 1606928 w 3238047"/>
                  <a:gd name="connsiteY10"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1162907 w 3238047"/>
                  <a:gd name="connsiteY9" fmla="*/ 1810869 h 3799692"/>
                  <a:gd name="connsiteX10" fmla="*/ 1606928 w 3238047"/>
                  <a:gd name="connsiteY10" fmla="*/ 0 h 3799692"/>
                  <a:gd name="connsiteX0" fmla="*/ 1606928 w 3238047"/>
                  <a:gd name="connsiteY0" fmla="*/ 0 h 3799692"/>
                  <a:gd name="connsiteX1" fmla="*/ 3200177 w 3238047"/>
                  <a:gd name="connsiteY1" fmla="*/ 1227776 h 3799692"/>
                  <a:gd name="connsiteX2" fmla="*/ 3228114 w 3238047"/>
                  <a:gd name="connsiteY2" fmla="*/ 1421341 h 3799692"/>
                  <a:gd name="connsiteX3" fmla="*/ 2602285 w 3238047"/>
                  <a:gd name="connsiteY3" fmla="*/ 3163929 h 3799692"/>
                  <a:gd name="connsiteX4" fmla="*/ 1067718 w 3238047"/>
                  <a:gd name="connsiteY4" fmla="*/ 3799692 h 3799692"/>
                  <a:gd name="connsiteX5" fmla="*/ 923758 w 3238047"/>
                  <a:gd name="connsiteY5" fmla="*/ 3792817 h 3799692"/>
                  <a:gd name="connsiteX6" fmla="*/ 48242 w 3238047"/>
                  <a:gd name="connsiteY6" fmla="*/ 2270412 h 3799692"/>
                  <a:gd name="connsiteX7" fmla="*/ 180575 w 3238047"/>
                  <a:gd name="connsiteY7" fmla="*/ 2286449 h 3799692"/>
                  <a:gd name="connsiteX8" fmla="*/ 386058 w 3238047"/>
                  <a:gd name="connsiteY8" fmla="*/ 2204255 h 3799692"/>
                  <a:gd name="connsiteX9" fmla="*/ 1162907 w 3238047"/>
                  <a:gd name="connsiteY9" fmla="*/ 1810869 h 3799692"/>
                  <a:gd name="connsiteX10" fmla="*/ 1606928 w 3238047"/>
                  <a:gd name="connsiteY10" fmla="*/ 0 h 3799692"/>
                  <a:gd name="connsiteX0" fmla="*/ 1659287 w 3290406"/>
                  <a:gd name="connsiteY0" fmla="*/ 0 h 3799692"/>
                  <a:gd name="connsiteX1" fmla="*/ 3252536 w 3290406"/>
                  <a:gd name="connsiteY1" fmla="*/ 1227776 h 3799692"/>
                  <a:gd name="connsiteX2" fmla="*/ 3280473 w 3290406"/>
                  <a:gd name="connsiteY2" fmla="*/ 1421341 h 3799692"/>
                  <a:gd name="connsiteX3" fmla="*/ 2654644 w 3290406"/>
                  <a:gd name="connsiteY3" fmla="*/ 3163929 h 3799692"/>
                  <a:gd name="connsiteX4" fmla="*/ 1120077 w 3290406"/>
                  <a:gd name="connsiteY4" fmla="*/ 3799692 h 3799692"/>
                  <a:gd name="connsiteX5" fmla="*/ 976117 w 3290406"/>
                  <a:gd name="connsiteY5" fmla="*/ 3792817 h 3799692"/>
                  <a:gd name="connsiteX6" fmla="*/ 40886 w 3290406"/>
                  <a:gd name="connsiteY6" fmla="*/ 2322663 h 3799692"/>
                  <a:gd name="connsiteX7" fmla="*/ 232934 w 3290406"/>
                  <a:gd name="connsiteY7" fmla="*/ 2286449 h 3799692"/>
                  <a:gd name="connsiteX8" fmla="*/ 438417 w 3290406"/>
                  <a:gd name="connsiteY8" fmla="*/ 2204255 h 3799692"/>
                  <a:gd name="connsiteX9" fmla="*/ 1215266 w 3290406"/>
                  <a:gd name="connsiteY9" fmla="*/ 1810869 h 3799692"/>
                  <a:gd name="connsiteX10" fmla="*/ 1659287 w 3290406"/>
                  <a:gd name="connsiteY10" fmla="*/ 0 h 3799692"/>
                  <a:gd name="connsiteX0" fmla="*/ 1658520 w 3289639"/>
                  <a:gd name="connsiteY0" fmla="*/ 0 h 3799692"/>
                  <a:gd name="connsiteX1" fmla="*/ 3251769 w 3289639"/>
                  <a:gd name="connsiteY1" fmla="*/ 1227776 h 3799692"/>
                  <a:gd name="connsiteX2" fmla="*/ 3279706 w 3289639"/>
                  <a:gd name="connsiteY2" fmla="*/ 1421341 h 3799692"/>
                  <a:gd name="connsiteX3" fmla="*/ 2653877 w 3289639"/>
                  <a:gd name="connsiteY3" fmla="*/ 3163929 h 3799692"/>
                  <a:gd name="connsiteX4" fmla="*/ 1119310 w 3289639"/>
                  <a:gd name="connsiteY4" fmla="*/ 3799692 h 3799692"/>
                  <a:gd name="connsiteX5" fmla="*/ 975350 w 3289639"/>
                  <a:gd name="connsiteY5" fmla="*/ 3792817 h 3799692"/>
                  <a:gd name="connsiteX6" fmla="*/ 40119 w 3289639"/>
                  <a:gd name="connsiteY6" fmla="*/ 2322663 h 3799692"/>
                  <a:gd name="connsiteX7" fmla="*/ 239631 w 3289639"/>
                  <a:gd name="connsiteY7" fmla="*/ 2320039 h 3799692"/>
                  <a:gd name="connsiteX8" fmla="*/ 437650 w 3289639"/>
                  <a:gd name="connsiteY8" fmla="*/ 2204255 h 3799692"/>
                  <a:gd name="connsiteX9" fmla="*/ 1214499 w 3289639"/>
                  <a:gd name="connsiteY9" fmla="*/ 1810869 h 3799692"/>
                  <a:gd name="connsiteX10" fmla="*/ 1658520 w 3289639"/>
                  <a:gd name="connsiteY10" fmla="*/ 0 h 3799692"/>
                  <a:gd name="connsiteX0" fmla="*/ 1658520 w 3289639"/>
                  <a:gd name="connsiteY0" fmla="*/ 0 h 3799692"/>
                  <a:gd name="connsiteX1" fmla="*/ 3251769 w 3289639"/>
                  <a:gd name="connsiteY1" fmla="*/ 1227776 h 3799692"/>
                  <a:gd name="connsiteX2" fmla="*/ 3279706 w 3289639"/>
                  <a:gd name="connsiteY2" fmla="*/ 1421341 h 3799692"/>
                  <a:gd name="connsiteX3" fmla="*/ 2653877 w 3289639"/>
                  <a:gd name="connsiteY3" fmla="*/ 3163929 h 3799692"/>
                  <a:gd name="connsiteX4" fmla="*/ 1119310 w 3289639"/>
                  <a:gd name="connsiteY4" fmla="*/ 3799692 h 3799692"/>
                  <a:gd name="connsiteX5" fmla="*/ 975350 w 3289639"/>
                  <a:gd name="connsiteY5" fmla="*/ 3792817 h 3799692"/>
                  <a:gd name="connsiteX6" fmla="*/ 40119 w 3289639"/>
                  <a:gd name="connsiteY6" fmla="*/ 2322663 h 3799692"/>
                  <a:gd name="connsiteX7" fmla="*/ 239631 w 3289639"/>
                  <a:gd name="connsiteY7" fmla="*/ 2320039 h 3799692"/>
                  <a:gd name="connsiteX8" fmla="*/ 437650 w 3289639"/>
                  <a:gd name="connsiteY8" fmla="*/ 2204255 h 3799692"/>
                  <a:gd name="connsiteX9" fmla="*/ 1214499 w 3289639"/>
                  <a:gd name="connsiteY9" fmla="*/ 1810869 h 3799692"/>
                  <a:gd name="connsiteX10" fmla="*/ 1658520 w 3289639"/>
                  <a:gd name="connsiteY10" fmla="*/ 0 h 379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89639" h="3799692">
                    <a:moveTo>
                      <a:pt x="1658520" y="0"/>
                    </a:moveTo>
                    <a:lnTo>
                      <a:pt x="3251769" y="1227776"/>
                    </a:lnTo>
                    <a:lnTo>
                      <a:pt x="3279706" y="1421341"/>
                    </a:lnTo>
                    <a:cubicBezTo>
                      <a:pt x="3339309" y="2043870"/>
                      <a:pt x="3130699" y="2687232"/>
                      <a:pt x="2653877" y="3163929"/>
                    </a:cubicBezTo>
                    <a:cubicBezTo>
                      <a:pt x="2230145" y="3587771"/>
                      <a:pt x="1674728" y="3799692"/>
                      <a:pt x="1119310" y="3799692"/>
                    </a:cubicBezTo>
                    <a:lnTo>
                      <a:pt x="975350" y="3792817"/>
                    </a:lnTo>
                    <a:lnTo>
                      <a:pt x="40119" y="2322663"/>
                    </a:lnTo>
                    <a:cubicBezTo>
                      <a:pt x="-104293" y="2049341"/>
                      <a:pt x="183328" y="2331065"/>
                      <a:pt x="239631" y="2320039"/>
                    </a:cubicBezTo>
                    <a:cubicBezTo>
                      <a:pt x="247415" y="2316478"/>
                      <a:pt x="306896" y="2268589"/>
                      <a:pt x="437650" y="2204255"/>
                    </a:cubicBezTo>
                    <a:cubicBezTo>
                      <a:pt x="568404" y="2139921"/>
                      <a:pt x="708709" y="2096136"/>
                      <a:pt x="1214499" y="1810869"/>
                    </a:cubicBezTo>
                    <a:cubicBezTo>
                      <a:pt x="1384981" y="1559151"/>
                      <a:pt x="1325195" y="97182"/>
                      <a:pt x="1658520" y="0"/>
                    </a:cubicBezTo>
                    <a:close/>
                  </a:path>
                </a:pathLst>
              </a:custGeom>
              <a:gradFill flip="none" rotWithShape="1">
                <a:gsLst>
                  <a:gs pos="30000">
                    <a:schemeClr val="bg2">
                      <a:lumMod val="10000"/>
                      <a:alpha val="42000"/>
                    </a:schemeClr>
                  </a:gs>
                  <a:gs pos="100000">
                    <a:schemeClr val="bg1">
                      <a:alpha val="31000"/>
                    </a:schemeClr>
                  </a:gs>
                </a:gsLst>
                <a:lin ang="2700000" scaled="1"/>
                <a:tileRect/>
              </a:gradFill>
              <a:ln w="12700" cap="flat">
                <a:noFill/>
                <a:miter lim="400000"/>
              </a:ln>
              <a:effectLst/>
            </p:spPr>
            <p:txBody>
              <a:bodyPr wrap="square" lIns="55019" tIns="55019" rIns="55019" bIns="55019" numCol="1" anchor="ctr">
                <a:noAutofit/>
              </a:bodyPr>
              <a:lstStyle/>
              <a:p>
                <a:pPr lvl="0">
                  <a:defRPr sz="3200">
                    <a:latin typeface="+mn-lt"/>
                    <a:ea typeface="+mn-ea"/>
                    <a:cs typeface="+mn-cs"/>
                    <a:sym typeface="Helvetica Light"/>
                  </a:defRPr>
                </a:pPr>
                <a:endParaRPr sz="346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Freeform 43"/>
              <p:cNvSpPr>
                <a:spLocks noEditPoints="1"/>
              </p:cNvSpPr>
              <p:nvPr/>
            </p:nvSpPr>
            <p:spPr bwMode="auto">
              <a:xfrm rot="19800000">
                <a:off x="10909313" y="2286963"/>
                <a:ext cx="2559024" cy="2290359"/>
              </a:xfrm>
              <a:custGeom>
                <a:avLst/>
                <a:gdLst>
                  <a:gd name="T0" fmla="*/ 24 w 161"/>
                  <a:gd name="T1" fmla="*/ 91 h 144"/>
                  <a:gd name="T2" fmla="*/ 65 w 161"/>
                  <a:gd name="T3" fmla="*/ 91 h 144"/>
                  <a:gd name="T4" fmla="*/ 65 w 161"/>
                  <a:gd name="T5" fmla="*/ 105 h 144"/>
                  <a:gd name="T6" fmla="*/ 61 w 161"/>
                  <a:gd name="T7" fmla="*/ 105 h 144"/>
                  <a:gd name="T8" fmla="*/ 60 w 161"/>
                  <a:gd name="T9" fmla="*/ 110 h 144"/>
                  <a:gd name="T10" fmla="*/ 59 w 161"/>
                  <a:gd name="T11" fmla="*/ 112 h 144"/>
                  <a:gd name="T12" fmla="*/ 60 w 161"/>
                  <a:gd name="T13" fmla="*/ 114 h 144"/>
                  <a:gd name="T14" fmla="*/ 61 w 161"/>
                  <a:gd name="T15" fmla="*/ 118 h 144"/>
                  <a:gd name="T16" fmla="*/ 60 w 161"/>
                  <a:gd name="T17" fmla="*/ 123 h 144"/>
                  <a:gd name="T18" fmla="*/ 59 w 161"/>
                  <a:gd name="T19" fmla="*/ 125 h 144"/>
                  <a:gd name="T20" fmla="*/ 60 w 161"/>
                  <a:gd name="T21" fmla="*/ 127 h 144"/>
                  <a:gd name="T22" fmla="*/ 61 w 161"/>
                  <a:gd name="T23" fmla="*/ 131 h 144"/>
                  <a:gd name="T24" fmla="*/ 60 w 161"/>
                  <a:gd name="T25" fmla="*/ 136 h 144"/>
                  <a:gd name="T26" fmla="*/ 59 w 161"/>
                  <a:gd name="T27" fmla="*/ 138 h 144"/>
                  <a:gd name="T28" fmla="*/ 60 w 161"/>
                  <a:gd name="T29" fmla="*/ 140 h 144"/>
                  <a:gd name="T30" fmla="*/ 61 w 161"/>
                  <a:gd name="T31" fmla="*/ 144 h 144"/>
                  <a:gd name="T32" fmla="*/ 31 w 161"/>
                  <a:gd name="T33" fmla="*/ 144 h 144"/>
                  <a:gd name="T34" fmla="*/ 31 w 161"/>
                  <a:gd name="T35" fmla="*/ 105 h 144"/>
                  <a:gd name="T36" fmla="*/ 24 w 161"/>
                  <a:gd name="T37" fmla="*/ 105 h 144"/>
                  <a:gd name="T38" fmla="*/ 24 w 161"/>
                  <a:gd name="T39" fmla="*/ 91 h 144"/>
                  <a:gd name="T40" fmla="*/ 7 w 161"/>
                  <a:gd name="T41" fmla="*/ 39 h 144"/>
                  <a:gd name="T42" fmla="*/ 0 w 161"/>
                  <a:gd name="T43" fmla="*/ 46 h 144"/>
                  <a:gd name="T44" fmla="*/ 0 w 161"/>
                  <a:gd name="T45" fmla="*/ 76 h 144"/>
                  <a:gd name="T46" fmla="*/ 7 w 161"/>
                  <a:gd name="T47" fmla="*/ 82 h 144"/>
                  <a:gd name="T48" fmla="*/ 15 w 161"/>
                  <a:gd name="T49" fmla="*/ 82 h 144"/>
                  <a:gd name="T50" fmla="*/ 15 w 161"/>
                  <a:gd name="T51" fmla="*/ 39 h 144"/>
                  <a:gd name="T52" fmla="*/ 7 w 161"/>
                  <a:gd name="T53" fmla="*/ 39 h 144"/>
                  <a:gd name="T54" fmla="*/ 75 w 161"/>
                  <a:gd name="T55" fmla="*/ 37 h 144"/>
                  <a:gd name="T56" fmla="*/ 75 w 161"/>
                  <a:gd name="T57" fmla="*/ 85 h 144"/>
                  <a:gd name="T58" fmla="*/ 20 w 161"/>
                  <a:gd name="T59" fmla="*/ 85 h 144"/>
                  <a:gd name="T60" fmla="*/ 20 w 161"/>
                  <a:gd name="T61" fmla="*/ 37 h 144"/>
                  <a:gd name="T62" fmla="*/ 75 w 161"/>
                  <a:gd name="T63" fmla="*/ 37 h 144"/>
                  <a:gd name="T64" fmla="*/ 55 w 161"/>
                  <a:gd name="T65" fmla="*/ 44 h 144"/>
                  <a:gd name="T66" fmla="*/ 33 w 161"/>
                  <a:gd name="T67" fmla="*/ 44 h 144"/>
                  <a:gd name="T68" fmla="*/ 33 w 161"/>
                  <a:gd name="T69" fmla="*/ 51 h 144"/>
                  <a:gd name="T70" fmla="*/ 55 w 161"/>
                  <a:gd name="T71" fmla="*/ 51 h 144"/>
                  <a:gd name="T72" fmla="*/ 55 w 161"/>
                  <a:gd name="T73" fmla="*/ 44 h 144"/>
                  <a:gd name="T74" fmla="*/ 152 w 161"/>
                  <a:gd name="T75" fmla="*/ 0 h 144"/>
                  <a:gd name="T76" fmla="*/ 152 w 161"/>
                  <a:gd name="T77" fmla="*/ 122 h 144"/>
                  <a:gd name="T78" fmla="*/ 161 w 161"/>
                  <a:gd name="T79" fmla="*/ 122 h 144"/>
                  <a:gd name="T80" fmla="*/ 161 w 161"/>
                  <a:gd name="T81" fmla="*/ 0 h 144"/>
                  <a:gd name="T82" fmla="*/ 152 w 161"/>
                  <a:gd name="T83" fmla="*/ 0 h 144"/>
                  <a:gd name="T84" fmla="*/ 79 w 161"/>
                  <a:gd name="T85" fmla="*/ 37 h 144"/>
                  <a:gd name="T86" fmla="*/ 79 w 161"/>
                  <a:gd name="T87" fmla="*/ 85 h 144"/>
                  <a:gd name="T88" fmla="*/ 145 w 161"/>
                  <a:gd name="T89" fmla="*/ 122 h 144"/>
                  <a:gd name="T90" fmla="*/ 145 w 161"/>
                  <a:gd name="T91" fmla="*/ 0 h 144"/>
                  <a:gd name="T92" fmla="*/ 79 w 161"/>
                  <a:gd name="T93" fmla="*/ 3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1" h="144">
                    <a:moveTo>
                      <a:pt x="24" y="91"/>
                    </a:moveTo>
                    <a:cubicBezTo>
                      <a:pt x="65" y="91"/>
                      <a:pt x="65" y="91"/>
                      <a:pt x="65" y="91"/>
                    </a:cubicBezTo>
                    <a:cubicBezTo>
                      <a:pt x="65" y="105"/>
                      <a:pt x="65" y="105"/>
                      <a:pt x="65" y="105"/>
                    </a:cubicBezTo>
                    <a:cubicBezTo>
                      <a:pt x="61" y="105"/>
                      <a:pt x="61" y="105"/>
                      <a:pt x="61" y="105"/>
                    </a:cubicBezTo>
                    <a:cubicBezTo>
                      <a:pt x="61" y="108"/>
                      <a:pt x="60" y="109"/>
                      <a:pt x="60" y="110"/>
                    </a:cubicBezTo>
                    <a:cubicBezTo>
                      <a:pt x="59" y="110"/>
                      <a:pt x="59" y="111"/>
                      <a:pt x="59" y="112"/>
                    </a:cubicBezTo>
                    <a:cubicBezTo>
                      <a:pt x="59" y="113"/>
                      <a:pt x="59" y="113"/>
                      <a:pt x="60" y="114"/>
                    </a:cubicBezTo>
                    <a:cubicBezTo>
                      <a:pt x="60" y="115"/>
                      <a:pt x="61" y="116"/>
                      <a:pt x="61" y="118"/>
                    </a:cubicBezTo>
                    <a:cubicBezTo>
                      <a:pt x="61" y="121"/>
                      <a:pt x="60" y="122"/>
                      <a:pt x="60" y="123"/>
                    </a:cubicBezTo>
                    <a:cubicBezTo>
                      <a:pt x="59" y="123"/>
                      <a:pt x="59" y="124"/>
                      <a:pt x="59" y="125"/>
                    </a:cubicBezTo>
                    <a:cubicBezTo>
                      <a:pt x="59" y="126"/>
                      <a:pt x="59" y="126"/>
                      <a:pt x="60" y="127"/>
                    </a:cubicBezTo>
                    <a:cubicBezTo>
                      <a:pt x="60" y="128"/>
                      <a:pt x="61" y="129"/>
                      <a:pt x="61" y="131"/>
                    </a:cubicBezTo>
                    <a:cubicBezTo>
                      <a:pt x="61" y="134"/>
                      <a:pt x="60" y="135"/>
                      <a:pt x="60" y="136"/>
                    </a:cubicBezTo>
                    <a:cubicBezTo>
                      <a:pt x="59" y="136"/>
                      <a:pt x="59" y="137"/>
                      <a:pt x="59" y="138"/>
                    </a:cubicBezTo>
                    <a:cubicBezTo>
                      <a:pt x="59" y="139"/>
                      <a:pt x="59" y="139"/>
                      <a:pt x="60" y="140"/>
                    </a:cubicBezTo>
                    <a:cubicBezTo>
                      <a:pt x="60" y="141"/>
                      <a:pt x="61" y="142"/>
                      <a:pt x="61" y="144"/>
                    </a:cubicBezTo>
                    <a:cubicBezTo>
                      <a:pt x="31" y="144"/>
                      <a:pt x="31" y="144"/>
                      <a:pt x="31" y="144"/>
                    </a:cubicBezTo>
                    <a:cubicBezTo>
                      <a:pt x="31" y="105"/>
                      <a:pt x="31" y="105"/>
                      <a:pt x="31" y="105"/>
                    </a:cubicBezTo>
                    <a:cubicBezTo>
                      <a:pt x="24" y="105"/>
                      <a:pt x="24" y="105"/>
                      <a:pt x="24" y="105"/>
                    </a:cubicBezTo>
                    <a:lnTo>
                      <a:pt x="24" y="91"/>
                    </a:lnTo>
                    <a:close/>
                    <a:moveTo>
                      <a:pt x="7" y="39"/>
                    </a:moveTo>
                    <a:cubicBezTo>
                      <a:pt x="3" y="39"/>
                      <a:pt x="0" y="43"/>
                      <a:pt x="0" y="46"/>
                    </a:cubicBezTo>
                    <a:cubicBezTo>
                      <a:pt x="0" y="76"/>
                      <a:pt x="0" y="76"/>
                      <a:pt x="0" y="76"/>
                    </a:cubicBezTo>
                    <a:cubicBezTo>
                      <a:pt x="0" y="79"/>
                      <a:pt x="3" y="82"/>
                      <a:pt x="7" y="82"/>
                    </a:cubicBezTo>
                    <a:cubicBezTo>
                      <a:pt x="15" y="82"/>
                      <a:pt x="15" y="82"/>
                      <a:pt x="15" y="82"/>
                    </a:cubicBezTo>
                    <a:cubicBezTo>
                      <a:pt x="15" y="39"/>
                      <a:pt x="15" y="39"/>
                      <a:pt x="15" y="39"/>
                    </a:cubicBezTo>
                    <a:lnTo>
                      <a:pt x="7" y="39"/>
                    </a:lnTo>
                    <a:close/>
                    <a:moveTo>
                      <a:pt x="75" y="37"/>
                    </a:moveTo>
                    <a:cubicBezTo>
                      <a:pt x="75" y="85"/>
                      <a:pt x="75" y="85"/>
                      <a:pt x="75" y="85"/>
                    </a:cubicBezTo>
                    <a:cubicBezTo>
                      <a:pt x="20" y="85"/>
                      <a:pt x="20" y="85"/>
                      <a:pt x="20" y="85"/>
                    </a:cubicBezTo>
                    <a:cubicBezTo>
                      <a:pt x="20" y="37"/>
                      <a:pt x="20" y="37"/>
                      <a:pt x="20" y="37"/>
                    </a:cubicBezTo>
                    <a:lnTo>
                      <a:pt x="75" y="37"/>
                    </a:lnTo>
                    <a:close/>
                    <a:moveTo>
                      <a:pt x="55" y="44"/>
                    </a:moveTo>
                    <a:cubicBezTo>
                      <a:pt x="33" y="44"/>
                      <a:pt x="33" y="44"/>
                      <a:pt x="33" y="44"/>
                    </a:cubicBezTo>
                    <a:cubicBezTo>
                      <a:pt x="33" y="51"/>
                      <a:pt x="33" y="51"/>
                      <a:pt x="33" y="51"/>
                    </a:cubicBezTo>
                    <a:cubicBezTo>
                      <a:pt x="55" y="51"/>
                      <a:pt x="55" y="51"/>
                      <a:pt x="55" y="51"/>
                    </a:cubicBezTo>
                    <a:lnTo>
                      <a:pt x="55" y="44"/>
                    </a:lnTo>
                    <a:close/>
                    <a:moveTo>
                      <a:pt x="152" y="0"/>
                    </a:moveTo>
                    <a:cubicBezTo>
                      <a:pt x="152" y="122"/>
                      <a:pt x="152" y="122"/>
                      <a:pt x="152" y="122"/>
                    </a:cubicBezTo>
                    <a:cubicBezTo>
                      <a:pt x="161" y="122"/>
                      <a:pt x="161" y="122"/>
                      <a:pt x="161" y="122"/>
                    </a:cubicBezTo>
                    <a:cubicBezTo>
                      <a:pt x="161" y="0"/>
                      <a:pt x="161" y="0"/>
                      <a:pt x="161" y="0"/>
                    </a:cubicBezTo>
                    <a:lnTo>
                      <a:pt x="152" y="0"/>
                    </a:lnTo>
                    <a:close/>
                    <a:moveTo>
                      <a:pt x="79" y="37"/>
                    </a:moveTo>
                    <a:cubicBezTo>
                      <a:pt x="79" y="85"/>
                      <a:pt x="79" y="85"/>
                      <a:pt x="79" y="85"/>
                    </a:cubicBezTo>
                    <a:cubicBezTo>
                      <a:pt x="145" y="122"/>
                      <a:pt x="145" y="122"/>
                      <a:pt x="145" y="122"/>
                    </a:cubicBezTo>
                    <a:cubicBezTo>
                      <a:pt x="145" y="0"/>
                      <a:pt x="145" y="0"/>
                      <a:pt x="145" y="0"/>
                    </a:cubicBezTo>
                    <a:lnTo>
                      <a:pt x="79" y="37"/>
                    </a:lnTo>
                    <a:close/>
                  </a:path>
                </a:pathLst>
              </a:custGeom>
              <a:solidFill>
                <a:schemeClr val="bg1"/>
              </a:solidFill>
              <a:ln>
                <a:noFill/>
              </a:ln>
            </p:spPr>
            <p:txBody>
              <a:bodyPr vert="horz" wrap="square" lIns="49531" tIns="24765" rIns="49531" bIns="24765" numCol="1" anchor="t" anchorCtr="0" compatLnSpc="1">
                <a:prstTxWarp prst="textNoShape">
                  <a:avLst/>
                </a:prstTxWarp>
              </a:bodyPr>
              <a:lstStyle/>
              <a:p>
                <a:endParaRPr lang="en-US" sz="975">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Tree>
    <p:extLst>
      <p:ext uri="{BB962C8B-B14F-4D97-AF65-F5344CB8AC3E}">
        <p14:creationId xmlns:p14="http://schemas.microsoft.com/office/powerpoint/2010/main" val="197234166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40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par>
                                <p:cTn id="12" presetID="42" presetClass="entr" presetSubtype="0" fill="hold" nodeType="withEffect">
                                  <p:stCondLst>
                                    <p:cond delay="6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110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150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190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40862" y="10337"/>
            <a:ext cx="12445147" cy="6857515"/>
          </a:xfrm>
          <a:prstGeom prst="rect">
            <a:avLst/>
          </a:prstGeom>
        </p:spPr>
      </p:pic>
      <p:sp>
        <p:nvSpPr>
          <p:cNvPr id="19" name="椭圆 18"/>
          <p:cNvSpPr/>
          <p:nvPr/>
        </p:nvSpPr>
        <p:spPr>
          <a:xfrm>
            <a:off x="-758493" y="-1285673"/>
            <a:ext cx="8022856" cy="8022856"/>
          </a:xfrm>
          <a:prstGeom prst="ellipse">
            <a:avLst/>
          </a:prstGeom>
          <a:solidFill>
            <a:srgbClr val="3E75AD">
              <a:lumMod val="50000"/>
              <a:alpha val="48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3" name="椭圆 2"/>
          <p:cNvSpPr/>
          <p:nvPr/>
        </p:nvSpPr>
        <p:spPr>
          <a:xfrm>
            <a:off x="342988" y="-150395"/>
            <a:ext cx="5645184" cy="5645184"/>
          </a:xfrm>
          <a:prstGeom prst="ellipse">
            <a:avLst/>
          </a:prstGeom>
          <a:solidFill>
            <a:srgbClr val="3E75AD">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4" name="文本框 3"/>
          <p:cNvSpPr txBox="1"/>
          <p:nvPr/>
        </p:nvSpPr>
        <p:spPr>
          <a:xfrm>
            <a:off x="2578465" y="1824609"/>
            <a:ext cx="3625365" cy="646331"/>
          </a:xfrm>
          <a:prstGeom prst="rect">
            <a:avLst/>
          </a:prstGeom>
          <a:noFill/>
        </p:spPr>
        <p:txBody>
          <a:bodyPr wrap="square" rtlCol="0">
            <a:spAutoFit/>
          </a:bodyPr>
          <a:lstStyle/>
          <a:p>
            <a:pPr defTabSz="914400">
              <a:defRPr/>
            </a:pPr>
            <a:r>
              <a:rPr lang="en-US" altLang="zh-CN" sz="3600" b="1" kern="0" dirty="0">
                <a:solidFill>
                  <a:prstClr val="white"/>
                </a:solidFill>
                <a:cs typeface="+mn-ea"/>
                <a:sym typeface="+mn-lt"/>
              </a:rPr>
              <a:t>Add title text</a:t>
            </a:r>
            <a:endParaRPr lang="zh-CN" altLang="en-US" sz="3600" b="1" kern="0" dirty="0">
              <a:solidFill>
                <a:prstClr val="white"/>
              </a:solidFill>
              <a:cs typeface="+mn-ea"/>
              <a:sym typeface="+mn-lt"/>
            </a:endParaRPr>
          </a:p>
        </p:txBody>
      </p:sp>
      <p:sp>
        <p:nvSpPr>
          <p:cNvPr id="5" name="文本框 4"/>
          <p:cNvSpPr txBox="1"/>
          <p:nvPr/>
        </p:nvSpPr>
        <p:spPr>
          <a:xfrm>
            <a:off x="541997" y="929012"/>
            <a:ext cx="2407202" cy="3154710"/>
          </a:xfrm>
          <a:prstGeom prst="rect">
            <a:avLst/>
          </a:prstGeom>
          <a:noFill/>
        </p:spPr>
        <p:txBody>
          <a:bodyPr wrap="square" rtlCol="0">
            <a:spAutoFit/>
          </a:bodyPr>
          <a:lstStyle/>
          <a:p>
            <a:pPr defTabSz="914400">
              <a:defRPr/>
            </a:pPr>
            <a:r>
              <a:rPr lang="en-US" altLang="zh-CN" sz="19900" b="1" kern="0" dirty="0">
                <a:solidFill>
                  <a:srgbClr val="FAB464"/>
                </a:solidFill>
                <a:latin typeface="Haettenschweiler" panose="020B0706040902060204" pitchFamily="34" charset="0"/>
                <a:cs typeface="+mn-ea"/>
                <a:sym typeface="+mn-lt"/>
              </a:rPr>
              <a:t>02</a:t>
            </a:r>
            <a:endParaRPr lang="zh-CN" altLang="en-US" sz="19900" b="1" kern="0" dirty="0">
              <a:solidFill>
                <a:srgbClr val="FAB464"/>
              </a:solidFill>
              <a:latin typeface="Haettenschweiler" panose="020B0706040902060204" pitchFamily="34" charset="0"/>
              <a:cs typeface="+mn-ea"/>
              <a:sym typeface="+mn-lt"/>
            </a:endParaRPr>
          </a:p>
        </p:txBody>
      </p:sp>
      <p:sp>
        <p:nvSpPr>
          <p:cNvPr id="6" name="Rectangle 21"/>
          <p:cNvSpPr/>
          <p:nvPr/>
        </p:nvSpPr>
        <p:spPr>
          <a:xfrm>
            <a:off x="2578467" y="2726466"/>
            <a:ext cx="3174633" cy="932563"/>
          </a:xfrm>
          <a:prstGeom prst="rect">
            <a:avLst/>
          </a:prstGeom>
        </p:spPr>
        <p:txBody>
          <a:bodyPr wrap="square">
            <a:spAutoFit/>
          </a:bodyPr>
          <a:lstStyle/>
          <a:p>
            <a:pPr defTabSz="914400">
              <a:lnSpc>
                <a:spcPct val="130000"/>
              </a:lnSpc>
              <a:defRPr/>
            </a:pPr>
            <a:r>
              <a:rPr lang="en-US" altLang="zh-CN" sz="1400" kern="0" dirty="0">
                <a:solidFill>
                  <a:prstClr val="white"/>
                </a:solidFill>
                <a:cs typeface="+mn-ea"/>
                <a:sym typeface="+mn-lt"/>
              </a:rPr>
              <a:t>Click here to add text content, such as keywords, some brief introductions, etc.</a:t>
            </a:r>
            <a:endParaRPr lang="en-US" altLang="zh-CN" sz="1000" kern="0" dirty="0">
              <a:solidFill>
                <a:prstClr val="white"/>
              </a:solidFill>
              <a:cs typeface="+mn-ea"/>
              <a:sym typeface="+mn-lt"/>
            </a:endParaRPr>
          </a:p>
        </p:txBody>
      </p:sp>
      <p:sp>
        <p:nvSpPr>
          <p:cNvPr id="7" name="文本框 6"/>
          <p:cNvSpPr txBox="1"/>
          <p:nvPr/>
        </p:nvSpPr>
        <p:spPr>
          <a:xfrm>
            <a:off x="2624982" y="2399871"/>
            <a:ext cx="3081601" cy="400110"/>
          </a:xfrm>
          <a:prstGeom prst="rect">
            <a:avLst/>
          </a:prstGeom>
          <a:noFill/>
        </p:spPr>
        <p:txBody>
          <a:bodyPr wrap="square" rtlCol="0">
            <a:spAutoFit/>
          </a:bodyPr>
          <a:lstStyle/>
          <a:p>
            <a:pPr defTabSz="914400">
              <a:defRPr/>
            </a:pPr>
            <a:r>
              <a:rPr lang="en-US" altLang="zh-CN" sz="2000" kern="0" dirty="0">
                <a:solidFill>
                  <a:prstClr val="white"/>
                </a:solidFill>
                <a:cs typeface="+mn-ea"/>
                <a:sym typeface="+mn-lt"/>
              </a:rPr>
              <a:t>Product/service</a:t>
            </a:r>
          </a:p>
        </p:txBody>
      </p:sp>
      <p:grpSp>
        <p:nvGrpSpPr>
          <p:cNvPr id="8" name="组合 7"/>
          <p:cNvGrpSpPr/>
          <p:nvPr/>
        </p:nvGrpSpPr>
        <p:grpSpPr>
          <a:xfrm>
            <a:off x="4366910" y="3985624"/>
            <a:ext cx="1501027" cy="1502023"/>
            <a:chOff x="4366910" y="3985624"/>
            <a:chExt cx="1501027" cy="1502023"/>
          </a:xfrm>
        </p:grpSpPr>
        <p:grpSp>
          <p:nvGrpSpPr>
            <p:cNvPr id="9" name="Group 1"/>
            <p:cNvGrpSpPr/>
            <p:nvPr/>
          </p:nvGrpSpPr>
          <p:grpSpPr>
            <a:xfrm>
              <a:off x="4366910" y="3985624"/>
              <a:ext cx="1501027" cy="1502023"/>
              <a:chOff x="5876213" y="3038185"/>
              <a:chExt cx="1347559" cy="1348453"/>
            </a:xfrm>
          </p:grpSpPr>
          <p:sp>
            <p:nvSpPr>
              <p:cNvPr id="16" name="Oval 23"/>
              <p:cNvSpPr/>
              <p:nvPr/>
            </p:nvSpPr>
            <p:spPr>
              <a:xfrm>
                <a:off x="5945804" y="3109832"/>
                <a:ext cx="1208379" cy="1205162"/>
              </a:xfrm>
              <a:prstGeom prst="ellipse">
                <a:avLst/>
              </a:prstGeom>
              <a:solidFill>
                <a:srgbClr val="FAB464"/>
              </a:soli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Text" lastClr="000000"/>
                  </a:solidFill>
                  <a:effectLst/>
                  <a:uLnTx/>
                  <a:uFillTx/>
                  <a:cs typeface="+mn-ea"/>
                  <a:sym typeface="+mn-lt"/>
                </a:endParaRPr>
              </a:p>
            </p:txBody>
          </p:sp>
          <p:sp>
            <p:nvSpPr>
              <p:cNvPr id="17" name="Oval 24"/>
              <p:cNvSpPr/>
              <p:nvPr/>
            </p:nvSpPr>
            <p:spPr>
              <a:xfrm>
                <a:off x="5876213" y="3038185"/>
                <a:ext cx="1347559" cy="1348453"/>
              </a:xfrm>
              <a:prstGeom prst="ellipse">
                <a:avLst/>
              </a:prstGeom>
              <a:noFill/>
              <a:ln w="19050" cap="flat" cmpd="sng" algn="ctr">
                <a:solidFill>
                  <a:sysClr val="window" lastClr="FFFFFF">
                    <a:alpha val="67000"/>
                  </a:sysClr>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Text" lastClr="000000"/>
                  </a:solidFill>
                  <a:effectLst/>
                  <a:uLnTx/>
                  <a:uFillTx/>
                  <a:cs typeface="+mn-ea"/>
                  <a:sym typeface="+mn-lt"/>
                </a:endParaRPr>
              </a:p>
            </p:txBody>
          </p:sp>
        </p:grpSp>
        <p:grpSp>
          <p:nvGrpSpPr>
            <p:cNvPr id="10" name="Group 49"/>
            <p:cNvGrpSpPr/>
            <p:nvPr/>
          </p:nvGrpSpPr>
          <p:grpSpPr>
            <a:xfrm>
              <a:off x="4799506" y="4447566"/>
              <a:ext cx="644287" cy="578137"/>
              <a:chOff x="5159473" y="2453350"/>
              <a:chExt cx="684000" cy="613776"/>
            </a:xfrm>
            <a:solidFill>
              <a:sysClr val="window" lastClr="FFFFFF"/>
            </a:solidFill>
          </p:grpSpPr>
          <p:sp>
            <p:nvSpPr>
              <p:cNvPr id="11" name="Freeform 42"/>
              <p:cNvSpPr>
                <a:spLocks/>
              </p:cNvSpPr>
              <p:nvPr/>
            </p:nvSpPr>
            <p:spPr bwMode="auto">
              <a:xfrm>
                <a:off x="5208144" y="2657709"/>
                <a:ext cx="117461" cy="315257"/>
              </a:xfrm>
              <a:custGeom>
                <a:avLst/>
                <a:gdLst>
                  <a:gd name="T0" fmla="*/ 151 w 725"/>
                  <a:gd name="T1" fmla="*/ 0 h 1806"/>
                  <a:gd name="T2" fmla="*/ 574 w 725"/>
                  <a:gd name="T3" fmla="*/ 0 h 1806"/>
                  <a:gd name="T4" fmla="*/ 608 w 725"/>
                  <a:gd name="T5" fmla="*/ 3 h 1806"/>
                  <a:gd name="T6" fmla="*/ 640 w 725"/>
                  <a:gd name="T7" fmla="*/ 15 h 1806"/>
                  <a:gd name="T8" fmla="*/ 668 w 725"/>
                  <a:gd name="T9" fmla="*/ 33 h 1806"/>
                  <a:gd name="T10" fmla="*/ 691 w 725"/>
                  <a:gd name="T11" fmla="*/ 56 h 1806"/>
                  <a:gd name="T12" fmla="*/ 709 w 725"/>
                  <a:gd name="T13" fmla="*/ 84 h 1806"/>
                  <a:gd name="T14" fmla="*/ 721 w 725"/>
                  <a:gd name="T15" fmla="*/ 116 h 1806"/>
                  <a:gd name="T16" fmla="*/ 725 w 725"/>
                  <a:gd name="T17" fmla="*/ 150 h 1806"/>
                  <a:gd name="T18" fmla="*/ 725 w 725"/>
                  <a:gd name="T19" fmla="*/ 1656 h 1806"/>
                  <a:gd name="T20" fmla="*/ 721 w 725"/>
                  <a:gd name="T21" fmla="*/ 1691 h 1806"/>
                  <a:gd name="T22" fmla="*/ 709 w 725"/>
                  <a:gd name="T23" fmla="*/ 1723 h 1806"/>
                  <a:gd name="T24" fmla="*/ 691 w 725"/>
                  <a:gd name="T25" fmla="*/ 1750 h 1806"/>
                  <a:gd name="T26" fmla="*/ 668 w 725"/>
                  <a:gd name="T27" fmla="*/ 1774 h 1806"/>
                  <a:gd name="T28" fmla="*/ 640 w 725"/>
                  <a:gd name="T29" fmla="*/ 1792 h 1806"/>
                  <a:gd name="T30" fmla="*/ 608 w 725"/>
                  <a:gd name="T31" fmla="*/ 1802 h 1806"/>
                  <a:gd name="T32" fmla="*/ 574 w 725"/>
                  <a:gd name="T33" fmla="*/ 1806 h 1806"/>
                  <a:gd name="T34" fmla="*/ 151 w 725"/>
                  <a:gd name="T35" fmla="*/ 1806 h 1806"/>
                  <a:gd name="T36" fmla="*/ 116 w 725"/>
                  <a:gd name="T37" fmla="*/ 1802 h 1806"/>
                  <a:gd name="T38" fmla="*/ 85 w 725"/>
                  <a:gd name="T39" fmla="*/ 1792 h 1806"/>
                  <a:gd name="T40" fmla="*/ 56 w 725"/>
                  <a:gd name="T41" fmla="*/ 1774 h 1806"/>
                  <a:gd name="T42" fmla="*/ 33 w 725"/>
                  <a:gd name="T43" fmla="*/ 1750 h 1806"/>
                  <a:gd name="T44" fmla="*/ 16 w 725"/>
                  <a:gd name="T45" fmla="*/ 1723 h 1806"/>
                  <a:gd name="T46" fmla="*/ 4 w 725"/>
                  <a:gd name="T47" fmla="*/ 1691 h 1806"/>
                  <a:gd name="T48" fmla="*/ 0 w 725"/>
                  <a:gd name="T49" fmla="*/ 1656 h 1806"/>
                  <a:gd name="T50" fmla="*/ 0 w 725"/>
                  <a:gd name="T51" fmla="*/ 150 h 1806"/>
                  <a:gd name="T52" fmla="*/ 4 w 725"/>
                  <a:gd name="T53" fmla="*/ 116 h 1806"/>
                  <a:gd name="T54" fmla="*/ 16 w 725"/>
                  <a:gd name="T55" fmla="*/ 84 h 1806"/>
                  <a:gd name="T56" fmla="*/ 33 w 725"/>
                  <a:gd name="T57" fmla="*/ 56 h 1806"/>
                  <a:gd name="T58" fmla="*/ 56 w 725"/>
                  <a:gd name="T59" fmla="*/ 33 h 1806"/>
                  <a:gd name="T60" fmla="*/ 85 w 725"/>
                  <a:gd name="T61" fmla="*/ 15 h 1806"/>
                  <a:gd name="T62" fmla="*/ 116 w 725"/>
                  <a:gd name="T63" fmla="*/ 3 h 1806"/>
                  <a:gd name="T64" fmla="*/ 151 w 725"/>
                  <a:gd name="T65" fmla="*/ 0 h 1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5" h="1806">
                    <a:moveTo>
                      <a:pt x="151" y="0"/>
                    </a:moveTo>
                    <a:lnTo>
                      <a:pt x="574" y="0"/>
                    </a:lnTo>
                    <a:lnTo>
                      <a:pt x="608" y="3"/>
                    </a:lnTo>
                    <a:lnTo>
                      <a:pt x="640" y="15"/>
                    </a:lnTo>
                    <a:lnTo>
                      <a:pt x="668" y="33"/>
                    </a:lnTo>
                    <a:lnTo>
                      <a:pt x="691" y="56"/>
                    </a:lnTo>
                    <a:lnTo>
                      <a:pt x="709" y="84"/>
                    </a:lnTo>
                    <a:lnTo>
                      <a:pt x="721" y="116"/>
                    </a:lnTo>
                    <a:lnTo>
                      <a:pt x="725" y="150"/>
                    </a:lnTo>
                    <a:lnTo>
                      <a:pt x="725" y="1656"/>
                    </a:lnTo>
                    <a:lnTo>
                      <a:pt x="721" y="1691"/>
                    </a:lnTo>
                    <a:lnTo>
                      <a:pt x="709" y="1723"/>
                    </a:lnTo>
                    <a:lnTo>
                      <a:pt x="691" y="1750"/>
                    </a:lnTo>
                    <a:lnTo>
                      <a:pt x="668" y="1774"/>
                    </a:lnTo>
                    <a:lnTo>
                      <a:pt x="640" y="1792"/>
                    </a:lnTo>
                    <a:lnTo>
                      <a:pt x="608" y="1802"/>
                    </a:lnTo>
                    <a:lnTo>
                      <a:pt x="574" y="1806"/>
                    </a:lnTo>
                    <a:lnTo>
                      <a:pt x="151" y="1806"/>
                    </a:lnTo>
                    <a:lnTo>
                      <a:pt x="116" y="1802"/>
                    </a:lnTo>
                    <a:lnTo>
                      <a:pt x="85" y="1792"/>
                    </a:lnTo>
                    <a:lnTo>
                      <a:pt x="56" y="1774"/>
                    </a:lnTo>
                    <a:lnTo>
                      <a:pt x="33" y="1750"/>
                    </a:lnTo>
                    <a:lnTo>
                      <a:pt x="16" y="1723"/>
                    </a:lnTo>
                    <a:lnTo>
                      <a:pt x="4" y="1691"/>
                    </a:lnTo>
                    <a:lnTo>
                      <a:pt x="0" y="1656"/>
                    </a:lnTo>
                    <a:lnTo>
                      <a:pt x="0" y="150"/>
                    </a:lnTo>
                    <a:lnTo>
                      <a:pt x="4" y="116"/>
                    </a:lnTo>
                    <a:lnTo>
                      <a:pt x="16" y="84"/>
                    </a:lnTo>
                    <a:lnTo>
                      <a:pt x="33" y="56"/>
                    </a:lnTo>
                    <a:lnTo>
                      <a:pt x="56" y="33"/>
                    </a:lnTo>
                    <a:lnTo>
                      <a:pt x="85" y="15"/>
                    </a:lnTo>
                    <a:lnTo>
                      <a:pt x="116" y="3"/>
                    </a:lnTo>
                    <a:lnTo>
                      <a:pt x="1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Text" lastClr="000000"/>
                  </a:solidFill>
                  <a:effectLst/>
                  <a:uLnTx/>
                  <a:uFillTx/>
                  <a:cs typeface="+mn-ea"/>
                  <a:sym typeface="+mn-lt"/>
                </a:endParaRPr>
              </a:p>
            </p:txBody>
          </p:sp>
          <p:sp>
            <p:nvSpPr>
              <p:cNvPr id="12" name="Freeform 43"/>
              <p:cNvSpPr>
                <a:spLocks/>
              </p:cNvSpPr>
              <p:nvPr/>
            </p:nvSpPr>
            <p:spPr bwMode="auto">
              <a:xfrm>
                <a:off x="5364543" y="2453350"/>
                <a:ext cx="117461" cy="519617"/>
              </a:xfrm>
              <a:custGeom>
                <a:avLst/>
                <a:gdLst>
                  <a:gd name="T0" fmla="*/ 150 w 724"/>
                  <a:gd name="T1" fmla="*/ 0 h 2980"/>
                  <a:gd name="T2" fmla="*/ 574 w 724"/>
                  <a:gd name="T3" fmla="*/ 0 h 2980"/>
                  <a:gd name="T4" fmla="*/ 609 w 724"/>
                  <a:gd name="T5" fmla="*/ 3 h 2980"/>
                  <a:gd name="T6" fmla="*/ 640 w 724"/>
                  <a:gd name="T7" fmla="*/ 15 h 2980"/>
                  <a:gd name="T8" fmla="*/ 668 w 724"/>
                  <a:gd name="T9" fmla="*/ 33 h 2980"/>
                  <a:gd name="T10" fmla="*/ 691 w 724"/>
                  <a:gd name="T11" fmla="*/ 56 h 2980"/>
                  <a:gd name="T12" fmla="*/ 709 w 724"/>
                  <a:gd name="T13" fmla="*/ 84 h 2980"/>
                  <a:gd name="T14" fmla="*/ 720 w 724"/>
                  <a:gd name="T15" fmla="*/ 116 h 2980"/>
                  <a:gd name="T16" fmla="*/ 724 w 724"/>
                  <a:gd name="T17" fmla="*/ 150 h 2980"/>
                  <a:gd name="T18" fmla="*/ 724 w 724"/>
                  <a:gd name="T19" fmla="*/ 2830 h 2980"/>
                  <a:gd name="T20" fmla="*/ 720 w 724"/>
                  <a:gd name="T21" fmla="*/ 2865 h 2980"/>
                  <a:gd name="T22" fmla="*/ 709 w 724"/>
                  <a:gd name="T23" fmla="*/ 2897 h 2980"/>
                  <a:gd name="T24" fmla="*/ 691 w 724"/>
                  <a:gd name="T25" fmla="*/ 2924 h 2980"/>
                  <a:gd name="T26" fmla="*/ 668 w 724"/>
                  <a:gd name="T27" fmla="*/ 2948 h 2980"/>
                  <a:gd name="T28" fmla="*/ 640 w 724"/>
                  <a:gd name="T29" fmla="*/ 2966 h 2980"/>
                  <a:gd name="T30" fmla="*/ 609 w 724"/>
                  <a:gd name="T31" fmla="*/ 2976 h 2980"/>
                  <a:gd name="T32" fmla="*/ 574 w 724"/>
                  <a:gd name="T33" fmla="*/ 2980 h 2980"/>
                  <a:gd name="T34" fmla="*/ 150 w 724"/>
                  <a:gd name="T35" fmla="*/ 2980 h 2980"/>
                  <a:gd name="T36" fmla="*/ 116 w 724"/>
                  <a:gd name="T37" fmla="*/ 2976 h 2980"/>
                  <a:gd name="T38" fmla="*/ 84 w 724"/>
                  <a:gd name="T39" fmla="*/ 2966 h 2980"/>
                  <a:gd name="T40" fmla="*/ 56 w 724"/>
                  <a:gd name="T41" fmla="*/ 2948 h 2980"/>
                  <a:gd name="T42" fmla="*/ 33 w 724"/>
                  <a:gd name="T43" fmla="*/ 2924 h 2980"/>
                  <a:gd name="T44" fmla="*/ 15 w 724"/>
                  <a:gd name="T45" fmla="*/ 2897 h 2980"/>
                  <a:gd name="T46" fmla="*/ 3 w 724"/>
                  <a:gd name="T47" fmla="*/ 2865 h 2980"/>
                  <a:gd name="T48" fmla="*/ 0 w 724"/>
                  <a:gd name="T49" fmla="*/ 2830 h 2980"/>
                  <a:gd name="T50" fmla="*/ 0 w 724"/>
                  <a:gd name="T51" fmla="*/ 150 h 2980"/>
                  <a:gd name="T52" fmla="*/ 3 w 724"/>
                  <a:gd name="T53" fmla="*/ 116 h 2980"/>
                  <a:gd name="T54" fmla="*/ 15 w 724"/>
                  <a:gd name="T55" fmla="*/ 84 h 2980"/>
                  <a:gd name="T56" fmla="*/ 33 w 724"/>
                  <a:gd name="T57" fmla="*/ 56 h 2980"/>
                  <a:gd name="T58" fmla="*/ 56 w 724"/>
                  <a:gd name="T59" fmla="*/ 33 h 2980"/>
                  <a:gd name="T60" fmla="*/ 84 w 724"/>
                  <a:gd name="T61" fmla="*/ 15 h 2980"/>
                  <a:gd name="T62" fmla="*/ 116 w 724"/>
                  <a:gd name="T63" fmla="*/ 3 h 2980"/>
                  <a:gd name="T64" fmla="*/ 150 w 724"/>
                  <a:gd name="T65" fmla="*/ 0 h 2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4" h="2980">
                    <a:moveTo>
                      <a:pt x="150" y="0"/>
                    </a:moveTo>
                    <a:lnTo>
                      <a:pt x="574" y="0"/>
                    </a:lnTo>
                    <a:lnTo>
                      <a:pt x="609" y="3"/>
                    </a:lnTo>
                    <a:lnTo>
                      <a:pt x="640" y="15"/>
                    </a:lnTo>
                    <a:lnTo>
                      <a:pt x="668" y="33"/>
                    </a:lnTo>
                    <a:lnTo>
                      <a:pt x="691" y="56"/>
                    </a:lnTo>
                    <a:lnTo>
                      <a:pt x="709" y="84"/>
                    </a:lnTo>
                    <a:lnTo>
                      <a:pt x="720" y="116"/>
                    </a:lnTo>
                    <a:lnTo>
                      <a:pt x="724" y="150"/>
                    </a:lnTo>
                    <a:lnTo>
                      <a:pt x="724" y="2830"/>
                    </a:lnTo>
                    <a:lnTo>
                      <a:pt x="720" y="2865"/>
                    </a:lnTo>
                    <a:lnTo>
                      <a:pt x="709" y="2897"/>
                    </a:lnTo>
                    <a:lnTo>
                      <a:pt x="691" y="2924"/>
                    </a:lnTo>
                    <a:lnTo>
                      <a:pt x="668" y="2948"/>
                    </a:lnTo>
                    <a:lnTo>
                      <a:pt x="640" y="2966"/>
                    </a:lnTo>
                    <a:lnTo>
                      <a:pt x="609" y="2976"/>
                    </a:lnTo>
                    <a:lnTo>
                      <a:pt x="574" y="2980"/>
                    </a:lnTo>
                    <a:lnTo>
                      <a:pt x="150" y="2980"/>
                    </a:lnTo>
                    <a:lnTo>
                      <a:pt x="116" y="2976"/>
                    </a:lnTo>
                    <a:lnTo>
                      <a:pt x="84" y="2966"/>
                    </a:lnTo>
                    <a:lnTo>
                      <a:pt x="56" y="2948"/>
                    </a:lnTo>
                    <a:lnTo>
                      <a:pt x="33" y="2924"/>
                    </a:lnTo>
                    <a:lnTo>
                      <a:pt x="15" y="2897"/>
                    </a:lnTo>
                    <a:lnTo>
                      <a:pt x="3" y="2865"/>
                    </a:lnTo>
                    <a:lnTo>
                      <a:pt x="0" y="2830"/>
                    </a:lnTo>
                    <a:lnTo>
                      <a:pt x="0" y="150"/>
                    </a:lnTo>
                    <a:lnTo>
                      <a:pt x="3" y="116"/>
                    </a:lnTo>
                    <a:lnTo>
                      <a:pt x="15" y="84"/>
                    </a:lnTo>
                    <a:lnTo>
                      <a:pt x="33" y="56"/>
                    </a:lnTo>
                    <a:lnTo>
                      <a:pt x="56" y="33"/>
                    </a:lnTo>
                    <a:lnTo>
                      <a:pt x="84" y="15"/>
                    </a:lnTo>
                    <a:lnTo>
                      <a:pt x="116" y="3"/>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Text" lastClr="000000"/>
                  </a:solidFill>
                  <a:effectLst/>
                  <a:uLnTx/>
                  <a:uFillTx/>
                  <a:cs typeface="+mn-ea"/>
                  <a:sym typeface="+mn-lt"/>
                </a:endParaRPr>
              </a:p>
            </p:txBody>
          </p:sp>
          <p:sp>
            <p:nvSpPr>
              <p:cNvPr id="13" name="Freeform 44"/>
              <p:cNvSpPr>
                <a:spLocks noEditPoints="1"/>
              </p:cNvSpPr>
              <p:nvPr/>
            </p:nvSpPr>
            <p:spPr bwMode="auto">
              <a:xfrm>
                <a:off x="5520942" y="2568433"/>
                <a:ext cx="117461" cy="404534"/>
              </a:xfrm>
              <a:custGeom>
                <a:avLst/>
                <a:gdLst>
                  <a:gd name="T0" fmla="*/ 181 w 724"/>
                  <a:gd name="T1" fmla="*/ 180 h 2317"/>
                  <a:gd name="T2" fmla="*/ 181 w 724"/>
                  <a:gd name="T3" fmla="*/ 2137 h 2317"/>
                  <a:gd name="T4" fmla="*/ 544 w 724"/>
                  <a:gd name="T5" fmla="*/ 2137 h 2317"/>
                  <a:gd name="T6" fmla="*/ 544 w 724"/>
                  <a:gd name="T7" fmla="*/ 180 h 2317"/>
                  <a:gd name="T8" fmla="*/ 181 w 724"/>
                  <a:gd name="T9" fmla="*/ 180 h 2317"/>
                  <a:gd name="T10" fmla="*/ 151 w 724"/>
                  <a:gd name="T11" fmla="*/ 0 h 2317"/>
                  <a:gd name="T12" fmla="*/ 575 w 724"/>
                  <a:gd name="T13" fmla="*/ 0 h 2317"/>
                  <a:gd name="T14" fmla="*/ 609 w 724"/>
                  <a:gd name="T15" fmla="*/ 3 h 2317"/>
                  <a:gd name="T16" fmla="*/ 640 w 724"/>
                  <a:gd name="T17" fmla="*/ 15 h 2317"/>
                  <a:gd name="T18" fmla="*/ 668 w 724"/>
                  <a:gd name="T19" fmla="*/ 31 h 2317"/>
                  <a:gd name="T20" fmla="*/ 692 w 724"/>
                  <a:gd name="T21" fmla="*/ 56 h 2317"/>
                  <a:gd name="T22" fmla="*/ 709 w 724"/>
                  <a:gd name="T23" fmla="*/ 84 h 2317"/>
                  <a:gd name="T24" fmla="*/ 720 w 724"/>
                  <a:gd name="T25" fmla="*/ 115 h 2317"/>
                  <a:gd name="T26" fmla="*/ 724 w 724"/>
                  <a:gd name="T27" fmla="*/ 149 h 2317"/>
                  <a:gd name="T28" fmla="*/ 724 w 724"/>
                  <a:gd name="T29" fmla="*/ 2167 h 2317"/>
                  <a:gd name="T30" fmla="*/ 720 w 724"/>
                  <a:gd name="T31" fmla="*/ 2202 h 2317"/>
                  <a:gd name="T32" fmla="*/ 709 w 724"/>
                  <a:gd name="T33" fmla="*/ 2234 h 2317"/>
                  <a:gd name="T34" fmla="*/ 692 w 724"/>
                  <a:gd name="T35" fmla="*/ 2261 h 2317"/>
                  <a:gd name="T36" fmla="*/ 668 w 724"/>
                  <a:gd name="T37" fmla="*/ 2285 h 2317"/>
                  <a:gd name="T38" fmla="*/ 640 w 724"/>
                  <a:gd name="T39" fmla="*/ 2303 h 2317"/>
                  <a:gd name="T40" fmla="*/ 609 w 724"/>
                  <a:gd name="T41" fmla="*/ 2313 h 2317"/>
                  <a:gd name="T42" fmla="*/ 575 w 724"/>
                  <a:gd name="T43" fmla="*/ 2317 h 2317"/>
                  <a:gd name="T44" fmla="*/ 151 w 724"/>
                  <a:gd name="T45" fmla="*/ 2317 h 2317"/>
                  <a:gd name="T46" fmla="*/ 116 w 724"/>
                  <a:gd name="T47" fmla="*/ 2313 h 2317"/>
                  <a:gd name="T48" fmla="*/ 84 w 724"/>
                  <a:gd name="T49" fmla="*/ 2303 h 2317"/>
                  <a:gd name="T50" fmla="*/ 56 w 724"/>
                  <a:gd name="T51" fmla="*/ 2285 h 2317"/>
                  <a:gd name="T52" fmla="*/ 33 w 724"/>
                  <a:gd name="T53" fmla="*/ 2261 h 2317"/>
                  <a:gd name="T54" fmla="*/ 15 w 724"/>
                  <a:gd name="T55" fmla="*/ 2234 h 2317"/>
                  <a:gd name="T56" fmla="*/ 5 w 724"/>
                  <a:gd name="T57" fmla="*/ 2202 h 2317"/>
                  <a:gd name="T58" fmla="*/ 0 w 724"/>
                  <a:gd name="T59" fmla="*/ 2167 h 2317"/>
                  <a:gd name="T60" fmla="*/ 0 w 724"/>
                  <a:gd name="T61" fmla="*/ 149 h 2317"/>
                  <a:gd name="T62" fmla="*/ 5 w 724"/>
                  <a:gd name="T63" fmla="*/ 115 h 2317"/>
                  <a:gd name="T64" fmla="*/ 15 w 724"/>
                  <a:gd name="T65" fmla="*/ 84 h 2317"/>
                  <a:gd name="T66" fmla="*/ 33 w 724"/>
                  <a:gd name="T67" fmla="*/ 56 h 2317"/>
                  <a:gd name="T68" fmla="*/ 56 w 724"/>
                  <a:gd name="T69" fmla="*/ 31 h 2317"/>
                  <a:gd name="T70" fmla="*/ 84 w 724"/>
                  <a:gd name="T71" fmla="*/ 15 h 2317"/>
                  <a:gd name="T72" fmla="*/ 116 w 724"/>
                  <a:gd name="T73" fmla="*/ 3 h 2317"/>
                  <a:gd name="T74" fmla="*/ 151 w 724"/>
                  <a:gd name="T75" fmla="*/ 0 h 2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4" h="2317">
                    <a:moveTo>
                      <a:pt x="181" y="180"/>
                    </a:moveTo>
                    <a:lnTo>
                      <a:pt x="181" y="2137"/>
                    </a:lnTo>
                    <a:lnTo>
                      <a:pt x="544" y="2137"/>
                    </a:lnTo>
                    <a:lnTo>
                      <a:pt x="544" y="180"/>
                    </a:lnTo>
                    <a:lnTo>
                      <a:pt x="181" y="180"/>
                    </a:lnTo>
                    <a:close/>
                    <a:moveTo>
                      <a:pt x="151" y="0"/>
                    </a:moveTo>
                    <a:lnTo>
                      <a:pt x="575" y="0"/>
                    </a:lnTo>
                    <a:lnTo>
                      <a:pt x="609" y="3"/>
                    </a:lnTo>
                    <a:lnTo>
                      <a:pt x="640" y="15"/>
                    </a:lnTo>
                    <a:lnTo>
                      <a:pt x="668" y="31"/>
                    </a:lnTo>
                    <a:lnTo>
                      <a:pt x="692" y="56"/>
                    </a:lnTo>
                    <a:lnTo>
                      <a:pt x="709" y="84"/>
                    </a:lnTo>
                    <a:lnTo>
                      <a:pt x="720" y="115"/>
                    </a:lnTo>
                    <a:lnTo>
                      <a:pt x="724" y="149"/>
                    </a:lnTo>
                    <a:lnTo>
                      <a:pt x="724" y="2167"/>
                    </a:lnTo>
                    <a:lnTo>
                      <a:pt x="720" y="2202"/>
                    </a:lnTo>
                    <a:lnTo>
                      <a:pt x="709" y="2234"/>
                    </a:lnTo>
                    <a:lnTo>
                      <a:pt x="692" y="2261"/>
                    </a:lnTo>
                    <a:lnTo>
                      <a:pt x="668" y="2285"/>
                    </a:lnTo>
                    <a:lnTo>
                      <a:pt x="640" y="2303"/>
                    </a:lnTo>
                    <a:lnTo>
                      <a:pt x="609" y="2313"/>
                    </a:lnTo>
                    <a:lnTo>
                      <a:pt x="575" y="2317"/>
                    </a:lnTo>
                    <a:lnTo>
                      <a:pt x="151" y="2317"/>
                    </a:lnTo>
                    <a:lnTo>
                      <a:pt x="116" y="2313"/>
                    </a:lnTo>
                    <a:lnTo>
                      <a:pt x="84" y="2303"/>
                    </a:lnTo>
                    <a:lnTo>
                      <a:pt x="56" y="2285"/>
                    </a:lnTo>
                    <a:lnTo>
                      <a:pt x="33" y="2261"/>
                    </a:lnTo>
                    <a:lnTo>
                      <a:pt x="15" y="2234"/>
                    </a:lnTo>
                    <a:lnTo>
                      <a:pt x="5" y="2202"/>
                    </a:lnTo>
                    <a:lnTo>
                      <a:pt x="0" y="2167"/>
                    </a:lnTo>
                    <a:lnTo>
                      <a:pt x="0" y="149"/>
                    </a:lnTo>
                    <a:lnTo>
                      <a:pt x="5" y="115"/>
                    </a:lnTo>
                    <a:lnTo>
                      <a:pt x="15" y="84"/>
                    </a:lnTo>
                    <a:lnTo>
                      <a:pt x="33" y="56"/>
                    </a:lnTo>
                    <a:lnTo>
                      <a:pt x="56" y="31"/>
                    </a:lnTo>
                    <a:lnTo>
                      <a:pt x="84" y="15"/>
                    </a:lnTo>
                    <a:lnTo>
                      <a:pt x="116" y="3"/>
                    </a:lnTo>
                    <a:lnTo>
                      <a:pt x="1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Text" lastClr="000000"/>
                  </a:solidFill>
                  <a:effectLst/>
                  <a:uLnTx/>
                  <a:uFillTx/>
                  <a:cs typeface="+mn-ea"/>
                  <a:sym typeface="+mn-lt"/>
                </a:endParaRPr>
              </a:p>
            </p:txBody>
          </p:sp>
          <p:sp>
            <p:nvSpPr>
              <p:cNvPr id="14" name="Freeform 45"/>
              <p:cNvSpPr>
                <a:spLocks/>
              </p:cNvSpPr>
              <p:nvPr/>
            </p:nvSpPr>
            <p:spPr bwMode="auto">
              <a:xfrm>
                <a:off x="5679287" y="2757447"/>
                <a:ext cx="117461" cy="215519"/>
              </a:xfrm>
              <a:custGeom>
                <a:avLst/>
                <a:gdLst>
                  <a:gd name="T0" fmla="*/ 151 w 725"/>
                  <a:gd name="T1" fmla="*/ 0 h 1234"/>
                  <a:gd name="T2" fmla="*/ 575 w 725"/>
                  <a:gd name="T3" fmla="*/ 0 h 1234"/>
                  <a:gd name="T4" fmla="*/ 610 w 725"/>
                  <a:gd name="T5" fmla="*/ 4 h 1234"/>
                  <a:gd name="T6" fmla="*/ 641 w 725"/>
                  <a:gd name="T7" fmla="*/ 15 h 1234"/>
                  <a:gd name="T8" fmla="*/ 669 w 725"/>
                  <a:gd name="T9" fmla="*/ 33 h 1234"/>
                  <a:gd name="T10" fmla="*/ 693 w 725"/>
                  <a:gd name="T11" fmla="*/ 56 h 1234"/>
                  <a:gd name="T12" fmla="*/ 709 w 725"/>
                  <a:gd name="T13" fmla="*/ 84 h 1234"/>
                  <a:gd name="T14" fmla="*/ 721 w 725"/>
                  <a:gd name="T15" fmla="*/ 116 h 1234"/>
                  <a:gd name="T16" fmla="*/ 725 w 725"/>
                  <a:gd name="T17" fmla="*/ 151 h 1234"/>
                  <a:gd name="T18" fmla="*/ 725 w 725"/>
                  <a:gd name="T19" fmla="*/ 1084 h 1234"/>
                  <a:gd name="T20" fmla="*/ 721 w 725"/>
                  <a:gd name="T21" fmla="*/ 1119 h 1234"/>
                  <a:gd name="T22" fmla="*/ 709 w 725"/>
                  <a:gd name="T23" fmla="*/ 1151 h 1234"/>
                  <a:gd name="T24" fmla="*/ 693 w 725"/>
                  <a:gd name="T25" fmla="*/ 1178 h 1234"/>
                  <a:gd name="T26" fmla="*/ 669 w 725"/>
                  <a:gd name="T27" fmla="*/ 1202 h 1234"/>
                  <a:gd name="T28" fmla="*/ 641 w 725"/>
                  <a:gd name="T29" fmla="*/ 1220 h 1234"/>
                  <a:gd name="T30" fmla="*/ 610 w 725"/>
                  <a:gd name="T31" fmla="*/ 1230 h 1234"/>
                  <a:gd name="T32" fmla="*/ 575 w 725"/>
                  <a:gd name="T33" fmla="*/ 1234 h 1234"/>
                  <a:gd name="T34" fmla="*/ 151 w 725"/>
                  <a:gd name="T35" fmla="*/ 1234 h 1234"/>
                  <a:gd name="T36" fmla="*/ 117 w 725"/>
                  <a:gd name="T37" fmla="*/ 1230 h 1234"/>
                  <a:gd name="T38" fmla="*/ 85 w 725"/>
                  <a:gd name="T39" fmla="*/ 1220 h 1234"/>
                  <a:gd name="T40" fmla="*/ 58 w 725"/>
                  <a:gd name="T41" fmla="*/ 1202 h 1234"/>
                  <a:gd name="T42" fmla="*/ 34 w 725"/>
                  <a:gd name="T43" fmla="*/ 1178 h 1234"/>
                  <a:gd name="T44" fmla="*/ 16 w 725"/>
                  <a:gd name="T45" fmla="*/ 1151 h 1234"/>
                  <a:gd name="T46" fmla="*/ 6 w 725"/>
                  <a:gd name="T47" fmla="*/ 1119 h 1234"/>
                  <a:gd name="T48" fmla="*/ 0 w 725"/>
                  <a:gd name="T49" fmla="*/ 1084 h 1234"/>
                  <a:gd name="T50" fmla="*/ 0 w 725"/>
                  <a:gd name="T51" fmla="*/ 151 h 1234"/>
                  <a:gd name="T52" fmla="*/ 6 w 725"/>
                  <a:gd name="T53" fmla="*/ 116 h 1234"/>
                  <a:gd name="T54" fmla="*/ 16 w 725"/>
                  <a:gd name="T55" fmla="*/ 84 h 1234"/>
                  <a:gd name="T56" fmla="*/ 34 w 725"/>
                  <a:gd name="T57" fmla="*/ 56 h 1234"/>
                  <a:gd name="T58" fmla="*/ 58 w 725"/>
                  <a:gd name="T59" fmla="*/ 33 h 1234"/>
                  <a:gd name="T60" fmla="*/ 85 w 725"/>
                  <a:gd name="T61" fmla="*/ 15 h 1234"/>
                  <a:gd name="T62" fmla="*/ 117 w 725"/>
                  <a:gd name="T63" fmla="*/ 4 h 1234"/>
                  <a:gd name="T64" fmla="*/ 151 w 725"/>
                  <a:gd name="T65"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5" h="1234">
                    <a:moveTo>
                      <a:pt x="151" y="0"/>
                    </a:moveTo>
                    <a:lnTo>
                      <a:pt x="575" y="0"/>
                    </a:lnTo>
                    <a:lnTo>
                      <a:pt x="610" y="4"/>
                    </a:lnTo>
                    <a:lnTo>
                      <a:pt x="641" y="15"/>
                    </a:lnTo>
                    <a:lnTo>
                      <a:pt x="669" y="33"/>
                    </a:lnTo>
                    <a:lnTo>
                      <a:pt x="693" y="56"/>
                    </a:lnTo>
                    <a:lnTo>
                      <a:pt x="709" y="84"/>
                    </a:lnTo>
                    <a:lnTo>
                      <a:pt x="721" y="116"/>
                    </a:lnTo>
                    <a:lnTo>
                      <a:pt x="725" y="151"/>
                    </a:lnTo>
                    <a:lnTo>
                      <a:pt x="725" y="1084"/>
                    </a:lnTo>
                    <a:lnTo>
                      <a:pt x="721" y="1119"/>
                    </a:lnTo>
                    <a:lnTo>
                      <a:pt x="709" y="1151"/>
                    </a:lnTo>
                    <a:lnTo>
                      <a:pt x="693" y="1178"/>
                    </a:lnTo>
                    <a:lnTo>
                      <a:pt x="669" y="1202"/>
                    </a:lnTo>
                    <a:lnTo>
                      <a:pt x="641" y="1220"/>
                    </a:lnTo>
                    <a:lnTo>
                      <a:pt x="610" y="1230"/>
                    </a:lnTo>
                    <a:lnTo>
                      <a:pt x="575" y="1234"/>
                    </a:lnTo>
                    <a:lnTo>
                      <a:pt x="151" y="1234"/>
                    </a:lnTo>
                    <a:lnTo>
                      <a:pt x="117" y="1230"/>
                    </a:lnTo>
                    <a:lnTo>
                      <a:pt x="85" y="1220"/>
                    </a:lnTo>
                    <a:lnTo>
                      <a:pt x="58" y="1202"/>
                    </a:lnTo>
                    <a:lnTo>
                      <a:pt x="34" y="1178"/>
                    </a:lnTo>
                    <a:lnTo>
                      <a:pt x="16" y="1151"/>
                    </a:lnTo>
                    <a:lnTo>
                      <a:pt x="6" y="1119"/>
                    </a:lnTo>
                    <a:lnTo>
                      <a:pt x="0" y="1084"/>
                    </a:lnTo>
                    <a:lnTo>
                      <a:pt x="0" y="151"/>
                    </a:lnTo>
                    <a:lnTo>
                      <a:pt x="6" y="116"/>
                    </a:lnTo>
                    <a:lnTo>
                      <a:pt x="16" y="84"/>
                    </a:lnTo>
                    <a:lnTo>
                      <a:pt x="34" y="56"/>
                    </a:lnTo>
                    <a:lnTo>
                      <a:pt x="58" y="33"/>
                    </a:lnTo>
                    <a:lnTo>
                      <a:pt x="85" y="15"/>
                    </a:lnTo>
                    <a:lnTo>
                      <a:pt x="117" y="4"/>
                    </a:lnTo>
                    <a:lnTo>
                      <a:pt x="1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Text" lastClr="000000"/>
                  </a:solidFill>
                  <a:effectLst/>
                  <a:uLnTx/>
                  <a:uFillTx/>
                  <a:cs typeface="+mn-ea"/>
                  <a:sym typeface="+mn-lt"/>
                </a:endParaRPr>
              </a:p>
            </p:txBody>
          </p:sp>
          <p:sp>
            <p:nvSpPr>
              <p:cNvPr id="15" name="Freeform 46"/>
              <p:cNvSpPr>
                <a:spLocks/>
              </p:cNvSpPr>
              <p:nvPr/>
            </p:nvSpPr>
            <p:spPr bwMode="auto">
              <a:xfrm>
                <a:off x="5159473" y="3004353"/>
                <a:ext cx="684000" cy="62773"/>
              </a:xfrm>
              <a:custGeom>
                <a:avLst/>
                <a:gdLst>
                  <a:gd name="T0" fmla="*/ 180 w 4216"/>
                  <a:gd name="T1" fmla="*/ 0 h 362"/>
                  <a:gd name="T2" fmla="*/ 4035 w 4216"/>
                  <a:gd name="T3" fmla="*/ 0 h 362"/>
                  <a:gd name="T4" fmla="*/ 4072 w 4216"/>
                  <a:gd name="T5" fmla="*/ 4 h 362"/>
                  <a:gd name="T6" fmla="*/ 4105 w 4216"/>
                  <a:gd name="T7" fmla="*/ 14 h 362"/>
                  <a:gd name="T8" fmla="*/ 4136 w 4216"/>
                  <a:gd name="T9" fmla="*/ 31 h 362"/>
                  <a:gd name="T10" fmla="*/ 4162 w 4216"/>
                  <a:gd name="T11" fmla="*/ 53 h 362"/>
                  <a:gd name="T12" fmla="*/ 4185 w 4216"/>
                  <a:gd name="T13" fmla="*/ 79 h 362"/>
                  <a:gd name="T14" fmla="*/ 4202 w 4216"/>
                  <a:gd name="T15" fmla="*/ 110 h 362"/>
                  <a:gd name="T16" fmla="*/ 4212 w 4216"/>
                  <a:gd name="T17" fmla="*/ 145 h 362"/>
                  <a:gd name="T18" fmla="*/ 4216 w 4216"/>
                  <a:gd name="T19" fmla="*/ 180 h 362"/>
                  <a:gd name="T20" fmla="*/ 4212 w 4216"/>
                  <a:gd name="T21" fmla="*/ 217 h 362"/>
                  <a:gd name="T22" fmla="*/ 4202 w 4216"/>
                  <a:gd name="T23" fmla="*/ 251 h 362"/>
                  <a:gd name="T24" fmla="*/ 4185 w 4216"/>
                  <a:gd name="T25" fmla="*/ 281 h 362"/>
                  <a:gd name="T26" fmla="*/ 4162 w 4216"/>
                  <a:gd name="T27" fmla="*/ 308 h 362"/>
                  <a:gd name="T28" fmla="*/ 4136 w 4216"/>
                  <a:gd name="T29" fmla="*/ 331 h 362"/>
                  <a:gd name="T30" fmla="*/ 4105 w 4216"/>
                  <a:gd name="T31" fmla="*/ 348 h 362"/>
                  <a:gd name="T32" fmla="*/ 4072 w 4216"/>
                  <a:gd name="T33" fmla="*/ 358 h 362"/>
                  <a:gd name="T34" fmla="*/ 4035 w 4216"/>
                  <a:gd name="T35" fmla="*/ 362 h 362"/>
                  <a:gd name="T36" fmla="*/ 180 w 4216"/>
                  <a:gd name="T37" fmla="*/ 362 h 362"/>
                  <a:gd name="T38" fmla="*/ 144 w 4216"/>
                  <a:gd name="T39" fmla="*/ 358 h 362"/>
                  <a:gd name="T40" fmla="*/ 110 w 4216"/>
                  <a:gd name="T41" fmla="*/ 348 h 362"/>
                  <a:gd name="T42" fmla="*/ 79 w 4216"/>
                  <a:gd name="T43" fmla="*/ 331 h 362"/>
                  <a:gd name="T44" fmla="*/ 52 w 4216"/>
                  <a:gd name="T45" fmla="*/ 308 h 362"/>
                  <a:gd name="T46" fmla="*/ 31 w 4216"/>
                  <a:gd name="T47" fmla="*/ 281 h 362"/>
                  <a:gd name="T48" fmla="*/ 14 w 4216"/>
                  <a:gd name="T49" fmla="*/ 251 h 362"/>
                  <a:gd name="T50" fmla="*/ 4 w 4216"/>
                  <a:gd name="T51" fmla="*/ 217 h 362"/>
                  <a:gd name="T52" fmla="*/ 0 w 4216"/>
                  <a:gd name="T53" fmla="*/ 180 h 362"/>
                  <a:gd name="T54" fmla="*/ 4 w 4216"/>
                  <a:gd name="T55" fmla="*/ 145 h 362"/>
                  <a:gd name="T56" fmla="*/ 14 w 4216"/>
                  <a:gd name="T57" fmla="*/ 110 h 362"/>
                  <a:gd name="T58" fmla="*/ 31 w 4216"/>
                  <a:gd name="T59" fmla="*/ 79 h 362"/>
                  <a:gd name="T60" fmla="*/ 52 w 4216"/>
                  <a:gd name="T61" fmla="*/ 53 h 362"/>
                  <a:gd name="T62" fmla="*/ 79 w 4216"/>
                  <a:gd name="T63" fmla="*/ 31 h 362"/>
                  <a:gd name="T64" fmla="*/ 110 w 4216"/>
                  <a:gd name="T65" fmla="*/ 14 h 362"/>
                  <a:gd name="T66" fmla="*/ 144 w 4216"/>
                  <a:gd name="T67" fmla="*/ 4 h 362"/>
                  <a:gd name="T68" fmla="*/ 180 w 4216"/>
                  <a:gd name="T69"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16" h="362">
                    <a:moveTo>
                      <a:pt x="180" y="0"/>
                    </a:moveTo>
                    <a:lnTo>
                      <a:pt x="4035" y="0"/>
                    </a:lnTo>
                    <a:lnTo>
                      <a:pt x="4072" y="4"/>
                    </a:lnTo>
                    <a:lnTo>
                      <a:pt x="4105" y="14"/>
                    </a:lnTo>
                    <a:lnTo>
                      <a:pt x="4136" y="31"/>
                    </a:lnTo>
                    <a:lnTo>
                      <a:pt x="4162" y="53"/>
                    </a:lnTo>
                    <a:lnTo>
                      <a:pt x="4185" y="79"/>
                    </a:lnTo>
                    <a:lnTo>
                      <a:pt x="4202" y="110"/>
                    </a:lnTo>
                    <a:lnTo>
                      <a:pt x="4212" y="145"/>
                    </a:lnTo>
                    <a:lnTo>
                      <a:pt x="4216" y="180"/>
                    </a:lnTo>
                    <a:lnTo>
                      <a:pt x="4212" y="217"/>
                    </a:lnTo>
                    <a:lnTo>
                      <a:pt x="4202" y="251"/>
                    </a:lnTo>
                    <a:lnTo>
                      <a:pt x="4185" y="281"/>
                    </a:lnTo>
                    <a:lnTo>
                      <a:pt x="4162" y="308"/>
                    </a:lnTo>
                    <a:lnTo>
                      <a:pt x="4136" y="331"/>
                    </a:lnTo>
                    <a:lnTo>
                      <a:pt x="4105" y="348"/>
                    </a:lnTo>
                    <a:lnTo>
                      <a:pt x="4072" y="358"/>
                    </a:lnTo>
                    <a:lnTo>
                      <a:pt x="4035" y="362"/>
                    </a:lnTo>
                    <a:lnTo>
                      <a:pt x="180" y="362"/>
                    </a:lnTo>
                    <a:lnTo>
                      <a:pt x="144" y="358"/>
                    </a:lnTo>
                    <a:lnTo>
                      <a:pt x="110" y="348"/>
                    </a:lnTo>
                    <a:lnTo>
                      <a:pt x="79" y="331"/>
                    </a:lnTo>
                    <a:lnTo>
                      <a:pt x="52" y="308"/>
                    </a:lnTo>
                    <a:lnTo>
                      <a:pt x="31" y="281"/>
                    </a:lnTo>
                    <a:lnTo>
                      <a:pt x="14" y="251"/>
                    </a:lnTo>
                    <a:lnTo>
                      <a:pt x="4" y="217"/>
                    </a:lnTo>
                    <a:lnTo>
                      <a:pt x="0" y="180"/>
                    </a:lnTo>
                    <a:lnTo>
                      <a:pt x="4" y="145"/>
                    </a:lnTo>
                    <a:lnTo>
                      <a:pt x="14" y="110"/>
                    </a:lnTo>
                    <a:lnTo>
                      <a:pt x="31" y="79"/>
                    </a:lnTo>
                    <a:lnTo>
                      <a:pt x="52" y="53"/>
                    </a:lnTo>
                    <a:lnTo>
                      <a:pt x="79" y="31"/>
                    </a:lnTo>
                    <a:lnTo>
                      <a:pt x="110" y="14"/>
                    </a:lnTo>
                    <a:lnTo>
                      <a:pt x="144" y="4"/>
                    </a:lnTo>
                    <a:lnTo>
                      <a:pt x="18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Text" lastClr="000000"/>
                  </a:solidFill>
                  <a:effectLst/>
                  <a:uLnTx/>
                  <a:uFillTx/>
                  <a:cs typeface="+mn-ea"/>
                  <a:sym typeface="+mn-lt"/>
                </a:endParaRPr>
              </a:p>
            </p:txBody>
          </p:sp>
        </p:grpSp>
      </p:grpSp>
    </p:spTree>
    <p:extLst>
      <p:ext uri="{BB962C8B-B14F-4D97-AF65-F5344CB8AC3E}">
        <p14:creationId xmlns:p14="http://schemas.microsoft.com/office/powerpoint/2010/main" val="149555390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par>
                                <p:cTn id="9" presetID="53" presetClass="entr" presetSubtype="16" fill="hold" grpId="0" nodeType="withEffect">
                                  <p:stCondLst>
                                    <p:cond delay="20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49" presetClass="entr" presetSubtype="0" decel="100000" fill="hold" nodeType="withEffect">
                                  <p:stCondLst>
                                    <p:cond delay="70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 calcmode="lin" valueType="num">
                                      <p:cBhvr>
                                        <p:cTn id="18" dur="500" fill="hold"/>
                                        <p:tgtEl>
                                          <p:spTgt spid="8"/>
                                        </p:tgtEl>
                                        <p:attrNameLst>
                                          <p:attrName>style.rotation</p:attrName>
                                        </p:attrNameLst>
                                      </p:cBhvr>
                                      <p:tavLst>
                                        <p:tav tm="0">
                                          <p:val>
                                            <p:fltVal val="360"/>
                                          </p:val>
                                        </p:tav>
                                        <p:tav tm="100000">
                                          <p:val>
                                            <p:fltVal val="0"/>
                                          </p:val>
                                        </p:tav>
                                      </p:tavLst>
                                    </p:anim>
                                    <p:animEffect transition="in" filter="fade">
                                      <p:cBhvr>
                                        <p:cTn id="19" dur="500"/>
                                        <p:tgtEl>
                                          <p:spTgt spid="8"/>
                                        </p:tgtEl>
                                      </p:cBhvr>
                                    </p:animEffect>
                                  </p:childTnLst>
                                </p:cTn>
                              </p:par>
                            </p:childTnLst>
                          </p:cTn>
                        </p:par>
                        <p:par>
                          <p:cTn id="20" fill="hold">
                            <p:stCondLst>
                              <p:cond delay="12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gtEl>
                                      </p:cBhvr>
                                    </p:animEffect>
                                  </p:childTnLst>
                                </p:cTn>
                              </p:par>
                            </p:childTnLst>
                          </p:cTn>
                        </p:par>
                        <p:par>
                          <p:cTn id="28" fill="hold">
                            <p:stCondLst>
                              <p:cond delay="1750"/>
                            </p:stCondLst>
                            <p:childTnLst>
                              <p:par>
                                <p:cTn id="29" presetID="42" presetClass="entr" presetSubtype="0" fill="hold" grpId="0" nodeType="afterEffect">
                                  <p:stCondLst>
                                    <p:cond delay="0"/>
                                  </p:stCondLst>
                                  <p:iterate type="lt">
                                    <p:tmPct val="10000"/>
                                  </p:iterate>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par>
                          <p:cTn id="34" fill="hold">
                            <p:stCondLst>
                              <p:cond delay="3850"/>
                            </p:stCondLst>
                            <p:childTnLst>
                              <p:par>
                                <p:cTn id="35" presetID="22" presetClass="entr" presetSubtype="8"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par>
                          <p:cTn id="38" fill="hold">
                            <p:stCondLst>
                              <p:cond delay="4350"/>
                            </p:stCondLst>
                            <p:childTnLst>
                              <p:par>
                                <p:cTn id="39" presetID="18" presetClass="entr" presetSubtype="6"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strips(downRight)">
                                      <p:cBhvr>
                                        <p:cTn id="41" dur="500"/>
                                        <p:tgtEl>
                                          <p:spTgt spid="6"/>
                                        </p:tgtEl>
                                      </p:cBhvr>
                                    </p:animEffect>
                                  </p:childTnLst>
                                </p:cTn>
                              </p:par>
                            </p:childTnLst>
                          </p:cTn>
                        </p:par>
                        <p:par>
                          <p:cTn id="42" fill="hold">
                            <p:stCondLst>
                              <p:cond delay="4850"/>
                            </p:stCondLst>
                            <p:childTnLst>
                              <p:par>
                                <p:cTn id="43" presetID="53" presetClass="entr" presetSubtype="16"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 grpId="0" animBg="1"/>
      <p:bldP spid="4" grpId="0"/>
      <p:bldP spid="5" grpId="0"/>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www.freeppt7.com">
  <a:themeElements>
    <a:clrScheme name="五彩缤纷">
      <a:dk1>
        <a:srgbClr val="44546A"/>
      </a:dk1>
      <a:lt1>
        <a:sysClr val="window" lastClr="FFFFFF"/>
      </a:lt1>
      <a:dk2>
        <a:srgbClr val="6D6D6D"/>
      </a:dk2>
      <a:lt2>
        <a:srgbClr val="E7E6E6"/>
      </a:lt2>
      <a:accent1>
        <a:srgbClr val="5D9CEB"/>
      </a:accent1>
      <a:accent2>
        <a:srgbClr val="48CFAE"/>
      </a:accent2>
      <a:accent3>
        <a:srgbClr val="A0D468"/>
      </a:accent3>
      <a:accent4>
        <a:srgbClr val="FECE52"/>
      </a:accent4>
      <a:accent5>
        <a:srgbClr val="EC5461"/>
      </a:accent5>
      <a:accent6>
        <a:srgbClr val="FA6F52"/>
      </a:accent6>
      <a:hlink>
        <a:srgbClr val="0563C1"/>
      </a:hlink>
      <a:folHlink>
        <a:srgbClr val="954F72"/>
      </a:folHlink>
    </a:clrScheme>
    <a:fontScheme name="Temp">
      <a:majorFont>
        <a:latin typeface="微软雅黑" panose="020F0302020204030204"/>
        <a:ea typeface="微软雅黑"/>
        <a:cs typeface=""/>
      </a:majorFont>
      <a:minorFont>
        <a:latin typeface="微软雅黑" panose="020F0502020204030204"/>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435</TotalTime>
  <Words>1795</Words>
  <Application>Microsoft Office PowerPoint</Application>
  <PresentationFormat>宽屏</PresentationFormat>
  <Paragraphs>268</Paragraphs>
  <Slides>28</Slides>
  <Notes>28</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28</vt:i4>
      </vt:variant>
    </vt:vector>
  </HeadingPairs>
  <TitlesOfParts>
    <vt:vector size="36" baseType="lpstr">
      <vt:lpstr>超世纪细隶书</vt:lpstr>
      <vt:lpstr>等线</vt:lpstr>
      <vt:lpstr>微软雅黑</vt:lpstr>
      <vt:lpstr>Arial</vt:lpstr>
      <vt:lpstr>Calibri</vt:lpstr>
      <vt:lpstr>Haettenschweiler</vt:lpstr>
      <vt:lpstr>Source Sans Pro</vt:lpstr>
      <vt:lpstr>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cp:lastModifiedBy>之灵</cp:lastModifiedBy>
  <cp:revision>58</cp:revision>
  <dcterms:created xsi:type="dcterms:W3CDTF">2016-11-28T05:24:40Z</dcterms:created>
  <dcterms:modified xsi:type="dcterms:W3CDTF">2022-07-07T02:28:03Z</dcterms:modified>
</cp:coreProperties>
</file>