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77" r:id="rId23"/>
    <p:sldId id="278" r:id="rId24"/>
    <p:sldId id="1774" r:id="rId25"/>
    <p:sldId id="304" r:id="rId26"/>
    <p:sldId id="305" r:id="rId27"/>
    <p:sldId id="306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9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4F8-4287-8705-1217B291591C}"/>
              </c:ext>
            </c:extLst>
          </c:dPt>
          <c:dPt>
            <c:idx val="1"/>
            <c:bubble3D val="0"/>
            <c:spPr>
              <a:solidFill>
                <a:srgbClr val="AE002B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F8-4287-8705-1217B29159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F8-4287-8705-1217B29159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4F8-4287-8705-1217B291591C}"/>
              </c:ext>
            </c:extLst>
          </c:dPt>
          <c:dLbls>
            <c:dLbl>
              <c:idx val="1"/>
              <c:layout>
                <c:manualLayout>
                  <c:x val="0.23424245978000574"/>
                  <c:y val="0.174669812025023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16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46761257843392"/>
                      <c:h val="0.44829359332308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4F8-4287-8705-1217B2915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F8-4287-8705-1217B2915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12C-4DE5-B13B-047DBF425B7F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2C-4DE5-B13B-047DBF425B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2C-4DE5-B13B-047DBF425B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2C-4DE5-B13B-047DBF425B7F}"/>
              </c:ext>
            </c:extLst>
          </c:dPt>
          <c:dLbls>
            <c:dLbl>
              <c:idx val="1"/>
              <c:layout>
                <c:manualLayout>
                  <c:x val="0.23660107337173159"/>
                  <c:y val="-1.07992295862758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50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8224534242714"/>
                      <c:h val="0.44829359332308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12C-4DE5-B13B-047DBF425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2C-4DE5-B13B-047DBF425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ACB-4AF4-8BE7-FC3B7E2EE99D}"/>
              </c:ext>
            </c:extLst>
          </c:dPt>
          <c:dPt>
            <c:idx val="1"/>
            <c:bubble3D val="0"/>
            <c:spPr>
              <a:solidFill>
                <a:srgbClr val="AE002B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CB-4AF4-8BE7-FC3B7E2EE9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CB-4AF4-8BE7-FC3B7E2EE9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CB-4AF4-8BE7-FC3B7E2EE99D}"/>
              </c:ext>
            </c:extLst>
          </c:dPt>
          <c:dLbls>
            <c:dLbl>
              <c:idx val="1"/>
              <c:layout>
                <c:manualLayout>
                  <c:x val="0.18373583231813001"/>
                  <c:y val="-0.30168475745405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75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26772363729995"/>
                      <c:h val="0.44829359332308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ACB-4AF4-8BE7-FC3B7E2EE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CB-4AF4-8BE7-FC3B7E2EE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27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CD2-4DFC-8BDC-9EFCF2579438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D2-4DFC-8BDC-9EFCF25794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D2-4DFC-8BDC-9EFCF25794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CD2-4DFC-8BDC-9EFCF2579438}"/>
              </c:ext>
            </c:extLst>
          </c:dPt>
          <c:dLbls>
            <c:dLbl>
              <c:idx val="1"/>
              <c:layout>
                <c:manualLayout>
                  <c:x val="0.19489819279198028"/>
                  <c:y val="-0.22691242246149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90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3758368309688"/>
                      <c:h val="0.336142303648228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CD2-4DFC-8BDC-9EFCF2579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D2-4DFC-8BDC-9EFCF2579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2BC-490F-B053-2610A3B8EC66}"/>
              </c:ext>
            </c:extLst>
          </c:dPt>
          <c:dPt>
            <c:idx val="1"/>
            <c:bubble3D val="0"/>
            <c:spPr>
              <a:solidFill>
                <a:srgbClr val="AE002B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2BC-490F-B053-2610A3B8EC6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BC-490F-B053-2610A3B8EC66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BC-490F-B053-2610A3B8EC66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BC-490F-B053-2610A3B8E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011-4D79-86FB-C624F9C5C8C9}"/>
              </c:ext>
            </c:extLst>
          </c:dPt>
          <c:dPt>
            <c:idx val="1"/>
            <c:bubble3D val="0"/>
            <c:spPr>
              <a:solidFill>
                <a:srgbClr val="AE002B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011-4D79-86FB-C624F9C5C8C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1-4D79-86FB-C624F9C5C8C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11-4D79-86FB-C624F9C5C8C9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11-4D79-86FB-C624F9C5C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16C-45A2-928C-4954C97AAFE9}"/>
              </c:ext>
            </c:extLst>
          </c:dPt>
          <c:dPt>
            <c:idx val="1"/>
            <c:bubble3D val="0"/>
            <c:spPr>
              <a:solidFill>
                <a:srgbClr val="AE002B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16C-45A2-928C-4954C97AAFE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6C-45A2-928C-4954C97AAFE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6C-45A2-928C-4954C97AAFE9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6C-45A2-928C-4954C97AA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0C4-479A-9B91-00876FD1F072}"/>
              </c:ext>
            </c:extLst>
          </c:dPt>
          <c:dPt>
            <c:idx val="1"/>
            <c:bubble3D val="0"/>
            <c:spPr>
              <a:solidFill>
                <a:srgbClr val="AE002B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0C4-479A-9B91-00876FD1F07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C4-479A-9B91-00876FD1F07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C4-479A-9B91-00876FD1F072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C4-479A-9B91-00876FD1F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1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4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12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487784"/>
            <a:ext cx="203797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522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0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5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98828" y="386028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245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8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4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07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25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9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DB29-176C-403F-9AD2-5886E67A547D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4A00-68A7-4DC7-9AB4-DF250958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6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/>
        </p:nvSpPr>
        <p:spPr bwMode="auto">
          <a:xfrm>
            <a:off x="3502997" y="646219"/>
            <a:ext cx="784182" cy="781007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166325" y="2041555"/>
            <a:ext cx="1477882" cy="1477882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2502927" y="2352688"/>
            <a:ext cx="847679" cy="849266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510723" y="3594045"/>
            <a:ext cx="793707" cy="798469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394913" y="2251093"/>
            <a:ext cx="612742" cy="617504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701214" y="2930506"/>
            <a:ext cx="1306441" cy="1306441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ctr" anchorCtr="1" compatLnSpc="1">
            <a:prstTxWarp prst="textNoShape">
              <a:avLst/>
            </a:prstTxWarp>
          </a:bodyPr>
          <a:lstStyle/>
          <a:p>
            <a:endParaRPr lang="zh-CN" altLang="en-US" sz="4267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2066388" y="795436"/>
            <a:ext cx="2073161" cy="2073161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ctr" anchorCtr="1" compatLnSpc="1">
            <a:prstTxWarp prst="textNoShape">
              <a:avLst/>
            </a:prstTxWarp>
          </a:bodyPr>
          <a:lstStyle/>
          <a:p>
            <a:endParaRPr lang="zh-CN" altLang="en-US" sz="6258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2066387" y="2930506"/>
            <a:ext cx="1009594" cy="1008008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579860" y="2484174"/>
            <a:ext cx="412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Free </a:t>
            </a:r>
            <a:r>
              <a:rPr lang="en-US" altLang="zh-CN" sz="2800" b="1" cap="all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 templates</a:t>
            </a:r>
            <a:endParaRPr lang="zh-CN" altLang="en-US" sz="2800" b="1" cap="all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4659873" y="3055969"/>
            <a:ext cx="3828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1200" cap="all" dirty="0">
                <a:solidFill>
                  <a:srgbClr val="C00000"/>
                </a:solidFill>
                <a:cs typeface="Arial" panose="020B0604020202020204" pitchFamily="34" charset="0"/>
              </a:rPr>
              <a:t>Insert the Subtitle of Your Presentation</a:t>
            </a:r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4796177" y="3699268"/>
            <a:ext cx="36466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5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zh-CN" altLang="en-US" sz="105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05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FREEPPT7.COM  PERSON: SHEJISHI</a:t>
            </a:r>
            <a:endParaRPr lang="zh-CN" altLang="en-US" sz="105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72946" y="1348415"/>
            <a:ext cx="1920417" cy="1142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27" dirty="0">
                <a:solidFill>
                  <a:srgbClr val="AE002B"/>
                </a:solidFill>
                <a:latin typeface="Impact" panose="020B0806030902050204" pitchFamily="34" charset="0"/>
              </a:rPr>
              <a:t>20XX</a:t>
            </a:r>
            <a:endParaRPr lang="zh-CN" altLang="en-US" sz="6827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D0ECAAFD-63AB-C62F-BDA2-59181B6D7E03}"/>
              </a:ext>
            </a:extLst>
          </p:cNvPr>
          <p:cNvSpPr/>
          <p:nvPr/>
        </p:nvSpPr>
        <p:spPr>
          <a:xfrm>
            <a:off x="7186814" y="434773"/>
            <a:ext cx="1301347" cy="35599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5" grpId="1"/>
      <p:bldP spid="26" grpId="0"/>
      <p:bldP spid="26" grpId="1"/>
      <p:bldP spid="27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 flipH="1">
            <a:off x="4656376" y="4001683"/>
            <a:ext cx="3325830" cy="112298"/>
            <a:chOff x="7872142" y="1716173"/>
            <a:chExt cx="4433863" cy="149766"/>
          </a:xfrm>
        </p:grpSpPr>
        <p:cxnSp>
          <p:nvCxnSpPr>
            <p:cNvPr id="8" name="直接连接符 7"/>
            <p:cNvCxnSpPr>
              <a:endCxn id="9" idx="6"/>
            </p:cNvCxnSpPr>
            <p:nvPr/>
          </p:nvCxnSpPr>
          <p:spPr>
            <a:xfrm flipH="1" flipV="1">
              <a:off x="8021908" y="1791056"/>
              <a:ext cx="4284097" cy="22276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872142" y="1716173"/>
              <a:ext cx="149766" cy="14976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5043165" y="2514305"/>
            <a:ext cx="2939040" cy="112298"/>
            <a:chOff x="7872142" y="1716173"/>
            <a:chExt cx="3918210" cy="149766"/>
          </a:xfrm>
        </p:grpSpPr>
        <p:cxnSp>
          <p:nvCxnSpPr>
            <p:cNvPr id="11" name="直接连接符 10"/>
            <p:cNvCxnSpPr>
              <a:endCxn id="12" idx="6"/>
            </p:cNvCxnSpPr>
            <p:nvPr/>
          </p:nvCxnSpPr>
          <p:spPr>
            <a:xfrm flipH="1" flipV="1">
              <a:off x="8021908" y="1791056"/>
              <a:ext cx="3768444" cy="19595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7872142" y="1716173"/>
              <a:ext cx="149766" cy="14976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3734060" y="1249546"/>
            <a:ext cx="1459912" cy="666082"/>
          </a:xfrm>
          <a:custGeom>
            <a:avLst/>
            <a:gdLst>
              <a:gd name="connsiteX0" fmla="*/ 1289422 w 2578844"/>
              <a:gd name="connsiteY0" fmla="*/ 0 h 1177018"/>
              <a:gd name="connsiteX1" fmla="*/ 2578134 w 2578844"/>
              <a:gd name="connsiteY1" fmla="*/ 1162953 h 1177018"/>
              <a:gd name="connsiteX2" fmla="*/ 2578844 w 2578844"/>
              <a:gd name="connsiteY2" fmla="*/ 1177018 h 1177018"/>
              <a:gd name="connsiteX3" fmla="*/ 0 w 2578844"/>
              <a:gd name="connsiteY3" fmla="*/ 1177018 h 1177018"/>
              <a:gd name="connsiteX4" fmla="*/ 710 w 2578844"/>
              <a:gd name="connsiteY4" fmla="*/ 1162953 h 1177018"/>
              <a:gd name="connsiteX5" fmla="*/ 1289422 w 2578844"/>
              <a:gd name="connsiteY5" fmla="*/ 0 h 117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844" h="1177018">
                <a:moveTo>
                  <a:pt x="1289422" y="0"/>
                </a:moveTo>
                <a:cubicBezTo>
                  <a:pt x="1960138" y="0"/>
                  <a:pt x="2511797" y="509739"/>
                  <a:pt x="2578134" y="1162953"/>
                </a:cubicBezTo>
                <a:lnTo>
                  <a:pt x="2578844" y="1177018"/>
                </a:lnTo>
                <a:lnTo>
                  <a:pt x="0" y="1177018"/>
                </a:lnTo>
                <a:lnTo>
                  <a:pt x="710" y="1162953"/>
                </a:lnTo>
                <a:cubicBezTo>
                  <a:pt x="67048" y="509739"/>
                  <a:pt x="618707" y="0"/>
                  <a:pt x="1289422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梯形 13"/>
          <p:cNvSpPr/>
          <p:nvPr/>
        </p:nvSpPr>
        <p:spPr>
          <a:xfrm flipV="1">
            <a:off x="3734060" y="1976297"/>
            <a:ext cx="1459912" cy="604643"/>
          </a:xfrm>
          <a:prstGeom prst="trapezoid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5" name="梯形 14"/>
          <p:cNvSpPr/>
          <p:nvPr/>
        </p:nvSpPr>
        <p:spPr>
          <a:xfrm flipV="1">
            <a:off x="3897219" y="2641609"/>
            <a:ext cx="1139553" cy="604643"/>
          </a:xfrm>
          <a:prstGeom prst="trapezoid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flipV="1">
            <a:off x="4057188" y="3306920"/>
            <a:ext cx="819615" cy="807062"/>
          </a:xfrm>
          <a:custGeom>
            <a:avLst/>
            <a:gdLst>
              <a:gd name="connsiteX0" fmla="*/ 0 w 1447800"/>
              <a:gd name="connsiteY0" fmla="*/ 1426140 h 1426140"/>
              <a:gd name="connsiteX1" fmla="*/ 1447800 w 1447800"/>
              <a:gd name="connsiteY1" fmla="*/ 1426140 h 1426140"/>
              <a:gd name="connsiteX2" fmla="*/ 1180688 w 1447800"/>
              <a:gd name="connsiteY2" fmla="*/ 357690 h 1426140"/>
              <a:gd name="connsiteX3" fmla="*/ 1177247 w 1447800"/>
              <a:gd name="connsiteY3" fmla="*/ 357690 h 1426140"/>
              <a:gd name="connsiteX4" fmla="*/ 1174880 w 1447800"/>
              <a:gd name="connsiteY4" fmla="*/ 336305 h 1426140"/>
              <a:gd name="connsiteX5" fmla="*/ 721810 w 1447800"/>
              <a:gd name="connsiteY5" fmla="*/ 0 h 1426140"/>
              <a:gd name="connsiteX6" fmla="*/ 268741 w 1447800"/>
              <a:gd name="connsiteY6" fmla="*/ 336305 h 1426140"/>
              <a:gd name="connsiteX7" fmla="*/ 265786 w 1447800"/>
              <a:gd name="connsiteY7" fmla="*/ 362997 h 142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0" h="1426140">
                <a:moveTo>
                  <a:pt x="0" y="1426140"/>
                </a:moveTo>
                <a:lnTo>
                  <a:pt x="1447800" y="1426140"/>
                </a:lnTo>
                <a:lnTo>
                  <a:pt x="1180688" y="357690"/>
                </a:lnTo>
                <a:lnTo>
                  <a:pt x="1177247" y="357690"/>
                </a:lnTo>
                <a:lnTo>
                  <a:pt x="1174880" y="336305"/>
                </a:lnTo>
                <a:cubicBezTo>
                  <a:pt x="1131756" y="144376"/>
                  <a:pt x="945296" y="0"/>
                  <a:pt x="721810" y="0"/>
                </a:cubicBezTo>
                <a:cubicBezTo>
                  <a:pt x="498325" y="0"/>
                  <a:pt x="311864" y="144376"/>
                  <a:pt x="268741" y="336305"/>
                </a:cubicBezTo>
                <a:lnTo>
                  <a:pt x="265786" y="362997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35732" y="4224633"/>
            <a:ext cx="856568" cy="784038"/>
            <a:chOff x="5525029" y="5078724"/>
            <a:chExt cx="1141942" cy="1045626"/>
          </a:xfrm>
        </p:grpSpPr>
        <p:sp>
          <p:nvSpPr>
            <p:cNvPr id="18" name="椭圆 17"/>
            <p:cNvSpPr/>
            <p:nvPr/>
          </p:nvSpPr>
          <p:spPr>
            <a:xfrm>
              <a:off x="5573188" y="5078724"/>
              <a:ext cx="1045626" cy="104562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AE002B"/>
                </a:solidFill>
              </a:endParaRPr>
            </a:p>
          </p:txBody>
        </p:sp>
        <p:sp>
          <p:nvSpPr>
            <p:cNvPr id="19" name="文本框 17"/>
            <p:cNvSpPr txBox="1"/>
            <p:nvPr/>
          </p:nvSpPr>
          <p:spPr>
            <a:xfrm>
              <a:off x="5525029" y="5370704"/>
              <a:ext cx="1141942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AE002B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  <a:endParaRPr lang="zh-CN" altLang="en-US" sz="2100" dirty="0">
                <a:solidFill>
                  <a:srgbClr val="AE002B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4288466" y="1425021"/>
            <a:ext cx="315481" cy="369574"/>
            <a:chOff x="1776" y="1776"/>
            <a:chExt cx="64" cy="75"/>
          </a:xfrm>
          <a:solidFill>
            <a:srgbClr val="AE002B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18"/>
          <p:cNvGrpSpPr>
            <a:grpSpLocks noChangeAspect="1"/>
          </p:cNvGrpSpPr>
          <p:nvPr/>
        </p:nvGrpSpPr>
        <p:grpSpPr bwMode="auto">
          <a:xfrm>
            <a:off x="4305564" y="3502820"/>
            <a:ext cx="320398" cy="298443"/>
            <a:chOff x="3802" y="2858"/>
            <a:chExt cx="616" cy="574"/>
          </a:xfrm>
          <a:solidFill>
            <a:srgbClr val="AE002B"/>
          </a:solidFill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13"/>
          <p:cNvGrpSpPr>
            <a:grpSpLocks noChangeAspect="1"/>
          </p:cNvGrpSpPr>
          <p:nvPr/>
        </p:nvGrpSpPr>
        <p:grpSpPr bwMode="auto">
          <a:xfrm>
            <a:off x="4271656" y="2092898"/>
            <a:ext cx="384719" cy="389120"/>
            <a:chOff x="2426" y="2781"/>
            <a:chExt cx="593" cy="600"/>
          </a:xfrm>
          <a:solidFill>
            <a:srgbClr val="AE002B"/>
          </a:solidFill>
        </p:grpSpPr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03902" y="2766002"/>
            <a:ext cx="330607" cy="359647"/>
            <a:chOff x="4873626" y="1965325"/>
            <a:chExt cx="269876" cy="293688"/>
          </a:xfrm>
          <a:solidFill>
            <a:srgbClr val="AE002B"/>
          </a:solidFill>
        </p:grpSpPr>
        <p:sp>
          <p:nvSpPr>
            <p:cNvPr id="35" name="Freeform 502"/>
            <p:cNvSpPr>
              <a:spLocks/>
            </p:cNvSpPr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6" name="Freeform 503"/>
            <p:cNvSpPr>
              <a:spLocks/>
            </p:cNvSpPr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7" name="Freeform 504"/>
            <p:cNvSpPr>
              <a:spLocks/>
            </p:cNvSpPr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8" name="Freeform 505"/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59373" y="1844786"/>
            <a:ext cx="2708196" cy="112298"/>
            <a:chOff x="1557067" y="1904859"/>
            <a:chExt cx="3610458" cy="149766"/>
          </a:xfrm>
        </p:grpSpPr>
        <p:cxnSp>
          <p:nvCxnSpPr>
            <p:cNvPr id="40" name="直接连接符 39"/>
            <p:cNvCxnSpPr/>
            <p:nvPr/>
          </p:nvCxnSpPr>
          <p:spPr>
            <a:xfrm flipH="1">
              <a:off x="1687207" y="1979742"/>
              <a:ext cx="3480318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1557067" y="1904859"/>
              <a:ext cx="149766" cy="14976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59373" y="3177481"/>
            <a:ext cx="2997816" cy="112298"/>
            <a:chOff x="1557067" y="3682197"/>
            <a:chExt cx="3996568" cy="149766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1642533" y="3773912"/>
              <a:ext cx="3911102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1557067" y="3682197"/>
              <a:ext cx="149766" cy="14976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45" name="文本框 52"/>
          <p:cNvSpPr txBox="1"/>
          <p:nvPr/>
        </p:nvSpPr>
        <p:spPr>
          <a:xfrm>
            <a:off x="1156991" y="1555752"/>
            <a:ext cx="1805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53"/>
          <p:cNvSpPr txBox="1"/>
          <p:nvPr/>
        </p:nvSpPr>
        <p:spPr>
          <a:xfrm>
            <a:off x="1156991" y="2885603"/>
            <a:ext cx="1805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54"/>
          <p:cNvSpPr txBox="1"/>
          <p:nvPr/>
        </p:nvSpPr>
        <p:spPr>
          <a:xfrm>
            <a:off x="6558226" y="2222349"/>
            <a:ext cx="1524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55"/>
          <p:cNvSpPr txBox="1"/>
          <p:nvPr/>
        </p:nvSpPr>
        <p:spPr>
          <a:xfrm>
            <a:off x="6458137" y="3743810"/>
            <a:ext cx="1524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29"/>
          <p:cNvSpPr txBox="1"/>
          <p:nvPr/>
        </p:nvSpPr>
        <p:spPr>
          <a:xfrm>
            <a:off x="1168626" y="1957084"/>
            <a:ext cx="1998482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129"/>
          <p:cNvSpPr txBox="1"/>
          <p:nvPr/>
        </p:nvSpPr>
        <p:spPr>
          <a:xfrm>
            <a:off x="1188588" y="3328448"/>
            <a:ext cx="1998482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129"/>
          <p:cNvSpPr txBox="1"/>
          <p:nvPr/>
        </p:nvSpPr>
        <p:spPr>
          <a:xfrm>
            <a:off x="5847796" y="2633665"/>
            <a:ext cx="1998482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129"/>
          <p:cNvSpPr txBox="1"/>
          <p:nvPr/>
        </p:nvSpPr>
        <p:spPr>
          <a:xfrm>
            <a:off x="5651706" y="4068092"/>
            <a:ext cx="1998482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3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7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16"/>
          <p:cNvSpPr>
            <a:spLocks noEditPoints="1"/>
          </p:cNvSpPr>
          <p:nvPr/>
        </p:nvSpPr>
        <p:spPr bwMode="auto">
          <a:xfrm>
            <a:off x="5516562" y="1975763"/>
            <a:ext cx="236017" cy="23481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64988" y="2002741"/>
            <a:ext cx="2343031" cy="351893"/>
            <a:chOff x="7285702" y="2315256"/>
            <a:chExt cx="3123634" cy="469300"/>
          </a:xfrm>
        </p:grpSpPr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10191576" y="25678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285702" y="2315256"/>
              <a:ext cx="2912224" cy="429601"/>
              <a:chOff x="7285702" y="2315256"/>
              <a:chExt cx="2912224" cy="429601"/>
            </a:xfrm>
          </p:grpSpPr>
          <p:sp>
            <p:nvSpPr>
              <p:cNvPr id="11" name="任意多边形 10"/>
              <p:cNvSpPr/>
              <p:nvPr/>
            </p:nvSpPr>
            <p:spPr>
              <a:xfrm rot="2700000" flipH="1">
                <a:off x="7085301" y="2515657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flipH="1">
                <a:off x="7442294" y="2664258"/>
                <a:ext cx="2755632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5785678" y="3720035"/>
            <a:ext cx="236017" cy="23481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734105" y="3747012"/>
            <a:ext cx="2025967" cy="351893"/>
            <a:chOff x="7644477" y="4641489"/>
            <a:chExt cx="2700937" cy="469300"/>
          </a:xfrm>
        </p:grpSpPr>
        <p:grpSp>
          <p:nvGrpSpPr>
            <p:cNvPr id="15" name="组合 14"/>
            <p:cNvGrpSpPr/>
            <p:nvPr/>
          </p:nvGrpSpPr>
          <p:grpSpPr>
            <a:xfrm>
              <a:off x="7644477" y="4641489"/>
              <a:ext cx="2488890" cy="429601"/>
              <a:chOff x="7644477" y="4641489"/>
              <a:chExt cx="2488890" cy="429601"/>
            </a:xfrm>
          </p:grpSpPr>
          <p:sp>
            <p:nvSpPr>
              <p:cNvPr id="17" name="矩形 16"/>
              <p:cNvSpPr/>
              <p:nvPr/>
            </p:nvSpPr>
            <p:spPr>
              <a:xfrm flipH="1">
                <a:off x="7800060" y="4990491"/>
                <a:ext cx="2333307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2700000" flipH="1">
                <a:off x="7444076" y="4841890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0127654" y="4894055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16"/>
          <p:cNvSpPr>
            <a:spLocks noEditPoints="1"/>
          </p:cNvSpPr>
          <p:nvPr/>
        </p:nvSpPr>
        <p:spPr bwMode="auto">
          <a:xfrm flipH="1" flipV="1">
            <a:off x="2907814" y="2507978"/>
            <a:ext cx="236017" cy="23481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1087" y="2406502"/>
            <a:ext cx="2418618" cy="354905"/>
            <a:chOff x="1054646" y="2853730"/>
            <a:chExt cx="3224404" cy="473316"/>
          </a:xfrm>
        </p:grpSpPr>
        <p:grpSp>
          <p:nvGrpSpPr>
            <p:cNvPr id="21" name="组合 20"/>
            <p:cNvGrpSpPr/>
            <p:nvPr/>
          </p:nvGrpSpPr>
          <p:grpSpPr>
            <a:xfrm>
              <a:off x="1270669" y="2897445"/>
              <a:ext cx="3008381" cy="429601"/>
              <a:chOff x="1414685" y="2583842"/>
              <a:chExt cx="3008381" cy="429601"/>
            </a:xfrm>
          </p:grpSpPr>
          <p:sp>
            <p:nvSpPr>
              <p:cNvPr id="23" name="矩形 22"/>
              <p:cNvSpPr/>
              <p:nvPr/>
            </p:nvSpPr>
            <p:spPr>
              <a:xfrm flipV="1">
                <a:off x="1414685" y="2641741"/>
                <a:ext cx="2852495" cy="216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2700000" flipV="1">
                <a:off x="4193865" y="2784243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Freeform 16"/>
            <p:cNvSpPr>
              <a:spLocks noEditPoints="1"/>
            </p:cNvSpPr>
            <p:nvPr/>
          </p:nvSpPr>
          <p:spPr bwMode="auto">
            <a:xfrm flipH="1" flipV="1">
              <a:off x="1054646" y="2853730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25" name="Freeform 16"/>
          <p:cNvSpPr>
            <a:spLocks noEditPoints="1"/>
          </p:cNvSpPr>
          <p:nvPr/>
        </p:nvSpPr>
        <p:spPr bwMode="auto">
          <a:xfrm flipH="1" flipV="1">
            <a:off x="3452583" y="4023717"/>
            <a:ext cx="236017" cy="23481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97812" y="3915790"/>
            <a:ext cx="2853363" cy="356540"/>
            <a:chOff x="1196926" y="4866578"/>
            <a:chExt cx="3803989" cy="475497"/>
          </a:xfrm>
        </p:grpSpPr>
        <p:grpSp>
          <p:nvGrpSpPr>
            <p:cNvPr id="27" name="组合 26"/>
            <p:cNvGrpSpPr/>
            <p:nvPr/>
          </p:nvGrpSpPr>
          <p:grpSpPr>
            <a:xfrm>
              <a:off x="1414686" y="4912474"/>
              <a:ext cx="3586229" cy="429601"/>
              <a:chOff x="1414686" y="4912474"/>
              <a:chExt cx="3586229" cy="429601"/>
            </a:xfrm>
          </p:grpSpPr>
          <p:sp>
            <p:nvSpPr>
              <p:cNvPr id="29" name="矩形 28"/>
              <p:cNvSpPr/>
              <p:nvPr/>
            </p:nvSpPr>
            <p:spPr>
              <a:xfrm flipV="1">
                <a:off x="1414686" y="4964274"/>
                <a:ext cx="3420000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2700000" flipV="1">
                <a:off x="4771714" y="5112875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Freeform 16"/>
            <p:cNvSpPr>
              <a:spLocks noEditPoints="1"/>
            </p:cNvSpPr>
            <p:nvPr/>
          </p:nvSpPr>
          <p:spPr bwMode="auto">
            <a:xfrm flipH="1" flipV="1">
              <a:off x="1196926" y="4866578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29570" y="990307"/>
            <a:ext cx="1287320" cy="1286855"/>
            <a:chOff x="5505375" y="965032"/>
            <a:chExt cx="1716204" cy="1716204"/>
          </a:xfrm>
        </p:grpSpPr>
        <p:grpSp>
          <p:nvGrpSpPr>
            <p:cNvPr id="32" name="组合 31"/>
            <p:cNvGrpSpPr/>
            <p:nvPr/>
          </p:nvGrpSpPr>
          <p:grpSpPr>
            <a:xfrm>
              <a:off x="5505375" y="965032"/>
              <a:ext cx="1716204" cy="1716204"/>
              <a:chOff x="1200760" y="3842075"/>
              <a:chExt cx="1784148" cy="1784148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文本框 66"/>
            <p:cNvSpPr txBox="1"/>
            <p:nvPr/>
          </p:nvSpPr>
          <p:spPr>
            <a:xfrm>
              <a:off x="5676154" y="1414524"/>
              <a:ext cx="1374644" cy="861974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outerShdw blurRad="76200" dist="63500" dir="2700000" algn="tl" rotWithShape="0">
                      <a:prstClr val="black">
                        <a:lumMod val="65000"/>
                        <a:lumOff val="35000"/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A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07641" y="2230447"/>
            <a:ext cx="1148039" cy="1147625"/>
            <a:chOff x="4542929" y="2618936"/>
            <a:chExt cx="1530520" cy="1530520"/>
          </a:xfrm>
        </p:grpSpPr>
        <p:grpSp>
          <p:nvGrpSpPr>
            <p:cNvPr id="37" name="组合 36"/>
            <p:cNvGrpSpPr/>
            <p:nvPr/>
          </p:nvGrpSpPr>
          <p:grpSpPr>
            <a:xfrm>
              <a:off x="4542929" y="2618936"/>
              <a:ext cx="1530520" cy="1530520"/>
              <a:chOff x="1200760" y="3842075"/>
              <a:chExt cx="1784148" cy="1784148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文本框 80"/>
            <p:cNvSpPr txBox="1"/>
            <p:nvPr/>
          </p:nvSpPr>
          <p:spPr>
            <a:xfrm>
              <a:off x="4625120" y="2975870"/>
              <a:ext cx="1374644" cy="861974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outerShdw blurRad="76200" dist="63500" dir="2700000" algn="tl" rotWithShape="0">
                      <a:prstClr val="black">
                        <a:lumMod val="65000"/>
                        <a:lumOff val="35000"/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B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99347" y="2966419"/>
            <a:ext cx="1057680" cy="1057298"/>
            <a:chOff x="6131664" y="3600460"/>
            <a:chExt cx="1410056" cy="1410056"/>
          </a:xfrm>
        </p:grpSpPr>
        <p:grpSp>
          <p:nvGrpSpPr>
            <p:cNvPr id="42" name="组合 41"/>
            <p:cNvGrpSpPr/>
            <p:nvPr/>
          </p:nvGrpSpPr>
          <p:grpSpPr>
            <a:xfrm>
              <a:off x="6131664" y="3600460"/>
              <a:ext cx="1410056" cy="1410056"/>
              <a:chOff x="1200760" y="3842075"/>
              <a:chExt cx="1784148" cy="1784148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文本框 81"/>
            <p:cNvSpPr txBox="1"/>
            <p:nvPr/>
          </p:nvSpPr>
          <p:spPr>
            <a:xfrm>
              <a:off x="6154376" y="3896098"/>
              <a:ext cx="1374645" cy="861974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outerShdw blurRad="76200" dist="63500" dir="2700000" algn="tl" rotWithShape="0">
                      <a:prstClr val="black">
                        <a:lumMod val="65000"/>
                        <a:lumOff val="35000"/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C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73713" y="3984027"/>
            <a:ext cx="1031117" cy="917254"/>
            <a:chOff x="5164279" y="4957584"/>
            <a:chExt cx="1374644" cy="1223288"/>
          </a:xfrm>
        </p:grpSpPr>
        <p:grpSp>
          <p:nvGrpSpPr>
            <p:cNvPr id="47" name="组合 46"/>
            <p:cNvGrpSpPr/>
            <p:nvPr/>
          </p:nvGrpSpPr>
          <p:grpSpPr>
            <a:xfrm>
              <a:off x="5225889" y="4957584"/>
              <a:ext cx="1223288" cy="1223288"/>
              <a:chOff x="1200760" y="3842075"/>
              <a:chExt cx="1784148" cy="1784148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  <a:effectLst>
                <a:innerShdw blurRad="2286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文本框 82"/>
            <p:cNvSpPr txBox="1"/>
            <p:nvPr/>
          </p:nvSpPr>
          <p:spPr>
            <a:xfrm>
              <a:off x="5164279" y="5135210"/>
              <a:ext cx="1374644" cy="861974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outerShdw blurRad="76200" dist="63500" dir="2700000" algn="tl" rotWithShape="0">
                      <a:prstClr val="black">
                        <a:lumMod val="65000"/>
                        <a:lumOff val="35000"/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D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36184" y="3258453"/>
            <a:ext cx="1240380" cy="683007"/>
            <a:chOff x="1381398" y="3989930"/>
            <a:chExt cx="1653625" cy="910888"/>
          </a:xfrm>
        </p:grpSpPr>
        <p:sp>
          <p:nvSpPr>
            <p:cNvPr id="52" name="Freeform 983"/>
            <p:cNvSpPr>
              <a:spLocks noEditPoints="1"/>
            </p:cNvSpPr>
            <p:nvPr/>
          </p:nvSpPr>
          <p:spPr bwMode="auto">
            <a:xfrm>
              <a:off x="1873575" y="3989930"/>
              <a:ext cx="540751" cy="554818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rgbClr val="AE002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53" name="文本框 102"/>
            <p:cNvSpPr txBox="1"/>
            <p:nvPr/>
          </p:nvSpPr>
          <p:spPr>
            <a:xfrm>
              <a:off x="1381398" y="4531400"/>
              <a:ext cx="1653625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07140" y="1218645"/>
            <a:ext cx="1971179" cy="1241987"/>
            <a:chOff x="1342678" y="1269554"/>
            <a:chExt cx="2627897" cy="1656366"/>
          </a:xfrm>
        </p:grpSpPr>
        <p:sp>
          <p:nvSpPr>
            <p:cNvPr id="55" name="Freeform 979"/>
            <p:cNvSpPr>
              <a:spLocks noEditPoints="1"/>
            </p:cNvSpPr>
            <p:nvPr/>
          </p:nvSpPr>
          <p:spPr bwMode="auto">
            <a:xfrm>
              <a:off x="1730116" y="1269554"/>
              <a:ext cx="642872" cy="574887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rgbClr val="AE002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56" name="文本框 118"/>
            <p:cNvSpPr txBox="1"/>
            <p:nvPr/>
          </p:nvSpPr>
          <p:spPr>
            <a:xfrm>
              <a:off x="1342678" y="1809776"/>
              <a:ext cx="1653625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1364664" y="2136297"/>
              <a:ext cx="2605911" cy="78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060945" y="4082286"/>
            <a:ext cx="1954687" cy="5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706274" y="963125"/>
            <a:ext cx="2101745" cy="1281532"/>
            <a:chOff x="7607374" y="928782"/>
            <a:chExt cx="2801961" cy="1709106"/>
          </a:xfrm>
        </p:grpSpPr>
        <p:sp>
          <p:nvSpPr>
            <p:cNvPr id="60" name="Freeform 975"/>
            <p:cNvSpPr>
              <a:spLocks noEditPoints="1"/>
            </p:cNvSpPr>
            <p:nvPr/>
          </p:nvSpPr>
          <p:spPr bwMode="auto">
            <a:xfrm>
              <a:off x="9378174" y="928782"/>
              <a:ext cx="425060" cy="524931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rgbClr val="AE002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61" name="文本框 96"/>
            <p:cNvSpPr txBox="1"/>
            <p:nvPr/>
          </p:nvSpPr>
          <p:spPr>
            <a:xfrm>
              <a:off x="8834067" y="1507064"/>
              <a:ext cx="1575268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2" name="矩形 47"/>
            <p:cNvSpPr>
              <a:spLocks noChangeArrowheads="1"/>
            </p:cNvSpPr>
            <p:nvPr/>
          </p:nvSpPr>
          <p:spPr bwMode="auto">
            <a:xfrm>
              <a:off x="7607374" y="1848265"/>
              <a:ext cx="2605910" cy="78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744905" y="2482258"/>
            <a:ext cx="2042564" cy="1381770"/>
            <a:chOff x="7658876" y="2954762"/>
            <a:chExt cx="2723064" cy="1842787"/>
          </a:xfrm>
        </p:grpSpPr>
        <p:sp>
          <p:nvSpPr>
            <p:cNvPr id="64" name="Freeform 987"/>
            <p:cNvSpPr>
              <a:spLocks noEditPoints="1"/>
            </p:cNvSpPr>
            <p:nvPr/>
          </p:nvSpPr>
          <p:spPr bwMode="auto">
            <a:xfrm>
              <a:off x="9385696" y="2954762"/>
              <a:ext cx="446333" cy="717951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rgbClr val="AE002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65" name="文本框 98"/>
            <p:cNvSpPr txBox="1"/>
            <p:nvPr/>
          </p:nvSpPr>
          <p:spPr>
            <a:xfrm>
              <a:off x="8834068" y="3667304"/>
              <a:ext cx="1547872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6" name="矩形 47"/>
            <p:cNvSpPr>
              <a:spLocks noChangeArrowheads="1"/>
            </p:cNvSpPr>
            <p:nvPr/>
          </p:nvSpPr>
          <p:spPr bwMode="auto">
            <a:xfrm>
              <a:off x="7658876" y="4007926"/>
              <a:ext cx="2605910" cy="78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0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4" dur="10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0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6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1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6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8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30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3" grpId="0" animBg="1"/>
      <p:bldP spid="19" grpId="0" animBg="1"/>
      <p:bldP spid="25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3" descr="C:\Users\Administrator\Desktop\78763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16" y="895869"/>
            <a:ext cx="2906609" cy="40918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955242" y="4114325"/>
            <a:ext cx="764557" cy="764557"/>
            <a:chOff x="3832873" y="2297208"/>
            <a:chExt cx="1516550" cy="1516550"/>
          </a:xfrm>
        </p:grpSpPr>
        <p:grpSp>
          <p:nvGrpSpPr>
            <p:cNvPr id="9" name="组合 8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98033" y="3298741"/>
            <a:ext cx="764557" cy="764557"/>
            <a:chOff x="3832873" y="2297208"/>
            <a:chExt cx="1516550" cy="1516550"/>
          </a:xfrm>
        </p:grpSpPr>
        <p:grpSp>
          <p:nvGrpSpPr>
            <p:cNvPr id="14" name="组合 13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24354" y="2800281"/>
            <a:ext cx="764557" cy="764557"/>
            <a:chOff x="3832873" y="2297208"/>
            <a:chExt cx="1516550" cy="1516550"/>
          </a:xfrm>
        </p:grpSpPr>
        <p:grpSp>
          <p:nvGrpSpPr>
            <p:cNvPr id="19" name="组合 18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98033" y="2327491"/>
            <a:ext cx="764557" cy="764557"/>
            <a:chOff x="3832873" y="2297208"/>
            <a:chExt cx="1516550" cy="1516550"/>
          </a:xfrm>
        </p:grpSpPr>
        <p:grpSp>
          <p:nvGrpSpPr>
            <p:cNvPr id="24" name="组合 23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24354" y="1817604"/>
            <a:ext cx="764557" cy="764557"/>
            <a:chOff x="3832873" y="2297208"/>
            <a:chExt cx="1516550" cy="1516550"/>
          </a:xfrm>
        </p:grpSpPr>
        <p:grpSp>
          <p:nvGrpSpPr>
            <p:cNvPr id="29" name="组合 28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955242" y="972045"/>
            <a:ext cx="764557" cy="764557"/>
            <a:chOff x="3832873" y="2297208"/>
            <a:chExt cx="1516550" cy="1516550"/>
          </a:xfrm>
        </p:grpSpPr>
        <p:grpSp>
          <p:nvGrpSpPr>
            <p:cNvPr id="34" name="组合 33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Group 34"/>
          <p:cNvGrpSpPr/>
          <p:nvPr/>
        </p:nvGrpSpPr>
        <p:grpSpPr>
          <a:xfrm>
            <a:off x="4196422" y="1184730"/>
            <a:ext cx="299402" cy="243631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4682616" y="1205833"/>
            <a:ext cx="1262295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13"/>
          <p:cNvSpPr txBox="1"/>
          <p:nvPr/>
        </p:nvSpPr>
        <p:spPr>
          <a:xfrm>
            <a:off x="5924382" y="1189438"/>
            <a:ext cx="2437648" cy="38473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5539800" y="1810531"/>
            <a:ext cx="1262295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13"/>
          <p:cNvSpPr txBox="1"/>
          <p:nvPr/>
        </p:nvSpPr>
        <p:spPr>
          <a:xfrm>
            <a:off x="5543828" y="2114692"/>
            <a:ext cx="2437648" cy="38473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Freeform 20"/>
          <p:cNvSpPr>
            <a:spLocks noEditPoints="1"/>
          </p:cNvSpPr>
          <p:nvPr/>
        </p:nvSpPr>
        <p:spPr bwMode="auto">
          <a:xfrm>
            <a:off x="4949859" y="2089514"/>
            <a:ext cx="298302" cy="202707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矩形 3"/>
          <p:cNvSpPr>
            <a:spLocks noChangeArrowheads="1"/>
          </p:cNvSpPr>
          <p:nvPr/>
        </p:nvSpPr>
        <p:spPr bwMode="auto">
          <a:xfrm>
            <a:off x="1876875" y="2191415"/>
            <a:ext cx="1262295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13"/>
          <p:cNvSpPr txBox="1"/>
          <p:nvPr/>
        </p:nvSpPr>
        <p:spPr>
          <a:xfrm>
            <a:off x="686998" y="2484715"/>
            <a:ext cx="2332938" cy="38473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9" name="Group 20"/>
          <p:cNvGrpSpPr/>
          <p:nvPr/>
        </p:nvGrpSpPr>
        <p:grpSpPr>
          <a:xfrm>
            <a:off x="3418029" y="2586492"/>
            <a:ext cx="309318" cy="214246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5533347" y="2800827"/>
            <a:ext cx="1262295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13"/>
          <p:cNvSpPr txBox="1"/>
          <p:nvPr/>
        </p:nvSpPr>
        <p:spPr>
          <a:xfrm>
            <a:off x="5543828" y="3092291"/>
            <a:ext cx="2437648" cy="38473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951340" y="2998840"/>
            <a:ext cx="316620" cy="302661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55" name="Freeform 458"/>
            <p:cNvSpPr/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Freeform 459"/>
            <p:cNvSpPr/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461"/>
            <p:cNvSpPr/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Freeform 462"/>
            <p:cNvSpPr/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Freeform 463"/>
            <p:cNvSpPr/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Freeform 464"/>
            <p:cNvSpPr/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Freeform 465"/>
            <p:cNvSpPr/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Freeform 466"/>
            <p:cNvSpPr/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467"/>
            <p:cNvSpPr/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Freeform 468"/>
            <p:cNvSpPr/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6" name="矩形 3"/>
          <p:cNvSpPr>
            <a:spLocks noChangeArrowheads="1"/>
          </p:cNvSpPr>
          <p:nvPr/>
        </p:nvSpPr>
        <p:spPr bwMode="auto">
          <a:xfrm>
            <a:off x="1876877" y="3353105"/>
            <a:ext cx="1262295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13"/>
          <p:cNvSpPr txBox="1"/>
          <p:nvPr/>
        </p:nvSpPr>
        <p:spPr>
          <a:xfrm>
            <a:off x="686998" y="3617840"/>
            <a:ext cx="2332938" cy="38473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8" name="Group 23"/>
          <p:cNvGrpSpPr/>
          <p:nvPr/>
        </p:nvGrpSpPr>
        <p:grpSpPr>
          <a:xfrm>
            <a:off x="3477193" y="3562046"/>
            <a:ext cx="256866" cy="223934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69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2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6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7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8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9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80" name="矩形 3"/>
          <p:cNvSpPr>
            <a:spLocks noChangeArrowheads="1"/>
          </p:cNvSpPr>
          <p:nvPr/>
        </p:nvSpPr>
        <p:spPr bwMode="auto">
          <a:xfrm>
            <a:off x="4682616" y="4321557"/>
            <a:ext cx="1262295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文本框 13"/>
          <p:cNvSpPr txBox="1"/>
          <p:nvPr/>
        </p:nvSpPr>
        <p:spPr>
          <a:xfrm>
            <a:off x="5953076" y="4266038"/>
            <a:ext cx="2437648" cy="38473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2" name="Group 9"/>
          <p:cNvGrpSpPr/>
          <p:nvPr/>
        </p:nvGrpSpPr>
        <p:grpSpPr>
          <a:xfrm>
            <a:off x="4193261" y="4407061"/>
            <a:ext cx="288519" cy="213944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83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5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3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1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6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35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8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6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1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850"/>
                            </p:stCondLst>
                            <p:childTnLst>
                              <p:par>
                                <p:cTn id="1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35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52" grpId="0"/>
      <p:bldP spid="53" grpId="0"/>
      <p:bldP spid="66" grpId="0"/>
      <p:bldP spid="67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6114" y="2101481"/>
            <a:ext cx="26154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27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114" y="2563562"/>
            <a:ext cx="3851844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53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853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2106525" y="1881304"/>
            <a:ext cx="1499982" cy="1499981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ctr" anchorCtr="1" compatLnSpc="1">
            <a:prstTxWarp prst="textNoShape">
              <a:avLst/>
            </a:prstTxWarp>
          </a:bodyPr>
          <a:lstStyle/>
          <a:p>
            <a:endParaRPr lang="zh-CN" altLang="en-US" sz="6258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3458" y="2073193"/>
            <a:ext cx="1150676" cy="11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27" dirty="0">
                <a:solidFill>
                  <a:srgbClr val="AE002B"/>
                </a:solidFill>
                <a:latin typeface="Impact" panose="020B0806030902050204" pitchFamily="34" charset="0"/>
              </a:rPr>
              <a:t>03</a:t>
            </a:r>
            <a:endParaRPr lang="zh-CN" altLang="en-US" sz="6827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7150" y="1498880"/>
            <a:ext cx="2500355" cy="11321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ound Diagonal Corner Rectangle 3"/>
          <p:cNvSpPr/>
          <p:nvPr/>
        </p:nvSpPr>
        <p:spPr bwMode="auto">
          <a:xfrm rot="5400000">
            <a:off x="6735109" y="1089227"/>
            <a:ext cx="1187368" cy="2019471"/>
          </a:xfrm>
          <a:prstGeom prst="round2Diag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177" tIns="49089" rIns="98177" bIns="49089" numCol="1" rtlCol="0" anchor="t" anchorCtr="0" compatLnSpc="1">
            <a:prstTxWarp prst="textNoShape">
              <a:avLst/>
            </a:prstTxWarp>
          </a:bodyPr>
          <a:lstStyle/>
          <a:p>
            <a:pPr defTabSz="981781"/>
            <a:endParaRPr lang="en-US" sz="5998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1" name="Round Diagonal Corner Rectangle 180"/>
          <p:cNvSpPr/>
          <p:nvPr/>
        </p:nvSpPr>
        <p:spPr bwMode="auto">
          <a:xfrm rot="5400000">
            <a:off x="6735109" y="2568040"/>
            <a:ext cx="1187366" cy="2019467"/>
          </a:xfrm>
          <a:prstGeom prst="round2Diag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177" tIns="49089" rIns="98177" bIns="49089" numCol="1" rtlCol="0" anchor="t" anchorCtr="0" compatLnSpc="1">
            <a:prstTxWarp prst="textNoShape">
              <a:avLst/>
            </a:prstTxWarp>
          </a:bodyPr>
          <a:lstStyle/>
          <a:p>
            <a:pPr defTabSz="981781"/>
            <a:endParaRPr lang="en-US" sz="5998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68170" y="1717765"/>
            <a:ext cx="620854" cy="6208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1581139" y="1717764"/>
            <a:ext cx="1457721" cy="799505"/>
            <a:chOff x="0" y="0"/>
            <a:chExt cx="2419" cy="1343"/>
          </a:xfrm>
        </p:grpSpPr>
        <p:sp>
          <p:nvSpPr>
            <p:cNvPr id="16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title text</a:t>
              </a:r>
              <a:endParaRPr lang="en-US" sz="1200" b="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17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text content, such as keywords, some brief introductions, etc.</a:t>
              </a:r>
              <a:endParaRPr lang="en-US" sz="900" b="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1011621" y="1908449"/>
            <a:ext cx="281873" cy="224397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48377" y="1498880"/>
            <a:ext cx="2500355" cy="11321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圆角矩形 1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99397" y="1717765"/>
            <a:ext cx="620854" cy="6208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5" name="Group 41"/>
          <p:cNvGrpSpPr>
            <a:grpSpLocks/>
          </p:cNvGrpSpPr>
          <p:nvPr/>
        </p:nvGrpSpPr>
        <p:grpSpPr bwMode="auto">
          <a:xfrm>
            <a:off x="4412365" y="1717764"/>
            <a:ext cx="1457721" cy="799505"/>
            <a:chOff x="0" y="0"/>
            <a:chExt cx="2419" cy="1343"/>
          </a:xfrm>
        </p:grpSpPr>
        <p:sp>
          <p:nvSpPr>
            <p:cNvPr id="26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title text</a:t>
              </a:r>
              <a:endParaRPr lang="en-US" sz="1200" b="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7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text content, such as keywords, some brief introductions, etc.</a:t>
              </a:r>
              <a:endParaRPr lang="en-US" sz="900" b="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3887628" y="1948698"/>
            <a:ext cx="244391" cy="242169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7150" y="2958929"/>
            <a:ext cx="2500355" cy="11321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8170" y="3177815"/>
            <a:ext cx="620854" cy="6208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1581139" y="3177813"/>
            <a:ext cx="1457721" cy="799505"/>
            <a:chOff x="0" y="0"/>
            <a:chExt cx="2419" cy="1343"/>
          </a:xfrm>
        </p:grpSpPr>
        <p:sp>
          <p:nvSpPr>
            <p:cNvPr id="36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title text</a:t>
              </a:r>
              <a:endParaRPr lang="en-US" sz="1200" b="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37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text content, such as keywords, some brief introductions, etc.</a:t>
              </a:r>
              <a:endParaRPr lang="en-US" sz="900" b="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8" name="Freeform 7"/>
          <p:cNvSpPr>
            <a:spLocks/>
          </p:cNvSpPr>
          <p:nvPr/>
        </p:nvSpPr>
        <p:spPr bwMode="auto">
          <a:xfrm>
            <a:off x="1003623" y="3339383"/>
            <a:ext cx="296118" cy="297714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549628" y="2958929"/>
            <a:ext cx="2500355" cy="11321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0" name="圆角矩形 3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00648" y="3177815"/>
            <a:ext cx="620854" cy="6208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4413616" y="3177813"/>
            <a:ext cx="1457721" cy="799505"/>
            <a:chOff x="0" y="0"/>
            <a:chExt cx="2419" cy="1343"/>
          </a:xfrm>
        </p:grpSpPr>
        <p:sp>
          <p:nvSpPr>
            <p:cNvPr id="46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title text</a:t>
              </a:r>
              <a:endParaRPr lang="en-US" sz="1200" b="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7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text content, such as keywords, some brief introductions, etc.</a:t>
              </a:r>
              <a:endParaRPr lang="en-US" sz="900" b="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3890941" y="3360860"/>
            <a:ext cx="272128" cy="276237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 animBg="1"/>
      <p:bldP spid="11" grpId="0" animBg="1"/>
      <p:bldP spid="18" grpId="0" animBg="1"/>
      <p:bldP spid="28" grpId="0" animBg="1"/>
      <p:bldP spid="38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51182" y="3255738"/>
            <a:ext cx="3058841" cy="151808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1086" y="1363378"/>
            <a:ext cx="3058841" cy="151808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370073" y="1884741"/>
            <a:ext cx="583749" cy="581620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ysClr val="windowText" lastClr="000000"/>
              </a:solidFill>
            </a:endParaRP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2367726" y="3736974"/>
            <a:ext cx="634137" cy="555608"/>
          </a:xfrm>
          <a:custGeom>
            <a:avLst/>
            <a:gdLst>
              <a:gd name="T0" fmla="*/ 92 w 137"/>
              <a:gd name="T1" fmla="*/ 69 h 120"/>
              <a:gd name="T2" fmla="*/ 76 w 137"/>
              <a:gd name="T3" fmla="*/ 52 h 120"/>
              <a:gd name="T4" fmla="*/ 75 w 137"/>
              <a:gd name="T5" fmla="*/ 38 h 120"/>
              <a:gd name="T6" fmla="*/ 69 w 137"/>
              <a:gd name="T7" fmla="*/ 44 h 120"/>
              <a:gd name="T8" fmla="*/ 52 w 137"/>
              <a:gd name="T9" fmla="*/ 28 h 120"/>
              <a:gd name="T10" fmla="*/ 41 w 137"/>
              <a:gd name="T11" fmla="*/ 37 h 120"/>
              <a:gd name="T12" fmla="*/ 18 w 137"/>
              <a:gd name="T13" fmla="*/ 38 h 120"/>
              <a:gd name="T14" fmla="*/ 16 w 137"/>
              <a:gd name="T15" fmla="*/ 52 h 120"/>
              <a:gd name="T16" fmla="*/ 0 w 137"/>
              <a:gd name="T17" fmla="*/ 69 h 120"/>
              <a:gd name="T18" fmla="*/ 9 w 137"/>
              <a:gd name="T19" fmla="*/ 80 h 120"/>
              <a:gd name="T20" fmla="*/ 10 w 137"/>
              <a:gd name="T21" fmla="*/ 103 h 120"/>
              <a:gd name="T22" fmla="*/ 24 w 137"/>
              <a:gd name="T23" fmla="*/ 104 h 120"/>
              <a:gd name="T24" fmla="*/ 41 w 137"/>
              <a:gd name="T25" fmla="*/ 120 h 120"/>
              <a:gd name="T26" fmla="*/ 52 w 137"/>
              <a:gd name="T27" fmla="*/ 111 h 120"/>
              <a:gd name="T28" fmla="*/ 72 w 137"/>
              <a:gd name="T29" fmla="*/ 107 h 120"/>
              <a:gd name="T30" fmla="*/ 83 w 137"/>
              <a:gd name="T31" fmla="*/ 103 h 120"/>
              <a:gd name="T32" fmla="*/ 83 w 137"/>
              <a:gd name="T33" fmla="*/ 80 h 120"/>
              <a:gd name="T34" fmla="*/ 72 w 137"/>
              <a:gd name="T35" fmla="*/ 84 h 120"/>
              <a:gd name="T36" fmla="*/ 46 w 137"/>
              <a:gd name="T37" fmla="*/ 101 h 120"/>
              <a:gd name="T38" fmla="*/ 46 w 137"/>
              <a:gd name="T39" fmla="*/ 47 h 120"/>
              <a:gd name="T40" fmla="*/ 73 w 137"/>
              <a:gd name="T41" fmla="*/ 74 h 120"/>
              <a:gd name="T42" fmla="*/ 129 w 137"/>
              <a:gd name="T43" fmla="*/ 77 h 120"/>
              <a:gd name="T44" fmla="*/ 137 w 137"/>
              <a:gd name="T45" fmla="*/ 85 h 120"/>
              <a:gd name="T46" fmla="*/ 133 w 137"/>
              <a:gd name="T47" fmla="*/ 91 h 120"/>
              <a:gd name="T48" fmla="*/ 132 w 137"/>
              <a:gd name="T49" fmla="*/ 102 h 120"/>
              <a:gd name="T50" fmla="*/ 125 w 137"/>
              <a:gd name="T51" fmla="*/ 103 h 120"/>
              <a:gd name="T52" fmla="*/ 117 w 137"/>
              <a:gd name="T53" fmla="*/ 111 h 120"/>
              <a:gd name="T54" fmla="*/ 111 w 137"/>
              <a:gd name="T55" fmla="*/ 107 h 120"/>
              <a:gd name="T56" fmla="*/ 100 w 137"/>
              <a:gd name="T57" fmla="*/ 106 h 120"/>
              <a:gd name="T58" fmla="*/ 99 w 137"/>
              <a:gd name="T59" fmla="*/ 99 h 120"/>
              <a:gd name="T60" fmla="*/ 91 w 137"/>
              <a:gd name="T61" fmla="*/ 91 h 120"/>
              <a:gd name="T62" fmla="*/ 96 w 137"/>
              <a:gd name="T63" fmla="*/ 85 h 120"/>
              <a:gd name="T64" fmla="*/ 96 w 137"/>
              <a:gd name="T65" fmla="*/ 74 h 120"/>
              <a:gd name="T66" fmla="*/ 103 w 137"/>
              <a:gd name="T67" fmla="*/ 73 h 120"/>
              <a:gd name="T68" fmla="*/ 111 w 137"/>
              <a:gd name="T69" fmla="*/ 65 h 120"/>
              <a:gd name="T70" fmla="*/ 117 w 137"/>
              <a:gd name="T71" fmla="*/ 70 h 120"/>
              <a:gd name="T72" fmla="*/ 128 w 137"/>
              <a:gd name="T73" fmla="*/ 70 h 120"/>
              <a:gd name="T74" fmla="*/ 129 w 137"/>
              <a:gd name="T75" fmla="*/ 77 h 120"/>
              <a:gd name="T76" fmla="*/ 128 w 137"/>
              <a:gd name="T77" fmla="*/ 88 h 120"/>
              <a:gd name="T78" fmla="*/ 101 w 137"/>
              <a:gd name="T79" fmla="*/ 88 h 120"/>
              <a:gd name="T80" fmla="*/ 114 w 137"/>
              <a:gd name="T81" fmla="*/ 102 h 120"/>
              <a:gd name="T82" fmla="*/ 137 w 137"/>
              <a:gd name="T83" fmla="*/ 27 h 120"/>
              <a:gd name="T84" fmla="*/ 131 w 137"/>
              <a:gd name="T85" fmla="*/ 34 h 120"/>
              <a:gd name="T86" fmla="*/ 131 w 137"/>
              <a:gd name="T87" fmla="*/ 50 h 120"/>
              <a:gd name="T88" fmla="*/ 122 w 137"/>
              <a:gd name="T89" fmla="*/ 51 h 120"/>
              <a:gd name="T90" fmla="*/ 111 w 137"/>
              <a:gd name="T91" fmla="*/ 61 h 120"/>
              <a:gd name="T92" fmla="*/ 103 w 137"/>
              <a:gd name="T93" fmla="*/ 55 h 120"/>
              <a:gd name="T94" fmla="*/ 88 w 137"/>
              <a:gd name="T95" fmla="*/ 55 h 120"/>
              <a:gd name="T96" fmla="*/ 87 w 137"/>
              <a:gd name="T97" fmla="*/ 46 h 120"/>
              <a:gd name="T98" fmla="*/ 76 w 137"/>
              <a:gd name="T99" fmla="*/ 34 h 120"/>
              <a:gd name="T100" fmla="*/ 82 w 137"/>
              <a:gd name="T101" fmla="*/ 27 h 120"/>
              <a:gd name="T102" fmla="*/ 83 w 137"/>
              <a:gd name="T103" fmla="*/ 12 h 120"/>
              <a:gd name="T104" fmla="*/ 92 w 137"/>
              <a:gd name="T105" fmla="*/ 11 h 120"/>
              <a:gd name="T106" fmla="*/ 103 w 137"/>
              <a:gd name="T107" fmla="*/ 0 h 120"/>
              <a:gd name="T108" fmla="*/ 110 w 137"/>
              <a:gd name="T109" fmla="*/ 6 h 120"/>
              <a:gd name="T110" fmla="*/ 126 w 137"/>
              <a:gd name="T111" fmla="*/ 7 h 120"/>
              <a:gd name="T112" fmla="*/ 127 w 137"/>
              <a:gd name="T113" fmla="*/ 16 h 120"/>
              <a:gd name="T114" fmla="*/ 107 w 137"/>
              <a:gd name="T115" fmla="*/ 49 h 120"/>
              <a:gd name="T116" fmla="*/ 89 w 137"/>
              <a:gd name="T117" fmla="*/ 31 h 120"/>
              <a:gd name="T118" fmla="*/ 125 w 137"/>
              <a:gd name="T119" fmla="*/ 3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20">
                <a:moveTo>
                  <a:pt x="92" y="80"/>
                </a:moveTo>
                <a:cubicBezTo>
                  <a:pt x="92" y="69"/>
                  <a:pt x="92" y="69"/>
                  <a:pt x="92" y="69"/>
                </a:cubicBezTo>
                <a:cubicBezTo>
                  <a:pt x="83" y="69"/>
                  <a:pt x="83" y="69"/>
                  <a:pt x="83" y="69"/>
                </a:cubicBezTo>
                <a:cubicBezTo>
                  <a:pt x="82" y="62"/>
                  <a:pt x="80" y="57"/>
                  <a:pt x="76" y="52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38"/>
                  <a:pt x="75" y="38"/>
                  <a:pt x="75" y="38"/>
                </a:cubicBezTo>
                <a:cubicBezTo>
                  <a:pt x="72" y="41"/>
                  <a:pt x="72" y="41"/>
                  <a:pt x="72" y="41"/>
                </a:cubicBezTo>
                <a:cubicBezTo>
                  <a:pt x="69" y="44"/>
                  <a:pt x="69" y="44"/>
                  <a:pt x="69" y="44"/>
                </a:cubicBezTo>
                <a:cubicBezTo>
                  <a:pt x="64" y="40"/>
                  <a:pt x="58" y="38"/>
                  <a:pt x="52" y="37"/>
                </a:cubicBezTo>
                <a:cubicBezTo>
                  <a:pt x="52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37"/>
                  <a:pt x="41" y="37"/>
                  <a:pt x="41" y="37"/>
                </a:cubicBezTo>
                <a:cubicBezTo>
                  <a:pt x="35" y="38"/>
                  <a:pt x="29" y="40"/>
                  <a:pt x="24" y="44"/>
                </a:cubicBezTo>
                <a:cubicBezTo>
                  <a:pt x="18" y="38"/>
                  <a:pt x="18" y="38"/>
                  <a:pt x="18" y="38"/>
                </a:cubicBezTo>
                <a:cubicBezTo>
                  <a:pt x="10" y="46"/>
                  <a:pt x="10" y="46"/>
                  <a:pt x="10" y="46"/>
                </a:cubicBezTo>
                <a:cubicBezTo>
                  <a:pt x="16" y="52"/>
                  <a:pt x="16" y="52"/>
                  <a:pt x="16" y="52"/>
                </a:cubicBezTo>
                <a:cubicBezTo>
                  <a:pt x="13" y="57"/>
                  <a:pt x="10" y="63"/>
                  <a:pt x="9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0"/>
                  <a:pt x="0" y="80"/>
                  <a:pt x="0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6"/>
                  <a:pt x="13" y="92"/>
                  <a:pt x="16" y="97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9" y="108"/>
                  <a:pt x="35" y="110"/>
                  <a:pt x="41" y="111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8" y="110"/>
                  <a:pt x="64" y="108"/>
                  <a:pt x="69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77" y="96"/>
                  <a:pt x="77" y="96"/>
                  <a:pt x="77" y="96"/>
                </a:cubicBezTo>
                <a:cubicBezTo>
                  <a:pt x="80" y="91"/>
                  <a:pt x="83" y="86"/>
                  <a:pt x="83" y="80"/>
                </a:cubicBezTo>
                <a:cubicBezTo>
                  <a:pt x="92" y="80"/>
                  <a:pt x="92" y="80"/>
                  <a:pt x="92" y="80"/>
                </a:cubicBezTo>
                <a:close/>
                <a:moveTo>
                  <a:pt x="72" y="84"/>
                </a:moveTo>
                <a:cubicBezTo>
                  <a:pt x="72" y="84"/>
                  <a:pt x="72" y="84"/>
                  <a:pt x="72" y="84"/>
                </a:cubicBezTo>
                <a:cubicBezTo>
                  <a:pt x="68" y="94"/>
                  <a:pt x="58" y="101"/>
                  <a:pt x="46" y="101"/>
                </a:cubicBezTo>
                <a:cubicBezTo>
                  <a:pt x="31" y="101"/>
                  <a:pt x="19" y="89"/>
                  <a:pt x="19" y="74"/>
                </a:cubicBezTo>
                <a:cubicBezTo>
                  <a:pt x="19" y="59"/>
                  <a:pt x="31" y="47"/>
                  <a:pt x="46" y="47"/>
                </a:cubicBezTo>
                <a:cubicBezTo>
                  <a:pt x="58" y="47"/>
                  <a:pt x="68" y="54"/>
                  <a:pt x="72" y="64"/>
                </a:cubicBezTo>
                <a:cubicBezTo>
                  <a:pt x="73" y="67"/>
                  <a:pt x="73" y="71"/>
                  <a:pt x="73" y="74"/>
                </a:cubicBezTo>
                <a:cubicBezTo>
                  <a:pt x="73" y="78"/>
                  <a:pt x="73" y="81"/>
                  <a:pt x="72" y="84"/>
                </a:cubicBezTo>
                <a:close/>
                <a:moveTo>
                  <a:pt x="129" y="77"/>
                </a:moveTo>
                <a:cubicBezTo>
                  <a:pt x="131" y="79"/>
                  <a:pt x="132" y="82"/>
                  <a:pt x="133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32" y="94"/>
                  <a:pt x="131" y="97"/>
                  <a:pt x="129" y="99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5"/>
                  <a:pt x="120" y="106"/>
                  <a:pt x="117" y="107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8" y="106"/>
                  <a:pt x="105" y="105"/>
                  <a:pt x="103" y="103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9" y="99"/>
                  <a:pt x="99" y="99"/>
                  <a:pt x="99" y="99"/>
                </a:cubicBezTo>
                <a:cubicBezTo>
                  <a:pt x="97" y="97"/>
                  <a:pt x="96" y="94"/>
                  <a:pt x="96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91" y="85"/>
                  <a:pt x="91" y="85"/>
                  <a:pt x="91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2"/>
                  <a:pt x="97" y="79"/>
                  <a:pt x="99" y="77"/>
                </a:cubicBezTo>
                <a:cubicBezTo>
                  <a:pt x="96" y="74"/>
                  <a:pt x="96" y="74"/>
                  <a:pt x="96" y="74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5" y="71"/>
                  <a:pt x="108" y="70"/>
                  <a:pt x="111" y="70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20" y="70"/>
                  <a:pt x="123" y="71"/>
                  <a:pt x="125" y="73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7"/>
                  <a:pt x="129" y="77"/>
                  <a:pt x="129" y="77"/>
                </a:cubicBezTo>
                <a:close/>
                <a:moveTo>
                  <a:pt x="114" y="102"/>
                </a:moveTo>
                <a:cubicBezTo>
                  <a:pt x="122" y="102"/>
                  <a:pt x="128" y="96"/>
                  <a:pt x="128" y="88"/>
                </a:cubicBezTo>
                <a:cubicBezTo>
                  <a:pt x="128" y="81"/>
                  <a:pt x="122" y="75"/>
                  <a:pt x="114" y="75"/>
                </a:cubicBezTo>
                <a:cubicBezTo>
                  <a:pt x="107" y="75"/>
                  <a:pt x="101" y="81"/>
                  <a:pt x="101" y="88"/>
                </a:cubicBezTo>
                <a:cubicBezTo>
                  <a:pt x="101" y="96"/>
                  <a:pt x="107" y="102"/>
                  <a:pt x="114" y="102"/>
                </a:cubicBezTo>
                <a:cubicBezTo>
                  <a:pt x="114" y="102"/>
                  <a:pt x="114" y="102"/>
                  <a:pt x="114" y="102"/>
                </a:cubicBezTo>
                <a:close/>
                <a:moveTo>
                  <a:pt x="131" y="27"/>
                </a:moveTo>
                <a:cubicBezTo>
                  <a:pt x="137" y="27"/>
                  <a:pt x="137" y="27"/>
                  <a:pt x="137" y="27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1" y="38"/>
                  <a:pt x="129" y="42"/>
                  <a:pt x="127" y="45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18" y="53"/>
                  <a:pt x="115" y="55"/>
                  <a:pt x="111" y="55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99" y="55"/>
                  <a:pt x="95" y="53"/>
                  <a:pt x="92" y="51"/>
                </a:cubicBezTo>
                <a:cubicBezTo>
                  <a:pt x="88" y="55"/>
                  <a:pt x="88" y="55"/>
                  <a:pt x="88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7" y="46"/>
                  <a:pt x="87" y="46"/>
                  <a:pt x="87" y="46"/>
                </a:cubicBezTo>
                <a:cubicBezTo>
                  <a:pt x="85" y="42"/>
                  <a:pt x="83" y="39"/>
                  <a:pt x="82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27"/>
                  <a:pt x="76" y="27"/>
                  <a:pt x="76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3"/>
                  <a:pt x="84" y="19"/>
                  <a:pt x="87" y="16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7"/>
                  <a:pt x="88" y="7"/>
                  <a:pt x="88" y="7"/>
                </a:cubicBezTo>
                <a:cubicBezTo>
                  <a:pt x="92" y="11"/>
                  <a:pt x="92" y="11"/>
                  <a:pt x="92" y="11"/>
                </a:cubicBezTo>
                <a:cubicBezTo>
                  <a:pt x="95" y="8"/>
                  <a:pt x="99" y="7"/>
                  <a:pt x="103" y="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6"/>
                  <a:pt x="110" y="6"/>
                  <a:pt x="110" y="6"/>
                </a:cubicBezTo>
                <a:cubicBezTo>
                  <a:pt x="115" y="7"/>
                  <a:pt x="118" y="8"/>
                  <a:pt x="121" y="11"/>
                </a:cubicBezTo>
                <a:cubicBezTo>
                  <a:pt x="126" y="7"/>
                  <a:pt x="126" y="7"/>
                  <a:pt x="126" y="7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9" y="19"/>
                  <a:pt x="131" y="23"/>
                  <a:pt x="131" y="27"/>
                </a:cubicBezTo>
                <a:close/>
                <a:moveTo>
                  <a:pt x="107" y="49"/>
                </a:moveTo>
                <a:cubicBezTo>
                  <a:pt x="107" y="49"/>
                  <a:pt x="107" y="49"/>
                  <a:pt x="107" y="49"/>
                </a:cubicBezTo>
                <a:cubicBezTo>
                  <a:pt x="97" y="49"/>
                  <a:pt x="89" y="41"/>
                  <a:pt x="89" y="31"/>
                </a:cubicBezTo>
                <a:cubicBezTo>
                  <a:pt x="89" y="21"/>
                  <a:pt x="97" y="13"/>
                  <a:pt x="107" y="13"/>
                </a:cubicBezTo>
                <a:cubicBezTo>
                  <a:pt x="117" y="13"/>
                  <a:pt x="125" y="21"/>
                  <a:pt x="125" y="31"/>
                </a:cubicBezTo>
                <a:cubicBezTo>
                  <a:pt x="125" y="41"/>
                  <a:pt x="117" y="49"/>
                  <a:pt x="107" y="49"/>
                </a:cubicBez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2084404" y="2003806"/>
            <a:ext cx="1907753" cy="6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endParaRPr lang="zh-CN" altLang="en-US" sz="9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2087746" y="1657557"/>
            <a:ext cx="1395482" cy="30546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l"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 text</a:t>
            </a:r>
            <a:endParaRPr lang="zh-CN" altLang="en-US" sz="15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358560" y="1363378"/>
            <a:ext cx="3058841" cy="151808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4545819" y="1944825"/>
            <a:ext cx="664204" cy="417258"/>
          </a:xfrm>
          <a:custGeom>
            <a:avLst/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ysClr val="windowText" lastClr="000000"/>
              </a:solidFill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5283817" y="2003806"/>
            <a:ext cx="1907753" cy="6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endParaRPr lang="zh-CN" altLang="en-US" sz="9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5287158" y="1657557"/>
            <a:ext cx="1395482" cy="30546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l"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 text</a:t>
            </a:r>
            <a:endParaRPr lang="zh-CN" altLang="en-US" sz="15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3154216" y="3902540"/>
            <a:ext cx="1907753" cy="6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endParaRPr lang="zh-CN" altLang="en-US" sz="9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3157557" y="3556291"/>
            <a:ext cx="1395482" cy="30546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l"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 text</a:t>
            </a:r>
            <a:endParaRPr lang="zh-CN" altLang="en-US" sz="15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439511" y="3255738"/>
            <a:ext cx="3058841" cy="151808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5631896" y="3773060"/>
            <a:ext cx="605797" cy="489219"/>
          </a:xfrm>
          <a:custGeom>
            <a:avLst/>
            <a:gdLst>
              <a:gd name="T0" fmla="*/ 67 w 123"/>
              <a:gd name="T1" fmla="*/ 62 h 100"/>
              <a:gd name="T2" fmla="*/ 67 w 123"/>
              <a:gd name="T3" fmla="*/ 65 h 100"/>
              <a:gd name="T4" fmla="*/ 66 w 123"/>
              <a:gd name="T5" fmla="*/ 67 h 100"/>
              <a:gd name="T6" fmla="*/ 62 w 123"/>
              <a:gd name="T7" fmla="*/ 67 h 100"/>
              <a:gd name="T8" fmla="*/ 58 w 123"/>
              <a:gd name="T9" fmla="*/ 67 h 100"/>
              <a:gd name="T10" fmla="*/ 56 w 123"/>
              <a:gd name="T11" fmla="*/ 65 h 100"/>
              <a:gd name="T12" fmla="*/ 56 w 123"/>
              <a:gd name="T13" fmla="*/ 62 h 100"/>
              <a:gd name="T14" fmla="*/ 0 w 123"/>
              <a:gd name="T15" fmla="*/ 44 h 100"/>
              <a:gd name="T16" fmla="*/ 0 w 123"/>
              <a:gd name="T17" fmla="*/ 81 h 100"/>
              <a:gd name="T18" fmla="*/ 19 w 123"/>
              <a:gd name="T19" fmla="*/ 100 h 100"/>
              <a:gd name="T20" fmla="*/ 62 w 123"/>
              <a:gd name="T21" fmla="*/ 100 h 100"/>
              <a:gd name="T22" fmla="*/ 104 w 123"/>
              <a:gd name="T23" fmla="*/ 100 h 100"/>
              <a:gd name="T24" fmla="*/ 123 w 123"/>
              <a:gd name="T25" fmla="*/ 81 h 100"/>
              <a:gd name="T26" fmla="*/ 123 w 123"/>
              <a:gd name="T27" fmla="*/ 44 h 100"/>
              <a:gd name="T28" fmla="*/ 67 w 123"/>
              <a:gd name="T29" fmla="*/ 62 h 100"/>
              <a:gd name="T30" fmla="*/ 62 w 123"/>
              <a:gd name="T31" fmla="*/ 58 h 100"/>
              <a:gd name="T32" fmla="*/ 64 w 123"/>
              <a:gd name="T33" fmla="*/ 58 h 100"/>
              <a:gd name="T34" fmla="*/ 66 w 123"/>
              <a:gd name="T35" fmla="*/ 59 h 100"/>
              <a:gd name="T36" fmla="*/ 66 w 123"/>
              <a:gd name="T37" fmla="*/ 64 h 100"/>
              <a:gd name="T38" fmla="*/ 64 w 123"/>
              <a:gd name="T39" fmla="*/ 65 h 100"/>
              <a:gd name="T40" fmla="*/ 62 w 123"/>
              <a:gd name="T41" fmla="*/ 65 h 100"/>
              <a:gd name="T42" fmla="*/ 60 w 123"/>
              <a:gd name="T43" fmla="*/ 65 h 100"/>
              <a:gd name="T44" fmla="*/ 58 w 123"/>
              <a:gd name="T45" fmla="*/ 64 h 100"/>
              <a:gd name="T46" fmla="*/ 58 w 123"/>
              <a:gd name="T47" fmla="*/ 59 h 100"/>
              <a:gd name="T48" fmla="*/ 60 w 123"/>
              <a:gd name="T49" fmla="*/ 58 h 100"/>
              <a:gd name="T50" fmla="*/ 62 w 123"/>
              <a:gd name="T51" fmla="*/ 58 h 100"/>
              <a:gd name="T52" fmla="*/ 56 w 123"/>
              <a:gd name="T53" fmla="*/ 58 h 100"/>
              <a:gd name="T54" fmla="*/ 56 w 123"/>
              <a:gd name="T55" fmla="*/ 60 h 100"/>
              <a:gd name="T56" fmla="*/ 1 w 123"/>
              <a:gd name="T57" fmla="*/ 42 h 100"/>
              <a:gd name="T58" fmla="*/ 19 w 123"/>
              <a:gd name="T59" fmla="*/ 24 h 100"/>
              <a:gd name="T60" fmla="*/ 62 w 123"/>
              <a:gd name="T61" fmla="*/ 24 h 100"/>
              <a:gd name="T62" fmla="*/ 104 w 123"/>
              <a:gd name="T63" fmla="*/ 24 h 100"/>
              <a:gd name="T64" fmla="*/ 123 w 123"/>
              <a:gd name="T65" fmla="*/ 42 h 100"/>
              <a:gd name="T66" fmla="*/ 67 w 123"/>
              <a:gd name="T67" fmla="*/ 60 h 100"/>
              <a:gd name="T68" fmla="*/ 67 w 123"/>
              <a:gd name="T69" fmla="*/ 58 h 100"/>
              <a:gd name="T70" fmla="*/ 66 w 123"/>
              <a:gd name="T71" fmla="*/ 56 h 100"/>
              <a:gd name="T72" fmla="*/ 62 w 123"/>
              <a:gd name="T73" fmla="*/ 56 h 100"/>
              <a:gd name="T74" fmla="*/ 58 w 123"/>
              <a:gd name="T75" fmla="*/ 56 h 100"/>
              <a:gd name="T76" fmla="*/ 56 w 123"/>
              <a:gd name="T77" fmla="*/ 58 h 100"/>
              <a:gd name="T78" fmla="*/ 62 w 123"/>
              <a:gd name="T79" fmla="*/ 4 h 100"/>
              <a:gd name="T80" fmla="*/ 62 w 123"/>
              <a:gd name="T81" fmla="*/ 4 h 100"/>
              <a:gd name="T82" fmla="*/ 81 w 123"/>
              <a:gd name="T83" fmla="*/ 23 h 100"/>
              <a:gd name="T84" fmla="*/ 84 w 123"/>
              <a:gd name="T85" fmla="*/ 23 h 100"/>
              <a:gd name="T86" fmla="*/ 62 w 123"/>
              <a:gd name="T87" fmla="*/ 0 h 100"/>
              <a:gd name="T88" fmla="*/ 62 w 123"/>
              <a:gd name="T89" fmla="*/ 0 h 100"/>
              <a:gd name="T90" fmla="*/ 39 w 123"/>
              <a:gd name="T91" fmla="*/ 23 h 100"/>
              <a:gd name="T92" fmla="*/ 43 w 123"/>
              <a:gd name="T93" fmla="*/ 23 h 100"/>
              <a:gd name="T94" fmla="*/ 62 w 123"/>
              <a:gd name="T95" fmla="*/ 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3" h="100">
                <a:moveTo>
                  <a:pt x="67" y="62"/>
                </a:move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7"/>
                  <a:pt x="66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7" y="67"/>
                  <a:pt x="56" y="66"/>
                  <a:pt x="56" y="65"/>
                </a:cubicBezTo>
                <a:cubicBezTo>
                  <a:pt x="56" y="62"/>
                  <a:pt x="56" y="62"/>
                  <a:pt x="56" y="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2"/>
                  <a:pt x="9" y="100"/>
                  <a:pt x="19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4" y="100"/>
                  <a:pt x="123" y="92"/>
                  <a:pt x="123" y="81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67" y="62"/>
                  <a:pt x="67" y="62"/>
                  <a:pt x="67" y="62"/>
                </a:cubicBezTo>
                <a:close/>
                <a:moveTo>
                  <a:pt x="62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6" y="58"/>
                  <a:pt x="66" y="59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5"/>
                  <a:pt x="65" y="65"/>
                  <a:pt x="64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59" y="65"/>
                  <a:pt x="58" y="65"/>
                  <a:pt x="58" y="64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8"/>
                  <a:pt x="59" y="58"/>
                  <a:pt x="60" y="58"/>
                </a:cubicBezTo>
                <a:cubicBezTo>
                  <a:pt x="62" y="58"/>
                  <a:pt x="62" y="58"/>
                  <a:pt x="62" y="58"/>
                </a:cubicBezTo>
                <a:close/>
                <a:moveTo>
                  <a:pt x="56" y="58"/>
                </a:moveTo>
                <a:cubicBezTo>
                  <a:pt x="56" y="60"/>
                  <a:pt x="56" y="60"/>
                  <a:pt x="56" y="60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32"/>
                  <a:pt x="9" y="24"/>
                  <a:pt x="19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14" y="24"/>
                  <a:pt x="122" y="32"/>
                  <a:pt x="123" y="42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6"/>
                  <a:pt x="67" y="56"/>
                  <a:pt x="66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6" y="56"/>
                  <a:pt x="56" y="58"/>
                </a:cubicBezTo>
                <a:close/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72" y="4"/>
                  <a:pt x="81" y="13"/>
                  <a:pt x="81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1"/>
                  <a:pt x="74" y="1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1"/>
                  <a:pt x="39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13"/>
                  <a:pt x="51" y="4"/>
                  <a:pt x="62" y="4"/>
                </a:cubicBez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6426464" y="3902540"/>
            <a:ext cx="1907753" cy="6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endParaRPr lang="zh-CN" altLang="en-US" sz="9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6429806" y="3556291"/>
            <a:ext cx="1395482" cy="30546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l"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 text</a:t>
            </a:r>
            <a:endParaRPr lang="zh-CN" altLang="en-US" sz="15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06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3" grpId="0" animBg="1"/>
      <p:bldP spid="14" grpId="0" animBg="1"/>
      <p:bldP spid="15" grpId="0"/>
      <p:bldP spid="16" grpId="0"/>
      <p:bldP spid="20" grpId="0" animBg="1"/>
      <p:bldP spid="21" grpId="0"/>
      <p:bldP spid="22" grpId="0"/>
      <p:bldP spid="23" grpId="0"/>
      <p:bldP spid="24" grpId="0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97869" y="1172743"/>
            <a:ext cx="3548263" cy="3548743"/>
            <a:chOff x="2798115" y="797625"/>
            <a:chExt cx="3549358" cy="3549838"/>
          </a:xfrm>
        </p:grpSpPr>
        <p:sp>
          <p:nvSpPr>
            <p:cNvPr id="8" name="任意多边形 7"/>
            <p:cNvSpPr/>
            <p:nvPr/>
          </p:nvSpPr>
          <p:spPr>
            <a:xfrm>
              <a:off x="2798115" y="797625"/>
              <a:ext cx="3549358" cy="3549838"/>
            </a:xfrm>
            <a:custGeom>
              <a:avLst/>
              <a:gdLst>
                <a:gd name="connsiteX0" fmla="*/ 1036180 w 4731656"/>
                <a:gd name="connsiteY0" fmla="*/ 393700 h 4731656"/>
                <a:gd name="connsiteX1" fmla="*/ 393700 w 4731656"/>
                <a:gd name="connsiteY1" fmla="*/ 1036180 h 4731656"/>
                <a:gd name="connsiteX2" fmla="*/ 393700 w 4731656"/>
                <a:gd name="connsiteY2" fmla="*/ 3695476 h 4731656"/>
                <a:gd name="connsiteX3" fmla="*/ 1036180 w 4731656"/>
                <a:gd name="connsiteY3" fmla="*/ 4337956 h 4731656"/>
                <a:gd name="connsiteX4" fmla="*/ 3695476 w 4731656"/>
                <a:gd name="connsiteY4" fmla="*/ 4337956 h 4731656"/>
                <a:gd name="connsiteX5" fmla="*/ 4337956 w 4731656"/>
                <a:gd name="connsiteY5" fmla="*/ 3695476 h 4731656"/>
                <a:gd name="connsiteX6" fmla="*/ 4337956 w 4731656"/>
                <a:gd name="connsiteY6" fmla="*/ 1036180 h 4731656"/>
                <a:gd name="connsiteX7" fmla="*/ 3695476 w 4731656"/>
                <a:gd name="connsiteY7" fmla="*/ 393700 h 4731656"/>
                <a:gd name="connsiteX8" fmla="*/ 919266 w 4731656"/>
                <a:gd name="connsiteY8" fmla="*/ 0 h 4731656"/>
                <a:gd name="connsiteX9" fmla="*/ 3812390 w 4731656"/>
                <a:gd name="connsiteY9" fmla="*/ 0 h 4731656"/>
                <a:gd name="connsiteX10" fmla="*/ 4731656 w 4731656"/>
                <a:gd name="connsiteY10" fmla="*/ 919266 h 4731656"/>
                <a:gd name="connsiteX11" fmla="*/ 4731656 w 4731656"/>
                <a:gd name="connsiteY11" fmla="*/ 3812390 h 4731656"/>
                <a:gd name="connsiteX12" fmla="*/ 3812390 w 4731656"/>
                <a:gd name="connsiteY12" fmla="*/ 4731656 h 4731656"/>
                <a:gd name="connsiteX13" fmla="*/ 919266 w 4731656"/>
                <a:gd name="connsiteY13" fmla="*/ 4731656 h 4731656"/>
                <a:gd name="connsiteX14" fmla="*/ 0 w 4731656"/>
                <a:gd name="connsiteY14" fmla="*/ 3812390 h 4731656"/>
                <a:gd name="connsiteX15" fmla="*/ 0 w 4731656"/>
                <a:gd name="connsiteY15" fmla="*/ 919266 h 4731656"/>
                <a:gd name="connsiteX16" fmla="*/ 919266 w 4731656"/>
                <a:gd name="connsiteY16" fmla="*/ 0 h 473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31656" h="4731656">
                  <a:moveTo>
                    <a:pt x="1036180" y="393700"/>
                  </a:moveTo>
                  <a:cubicBezTo>
                    <a:pt x="681348" y="393700"/>
                    <a:pt x="393700" y="681348"/>
                    <a:pt x="393700" y="1036180"/>
                  </a:cubicBezTo>
                  <a:lnTo>
                    <a:pt x="393700" y="3695476"/>
                  </a:lnTo>
                  <a:cubicBezTo>
                    <a:pt x="393700" y="4050308"/>
                    <a:pt x="681348" y="4337956"/>
                    <a:pt x="1036180" y="4337956"/>
                  </a:cubicBezTo>
                  <a:lnTo>
                    <a:pt x="3695476" y="4337956"/>
                  </a:lnTo>
                  <a:cubicBezTo>
                    <a:pt x="4050308" y="4337956"/>
                    <a:pt x="4337956" y="4050308"/>
                    <a:pt x="4337956" y="3695476"/>
                  </a:cubicBezTo>
                  <a:lnTo>
                    <a:pt x="4337956" y="1036180"/>
                  </a:lnTo>
                  <a:cubicBezTo>
                    <a:pt x="4337956" y="681348"/>
                    <a:pt x="4050308" y="393700"/>
                    <a:pt x="3695476" y="393700"/>
                  </a:cubicBezTo>
                  <a:close/>
                  <a:moveTo>
                    <a:pt x="919266" y="0"/>
                  </a:moveTo>
                  <a:lnTo>
                    <a:pt x="3812390" y="0"/>
                  </a:lnTo>
                  <a:cubicBezTo>
                    <a:pt x="4320087" y="0"/>
                    <a:pt x="4731656" y="411569"/>
                    <a:pt x="4731656" y="919266"/>
                  </a:cubicBezTo>
                  <a:lnTo>
                    <a:pt x="4731656" y="3812390"/>
                  </a:lnTo>
                  <a:cubicBezTo>
                    <a:pt x="4731656" y="4320087"/>
                    <a:pt x="4320087" y="4731656"/>
                    <a:pt x="3812390" y="4731656"/>
                  </a:cubicBezTo>
                  <a:lnTo>
                    <a:pt x="919266" y="4731656"/>
                  </a:lnTo>
                  <a:cubicBezTo>
                    <a:pt x="411569" y="4731656"/>
                    <a:pt x="0" y="4320087"/>
                    <a:pt x="0" y="3812390"/>
                  </a:cubicBezTo>
                  <a:lnTo>
                    <a:pt x="0" y="919266"/>
                  </a:lnTo>
                  <a:cubicBezTo>
                    <a:pt x="0" y="411569"/>
                    <a:pt x="411569" y="0"/>
                    <a:pt x="919266" y="0"/>
                  </a:cubicBezTo>
                  <a:close/>
                </a:path>
              </a:pathLst>
            </a:custGeom>
            <a:gradFill>
              <a:gsLst>
                <a:gs pos="100000">
                  <a:srgbClr val="DEDEDE"/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431800" dist="215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093441" y="1092992"/>
              <a:ext cx="2958706" cy="2959105"/>
            </a:xfrm>
            <a:prstGeom prst="roundRect">
              <a:avLst>
                <a:gd name="adj" fmla="val 16289"/>
              </a:avLst>
            </a:prstGeom>
            <a:noFill/>
            <a:ln w="889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03606" y="1229594"/>
            <a:ext cx="1134100" cy="1062040"/>
            <a:chOff x="3871174" y="1138973"/>
            <a:chExt cx="1512338" cy="1416053"/>
          </a:xfrm>
          <a:solidFill>
            <a:srgbClr val="AE002B"/>
          </a:solidFill>
        </p:grpSpPr>
        <p:sp>
          <p:nvSpPr>
            <p:cNvPr id="11" name="任意多边形 10"/>
            <p:cNvSpPr/>
            <p:nvPr/>
          </p:nvSpPr>
          <p:spPr>
            <a:xfrm>
              <a:off x="3871174" y="1204174"/>
              <a:ext cx="1350852" cy="1350852"/>
            </a:xfrm>
            <a:custGeom>
              <a:avLst/>
              <a:gdLst>
                <a:gd name="connsiteX0" fmla="*/ 828281 w 1350852"/>
                <a:gd name="connsiteY0" fmla="*/ 0 h 1350852"/>
                <a:gd name="connsiteX1" fmla="*/ 1350852 w 1350852"/>
                <a:gd name="connsiteY1" fmla="*/ 0 h 1350852"/>
                <a:gd name="connsiteX2" fmla="*/ 1350852 w 1350852"/>
                <a:gd name="connsiteY2" fmla="*/ 65546 h 1350852"/>
                <a:gd name="connsiteX3" fmla="*/ 869467 w 1350852"/>
                <a:gd name="connsiteY3" fmla="*/ 65546 h 1350852"/>
                <a:gd name="connsiteX4" fmla="*/ 65546 w 1350852"/>
                <a:gd name="connsiteY4" fmla="*/ 869467 h 1350852"/>
                <a:gd name="connsiteX5" fmla="*/ 65546 w 1350852"/>
                <a:gd name="connsiteY5" fmla="*/ 1350852 h 1350852"/>
                <a:gd name="connsiteX6" fmla="*/ 0 w 1350852"/>
                <a:gd name="connsiteY6" fmla="*/ 1350852 h 1350852"/>
                <a:gd name="connsiteX7" fmla="*/ 0 w 1350852"/>
                <a:gd name="connsiteY7" fmla="*/ 828281 h 1350852"/>
                <a:gd name="connsiteX8" fmla="*/ 828281 w 1350852"/>
                <a:gd name="connsiteY8" fmla="*/ 0 h 13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852" h="1350852">
                  <a:moveTo>
                    <a:pt x="828281" y="0"/>
                  </a:moveTo>
                  <a:lnTo>
                    <a:pt x="1350852" y="0"/>
                  </a:lnTo>
                  <a:lnTo>
                    <a:pt x="1350852" y="65546"/>
                  </a:lnTo>
                  <a:lnTo>
                    <a:pt x="869467" y="65546"/>
                  </a:lnTo>
                  <a:cubicBezTo>
                    <a:pt x="425474" y="65546"/>
                    <a:pt x="65546" y="425474"/>
                    <a:pt x="65546" y="869467"/>
                  </a:cubicBezTo>
                  <a:lnTo>
                    <a:pt x="65546" y="1350852"/>
                  </a:lnTo>
                  <a:lnTo>
                    <a:pt x="0" y="1350852"/>
                  </a:lnTo>
                  <a:lnTo>
                    <a:pt x="0" y="828281"/>
                  </a:lnTo>
                  <a:cubicBezTo>
                    <a:pt x="0" y="370834"/>
                    <a:pt x="370834" y="0"/>
                    <a:pt x="8282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5195889" y="1152872"/>
              <a:ext cx="201521" cy="173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27393" y="1278495"/>
            <a:ext cx="1065871" cy="1135923"/>
            <a:chOff x="6969974" y="1204174"/>
            <a:chExt cx="1421353" cy="1514565"/>
          </a:xfrm>
          <a:solidFill>
            <a:srgbClr val="AE002B"/>
          </a:solidFill>
        </p:grpSpPr>
        <p:sp>
          <p:nvSpPr>
            <p:cNvPr id="14" name="任意多边形 13"/>
            <p:cNvSpPr/>
            <p:nvPr/>
          </p:nvSpPr>
          <p:spPr>
            <a:xfrm flipH="1">
              <a:off x="6969974" y="1204174"/>
              <a:ext cx="1350852" cy="1350852"/>
            </a:xfrm>
            <a:custGeom>
              <a:avLst/>
              <a:gdLst>
                <a:gd name="connsiteX0" fmla="*/ 828281 w 1350852"/>
                <a:gd name="connsiteY0" fmla="*/ 0 h 1350852"/>
                <a:gd name="connsiteX1" fmla="*/ 1350852 w 1350852"/>
                <a:gd name="connsiteY1" fmla="*/ 0 h 1350852"/>
                <a:gd name="connsiteX2" fmla="*/ 1350852 w 1350852"/>
                <a:gd name="connsiteY2" fmla="*/ 65546 h 1350852"/>
                <a:gd name="connsiteX3" fmla="*/ 869467 w 1350852"/>
                <a:gd name="connsiteY3" fmla="*/ 65546 h 1350852"/>
                <a:gd name="connsiteX4" fmla="*/ 65546 w 1350852"/>
                <a:gd name="connsiteY4" fmla="*/ 869467 h 1350852"/>
                <a:gd name="connsiteX5" fmla="*/ 65546 w 1350852"/>
                <a:gd name="connsiteY5" fmla="*/ 1350852 h 1350852"/>
                <a:gd name="connsiteX6" fmla="*/ 0 w 1350852"/>
                <a:gd name="connsiteY6" fmla="*/ 1350852 h 1350852"/>
                <a:gd name="connsiteX7" fmla="*/ 0 w 1350852"/>
                <a:gd name="connsiteY7" fmla="*/ 828281 h 1350852"/>
                <a:gd name="connsiteX8" fmla="*/ 828281 w 1350852"/>
                <a:gd name="connsiteY8" fmla="*/ 0 h 13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852" h="1350852">
                  <a:moveTo>
                    <a:pt x="828281" y="0"/>
                  </a:moveTo>
                  <a:lnTo>
                    <a:pt x="1350852" y="0"/>
                  </a:lnTo>
                  <a:lnTo>
                    <a:pt x="1350852" y="65546"/>
                  </a:lnTo>
                  <a:lnTo>
                    <a:pt x="869467" y="65546"/>
                  </a:lnTo>
                  <a:cubicBezTo>
                    <a:pt x="425474" y="65546"/>
                    <a:pt x="65546" y="425474"/>
                    <a:pt x="65546" y="869467"/>
                  </a:cubicBezTo>
                  <a:lnTo>
                    <a:pt x="65546" y="1350852"/>
                  </a:lnTo>
                  <a:lnTo>
                    <a:pt x="0" y="1350852"/>
                  </a:lnTo>
                  <a:lnTo>
                    <a:pt x="0" y="828281"/>
                  </a:lnTo>
                  <a:cubicBezTo>
                    <a:pt x="0" y="370834"/>
                    <a:pt x="370834" y="0"/>
                    <a:pt x="8282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8189806" y="2545015"/>
              <a:ext cx="201521" cy="173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03846" y="3593070"/>
            <a:ext cx="1136548" cy="1064896"/>
            <a:chOff x="6805224" y="4290274"/>
            <a:chExt cx="1515602" cy="1419862"/>
          </a:xfrm>
          <a:solidFill>
            <a:srgbClr val="AE002B"/>
          </a:solidFill>
        </p:grpSpPr>
        <p:sp>
          <p:nvSpPr>
            <p:cNvPr id="17" name="任意多边形 16"/>
            <p:cNvSpPr/>
            <p:nvPr/>
          </p:nvSpPr>
          <p:spPr>
            <a:xfrm flipH="1" flipV="1">
              <a:off x="6969974" y="4290274"/>
              <a:ext cx="1350852" cy="1350852"/>
            </a:xfrm>
            <a:custGeom>
              <a:avLst/>
              <a:gdLst>
                <a:gd name="connsiteX0" fmla="*/ 828281 w 1350852"/>
                <a:gd name="connsiteY0" fmla="*/ 0 h 1350852"/>
                <a:gd name="connsiteX1" fmla="*/ 1350852 w 1350852"/>
                <a:gd name="connsiteY1" fmla="*/ 0 h 1350852"/>
                <a:gd name="connsiteX2" fmla="*/ 1350852 w 1350852"/>
                <a:gd name="connsiteY2" fmla="*/ 65546 h 1350852"/>
                <a:gd name="connsiteX3" fmla="*/ 869467 w 1350852"/>
                <a:gd name="connsiteY3" fmla="*/ 65546 h 1350852"/>
                <a:gd name="connsiteX4" fmla="*/ 65546 w 1350852"/>
                <a:gd name="connsiteY4" fmla="*/ 869467 h 1350852"/>
                <a:gd name="connsiteX5" fmla="*/ 65546 w 1350852"/>
                <a:gd name="connsiteY5" fmla="*/ 1350852 h 1350852"/>
                <a:gd name="connsiteX6" fmla="*/ 0 w 1350852"/>
                <a:gd name="connsiteY6" fmla="*/ 1350852 h 1350852"/>
                <a:gd name="connsiteX7" fmla="*/ 0 w 1350852"/>
                <a:gd name="connsiteY7" fmla="*/ 828281 h 1350852"/>
                <a:gd name="connsiteX8" fmla="*/ 828281 w 1350852"/>
                <a:gd name="connsiteY8" fmla="*/ 0 h 13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852" h="1350852">
                  <a:moveTo>
                    <a:pt x="828281" y="0"/>
                  </a:moveTo>
                  <a:lnTo>
                    <a:pt x="1350852" y="0"/>
                  </a:lnTo>
                  <a:lnTo>
                    <a:pt x="1350852" y="65546"/>
                  </a:lnTo>
                  <a:lnTo>
                    <a:pt x="869467" y="65546"/>
                  </a:lnTo>
                  <a:cubicBezTo>
                    <a:pt x="425474" y="65546"/>
                    <a:pt x="65546" y="425474"/>
                    <a:pt x="65546" y="869467"/>
                  </a:cubicBezTo>
                  <a:lnTo>
                    <a:pt x="65546" y="1350852"/>
                  </a:lnTo>
                  <a:lnTo>
                    <a:pt x="0" y="1350852"/>
                  </a:lnTo>
                  <a:lnTo>
                    <a:pt x="0" y="828281"/>
                  </a:lnTo>
                  <a:cubicBezTo>
                    <a:pt x="0" y="370834"/>
                    <a:pt x="370834" y="0"/>
                    <a:pt x="8282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6200000">
              <a:off x="6791325" y="5522514"/>
              <a:ext cx="201521" cy="173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49725" y="3469796"/>
            <a:ext cx="1066884" cy="1136413"/>
            <a:chOff x="3799323" y="4125909"/>
            <a:chExt cx="1422703" cy="1515217"/>
          </a:xfrm>
          <a:solidFill>
            <a:srgbClr val="AE002B"/>
          </a:solidFill>
        </p:grpSpPr>
        <p:sp>
          <p:nvSpPr>
            <p:cNvPr id="20" name="任意多边形 19"/>
            <p:cNvSpPr/>
            <p:nvPr/>
          </p:nvSpPr>
          <p:spPr>
            <a:xfrm flipV="1">
              <a:off x="3871174" y="4290274"/>
              <a:ext cx="1350852" cy="1350852"/>
            </a:xfrm>
            <a:custGeom>
              <a:avLst/>
              <a:gdLst>
                <a:gd name="connsiteX0" fmla="*/ 828281 w 1350852"/>
                <a:gd name="connsiteY0" fmla="*/ 0 h 1350852"/>
                <a:gd name="connsiteX1" fmla="*/ 1350852 w 1350852"/>
                <a:gd name="connsiteY1" fmla="*/ 0 h 1350852"/>
                <a:gd name="connsiteX2" fmla="*/ 1350852 w 1350852"/>
                <a:gd name="connsiteY2" fmla="*/ 65546 h 1350852"/>
                <a:gd name="connsiteX3" fmla="*/ 869467 w 1350852"/>
                <a:gd name="connsiteY3" fmla="*/ 65546 h 1350852"/>
                <a:gd name="connsiteX4" fmla="*/ 65546 w 1350852"/>
                <a:gd name="connsiteY4" fmla="*/ 869467 h 1350852"/>
                <a:gd name="connsiteX5" fmla="*/ 65546 w 1350852"/>
                <a:gd name="connsiteY5" fmla="*/ 1350852 h 1350852"/>
                <a:gd name="connsiteX6" fmla="*/ 0 w 1350852"/>
                <a:gd name="connsiteY6" fmla="*/ 1350852 h 1350852"/>
                <a:gd name="connsiteX7" fmla="*/ 0 w 1350852"/>
                <a:gd name="connsiteY7" fmla="*/ 828281 h 1350852"/>
                <a:gd name="connsiteX8" fmla="*/ 828281 w 1350852"/>
                <a:gd name="connsiteY8" fmla="*/ 0 h 13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852" h="1350852">
                  <a:moveTo>
                    <a:pt x="828281" y="0"/>
                  </a:moveTo>
                  <a:lnTo>
                    <a:pt x="1350852" y="0"/>
                  </a:lnTo>
                  <a:lnTo>
                    <a:pt x="1350852" y="65546"/>
                  </a:lnTo>
                  <a:lnTo>
                    <a:pt x="869467" y="65546"/>
                  </a:lnTo>
                  <a:cubicBezTo>
                    <a:pt x="425474" y="65546"/>
                    <a:pt x="65546" y="425474"/>
                    <a:pt x="65546" y="869467"/>
                  </a:cubicBezTo>
                  <a:lnTo>
                    <a:pt x="65546" y="1350852"/>
                  </a:lnTo>
                  <a:lnTo>
                    <a:pt x="0" y="1350852"/>
                  </a:lnTo>
                  <a:lnTo>
                    <a:pt x="0" y="828281"/>
                  </a:lnTo>
                  <a:cubicBezTo>
                    <a:pt x="0" y="370834"/>
                    <a:pt x="370834" y="0"/>
                    <a:pt x="8282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3799323" y="4125909"/>
              <a:ext cx="201521" cy="173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954245" y="1124397"/>
            <a:ext cx="1347913" cy="346249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STEP 01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07913" y="4417752"/>
            <a:ext cx="1233544" cy="346249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STEP 03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5400000">
            <a:off x="5618462" y="2814753"/>
            <a:ext cx="1224476" cy="346202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STEP 02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rot="16200000">
            <a:off x="2312071" y="2732024"/>
            <a:ext cx="1226981" cy="346202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STEP 04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71258" y="1636286"/>
            <a:ext cx="2601485" cy="2621659"/>
            <a:chOff x="4361443" y="1681228"/>
            <a:chExt cx="3469115" cy="3495545"/>
          </a:xfrm>
          <a:solidFill>
            <a:srgbClr val="195CC7"/>
          </a:solidFill>
          <a:effectLst>
            <a:outerShdw blurRad="2032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7" name="泪滴形 26"/>
            <p:cNvSpPr/>
            <p:nvPr/>
          </p:nvSpPr>
          <p:spPr>
            <a:xfrm flipV="1">
              <a:off x="4361443" y="1681228"/>
              <a:ext cx="1684999" cy="1684998"/>
            </a:xfrm>
            <a:prstGeom prst="teardrop">
              <a:avLst/>
            </a:prstGeom>
            <a:solidFill>
              <a:srgbClr val="AE002B"/>
            </a:solidFill>
            <a:ln w="31750">
              <a:solidFill>
                <a:srgbClr val="F9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泪滴形 27"/>
            <p:cNvSpPr/>
            <p:nvPr/>
          </p:nvSpPr>
          <p:spPr>
            <a:xfrm flipH="1">
              <a:off x="6145559" y="3491775"/>
              <a:ext cx="1684999" cy="1684998"/>
            </a:xfrm>
            <a:prstGeom prst="teardrop">
              <a:avLst/>
            </a:prstGeom>
            <a:solidFill>
              <a:srgbClr val="AE002B"/>
            </a:solidFill>
            <a:ln w="31750">
              <a:solidFill>
                <a:srgbClr val="F9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泪滴形 28"/>
            <p:cNvSpPr/>
            <p:nvPr/>
          </p:nvSpPr>
          <p:spPr>
            <a:xfrm flipH="1" flipV="1">
              <a:off x="6145559" y="1681228"/>
              <a:ext cx="1684999" cy="1684998"/>
            </a:xfrm>
            <a:prstGeom prst="teardrop">
              <a:avLst/>
            </a:prstGeom>
            <a:solidFill>
              <a:srgbClr val="AE002B"/>
            </a:solidFill>
            <a:ln w="31750">
              <a:solidFill>
                <a:srgbClr val="F9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泪滴形 29"/>
            <p:cNvSpPr/>
            <p:nvPr/>
          </p:nvSpPr>
          <p:spPr>
            <a:xfrm>
              <a:off x="4361443" y="3491775"/>
              <a:ext cx="1684999" cy="1684998"/>
            </a:xfrm>
            <a:prstGeom prst="teardrop">
              <a:avLst/>
            </a:prstGeom>
            <a:solidFill>
              <a:srgbClr val="AE002B"/>
            </a:solidFill>
            <a:ln w="31750">
              <a:solidFill>
                <a:srgbClr val="F9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93944" y="1759374"/>
            <a:ext cx="1060888" cy="1061032"/>
            <a:chOff x="3394374" y="1384437"/>
            <a:chExt cx="1061215" cy="1061359"/>
          </a:xfrm>
        </p:grpSpPr>
        <p:grpSp>
          <p:nvGrpSpPr>
            <p:cNvPr id="32" name="组合 31"/>
            <p:cNvGrpSpPr/>
            <p:nvPr/>
          </p:nvGrpSpPr>
          <p:grpSpPr>
            <a:xfrm>
              <a:off x="3394374" y="1384437"/>
              <a:ext cx="1061215" cy="1061359"/>
              <a:chOff x="4926840" y="1732375"/>
              <a:chExt cx="1656097" cy="1656098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AE002B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Group 909"/>
            <p:cNvGrpSpPr>
              <a:grpSpLocks noChangeAspect="1"/>
            </p:cNvGrpSpPr>
            <p:nvPr/>
          </p:nvGrpSpPr>
          <p:grpSpPr bwMode="auto">
            <a:xfrm>
              <a:off x="3772384" y="1784959"/>
              <a:ext cx="305196" cy="260315"/>
              <a:chOff x="6090" y="1175"/>
              <a:chExt cx="265" cy="226"/>
            </a:xfrm>
            <a:solidFill>
              <a:srgbClr val="FFB850"/>
            </a:solidFill>
            <a:effectLst/>
          </p:grpSpPr>
          <p:sp>
            <p:nvSpPr>
              <p:cNvPr id="34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solidFill>
                <a:srgbClr val="AE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AE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solidFill>
                <a:srgbClr val="AE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solidFill>
                <a:srgbClr val="AE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689169" y="1759374"/>
            <a:ext cx="1060888" cy="1061032"/>
            <a:chOff x="4689999" y="1384437"/>
            <a:chExt cx="1061215" cy="1061359"/>
          </a:xfrm>
        </p:grpSpPr>
        <p:grpSp>
          <p:nvGrpSpPr>
            <p:cNvPr id="42" name="组合 41"/>
            <p:cNvGrpSpPr/>
            <p:nvPr/>
          </p:nvGrpSpPr>
          <p:grpSpPr>
            <a:xfrm>
              <a:off x="4689999" y="1384437"/>
              <a:ext cx="1061215" cy="1061359"/>
              <a:chOff x="4926840" y="1732375"/>
              <a:chExt cx="1656097" cy="1656098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AE002B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5031764" y="1726249"/>
              <a:ext cx="377685" cy="377736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rgbClr val="AE002B"/>
            </a:solidFill>
            <a:ln>
              <a:noFill/>
            </a:ln>
          </p:spPr>
          <p:txBody>
            <a:bodyPr vert="horz" wrap="square" lIns="68568" tIns="34284" rIns="68568" bIns="3428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B850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393944" y="3064298"/>
            <a:ext cx="1060888" cy="1061032"/>
            <a:chOff x="3394374" y="2689764"/>
            <a:chExt cx="1061215" cy="1061359"/>
          </a:xfrm>
        </p:grpSpPr>
        <p:grpSp>
          <p:nvGrpSpPr>
            <p:cNvPr id="48" name="组合 47"/>
            <p:cNvGrpSpPr/>
            <p:nvPr/>
          </p:nvGrpSpPr>
          <p:grpSpPr>
            <a:xfrm>
              <a:off x="3394374" y="2689764"/>
              <a:ext cx="1061215" cy="1061359"/>
              <a:chOff x="4926840" y="1732375"/>
              <a:chExt cx="1656097" cy="1656098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AE002B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Group 46"/>
            <p:cNvGrpSpPr>
              <a:grpSpLocks noChangeAspect="1"/>
            </p:cNvGrpSpPr>
            <p:nvPr/>
          </p:nvGrpSpPr>
          <p:grpSpPr bwMode="auto">
            <a:xfrm>
              <a:off x="3703465" y="3092811"/>
              <a:ext cx="443033" cy="274322"/>
              <a:chOff x="3098" y="1701"/>
              <a:chExt cx="1486" cy="920"/>
            </a:xfrm>
            <a:solidFill>
              <a:srgbClr val="663A77"/>
            </a:solidFill>
          </p:grpSpPr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4689169" y="3064298"/>
            <a:ext cx="1060888" cy="1061032"/>
            <a:chOff x="4689999" y="2689764"/>
            <a:chExt cx="1061215" cy="1061359"/>
          </a:xfrm>
        </p:grpSpPr>
        <p:grpSp>
          <p:nvGrpSpPr>
            <p:cNvPr id="57" name="组合 56"/>
            <p:cNvGrpSpPr/>
            <p:nvPr/>
          </p:nvGrpSpPr>
          <p:grpSpPr>
            <a:xfrm>
              <a:off x="4689999" y="2689764"/>
              <a:ext cx="1061215" cy="1061359"/>
              <a:chOff x="4926840" y="1732375"/>
              <a:chExt cx="1656097" cy="1656098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AE002B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5037070" y="3046056"/>
              <a:ext cx="367075" cy="367832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rgbClr val="AE002B"/>
            </a:solidFill>
            <a:ln>
              <a:noFill/>
            </a:ln>
          </p:spPr>
          <p:txBody>
            <a:bodyPr vert="horz" wrap="square" lIns="68568" tIns="34284" rIns="68568" bIns="3428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359032" y="1653206"/>
            <a:ext cx="1743930" cy="699079"/>
            <a:chOff x="1794727" y="4509302"/>
            <a:chExt cx="2325555" cy="932105"/>
          </a:xfrm>
        </p:grpSpPr>
        <p:sp>
          <p:nvSpPr>
            <p:cNvPr id="63" name="文本框 62"/>
            <p:cNvSpPr txBox="1"/>
            <p:nvPr/>
          </p:nvSpPr>
          <p:spPr>
            <a:xfrm>
              <a:off x="1858271" y="4509302"/>
              <a:ext cx="1869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rgbClr val="AE002B"/>
                  </a:solidFill>
                </a:rPr>
                <a:t>Add title text</a:t>
              </a:r>
              <a:endParaRPr lang="zh-CN" altLang="en-US" sz="1200" dirty="0">
                <a:solidFill>
                  <a:srgbClr val="AE002B"/>
                </a:solidFill>
              </a:endParaRPr>
            </a:p>
          </p:txBody>
        </p:sp>
        <p:sp>
          <p:nvSpPr>
            <p:cNvPr id="64" name="TextBox 10"/>
            <p:cNvSpPr>
              <a:spLocks noChangeArrowheads="1"/>
            </p:cNvSpPr>
            <p:nvPr/>
          </p:nvSpPr>
          <p:spPr bwMode="auto">
            <a:xfrm>
              <a:off x="1794727" y="4825854"/>
              <a:ext cx="232555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96267" y="1554090"/>
            <a:ext cx="1889259" cy="738210"/>
            <a:chOff x="1238501" y="4509302"/>
            <a:chExt cx="2519353" cy="984281"/>
          </a:xfrm>
        </p:grpSpPr>
        <p:sp>
          <p:nvSpPr>
            <p:cNvPr id="66" name="文本框 65"/>
            <p:cNvSpPr txBox="1"/>
            <p:nvPr/>
          </p:nvSpPr>
          <p:spPr>
            <a:xfrm>
              <a:off x="1690828" y="4509302"/>
              <a:ext cx="2067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r"/>
              <a:r>
                <a:rPr lang="en-US" altLang="zh-CN" sz="1200" dirty="0">
                  <a:solidFill>
                    <a:srgbClr val="AE002B"/>
                  </a:solidFill>
                </a:rPr>
                <a:t>Add title text</a:t>
              </a:r>
              <a:endParaRPr lang="zh-CN" altLang="en-US" sz="1200" dirty="0">
                <a:solidFill>
                  <a:srgbClr val="AE002B"/>
                </a:solidFill>
              </a:endParaRPr>
            </a:p>
          </p:txBody>
        </p:sp>
        <p:sp>
          <p:nvSpPr>
            <p:cNvPr id="67" name="TextBox 10"/>
            <p:cNvSpPr>
              <a:spLocks noChangeArrowheads="1"/>
            </p:cNvSpPr>
            <p:nvPr/>
          </p:nvSpPr>
          <p:spPr bwMode="auto">
            <a:xfrm>
              <a:off x="1238501" y="4878029"/>
              <a:ext cx="2334377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288351" y="3600093"/>
            <a:ext cx="1699159" cy="730379"/>
            <a:chOff x="1700473" y="4509302"/>
            <a:chExt cx="2265852" cy="973838"/>
          </a:xfrm>
        </p:grpSpPr>
        <p:sp>
          <p:nvSpPr>
            <p:cNvPr id="69" name="文本框 68"/>
            <p:cNvSpPr txBox="1"/>
            <p:nvPr/>
          </p:nvSpPr>
          <p:spPr>
            <a:xfrm>
              <a:off x="1858271" y="4509302"/>
              <a:ext cx="1705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rgbClr val="AE002B"/>
                  </a:solidFill>
                </a:rPr>
                <a:t>Add title text</a:t>
              </a:r>
              <a:endParaRPr lang="zh-CN" altLang="en-US" sz="1200" dirty="0">
                <a:solidFill>
                  <a:srgbClr val="AE002B"/>
                </a:solidFill>
              </a:endParaRPr>
            </a:p>
          </p:txBody>
        </p:sp>
        <p:sp>
          <p:nvSpPr>
            <p:cNvPr id="70" name="TextBox 10"/>
            <p:cNvSpPr>
              <a:spLocks noChangeArrowheads="1"/>
            </p:cNvSpPr>
            <p:nvPr/>
          </p:nvSpPr>
          <p:spPr bwMode="auto">
            <a:xfrm>
              <a:off x="1700473" y="4867587"/>
              <a:ext cx="226585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23810" y="3600091"/>
            <a:ext cx="1961715" cy="692043"/>
            <a:chOff x="1141879" y="4509302"/>
            <a:chExt cx="2615974" cy="922724"/>
          </a:xfrm>
        </p:grpSpPr>
        <p:sp>
          <p:nvSpPr>
            <p:cNvPr id="72" name="文本框 71"/>
            <p:cNvSpPr txBox="1"/>
            <p:nvPr/>
          </p:nvSpPr>
          <p:spPr>
            <a:xfrm>
              <a:off x="1731401" y="4509302"/>
              <a:ext cx="2026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r"/>
              <a:r>
                <a:rPr lang="en-US" altLang="zh-CN" sz="1200" dirty="0">
                  <a:solidFill>
                    <a:srgbClr val="AE002B"/>
                  </a:solidFill>
                </a:rPr>
                <a:t>Add title text</a:t>
              </a:r>
              <a:endParaRPr lang="zh-CN" altLang="en-US" sz="1200" dirty="0">
                <a:solidFill>
                  <a:srgbClr val="AE002B"/>
                </a:solidFill>
              </a:endParaRPr>
            </a:p>
          </p:txBody>
        </p:sp>
        <p:sp>
          <p:nvSpPr>
            <p:cNvPr id="73" name="TextBox 10"/>
            <p:cNvSpPr>
              <a:spLocks noChangeArrowheads="1"/>
            </p:cNvSpPr>
            <p:nvPr/>
          </p:nvSpPr>
          <p:spPr bwMode="auto">
            <a:xfrm>
              <a:off x="1141879" y="4816473"/>
              <a:ext cx="253339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1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2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2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6" name="图表 25"/>
          <p:cNvGraphicFramePr/>
          <p:nvPr>
            <p:extLst>
              <p:ext uri="{D42A27DB-BD31-4B8C-83A1-F6EECF244321}">
                <p14:modId xmlns:p14="http://schemas.microsoft.com/office/powerpoint/2010/main" val="2720071886"/>
              </p:ext>
            </p:extLst>
          </p:nvPr>
        </p:nvGraphicFramePr>
        <p:xfrm>
          <a:off x="-258963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2765501577"/>
              </p:ext>
            </p:extLst>
          </p:nvPr>
        </p:nvGraphicFramePr>
        <p:xfrm>
          <a:off x="1774950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图表 27"/>
          <p:cNvGraphicFramePr/>
          <p:nvPr>
            <p:extLst>
              <p:ext uri="{D42A27DB-BD31-4B8C-83A1-F6EECF244321}">
                <p14:modId xmlns:p14="http://schemas.microsoft.com/office/powerpoint/2010/main" val="157460490"/>
              </p:ext>
            </p:extLst>
          </p:nvPr>
        </p:nvGraphicFramePr>
        <p:xfrm>
          <a:off x="3808861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图表 28"/>
          <p:cNvGraphicFramePr/>
          <p:nvPr>
            <p:extLst>
              <p:ext uri="{D42A27DB-BD31-4B8C-83A1-F6EECF244321}">
                <p14:modId xmlns:p14="http://schemas.microsoft.com/office/powerpoint/2010/main" val="2632835692"/>
              </p:ext>
            </p:extLst>
          </p:nvPr>
        </p:nvGraphicFramePr>
        <p:xfrm>
          <a:off x="5842773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文本框 27"/>
          <p:cNvSpPr txBox="1"/>
          <p:nvPr/>
        </p:nvSpPr>
        <p:spPr>
          <a:xfrm>
            <a:off x="920707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28"/>
          <p:cNvSpPr txBox="1"/>
          <p:nvPr/>
        </p:nvSpPr>
        <p:spPr>
          <a:xfrm>
            <a:off x="2944449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50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2" name="文本框 29"/>
          <p:cNvSpPr txBox="1"/>
          <p:nvPr/>
        </p:nvSpPr>
        <p:spPr>
          <a:xfrm>
            <a:off x="4968191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80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3" name="文本框 30"/>
          <p:cNvSpPr txBox="1"/>
          <p:nvPr/>
        </p:nvSpPr>
        <p:spPr>
          <a:xfrm>
            <a:off x="7042782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4" name="文本框 32"/>
          <p:cNvSpPr txBox="1"/>
          <p:nvPr/>
        </p:nvSpPr>
        <p:spPr>
          <a:xfrm>
            <a:off x="846304" y="3239840"/>
            <a:ext cx="12304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Add title text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32"/>
          <p:cNvSpPr txBox="1"/>
          <p:nvPr/>
        </p:nvSpPr>
        <p:spPr>
          <a:xfrm>
            <a:off x="2890522" y="3233180"/>
            <a:ext cx="12304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Add title text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32"/>
          <p:cNvSpPr txBox="1"/>
          <p:nvPr/>
        </p:nvSpPr>
        <p:spPr>
          <a:xfrm>
            <a:off x="4954148" y="3233180"/>
            <a:ext cx="12304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Add title text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32"/>
          <p:cNvSpPr txBox="1"/>
          <p:nvPr/>
        </p:nvSpPr>
        <p:spPr>
          <a:xfrm>
            <a:off x="6957176" y="3233180"/>
            <a:ext cx="12304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Add title text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文本框 129"/>
          <p:cNvSpPr txBox="1"/>
          <p:nvPr/>
        </p:nvSpPr>
        <p:spPr>
          <a:xfrm>
            <a:off x="890907" y="3625773"/>
            <a:ext cx="1138173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129"/>
          <p:cNvSpPr txBox="1"/>
          <p:nvPr/>
        </p:nvSpPr>
        <p:spPr>
          <a:xfrm>
            <a:off x="2936639" y="3625773"/>
            <a:ext cx="1138173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129"/>
          <p:cNvSpPr txBox="1"/>
          <p:nvPr/>
        </p:nvSpPr>
        <p:spPr>
          <a:xfrm>
            <a:off x="5000266" y="3625773"/>
            <a:ext cx="1138173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129"/>
          <p:cNvSpPr txBox="1"/>
          <p:nvPr/>
        </p:nvSpPr>
        <p:spPr>
          <a:xfrm>
            <a:off x="7003294" y="3625773"/>
            <a:ext cx="1138173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18071" y="3589627"/>
            <a:ext cx="1482491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764481" y="3589627"/>
            <a:ext cx="1482491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828107" y="3589627"/>
            <a:ext cx="1482491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844591" y="3589627"/>
            <a:ext cx="1482491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"/>
                            </p:stCondLst>
                            <p:childTnLst>
                              <p:par>
                                <p:cTn id="9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Graphic spid="26" grpId="0">
        <p:bldAsOne/>
      </p:bldGraphic>
      <p:bldGraphic spid="26" grpId="1">
        <p:bldAsOne/>
      </p:bldGraphic>
      <p:bldGraphic spid="26" grpId="2">
        <p:bldAsOne/>
      </p:bldGraphic>
      <p:bldGraphic spid="26" grpId="3">
        <p:bldAsOne/>
      </p:bldGraphic>
      <p:bldGraphic spid="26" grpId="4">
        <p:bldAsOne/>
      </p:bldGraphic>
      <p:bldGraphic spid="27" grpId="0">
        <p:bldAsOne/>
      </p:bldGraphic>
      <p:bldGraphic spid="27" grpId="1">
        <p:bldAsOne/>
      </p:bldGraphic>
      <p:bldGraphic spid="27" grpId="2">
        <p:bldAsOne/>
      </p:bldGraphic>
      <p:bldGraphic spid="27" grpId="3">
        <p:bldAsOne/>
      </p:bldGraphic>
      <p:bldGraphic spid="27" grpId="4">
        <p:bldAsOne/>
      </p:bldGraphic>
      <p:bldGraphic spid="28" grpId="0">
        <p:bldAsOne/>
      </p:bldGraphic>
      <p:bldGraphic spid="28" grpId="1">
        <p:bldAsOne/>
      </p:bldGraphic>
      <p:bldGraphic spid="28" grpId="2">
        <p:bldAsOne/>
      </p:bldGraphic>
      <p:bldGraphic spid="28" grpId="3">
        <p:bldAsOne/>
      </p:bldGraphic>
      <p:bldGraphic spid="28" grpId="4">
        <p:bldAsOne/>
      </p:bldGraphic>
      <p:bldGraphic spid="29" grpId="0">
        <p:bldAsOne/>
      </p:bldGraphic>
      <p:bldGraphic spid="29" grpId="1">
        <p:bldAsOne/>
      </p:bldGraphic>
      <p:bldGraphic spid="29" grpId="2">
        <p:bldAsOne/>
      </p:bldGraphic>
      <p:bldGraphic spid="29" grpId="3">
        <p:bldAsOne/>
      </p:bldGraphic>
      <p:bldGraphic spid="29" grpId="4">
        <p:bldAsOne/>
      </p:bldGraphic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6115" y="2101481"/>
            <a:ext cx="26054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27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114" y="2563562"/>
            <a:ext cx="3851844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53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853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2106525" y="1881304"/>
            <a:ext cx="1499982" cy="1499981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ctr" anchorCtr="1" compatLnSpc="1">
            <a:prstTxWarp prst="textNoShape">
              <a:avLst/>
            </a:prstTxWarp>
          </a:bodyPr>
          <a:lstStyle/>
          <a:p>
            <a:endParaRPr lang="zh-CN" altLang="en-US" sz="6258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3458" y="2073193"/>
            <a:ext cx="1086732" cy="11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27" dirty="0">
                <a:solidFill>
                  <a:srgbClr val="AE002B"/>
                </a:solidFill>
                <a:latin typeface="Impact" panose="020B0806030902050204" pitchFamily="34" charset="0"/>
              </a:rPr>
              <a:t>04</a:t>
            </a:r>
            <a:endParaRPr lang="zh-CN" altLang="en-US" sz="6827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0588" y="1376336"/>
            <a:ext cx="4589315" cy="2761181"/>
            <a:chOff x="3022028" y="1587732"/>
            <a:chExt cx="6120680" cy="3682533"/>
          </a:xfrm>
        </p:grpSpPr>
        <p:pic>
          <p:nvPicPr>
            <p:cNvPr id="8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</p:grpSp>
      <p:sp>
        <p:nvSpPr>
          <p:cNvPr id="10" name="燕尾形 9"/>
          <p:cNvSpPr/>
          <p:nvPr/>
        </p:nvSpPr>
        <p:spPr>
          <a:xfrm rot="5400000">
            <a:off x="5273895" y="1548293"/>
            <a:ext cx="269960" cy="43193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408875" y="198022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61558" y="1158342"/>
            <a:ext cx="1551336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en-US" altLang="zh-CN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51839" y="1469314"/>
            <a:ext cx="2483629" cy="38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dirty="0">
                <a:solidFill>
                  <a:srgbClr val="333333"/>
                </a:solidFill>
                <a:sym typeface="微软雅黑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14" name="燕尾形 13"/>
          <p:cNvSpPr/>
          <p:nvPr/>
        </p:nvSpPr>
        <p:spPr>
          <a:xfrm rot="5400000">
            <a:off x="5273895" y="2574140"/>
            <a:ext cx="269960" cy="43193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408875" y="300607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661558" y="2184188"/>
            <a:ext cx="1551336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en-US" altLang="zh-CN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5651839" y="2495161"/>
            <a:ext cx="2483629" cy="38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dirty="0">
                <a:solidFill>
                  <a:srgbClr val="333333"/>
                </a:solidFill>
                <a:sym typeface="微软雅黑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srgbClr val="333333"/>
              </a:solidFill>
              <a:sym typeface="微软雅黑" pitchFamily="34" charset="-122"/>
            </a:endParaRPr>
          </a:p>
        </p:txBody>
      </p:sp>
      <p:sp>
        <p:nvSpPr>
          <p:cNvPr id="18" name="燕尾形 17"/>
          <p:cNvSpPr/>
          <p:nvPr/>
        </p:nvSpPr>
        <p:spPr>
          <a:xfrm rot="5400000">
            <a:off x="5273895" y="3653979"/>
            <a:ext cx="269960" cy="43193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408875" y="408591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661558" y="3264027"/>
            <a:ext cx="1551336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en-US" altLang="zh-CN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5651839" y="3574999"/>
            <a:ext cx="2483629" cy="38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dirty="0">
                <a:solidFill>
                  <a:srgbClr val="333333"/>
                </a:solidFill>
                <a:sym typeface="微软雅黑" pitchFamily="34" charset="-122"/>
              </a:rPr>
              <a:t>Click here to add text content, such as keywords, some brief introductions, etc.</a:t>
            </a:r>
            <a:endParaRPr lang="zh-CN" altLang="en-US" sz="900" dirty="0">
              <a:solidFill>
                <a:srgbClr val="333333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8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 animBg="1"/>
      <p:bldP spid="12" grpId="0"/>
      <p:bldP spid="13" grpId="0"/>
      <p:bldP spid="14" grpId="0" animBg="1"/>
      <p:bldP spid="16" grpId="0"/>
      <p:bldP spid="17" grpId="0"/>
      <p:bldP spid="18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8525" y="2490116"/>
            <a:ext cx="1012247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49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01</a:t>
            </a:r>
            <a:endParaRPr lang="zh-CN" altLang="en-US" sz="4949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5808" y="2490116"/>
            <a:ext cx="1012247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49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02</a:t>
            </a:r>
            <a:endParaRPr lang="zh-CN" altLang="en-US" sz="4949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3091" y="2490116"/>
            <a:ext cx="1012247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49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03</a:t>
            </a:r>
            <a:endParaRPr lang="zh-CN" altLang="en-US" sz="4949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90374" y="2490116"/>
            <a:ext cx="1012247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49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04</a:t>
            </a:r>
            <a:endParaRPr lang="zh-CN" altLang="en-US" sz="4949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285611" y="2555424"/>
            <a:ext cx="8835" cy="644900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14850" y="2555424"/>
            <a:ext cx="8835" cy="644900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396155" y="2555424"/>
            <a:ext cx="8835" cy="644900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507216" y="2555424"/>
            <a:ext cx="8835" cy="644900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368444" y="2555424"/>
            <a:ext cx="8835" cy="644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141"/>
            <a:ext cx="9144000" cy="241817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40073" y="3544658"/>
            <a:ext cx="131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14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0329" y="3807295"/>
            <a:ext cx="195191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82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782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22156" y="3544658"/>
            <a:ext cx="131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14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42411" y="3807295"/>
            <a:ext cx="195191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82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782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84533" y="3544658"/>
            <a:ext cx="131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14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04789" y="3807295"/>
            <a:ext cx="195191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82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782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14070" y="3544658"/>
            <a:ext cx="131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14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34326" y="3807295"/>
            <a:ext cx="195191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82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782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0329" y="288057"/>
            <a:ext cx="276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21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97598" y="2161778"/>
            <a:ext cx="963909" cy="923289"/>
            <a:chOff x="1664154" y="1934950"/>
            <a:chExt cx="963741" cy="897257"/>
          </a:xfrm>
        </p:grpSpPr>
        <p:grpSp>
          <p:nvGrpSpPr>
            <p:cNvPr id="8" name="组合 7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TextBox 44"/>
            <p:cNvSpPr txBox="1"/>
            <p:nvPr/>
          </p:nvSpPr>
          <p:spPr>
            <a:xfrm>
              <a:off x="1807549" y="2188595"/>
              <a:ext cx="82034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51170" y="2171861"/>
            <a:ext cx="897415" cy="923289"/>
            <a:chOff x="3293884" y="1912625"/>
            <a:chExt cx="897259" cy="897258"/>
          </a:xfrm>
        </p:grpSpPr>
        <p:grpSp>
          <p:nvGrpSpPr>
            <p:cNvPr id="13" name="组合 12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TextBox 49"/>
            <p:cNvSpPr txBox="1"/>
            <p:nvPr/>
          </p:nvSpPr>
          <p:spPr>
            <a:xfrm>
              <a:off x="3404406" y="2201081"/>
              <a:ext cx="753231" cy="38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68%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56952" y="2166347"/>
            <a:ext cx="942085" cy="923289"/>
            <a:chOff x="4849324" y="1995712"/>
            <a:chExt cx="941921" cy="897257"/>
          </a:xfrm>
        </p:grpSpPr>
        <p:grpSp>
          <p:nvGrpSpPr>
            <p:cNvPr id="18" name="组合 17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TextBox 54"/>
            <p:cNvSpPr txBox="1"/>
            <p:nvPr/>
          </p:nvSpPr>
          <p:spPr>
            <a:xfrm>
              <a:off x="4963049" y="2222298"/>
              <a:ext cx="82819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79%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06248" y="2160328"/>
            <a:ext cx="951205" cy="923289"/>
            <a:chOff x="6380261" y="2029113"/>
            <a:chExt cx="951040" cy="897257"/>
          </a:xfrm>
        </p:grpSpPr>
        <p:grpSp>
          <p:nvGrpSpPr>
            <p:cNvPr id="23" name="组合 22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TextBox 59"/>
            <p:cNvSpPr txBox="1"/>
            <p:nvPr/>
          </p:nvSpPr>
          <p:spPr>
            <a:xfrm>
              <a:off x="6501314" y="2303662"/>
              <a:ext cx="829987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Freeform 8"/>
          <p:cNvSpPr>
            <a:spLocks/>
          </p:cNvSpPr>
          <p:nvPr/>
        </p:nvSpPr>
        <p:spPr bwMode="auto">
          <a:xfrm rot="18900000">
            <a:off x="1341353" y="2504132"/>
            <a:ext cx="1215555" cy="66072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C0000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 rot="19087048">
            <a:off x="3249735" y="2401123"/>
            <a:ext cx="1187878" cy="80277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C0000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 rot="19290703">
            <a:off x="4990126" y="2259796"/>
            <a:ext cx="1214489" cy="94574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C0000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9810786">
            <a:off x="6789359" y="2063648"/>
            <a:ext cx="1169909" cy="1141444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C0000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51246" y="1416283"/>
            <a:ext cx="1064715" cy="261610"/>
            <a:chOff x="3296890" y="8005745"/>
            <a:chExt cx="2808439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2" name="流程图: 可选过程 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72"/>
            <p:cNvSpPr txBox="1"/>
            <p:nvPr/>
          </p:nvSpPr>
          <p:spPr>
            <a:xfrm>
              <a:off x="3296890" y="8005745"/>
              <a:ext cx="2808439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67029" y="1416283"/>
            <a:ext cx="1064715" cy="261610"/>
            <a:chOff x="3296890" y="8005745"/>
            <a:chExt cx="2808439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5" name="流程图: 可选过程 34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75"/>
            <p:cNvSpPr txBox="1"/>
            <p:nvPr/>
          </p:nvSpPr>
          <p:spPr>
            <a:xfrm>
              <a:off x="3296890" y="8005745"/>
              <a:ext cx="2808439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57461" y="1416283"/>
            <a:ext cx="1064715" cy="261610"/>
            <a:chOff x="3296890" y="8005745"/>
            <a:chExt cx="2808439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8" name="流程图: 可选过程 3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78"/>
            <p:cNvSpPr txBox="1"/>
            <p:nvPr/>
          </p:nvSpPr>
          <p:spPr>
            <a:xfrm>
              <a:off x="3296890" y="8005745"/>
              <a:ext cx="2808439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53029" y="1416283"/>
            <a:ext cx="1064715" cy="261610"/>
            <a:chOff x="3296890" y="8005745"/>
            <a:chExt cx="2808439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41" name="流程图: 可选过程 40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81"/>
            <p:cNvSpPr txBox="1"/>
            <p:nvPr/>
          </p:nvSpPr>
          <p:spPr>
            <a:xfrm>
              <a:off x="3296890" y="8005745"/>
              <a:ext cx="2808439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83"/>
          <p:cNvSpPr txBox="1"/>
          <p:nvPr/>
        </p:nvSpPr>
        <p:spPr>
          <a:xfrm>
            <a:off x="1117286" y="3459484"/>
            <a:ext cx="1647706" cy="889044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84"/>
          <p:cNvSpPr txBox="1"/>
          <p:nvPr/>
        </p:nvSpPr>
        <p:spPr>
          <a:xfrm>
            <a:off x="2956937" y="3459484"/>
            <a:ext cx="1647706" cy="889044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85"/>
          <p:cNvSpPr txBox="1"/>
          <p:nvPr/>
        </p:nvSpPr>
        <p:spPr>
          <a:xfrm>
            <a:off x="4726164" y="3459484"/>
            <a:ext cx="1647706" cy="889044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86"/>
          <p:cNvSpPr txBox="1"/>
          <p:nvPr/>
        </p:nvSpPr>
        <p:spPr>
          <a:xfrm>
            <a:off x="6670380" y="3459484"/>
            <a:ext cx="1647706" cy="889044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98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27" grpId="0" animBg="1"/>
      <p:bldP spid="28" grpId="0" animBg="1"/>
      <p:bldP spid="29" grpId="0" animBg="1"/>
      <p:bldP spid="30" grpId="0" animBg="1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原创设计师QQ598969553      _4"/>
          <p:cNvSpPr/>
          <p:nvPr/>
        </p:nvSpPr>
        <p:spPr>
          <a:xfrm>
            <a:off x="6168865" y="1493071"/>
            <a:ext cx="1770245" cy="1090022"/>
          </a:xfrm>
          <a:prstGeom prst="roundRect">
            <a:avLst/>
          </a:prstGeom>
          <a:gradFill flip="none" rotWithShape="1">
            <a:gsLst>
              <a:gs pos="45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18000000" scaled="0"/>
            <a:tileRect/>
          </a:gra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7400000" scaled="0"/>
            </a:gradFill>
            <a:prstDash val="solid"/>
            <a:miter lim="800000"/>
          </a:ln>
          <a:effectLst>
            <a:outerShdw blurRad="152400" dist="38100" dir="810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050" kern="0">
              <a:latin typeface="Agency FB"/>
              <a:ea typeface="造字工房悦黑（非商用）常规体"/>
            </a:endParaRPr>
          </a:p>
        </p:txBody>
      </p:sp>
      <p:sp>
        <p:nvSpPr>
          <p:cNvPr id="8" name="原创设计师QQ598969553      _5"/>
          <p:cNvSpPr/>
          <p:nvPr/>
        </p:nvSpPr>
        <p:spPr>
          <a:xfrm>
            <a:off x="2328337" y="1407975"/>
            <a:ext cx="1770245" cy="1090022"/>
          </a:xfrm>
          <a:prstGeom prst="roundRect">
            <a:avLst/>
          </a:prstGeom>
          <a:gradFill flip="none" rotWithShape="1">
            <a:gsLst>
              <a:gs pos="45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18000000" scaled="0"/>
            <a:tileRect/>
          </a:gra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7400000" scaled="0"/>
            </a:gradFill>
            <a:prstDash val="solid"/>
            <a:miter lim="800000"/>
          </a:ln>
          <a:effectLst>
            <a:outerShdw blurRad="152400" dist="38100" dir="810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050" kern="0">
              <a:latin typeface="Agency FB"/>
              <a:ea typeface="造字工房悦黑（非商用）常规体"/>
            </a:endParaRPr>
          </a:p>
        </p:txBody>
      </p:sp>
      <p:grpSp>
        <p:nvGrpSpPr>
          <p:cNvPr id="9" name="原创设计师QQ598969553      _6"/>
          <p:cNvGrpSpPr/>
          <p:nvPr/>
        </p:nvGrpSpPr>
        <p:grpSpPr>
          <a:xfrm>
            <a:off x="2454288" y="1489651"/>
            <a:ext cx="1669321" cy="804540"/>
            <a:chOff x="6084168" y="1274556"/>
            <a:chExt cx="1669538" cy="804355"/>
          </a:xfrm>
        </p:grpSpPr>
        <p:sp>
          <p:nvSpPr>
            <p:cNvPr id="10" name="TextBox 106"/>
            <p:cNvSpPr txBox="1"/>
            <p:nvPr/>
          </p:nvSpPr>
          <p:spPr>
            <a:xfrm>
              <a:off x="6084168" y="1514664"/>
              <a:ext cx="1669538" cy="56424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7"/>
            <p:cNvSpPr txBox="1"/>
            <p:nvPr/>
          </p:nvSpPr>
          <p:spPr>
            <a:xfrm>
              <a:off x="6282936" y="1274556"/>
              <a:ext cx="1257520" cy="244306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12" name="原创设计师QQ598969553      _7"/>
          <p:cNvGrpSpPr/>
          <p:nvPr/>
        </p:nvGrpSpPr>
        <p:grpSpPr>
          <a:xfrm>
            <a:off x="6301876" y="1603001"/>
            <a:ext cx="1669321" cy="804540"/>
            <a:chOff x="6084168" y="1274556"/>
            <a:chExt cx="1669538" cy="804355"/>
          </a:xfrm>
        </p:grpSpPr>
        <p:sp>
          <p:nvSpPr>
            <p:cNvPr id="13" name="TextBox 109"/>
            <p:cNvSpPr txBox="1"/>
            <p:nvPr/>
          </p:nvSpPr>
          <p:spPr>
            <a:xfrm>
              <a:off x="6084168" y="1514664"/>
              <a:ext cx="1669538" cy="56424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110"/>
            <p:cNvSpPr txBox="1"/>
            <p:nvPr/>
          </p:nvSpPr>
          <p:spPr>
            <a:xfrm>
              <a:off x="6383247" y="1274556"/>
              <a:ext cx="1157210" cy="244306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15" name="原创设计师QQ598969553      _8"/>
          <p:cNvGrpSpPr/>
          <p:nvPr/>
        </p:nvGrpSpPr>
        <p:grpSpPr>
          <a:xfrm>
            <a:off x="998472" y="1340955"/>
            <a:ext cx="1206440" cy="1172864"/>
            <a:chOff x="2201071" y="3406041"/>
            <a:chExt cx="1805286" cy="1805938"/>
          </a:xfrm>
        </p:grpSpPr>
        <p:grpSp>
          <p:nvGrpSpPr>
            <p:cNvPr id="16" name="组合 15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0" name="同心圆 6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17" name="TextBox 69"/>
            <p:cNvSpPr txBox="1"/>
            <p:nvPr/>
          </p:nvSpPr>
          <p:spPr>
            <a:xfrm>
              <a:off x="2694008" y="3876616"/>
              <a:ext cx="1023614" cy="805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原创设计师QQ598969553      _9"/>
          <p:cNvGrpSpPr/>
          <p:nvPr/>
        </p:nvGrpSpPr>
        <p:grpSpPr>
          <a:xfrm>
            <a:off x="4895440" y="1389991"/>
            <a:ext cx="1206440" cy="1172864"/>
            <a:chOff x="4811090" y="3406041"/>
            <a:chExt cx="1805286" cy="1805938"/>
          </a:xfrm>
        </p:grpSpPr>
        <p:grpSp>
          <p:nvGrpSpPr>
            <p:cNvPr id="23" name="组合 22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7" name="同心圆 8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117"/>
            <p:cNvSpPr txBox="1"/>
            <p:nvPr/>
          </p:nvSpPr>
          <p:spPr>
            <a:xfrm>
              <a:off x="5304027" y="3876616"/>
              <a:ext cx="1023614" cy="805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原创设计师QQ598969553      _10"/>
          <p:cNvSpPr/>
          <p:nvPr/>
        </p:nvSpPr>
        <p:spPr>
          <a:xfrm>
            <a:off x="6168865" y="3383281"/>
            <a:ext cx="1770245" cy="1090022"/>
          </a:xfrm>
          <a:prstGeom prst="roundRect">
            <a:avLst/>
          </a:prstGeom>
          <a:gradFill flip="none" rotWithShape="1">
            <a:gsLst>
              <a:gs pos="45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18000000" scaled="0"/>
            <a:tileRect/>
          </a:gra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7400000" scaled="0"/>
            </a:gradFill>
            <a:prstDash val="solid"/>
            <a:miter lim="800000"/>
          </a:ln>
          <a:effectLst>
            <a:outerShdw blurRad="152400" dist="38100" dir="810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050" kern="0">
              <a:latin typeface="Agency FB"/>
              <a:ea typeface="造字工房悦黑（非商用）常规体"/>
            </a:endParaRPr>
          </a:p>
        </p:txBody>
      </p:sp>
      <p:sp>
        <p:nvSpPr>
          <p:cNvPr id="30" name="原创设计师QQ598969553      _11"/>
          <p:cNvSpPr/>
          <p:nvPr/>
        </p:nvSpPr>
        <p:spPr>
          <a:xfrm>
            <a:off x="2328337" y="3298185"/>
            <a:ext cx="1770245" cy="1090022"/>
          </a:xfrm>
          <a:prstGeom prst="roundRect">
            <a:avLst/>
          </a:prstGeom>
          <a:gradFill flip="none" rotWithShape="1">
            <a:gsLst>
              <a:gs pos="45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18000000" scaled="0"/>
            <a:tileRect/>
          </a:gra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7400000" scaled="0"/>
            </a:gradFill>
            <a:prstDash val="solid"/>
            <a:miter lim="800000"/>
          </a:ln>
          <a:effectLst>
            <a:outerShdw blurRad="152400" dist="38100" dir="810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050" kern="0">
              <a:latin typeface="Agency FB"/>
              <a:ea typeface="造字工房悦黑（非商用）常规体"/>
            </a:endParaRPr>
          </a:p>
        </p:txBody>
      </p:sp>
      <p:grpSp>
        <p:nvGrpSpPr>
          <p:cNvPr id="31" name="原创设计师QQ598969553      _12"/>
          <p:cNvGrpSpPr/>
          <p:nvPr/>
        </p:nvGrpSpPr>
        <p:grpSpPr>
          <a:xfrm>
            <a:off x="2454288" y="3379861"/>
            <a:ext cx="1669321" cy="804540"/>
            <a:chOff x="6084168" y="1274556"/>
            <a:chExt cx="1669538" cy="804355"/>
          </a:xfrm>
        </p:grpSpPr>
        <p:sp>
          <p:nvSpPr>
            <p:cNvPr id="32" name="TextBox 58"/>
            <p:cNvSpPr txBox="1"/>
            <p:nvPr/>
          </p:nvSpPr>
          <p:spPr>
            <a:xfrm>
              <a:off x="6084168" y="1514664"/>
              <a:ext cx="1669538" cy="56424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59"/>
            <p:cNvSpPr txBox="1"/>
            <p:nvPr/>
          </p:nvSpPr>
          <p:spPr>
            <a:xfrm>
              <a:off x="6266632" y="1274556"/>
              <a:ext cx="1273825" cy="244306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34" name="原创设计师QQ598969553      _13"/>
          <p:cNvGrpSpPr/>
          <p:nvPr/>
        </p:nvGrpSpPr>
        <p:grpSpPr>
          <a:xfrm>
            <a:off x="6301876" y="3493211"/>
            <a:ext cx="1669321" cy="804540"/>
            <a:chOff x="6084168" y="1274556"/>
            <a:chExt cx="1669538" cy="804355"/>
          </a:xfrm>
        </p:grpSpPr>
        <p:sp>
          <p:nvSpPr>
            <p:cNvPr id="35" name="TextBox 66"/>
            <p:cNvSpPr txBox="1"/>
            <p:nvPr/>
          </p:nvSpPr>
          <p:spPr>
            <a:xfrm>
              <a:off x="6084168" y="1514664"/>
              <a:ext cx="1669538" cy="56424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TextBox 67"/>
            <p:cNvSpPr txBox="1"/>
            <p:nvPr/>
          </p:nvSpPr>
          <p:spPr>
            <a:xfrm>
              <a:off x="6383247" y="1274556"/>
              <a:ext cx="1157210" cy="244306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37" name="原创设计师QQ598969553      _14"/>
          <p:cNvGrpSpPr/>
          <p:nvPr/>
        </p:nvGrpSpPr>
        <p:grpSpPr>
          <a:xfrm>
            <a:off x="998472" y="3231165"/>
            <a:ext cx="1206440" cy="1172864"/>
            <a:chOff x="2201071" y="3406041"/>
            <a:chExt cx="1805286" cy="1805938"/>
          </a:xfrm>
        </p:grpSpPr>
        <p:grpSp>
          <p:nvGrpSpPr>
            <p:cNvPr id="38" name="组合 37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8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39" name="TextBox 76"/>
            <p:cNvSpPr txBox="1"/>
            <p:nvPr/>
          </p:nvSpPr>
          <p:spPr>
            <a:xfrm>
              <a:off x="2694008" y="3876616"/>
              <a:ext cx="1023614" cy="805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原创设计师QQ598969553      _15"/>
          <p:cNvGrpSpPr/>
          <p:nvPr/>
        </p:nvGrpSpPr>
        <p:grpSpPr>
          <a:xfrm>
            <a:off x="4895440" y="3280201"/>
            <a:ext cx="1206440" cy="1172864"/>
            <a:chOff x="4811090" y="3406041"/>
            <a:chExt cx="1805286" cy="1805938"/>
          </a:xfrm>
        </p:grpSpPr>
        <p:grpSp>
          <p:nvGrpSpPr>
            <p:cNvPr id="45" name="组合 44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9" name="同心圆 9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89"/>
            <p:cNvSpPr txBox="1"/>
            <p:nvPr/>
          </p:nvSpPr>
          <p:spPr>
            <a:xfrm>
              <a:off x="5304027" y="3876616"/>
              <a:ext cx="1023614" cy="805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8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91864" y="1292235"/>
            <a:ext cx="4074164" cy="3708832"/>
            <a:chOff x="2638696" y="526547"/>
            <a:chExt cx="6346736" cy="5779709"/>
          </a:xfrm>
        </p:grpSpPr>
        <p:grpSp>
          <p:nvGrpSpPr>
            <p:cNvPr id="8" name="组合 7"/>
            <p:cNvGrpSpPr/>
            <p:nvPr/>
          </p:nvGrpSpPr>
          <p:grpSpPr>
            <a:xfrm>
              <a:off x="2638696" y="526547"/>
              <a:ext cx="3383280" cy="3383640"/>
              <a:chOff x="2987040" y="1497648"/>
              <a:chExt cx="3383280" cy="3383640"/>
            </a:xfrm>
          </p:grpSpPr>
          <p:sp>
            <p:nvSpPr>
              <p:cNvPr id="22" name="任意多边形 21"/>
              <p:cNvSpPr/>
              <p:nvPr/>
            </p:nvSpPr>
            <p:spPr>
              <a:xfrm flipH="1">
                <a:off x="298704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81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197860" y="1708648"/>
                <a:ext cx="2961640" cy="2961640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  <a:effectLst>
                <a:innerShdw blurRad="114300" dist="25400" dir="135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>
              <a:off x="6145712" y="1070165"/>
              <a:ext cx="2839720" cy="2840022"/>
              <a:chOff x="6748780" y="1497648"/>
              <a:chExt cx="3383280" cy="3383640"/>
            </a:xfrm>
          </p:grpSpPr>
          <p:sp>
            <p:nvSpPr>
              <p:cNvPr id="20" name="任意多边形 19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  <a:effectLst>
                <a:innerShdw blurRad="114300" dist="254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 flipV="1">
              <a:off x="6145712" y="4029232"/>
              <a:ext cx="2276782" cy="2277024"/>
              <a:chOff x="6748780" y="1497648"/>
              <a:chExt cx="3383280" cy="3383640"/>
            </a:xfrm>
          </p:grpSpPr>
          <p:sp>
            <p:nvSpPr>
              <p:cNvPr id="18" name="任意多边形 17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89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  <a:effectLst>
                <a:innerShdw blurRad="114300" dist="25400" dir="27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V="1">
              <a:off x="4310634" y="4018644"/>
              <a:ext cx="1708764" cy="1708946"/>
              <a:chOff x="6748780" y="1497648"/>
              <a:chExt cx="3383280" cy="3383640"/>
            </a:xfrm>
          </p:grpSpPr>
          <p:sp>
            <p:nvSpPr>
              <p:cNvPr id="16" name="任意多边形 15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3500000" scaled="0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0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AE002B"/>
              </a:solidFill>
              <a:ln>
                <a:noFill/>
              </a:ln>
              <a:effectLst>
                <a:innerShdw blurRad="114300" dist="25400" dir="81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文本框 40"/>
            <p:cNvSpPr txBox="1"/>
            <p:nvPr/>
          </p:nvSpPr>
          <p:spPr>
            <a:xfrm>
              <a:off x="3520710" y="1665289"/>
              <a:ext cx="1619250" cy="122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 dirty="0">
                  <a:solidFill>
                    <a:schemeClr val="bg1"/>
                  </a:solidFill>
                  <a:latin typeface="Impact" panose="020B0806030902050204" pitchFamily="34" charset="0"/>
                </a:rPr>
                <a:t>95</a:t>
              </a:r>
              <a:r>
                <a:rPr lang="en-US" altLang="zh-CN" sz="27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文本框 41"/>
            <p:cNvSpPr txBox="1"/>
            <p:nvPr/>
          </p:nvSpPr>
          <p:spPr>
            <a:xfrm>
              <a:off x="6755946" y="1982344"/>
              <a:ext cx="1619250" cy="111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50" dirty="0">
                  <a:solidFill>
                    <a:schemeClr val="bg1"/>
                  </a:solidFill>
                  <a:latin typeface="Impact" panose="020B0806030902050204" pitchFamily="34" charset="0"/>
                </a:rPr>
                <a:t>77</a:t>
              </a:r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文本框 42"/>
            <p:cNvSpPr txBox="1"/>
            <p:nvPr/>
          </p:nvSpPr>
          <p:spPr>
            <a:xfrm>
              <a:off x="6474478" y="4706078"/>
              <a:ext cx="1619250" cy="100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56</a:t>
              </a:r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文本框 43"/>
            <p:cNvSpPr txBox="1"/>
            <p:nvPr/>
          </p:nvSpPr>
          <p:spPr>
            <a:xfrm>
              <a:off x="4381056" y="4491775"/>
              <a:ext cx="1619250" cy="935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chemeClr val="bg1"/>
                  </a:solidFill>
                  <a:latin typeface="Impact" panose="020B0806030902050204" pitchFamily="34" charset="0"/>
                </a:rPr>
                <a:t>36</a:t>
              </a:r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4" name="文本框 96"/>
          <p:cNvSpPr txBox="1"/>
          <p:nvPr/>
        </p:nvSpPr>
        <p:spPr>
          <a:xfrm>
            <a:off x="6897362" y="2024168"/>
            <a:ext cx="14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13"/>
          <p:cNvSpPr txBox="1"/>
          <p:nvPr/>
        </p:nvSpPr>
        <p:spPr>
          <a:xfrm>
            <a:off x="827767" y="2325922"/>
            <a:ext cx="1685936" cy="49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00"/>
          <p:cNvSpPr txBox="1"/>
          <p:nvPr/>
        </p:nvSpPr>
        <p:spPr>
          <a:xfrm>
            <a:off x="6519271" y="3967934"/>
            <a:ext cx="14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113"/>
          <p:cNvSpPr txBox="1"/>
          <p:nvPr/>
        </p:nvSpPr>
        <p:spPr>
          <a:xfrm>
            <a:off x="1941904" y="4085281"/>
            <a:ext cx="1685936" cy="49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04"/>
          <p:cNvSpPr txBox="1"/>
          <p:nvPr/>
        </p:nvSpPr>
        <p:spPr>
          <a:xfrm>
            <a:off x="2381459" y="3859947"/>
            <a:ext cx="132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13"/>
          <p:cNvSpPr txBox="1"/>
          <p:nvPr/>
        </p:nvSpPr>
        <p:spPr>
          <a:xfrm>
            <a:off x="6897362" y="2272333"/>
            <a:ext cx="1685936" cy="49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08"/>
          <p:cNvSpPr txBox="1"/>
          <p:nvPr/>
        </p:nvSpPr>
        <p:spPr>
          <a:xfrm>
            <a:off x="1247185" y="2051893"/>
            <a:ext cx="132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13"/>
          <p:cNvSpPr txBox="1"/>
          <p:nvPr/>
        </p:nvSpPr>
        <p:spPr>
          <a:xfrm>
            <a:off x="6548011" y="4228320"/>
            <a:ext cx="1685936" cy="49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5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/>
        </p:nvSpPr>
        <p:spPr bwMode="auto">
          <a:xfrm>
            <a:off x="3502997" y="646219"/>
            <a:ext cx="784182" cy="781007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166325" y="2041555"/>
            <a:ext cx="1477882" cy="1477882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2502927" y="2352688"/>
            <a:ext cx="847679" cy="849266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510723" y="3594045"/>
            <a:ext cx="793707" cy="798469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394913" y="2251093"/>
            <a:ext cx="612742" cy="617504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701214" y="2930506"/>
            <a:ext cx="1306441" cy="1306441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ctr" anchorCtr="1" compatLnSpc="1">
            <a:prstTxWarp prst="textNoShape">
              <a:avLst/>
            </a:prstTxWarp>
          </a:bodyPr>
          <a:lstStyle/>
          <a:p>
            <a:endParaRPr lang="zh-CN" altLang="en-US" sz="4267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2066388" y="795436"/>
            <a:ext cx="2073161" cy="2073161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ctr" anchorCtr="1" compatLnSpc="1">
            <a:prstTxWarp prst="textNoShape">
              <a:avLst/>
            </a:prstTxWarp>
          </a:bodyPr>
          <a:lstStyle/>
          <a:p>
            <a:endParaRPr lang="zh-CN" altLang="en-US" sz="6258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2066387" y="2930506"/>
            <a:ext cx="1009594" cy="1008008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87208" y="2232736"/>
            <a:ext cx="3635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buNone/>
            </a:pPr>
            <a:r>
              <a:rPr lang="en-US" altLang="zh-CN" sz="4800" b="1" cap="all" spc="300" dirty="0">
                <a:solidFill>
                  <a:srgbClr val="AE002B"/>
                </a:solidFill>
                <a:latin typeface="Abadi Extra Light" panose="020B0204020104020204" pitchFamily="34" charset="0"/>
                <a:ea typeface="+mj-ea"/>
                <a:cs typeface="Arial" panose="020B0604020202020204" pitchFamily="34" charset="0"/>
              </a:rPr>
              <a:t>thanks</a:t>
            </a:r>
            <a:endParaRPr lang="zh-CN" altLang="en-US" sz="4800" b="1" cap="all" spc="300" dirty="0">
              <a:solidFill>
                <a:srgbClr val="AE002B"/>
              </a:solidFill>
              <a:latin typeface="Abadi Extra Light" panose="020B0204020104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72946" y="1348415"/>
            <a:ext cx="1920417" cy="1142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27" dirty="0">
                <a:solidFill>
                  <a:srgbClr val="AE002B"/>
                </a:solidFill>
                <a:latin typeface="Impact" panose="020B0806030902050204" pitchFamily="34" charset="0"/>
              </a:rPr>
              <a:t>20XX</a:t>
            </a:r>
            <a:endParaRPr lang="zh-CN" altLang="en-US" sz="6827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1599FD6D-D15D-19C2-A340-9F302781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177" y="3699268"/>
            <a:ext cx="36466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5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zh-CN" altLang="en-US" sz="105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05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FREEPPT7.COM  PERSON: SHEJISHI</a:t>
            </a:r>
            <a:endParaRPr lang="zh-CN" altLang="en-US" sz="105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924CEC23-CBB8-2B27-CE82-B8A137DC35B2}"/>
              </a:ext>
            </a:extLst>
          </p:cNvPr>
          <p:cNvSpPr/>
          <p:nvPr/>
        </p:nvSpPr>
        <p:spPr>
          <a:xfrm>
            <a:off x="7186814" y="434773"/>
            <a:ext cx="1301347" cy="35599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3">
            <a:hlinkClick r:id="rId3"/>
            <a:extLst>
              <a:ext uri="{FF2B5EF4-FFF2-40B4-BE49-F238E27FC236}">
                <a16:creationId xmlns:a16="http://schemas.microsoft.com/office/drawing/2014/main" id="{6EBD4D8B-333B-C673-E26E-674EC6EB9FE4}"/>
              </a:ext>
            </a:extLst>
          </p:cNvPr>
          <p:cNvSpPr txBox="1"/>
          <p:nvPr/>
        </p:nvSpPr>
        <p:spPr>
          <a:xfrm>
            <a:off x="4034674" y="414629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5" grpId="1"/>
      <p:bldP spid="29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345239"/>
            <a:ext cx="9144000" cy="792956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412234" y="1145347"/>
            <a:ext cx="6172200" cy="161210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80235" y="2208126"/>
            <a:ext cx="5704199" cy="253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ja-JP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 defTabSz="342900">
              <a:defRPr/>
            </a:pPr>
            <a:endParaRPr lang="es-CO" altLang="ja-JP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>
              <a:defRPr/>
            </a:pPr>
            <a:r>
              <a:rPr lang="es-CO" altLang="ja-JP" sz="1013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sz="1013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sz="1013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>
              <a:defRPr/>
            </a:pPr>
            <a:endParaRPr lang="es-CO" altLang="ja-JP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lang="en-US" altLang="zh-CN" dirty="0" err="1">
                <a:solidFill>
                  <a:srgbClr val="4472C4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lang="es-CO" altLang="ja-JP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lang="es-CO" altLang="ja-JP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es-CO" altLang="ja-JP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s-CO" altLang="ja-JP" dirty="0">
                <a:solidFill>
                  <a:srgbClr val="106ABE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dirty="0">
              <a:solidFill>
                <a:srgbClr val="106AB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/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/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/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/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/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/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/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/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/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/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/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/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/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/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/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/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/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/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/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/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/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/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/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/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/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/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/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/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/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/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/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/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/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/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/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/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/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/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/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/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/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/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/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/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/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/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/>
          <p:cNvSpPr/>
          <p:nvPr/>
        </p:nvSpPr>
        <p:spPr>
          <a:xfrm>
            <a:off x="8248663" y="42395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/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/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/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574769" y="2730455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/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/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/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/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/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/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/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/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/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/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/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/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/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/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/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/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/>
          <p:cNvSpPr/>
          <p:nvPr/>
        </p:nvSpPr>
        <p:spPr>
          <a:xfrm rot="189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/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/>
          <p:cNvSpPr/>
          <p:nvPr/>
        </p:nvSpPr>
        <p:spPr>
          <a:xfrm>
            <a:off x="3341797" y="1087722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/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/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7598204" y="19498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/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/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6114" y="2101481"/>
            <a:ext cx="27963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27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114" y="2563562"/>
            <a:ext cx="3851844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53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853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2106525" y="1881304"/>
            <a:ext cx="1499982" cy="1499981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ctr" anchorCtr="1" compatLnSpc="1">
            <a:prstTxWarp prst="textNoShape">
              <a:avLst/>
            </a:prstTxWarp>
          </a:bodyPr>
          <a:lstStyle/>
          <a:p>
            <a:endParaRPr lang="zh-CN" altLang="en-US" sz="6258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3458" y="2073193"/>
            <a:ext cx="1006116" cy="11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27" dirty="0">
                <a:solidFill>
                  <a:srgbClr val="AE002B"/>
                </a:solidFill>
                <a:latin typeface="Impact" panose="020B0806030902050204" pitchFamily="34" charset="0"/>
              </a:rPr>
              <a:t>01</a:t>
            </a:r>
            <a:endParaRPr lang="zh-CN" altLang="en-US" sz="6827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9352" y="1290528"/>
            <a:ext cx="1656402" cy="2195340"/>
            <a:chOff x="838994" y="1290926"/>
            <a:chExt cx="1656913" cy="2196018"/>
          </a:xfrm>
        </p:grpSpPr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838994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rgbClr val="AE002B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68" tIns="34284" rIns="68568" bIns="34284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05463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35838" y="1290926"/>
              <a:ext cx="76891" cy="55229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847283" y="1290926"/>
              <a:ext cx="76891" cy="55229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512728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53457" y="2074406"/>
              <a:ext cx="1219891" cy="12198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19458" y="1290528"/>
            <a:ext cx="1656402" cy="2195340"/>
            <a:chOff x="2819711" y="1290926"/>
            <a:chExt cx="1656913" cy="2196018"/>
          </a:xfrm>
        </p:grpSpPr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819711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rgbClr val="AE002B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68" tIns="34284" rIns="68568" bIns="34284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986180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16555" y="1290926"/>
              <a:ext cx="76891" cy="55229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828000" y="1290926"/>
              <a:ext cx="76891" cy="552293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3493445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038221" y="2063291"/>
              <a:ext cx="1219891" cy="1219889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51329" y="1290528"/>
            <a:ext cx="1656402" cy="2195340"/>
            <a:chOff x="4752178" y="1290926"/>
            <a:chExt cx="1656913" cy="2196018"/>
          </a:xfrm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4752178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rgbClr val="AE002B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68" tIns="34284" rIns="68568" bIns="34284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918647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49023" y="1290926"/>
              <a:ext cx="76891" cy="55229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760467" y="1290926"/>
              <a:ext cx="76891" cy="552293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5425913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966640" y="2060275"/>
              <a:ext cx="1219891" cy="1219889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83201" y="1290528"/>
            <a:ext cx="1656402" cy="2195340"/>
            <a:chOff x="6684645" y="1290926"/>
            <a:chExt cx="1656913" cy="2196018"/>
          </a:xfrm>
        </p:grpSpPr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6684645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rgbClr val="AE002B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68" tIns="34284" rIns="68568" bIns="34284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851114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81490" y="1290926"/>
              <a:ext cx="76891" cy="55229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7692934" y="1290926"/>
              <a:ext cx="76891" cy="552293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358380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899108" y="2063291"/>
              <a:ext cx="1219891" cy="1219889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等腰三角形 15"/>
          <p:cNvSpPr>
            <a:spLocks noChangeArrowheads="1"/>
          </p:cNvSpPr>
          <p:nvPr/>
        </p:nvSpPr>
        <p:spPr bwMode="auto">
          <a:xfrm flipV="1">
            <a:off x="1624923" y="3562045"/>
            <a:ext cx="215833" cy="144418"/>
          </a:xfrm>
          <a:prstGeom prst="triangle">
            <a:avLst>
              <a:gd name="adj" fmla="val 50000"/>
            </a:avLst>
          </a:pr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ctr" anchorCtr="0" compatLnSpc="1"/>
          <a:lstStyle/>
          <a:p>
            <a:endParaRPr lang="zh-CN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等腰三角形 26"/>
          <p:cNvSpPr>
            <a:spLocks noChangeArrowheads="1"/>
          </p:cNvSpPr>
          <p:nvPr/>
        </p:nvSpPr>
        <p:spPr bwMode="auto">
          <a:xfrm flipV="1">
            <a:off x="3581707" y="3562045"/>
            <a:ext cx="215833" cy="144418"/>
          </a:xfrm>
          <a:prstGeom prst="triangle">
            <a:avLst>
              <a:gd name="adj" fmla="val 50000"/>
            </a:avLst>
          </a:pr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ctr" anchorCtr="0" compatLnSpc="1"/>
          <a:lstStyle/>
          <a:p>
            <a:endParaRPr lang="zh-CN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等腰三角形 32"/>
          <p:cNvSpPr>
            <a:spLocks noChangeArrowheads="1"/>
          </p:cNvSpPr>
          <p:nvPr/>
        </p:nvSpPr>
        <p:spPr bwMode="auto">
          <a:xfrm flipV="1">
            <a:off x="5422639" y="3562045"/>
            <a:ext cx="215833" cy="144418"/>
          </a:xfrm>
          <a:prstGeom prst="triangle">
            <a:avLst>
              <a:gd name="adj" fmla="val 50000"/>
            </a:avLst>
          </a:pr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ctr" anchorCtr="0" compatLnSpc="1"/>
          <a:lstStyle/>
          <a:p>
            <a:endParaRPr lang="zh-CN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等腰三角形 38"/>
          <p:cNvSpPr>
            <a:spLocks noChangeArrowheads="1"/>
          </p:cNvSpPr>
          <p:nvPr/>
        </p:nvSpPr>
        <p:spPr bwMode="auto">
          <a:xfrm flipV="1">
            <a:off x="7390530" y="3562045"/>
            <a:ext cx="215833" cy="144418"/>
          </a:xfrm>
          <a:prstGeom prst="triangle">
            <a:avLst>
              <a:gd name="adj" fmla="val 50000"/>
            </a:avLst>
          </a:prstGeom>
          <a:solidFill>
            <a:srgbClr val="AE002B"/>
          </a:solidFill>
          <a:ln>
            <a:noFill/>
          </a:ln>
        </p:spPr>
        <p:txBody>
          <a:bodyPr vert="horz" wrap="square" lIns="91412" tIns="45706" rIns="91412" bIns="45706" numCol="1" anchor="ctr" anchorCtr="0" compatLnSpc="1"/>
          <a:lstStyle/>
          <a:p>
            <a:endParaRPr lang="zh-CN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1083568" y="3856575"/>
            <a:ext cx="898433" cy="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7"/>
          <p:cNvSpPr>
            <a:spLocks noChangeArrowheads="1"/>
          </p:cNvSpPr>
          <p:nvPr/>
        </p:nvSpPr>
        <p:spPr bwMode="auto">
          <a:xfrm>
            <a:off x="1753470" y="3942928"/>
            <a:ext cx="548312" cy="1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700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915528" y="4114146"/>
            <a:ext cx="1903929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in the description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矩形 9"/>
          <p:cNvSpPr>
            <a:spLocks noChangeArrowheads="1"/>
          </p:cNvSpPr>
          <p:nvPr/>
        </p:nvSpPr>
        <p:spPr bwMode="auto">
          <a:xfrm>
            <a:off x="3051667" y="3856575"/>
            <a:ext cx="898433" cy="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7"/>
          <p:cNvSpPr>
            <a:spLocks noChangeArrowheads="1"/>
          </p:cNvSpPr>
          <p:nvPr/>
        </p:nvSpPr>
        <p:spPr bwMode="auto">
          <a:xfrm>
            <a:off x="3721572" y="3942928"/>
            <a:ext cx="548312" cy="1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700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2883628" y="4114146"/>
            <a:ext cx="1903929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in the description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矩形 9"/>
          <p:cNvSpPr>
            <a:spLocks noChangeArrowheads="1"/>
          </p:cNvSpPr>
          <p:nvPr/>
        </p:nvSpPr>
        <p:spPr bwMode="auto">
          <a:xfrm>
            <a:off x="4968567" y="3856575"/>
            <a:ext cx="898433" cy="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7"/>
          <p:cNvSpPr>
            <a:spLocks noChangeArrowheads="1"/>
          </p:cNvSpPr>
          <p:nvPr/>
        </p:nvSpPr>
        <p:spPr bwMode="auto">
          <a:xfrm>
            <a:off x="5638471" y="3942928"/>
            <a:ext cx="548312" cy="1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700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4800528" y="4114146"/>
            <a:ext cx="1903929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in the description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矩形 9"/>
          <p:cNvSpPr>
            <a:spLocks noChangeArrowheads="1"/>
          </p:cNvSpPr>
          <p:nvPr/>
        </p:nvSpPr>
        <p:spPr bwMode="auto">
          <a:xfrm>
            <a:off x="6860493" y="3856575"/>
            <a:ext cx="898433" cy="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7"/>
          <p:cNvSpPr>
            <a:spLocks noChangeArrowheads="1"/>
          </p:cNvSpPr>
          <p:nvPr/>
        </p:nvSpPr>
        <p:spPr bwMode="auto">
          <a:xfrm>
            <a:off x="7530395" y="3942928"/>
            <a:ext cx="548312" cy="1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700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6692452" y="4114146"/>
            <a:ext cx="1903929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in the description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596762011"/>
              </p:ext>
            </p:extLst>
          </p:nvPr>
        </p:nvGraphicFramePr>
        <p:xfrm>
          <a:off x="596581" y="1051942"/>
          <a:ext cx="2703071" cy="1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54287859"/>
              </p:ext>
            </p:extLst>
          </p:nvPr>
        </p:nvGraphicFramePr>
        <p:xfrm>
          <a:off x="2346234" y="1051942"/>
          <a:ext cx="2703071" cy="1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3847551403"/>
              </p:ext>
            </p:extLst>
          </p:nvPr>
        </p:nvGraphicFramePr>
        <p:xfrm>
          <a:off x="4095886" y="1051942"/>
          <a:ext cx="2703071" cy="1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532740845"/>
              </p:ext>
            </p:extLst>
          </p:nvPr>
        </p:nvGraphicFramePr>
        <p:xfrm>
          <a:off x="5845540" y="1051942"/>
          <a:ext cx="2703071" cy="1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文本框 13"/>
          <p:cNvSpPr txBox="1"/>
          <p:nvPr/>
        </p:nvSpPr>
        <p:spPr>
          <a:xfrm>
            <a:off x="1500375" y="2615475"/>
            <a:ext cx="9439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2018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3304011" y="2615475"/>
            <a:ext cx="9439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2020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5002458" y="2615475"/>
            <a:ext cx="9439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2022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文本框 16"/>
          <p:cNvSpPr txBox="1"/>
          <p:nvPr/>
        </p:nvSpPr>
        <p:spPr>
          <a:xfrm>
            <a:off x="6806092" y="2615475"/>
            <a:ext cx="9439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20XX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678508" y="3225794"/>
            <a:ext cx="1239839" cy="248209"/>
            <a:chOff x="2080894" y="4828841"/>
            <a:chExt cx="1652904" cy="331021"/>
          </a:xfrm>
        </p:grpSpPr>
        <p:sp>
          <p:nvSpPr>
            <p:cNvPr id="16" name="圆角矩形 15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BFBFBF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7" name="文本框 43"/>
            <p:cNvSpPr txBox="1"/>
            <p:nvPr/>
          </p:nvSpPr>
          <p:spPr>
            <a:xfrm>
              <a:off x="2346328" y="4828841"/>
              <a:ext cx="1387470" cy="331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  <a:endParaRPr lang="zh-CN" altLang="en-US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58118" y="3225794"/>
            <a:ext cx="1239839" cy="248209"/>
            <a:chOff x="2080894" y="4828841"/>
            <a:chExt cx="1652904" cy="331021"/>
          </a:xfrm>
        </p:grpSpPr>
        <p:sp>
          <p:nvSpPr>
            <p:cNvPr id="19" name="圆角矩形 18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AE002B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0" name="文本框 41"/>
            <p:cNvSpPr txBox="1"/>
            <p:nvPr/>
          </p:nvSpPr>
          <p:spPr>
            <a:xfrm>
              <a:off x="2346328" y="4828841"/>
              <a:ext cx="1387470" cy="331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  <a:endParaRPr lang="zh-CN" altLang="en-US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09310" y="3225794"/>
            <a:ext cx="1239839" cy="248209"/>
            <a:chOff x="2080894" y="4828841"/>
            <a:chExt cx="1652904" cy="331021"/>
          </a:xfrm>
        </p:grpSpPr>
        <p:sp>
          <p:nvSpPr>
            <p:cNvPr id="22" name="圆角矩形 21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AE002B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3" name="文本框 39"/>
            <p:cNvSpPr txBox="1"/>
            <p:nvPr/>
          </p:nvSpPr>
          <p:spPr>
            <a:xfrm>
              <a:off x="2346328" y="4828841"/>
              <a:ext cx="1387470" cy="331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  <a:endParaRPr lang="zh-CN" altLang="en-US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83713" y="3225794"/>
            <a:ext cx="1239839" cy="248209"/>
            <a:chOff x="2080894" y="4828841"/>
            <a:chExt cx="1652904" cy="331021"/>
          </a:xfrm>
        </p:grpSpPr>
        <p:sp>
          <p:nvSpPr>
            <p:cNvPr id="25" name="圆角矩形 24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BFBFBF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6" name="文本框 37"/>
            <p:cNvSpPr txBox="1"/>
            <p:nvPr/>
          </p:nvSpPr>
          <p:spPr>
            <a:xfrm>
              <a:off x="2346328" y="4828841"/>
              <a:ext cx="1387470" cy="331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  <a:endParaRPr lang="zh-CN" altLang="en-US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1282810" y="3867594"/>
            <a:ext cx="65795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113"/>
          <p:cNvSpPr txBox="1"/>
          <p:nvPr/>
        </p:nvSpPr>
        <p:spPr>
          <a:xfrm>
            <a:off x="1290513" y="3969919"/>
            <a:ext cx="657187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8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3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8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3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3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8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Graphic spid="7" grpId="0">
        <p:bldAsOne/>
      </p:bldGraphic>
      <p:bldGraphic spid="7" grpId="1">
        <p:bldAsOne/>
      </p:bldGraphic>
      <p:bldGraphic spid="7" grpId="2">
        <p:bldAsOne/>
      </p:bldGraphic>
      <p:bldGraphic spid="7" grpId="3">
        <p:bldAsOne/>
      </p:bldGraphic>
      <p:bldGraphic spid="7" grpId="4">
        <p:bldAsOne/>
      </p:bldGraphic>
      <p:bldGraphic spid="8" grpId="0">
        <p:bldAsOne/>
      </p:bldGraphic>
      <p:bldGraphic spid="8" grpId="1">
        <p:bldAsOne/>
      </p:bldGraphic>
      <p:bldGraphic spid="8" grpId="2">
        <p:bldAsOne/>
      </p:bldGraphic>
      <p:bldGraphic spid="8" grpId="3">
        <p:bldAsOne/>
      </p:bldGraphic>
      <p:bldGraphic spid="8" grpId="4">
        <p:bldAsOne/>
      </p:bldGraphic>
      <p:bldGraphic spid="9" grpId="0">
        <p:bldAsOne/>
      </p:bldGraphic>
      <p:bldGraphic spid="9" grpId="1">
        <p:bldAsOne/>
      </p:bldGraphic>
      <p:bldGraphic spid="9" grpId="2">
        <p:bldAsOne/>
      </p:bldGraphic>
      <p:bldGraphic spid="9" grpId="3">
        <p:bldAsOne/>
      </p:bldGraphic>
      <p:bldGraphic spid="9" grpId="4">
        <p:bldAsOne/>
      </p:bldGraphic>
      <p:bldGraphic spid="10" grpId="0">
        <p:bldAsOne/>
      </p:bldGraphic>
      <p:bldGraphic spid="10" grpId="1">
        <p:bldAsOne/>
      </p:bldGraphic>
      <p:bldGraphic spid="10" grpId="2">
        <p:bldAsOne/>
      </p:bldGraphic>
      <p:bldGraphic spid="10" grpId="3">
        <p:bldAsOne/>
      </p:bldGraphic>
      <p:bldGraphic spid="10" grpId="4">
        <p:bldAsOne/>
      </p:bldGraphic>
      <p:bldP spid="11" grpId="0"/>
      <p:bldP spid="12" grpId="0"/>
      <p:bldP spid="13" grpId="0"/>
      <p:bldP spid="1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 rot="2581990">
            <a:off x="1566329" y="1738207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AE002B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 rot="2581990">
            <a:off x="3270868" y="2668262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AE002B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 rot="2581990">
            <a:off x="6385640" y="2525507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AE002B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 rot="2581990">
            <a:off x="4627576" y="1623054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AE002B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00497" y="1940399"/>
            <a:ext cx="6059135" cy="1599168"/>
            <a:chOff x="1867086" y="2587797"/>
            <a:chExt cx="8077794" cy="2132718"/>
          </a:xfrm>
        </p:grpSpPr>
        <p:sp>
          <p:nvSpPr>
            <p:cNvPr id="12" name="任意多边形 11"/>
            <p:cNvSpPr/>
            <p:nvPr/>
          </p:nvSpPr>
          <p:spPr>
            <a:xfrm rot="21481990">
              <a:off x="1867086" y="2587797"/>
              <a:ext cx="8077794" cy="2132718"/>
            </a:xfrm>
            <a:custGeom>
              <a:avLst/>
              <a:gdLst>
                <a:gd name="connsiteX0" fmla="*/ 6382501 w 7023637"/>
                <a:gd name="connsiteY0" fmla="*/ 230936 h 1854397"/>
                <a:gd name="connsiteX1" fmla="*/ 6984659 w 7023637"/>
                <a:gd name="connsiteY1" fmla="*/ 833094 h 1854397"/>
                <a:gd name="connsiteX2" fmla="*/ 6984659 w 7023637"/>
                <a:gd name="connsiteY2" fmla="*/ 1021294 h 1854397"/>
                <a:gd name="connsiteX3" fmla="*/ 6382502 w 7023637"/>
                <a:gd name="connsiteY3" fmla="*/ 1623452 h 1854397"/>
                <a:gd name="connsiteX4" fmla="*/ 6238324 w 7023637"/>
                <a:gd name="connsiteY4" fmla="*/ 1652686 h 1854397"/>
                <a:gd name="connsiteX5" fmla="*/ 6233468 w 7023637"/>
                <a:gd name="connsiteY5" fmla="*/ 1649461 h 1854397"/>
                <a:gd name="connsiteX6" fmla="*/ 5619292 w 7023637"/>
                <a:gd name="connsiteY6" fmla="*/ 1035284 h 1854397"/>
                <a:gd name="connsiteX7" fmla="*/ 5381956 w 7023637"/>
                <a:gd name="connsiteY7" fmla="*/ 1035284 h 1854397"/>
                <a:gd name="connsiteX8" fmla="*/ 4622585 w 7023637"/>
                <a:gd name="connsiteY8" fmla="*/ 1794655 h 1854397"/>
                <a:gd name="connsiteX9" fmla="*/ 4612056 w 7023637"/>
                <a:gd name="connsiteY9" fmla="*/ 1810510 h 1854397"/>
                <a:gd name="connsiteX10" fmla="*/ 4564487 w 7023637"/>
                <a:gd name="connsiteY10" fmla="*/ 1842098 h 1854397"/>
                <a:gd name="connsiteX11" fmla="*/ 4423292 w 7023637"/>
                <a:gd name="connsiteY11" fmla="*/ 1835186 h 1854397"/>
                <a:gd name="connsiteX12" fmla="*/ 4387173 w 7023637"/>
                <a:gd name="connsiteY12" fmla="*/ 1808553 h 1854397"/>
                <a:gd name="connsiteX13" fmla="*/ 4380859 w 7023637"/>
                <a:gd name="connsiteY13" fmla="*/ 1799045 h 1854397"/>
                <a:gd name="connsiteX14" fmla="*/ 3621487 w 7023637"/>
                <a:gd name="connsiteY14" fmla="*/ 1039674 h 1854397"/>
                <a:gd name="connsiteX15" fmla="*/ 3439668 w 7023637"/>
                <a:gd name="connsiteY15" fmla="*/ 1002808 h 1854397"/>
                <a:gd name="connsiteX16" fmla="*/ 3407952 w 7023637"/>
                <a:gd name="connsiteY16" fmla="*/ 1023869 h 1854397"/>
                <a:gd name="connsiteX17" fmla="*/ 2808370 w 7023637"/>
                <a:gd name="connsiteY17" fmla="*/ 1623451 h 1854397"/>
                <a:gd name="connsiteX18" fmla="*/ 2620170 w 7023637"/>
                <a:gd name="connsiteY18" fmla="*/ 1623451 h 1854397"/>
                <a:gd name="connsiteX19" fmla="*/ 2194586 w 7023637"/>
                <a:gd name="connsiteY19" fmla="*/ 1197867 h 1854397"/>
                <a:gd name="connsiteX20" fmla="*/ 2194565 w 7023637"/>
                <a:gd name="connsiteY20" fmla="*/ 1197867 h 1854397"/>
                <a:gd name="connsiteX21" fmla="*/ 2042569 w 7023637"/>
                <a:gd name="connsiteY21" fmla="*/ 1045871 h 1854397"/>
                <a:gd name="connsiteX22" fmla="*/ 1805233 w 7023637"/>
                <a:gd name="connsiteY22" fmla="*/ 1045871 h 1854397"/>
                <a:gd name="connsiteX23" fmla="*/ 1045861 w 7023637"/>
                <a:gd name="connsiteY23" fmla="*/ 1805242 h 1854397"/>
                <a:gd name="connsiteX24" fmla="*/ 1045860 w 7023637"/>
                <a:gd name="connsiteY24" fmla="*/ 1805244 h 1854397"/>
                <a:gd name="connsiteX25" fmla="*/ 990345 w 7023637"/>
                <a:gd name="connsiteY25" fmla="*/ 1842109 h 1854397"/>
                <a:gd name="connsiteX26" fmla="*/ 808525 w 7023637"/>
                <a:gd name="connsiteY26" fmla="*/ 1805243 h 1854397"/>
                <a:gd name="connsiteX27" fmla="*/ 49154 w 7023637"/>
                <a:gd name="connsiteY27" fmla="*/ 1045872 h 1854397"/>
                <a:gd name="connsiteX28" fmla="*/ 49154 w 7023637"/>
                <a:gd name="connsiteY28" fmla="*/ 808536 h 1854397"/>
                <a:gd name="connsiteX29" fmla="*/ 808525 w 7023637"/>
                <a:gd name="connsiteY29" fmla="*/ 49164 h 1854397"/>
                <a:gd name="connsiteX30" fmla="*/ 1045861 w 7023637"/>
                <a:gd name="connsiteY30" fmla="*/ 49164 h 1854397"/>
                <a:gd name="connsiteX31" fmla="*/ 1653226 w 7023637"/>
                <a:gd name="connsiteY31" fmla="*/ 656529 h 1854397"/>
                <a:gd name="connsiteX32" fmla="*/ 1653248 w 7023637"/>
                <a:gd name="connsiteY32" fmla="*/ 656529 h 1854397"/>
                <a:gd name="connsiteX33" fmla="*/ 1805243 w 7023637"/>
                <a:gd name="connsiteY33" fmla="*/ 808524 h 1854397"/>
                <a:gd name="connsiteX34" fmla="*/ 2042579 w 7023637"/>
                <a:gd name="connsiteY34" fmla="*/ 808524 h 1854397"/>
                <a:gd name="connsiteX35" fmla="*/ 2112731 w 7023637"/>
                <a:gd name="connsiteY35" fmla="*/ 738372 h 1854397"/>
                <a:gd name="connsiteX36" fmla="*/ 2620169 w 7023637"/>
                <a:gd name="connsiteY36" fmla="*/ 230935 h 1854397"/>
                <a:gd name="connsiteX37" fmla="*/ 2808370 w 7023637"/>
                <a:gd name="connsiteY37" fmla="*/ 230935 h 1854397"/>
                <a:gd name="connsiteX38" fmla="*/ 3236140 w 7023637"/>
                <a:gd name="connsiteY38" fmla="*/ 658705 h 1854397"/>
                <a:gd name="connsiteX39" fmla="*/ 3240530 w 7023637"/>
                <a:gd name="connsiteY39" fmla="*/ 658705 h 1854397"/>
                <a:gd name="connsiteX40" fmla="*/ 3388156 w 7023637"/>
                <a:gd name="connsiteY40" fmla="*/ 806331 h 1854397"/>
                <a:gd name="connsiteX41" fmla="*/ 3625492 w 7023637"/>
                <a:gd name="connsiteY41" fmla="*/ 806331 h 1854397"/>
                <a:gd name="connsiteX42" fmla="*/ 4382672 w 7023637"/>
                <a:gd name="connsiteY42" fmla="*/ 49151 h 1854397"/>
                <a:gd name="connsiteX43" fmla="*/ 4438185 w 7023637"/>
                <a:gd name="connsiteY43" fmla="*/ 12288 h 1854397"/>
                <a:gd name="connsiteX44" fmla="*/ 4579381 w 7023637"/>
                <a:gd name="connsiteY44" fmla="*/ 19201 h 1854397"/>
                <a:gd name="connsiteX45" fmla="*/ 4615497 w 7023637"/>
                <a:gd name="connsiteY45" fmla="*/ 45831 h 1854397"/>
                <a:gd name="connsiteX46" fmla="*/ 4621812 w 7023637"/>
                <a:gd name="connsiteY46" fmla="*/ 55341 h 1854397"/>
                <a:gd name="connsiteX47" fmla="*/ 5381183 w 7023637"/>
                <a:gd name="connsiteY47" fmla="*/ 814712 h 1854397"/>
                <a:gd name="connsiteX48" fmla="*/ 5618519 w 7023637"/>
                <a:gd name="connsiteY48" fmla="*/ 814712 h 1854397"/>
                <a:gd name="connsiteX49" fmla="*/ 6218098 w 7023637"/>
                <a:gd name="connsiteY49" fmla="*/ 215133 h 1854397"/>
                <a:gd name="connsiteX50" fmla="*/ 6238324 w 7023637"/>
                <a:gd name="connsiteY50" fmla="*/ 201702 h 1854397"/>
                <a:gd name="connsiteX51" fmla="*/ 6382501 w 7023637"/>
                <a:gd name="connsiteY51" fmla="*/ 230936 h 18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3637" h="185439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gradFill>
              <a:gsLst>
                <a:gs pos="100000">
                  <a:srgbClr val="F5F5F5"/>
                </a:gs>
                <a:gs pos="0">
                  <a:srgbClr val="D9D9D9"/>
                </a:gs>
              </a:gsLst>
              <a:lin ang="540000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334755" y="2991558"/>
              <a:ext cx="1298236" cy="738835"/>
              <a:chOff x="3499046" y="4615023"/>
              <a:chExt cx="1128815" cy="642418"/>
            </a:xfrm>
          </p:grpSpPr>
          <p:sp>
            <p:nvSpPr>
              <p:cNvPr id="49" name="文本框 45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A</a:t>
                </a:r>
                <a:endParaRPr lang="zh-CN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0" name="文本框 46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22326" y="3056886"/>
              <a:ext cx="1239811" cy="677265"/>
              <a:chOff x="3556196" y="4615023"/>
              <a:chExt cx="1078015" cy="588882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B</a:t>
                </a:r>
                <a:endParaRPr lang="zh-CN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419525" y="2836259"/>
              <a:ext cx="1298236" cy="738835"/>
              <a:chOff x="3499046" y="4615023"/>
              <a:chExt cx="1128815" cy="642418"/>
            </a:xfrm>
          </p:grpSpPr>
          <p:sp>
            <p:nvSpPr>
              <p:cNvPr id="45" name="文本框 52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C</a:t>
                </a:r>
                <a:endParaRPr lang="zh-CN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6" name="文本框 53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463100" y="2991561"/>
              <a:ext cx="1239811" cy="677265"/>
              <a:chOff x="3556196" y="4615023"/>
              <a:chExt cx="1078015" cy="588882"/>
            </a:xfrm>
          </p:grpSpPr>
          <p:sp>
            <p:nvSpPr>
              <p:cNvPr id="43" name="文本框 55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D</a:t>
                </a:r>
                <a:endParaRPr lang="zh-CN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4" name="文本框 56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6760006" y="3656172"/>
              <a:ext cx="608364" cy="577625"/>
              <a:chOff x="4797" y="1501"/>
              <a:chExt cx="950" cy="902"/>
            </a:xfrm>
            <a:solidFill>
              <a:srgbClr val="01ACBE"/>
            </a:solidFill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4797" y="1501"/>
                <a:ext cx="950" cy="902"/>
              </a:xfrm>
              <a:custGeom>
                <a:avLst/>
                <a:gdLst>
                  <a:gd name="T0" fmla="*/ 384 w 399"/>
                  <a:gd name="T1" fmla="*/ 350 h 379"/>
                  <a:gd name="T2" fmla="*/ 371 w 399"/>
                  <a:gd name="T3" fmla="*/ 360 h 379"/>
                  <a:gd name="T4" fmla="*/ 307 w 399"/>
                  <a:gd name="T5" fmla="*/ 360 h 379"/>
                  <a:gd name="T6" fmla="*/ 307 w 399"/>
                  <a:gd name="T7" fmla="*/ 349 h 379"/>
                  <a:gd name="T8" fmla="*/ 297 w 399"/>
                  <a:gd name="T9" fmla="*/ 349 h 379"/>
                  <a:gd name="T10" fmla="*/ 297 w 399"/>
                  <a:gd name="T11" fmla="*/ 360 h 379"/>
                  <a:gd name="T12" fmla="*/ 224 w 399"/>
                  <a:gd name="T13" fmla="*/ 360 h 379"/>
                  <a:gd name="T14" fmla="*/ 224 w 399"/>
                  <a:gd name="T15" fmla="*/ 349 h 379"/>
                  <a:gd name="T16" fmla="*/ 215 w 399"/>
                  <a:gd name="T17" fmla="*/ 349 h 379"/>
                  <a:gd name="T18" fmla="*/ 215 w 399"/>
                  <a:gd name="T19" fmla="*/ 360 h 379"/>
                  <a:gd name="T20" fmla="*/ 141 w 399"/>
                  <a:gd name="T21" fmla="*/ 360 h 379"/>
                  <a:gd name="T22" fmla="*/ 141 w 399"/>
                  <a:gd name="T23" fmla="*/ 349 h 379"/>
                  <a:gd name="T24" fmla="*/ 132 w 399"/>
                  <a:gd name="T25" fmla="*/ 349 h 379"/>
                  <a:gd name="T26" fmla="*/ 132 w 399"/>
                  <a:gd name="T27" fmla="*/ 360 h 379"/>
                  <a:gd name="T28" fmla="*/ 59 w 399"/>
                  <a:gd name="T29" fmla="*/ 360 h 379"/>
                  <a:gd name="T30" fmla="*/ 59 w 399"/>
                  <a:gd name="T31" fmla="*/ 349 h 379"/>
                  <a:gd name="T32" fmla="*/ 49 w 399"/>
                  <a:gd name="T33" fmla="*/ 349 h 379"/>
                  <a:gd name="T34" fmla="*/ 49 w 399"/>
                  <a:gd name="T35" fmla="*/ 360 h 379"/>
                  <a:gd name="T36" fmla="*/ 20 w 399"/>
                  <a:gd name="T37" fmla="*/ 360 h 379"/>
                  <a:gd name="T38" fmla="*/ 20 w 399"/>
                  <a:gd name="T39" fmla="*/ 331 h 379"/>
                  <a:gd name="T40" fmla="*/ 31 w 399"/>
                  <a:gd name="T41" fmla="*/ 331 h 379"/>
                  <a:gd name="T42" fmla="*/ 31 w 399"/>
                  <a:gd name="T43" fmla="*/ 322 h 379"/>
                  <a:gd name="T44" fmla="*/ 20 w 399"/>
                  <a:gd name="T45" fmla="*/ 322 h 379"/>
                  <a:gd name="T46" fmla="*/ 20 w 399"/>
                  <a:gd name="T47" fmla="*/ 244 h 379"/>
                  <a:gd name="T48" fmla="*/ 31 w 399"/>
                  <a:gd name="T49" fmla="*/ 244 h 379"/>
                  <a:gd name="T50" fmla="*/ 31 w 399"/>
                  <a:gd name="T51" fmla="*/ 235 h 379"/>
                  <a:gd name="T52" fmla="*/ 20 w 399"/>
                  <a:gd name="T53" fmla="*/ 235 h 379"/>
                  <a:gd name="T54" fmla="*/ 20 w 399"/>
                  <a:gd name="T55" fmla="*/ 157 h 379"/>
                  <a:gd name="T56" fmla="*/ 31 w 399"/>
                  <a:gd name="T57" fmla="*/ 157 h 379"/>
                  <a:gd name="T58" fmla="*/ 31 w 399"/>
                  <a:gd name="T59" fmla="*/ 148 h 379"/>
                  <a:gd name="T60" fmla="*/ 20 w 399"/>
                  <a:gd name="T61" fmla="*/ 148 h 379"/>
                  <a:gd name="T62" fmla="*/ 20 w 399"/>
                  <a:gd name="T63" fmla="*/ 70 h 379"/>
                  <a:gd name="T64" fmla="*/ 31 w 399"/>
                  <a:gd name="T65" fmla="*/ 70 h 379"/>
                  <a:gd name="T66" fmla="*/ 31 w 399"/>
                  <a:gd name="T67" fmla="*/ 61 h 379"/>
                  <a:gd name="T68" fmla="*/ 20 w 399"/>
                  <a:gd name="T69" fmla="*/ 61 h 379"/>
                  <a:gd name="T70" fmla="*/ 20 w 399"/>
                  <a:gd name="T71" fmla="*/ 28 h 379"/>
                  <a:gd name="T72" fmla="*/ 30 w 399"/>
                  <a:gd name="T73" fmla="*/ 14 h 379"/>
                  <a:gd name="T74" fmla="*/ 16 w 399"/>
                  <a:gd name="T75" fmla="*/ 0 h 379"/>
                  <a:gd name="T76" fmla="*/ 1 w 399"/>
                  <a:gd name="T77" fmla="*/ 14 h 379"/>
                  <a:gd name="T78" fmla="*/ 11 w 399"/>
                  <a:gd name="T79" fmla="*/ 28 h 379"/>
                  <a:gd name="T80" fmla="*/ 11 w 399"/>
                  <a:gd name="T81" fmla="*/ 61 h 379"/>
                  <a:gd name="T82" fmla="*/ 0 w 399"/>
                  <a:gd name="T83" fmla="*/ 61 h 379"/>
                  <a:gd name="T84" fmla="*/ 0 w 399"/>
                  <a:gd name="T85" fmla="*/ 70 h 379"/>
                  <a:gd name="T86" fmla="*/ 11 w 399"/>
                  <a:gd name="T87" fmla="*/ 70 h 379"/>
                  <a:gd name="T88" fmla="*/ 11 w 399"/>
                  <a:gd name="T89" fmla="*/ 148 h 379"/>
                  <a:gd name="T90" fmla="*/ 0 w 399"/>
                  <a:gd name="T91" fmla="*/ 148 h 379"/>
                  <a:gd name="T92" fmla="*/ 0 w 399"/>
                  <a:gd name="T93" fmla="*/ 157 h 379"/>
                  <a:gd name="T94" fmla="*/ 11 w 399"/>
                  <a:gd name="T95" fmla="*/ 157 h 379"/>
                  <a:gd name="T96" fmla="*/ 11 w 399"/>
                  <a:gd name="T97" fmla="*/ 235 h 379"/>
                  <a:gd name="T98" fmla="*/ 0 w 399"/>
                  <a:gd name="T99" fmla="*/ 235 h 379"/>
                  <a:gd name="T100" fmla="*/ 0 w 399"/>
                  <a:gd name="T101" fmla="*/ 244 h 379"/>
                  <a:gd name="T102" fmla="*/ 11 w 399"/>
                  <a:gd name="T103" fmla="*/ 244 h 379"/>
                  <a:gd name="T104" fmla="*/ 11 w 399"/>
                  <a:gd name="T105" fmla="*/ 322 h 379"/>
                  <a:gd name="T106" fmla="*/ 0 w 399"/>
                  <a:gd name="T107" fmla="*/ 322 h 379"/>
                  <a:gd name="T108" fmla="*/ 0 w 399"/>
                  <a:gd name="T109" fmla="*/ 331 h 379"/>
                  <a:gd name="T110" fmla="*/ 11 w 399"/>
                  <a:gd name="T111" fmla="*/ 331 h 379"/>
                  <a:gd name="T112" fmla="*/ 11 w 399"/>
                  <a:gd name="T113" fmla="*/ 369 h 379"/>
                  <a:gd name="T114" fmla="*/ 371 w 399"/>
                  <a:gd name="T115" fmla="*/ 369 h 379"/>
                  <a:gd name="T116" fmla="*/ 384 w 399"/>
                  <a:gd name="T117" fmla="*/ 379 h 379"/>
                  <a:gd name="T118" fmla="*/ 399 w 399"/>
                  <a:gd name="T119" fmla="*/ 365 h 379"/>
                  <a:gd name="T120" fmla="*/ 384 w 399"/>
                  <a:gd name="T121" fmla="*/ 35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9" h="379">
                    <a:moveTo>
                      <a:pt x="384" y="350"/>
                    </a:moveTo>
                    <a:cubicBezTo>
                      <a:pt x="378" y="350"/>
                      <a:pt x="373" y="354"/>
                      <a:pt x="371" y="360"/>
                    </a:cubicBezTo>
                    <a:cubicBezTo>
                      <a:pt x="307" y="360"/>
                      <a:pt x="307" y="360"/>
                      <a:pt x="307" y="360"/>
                    </a:cubicBezTo>
                    <a:cubicBezTo>
                      <a:pt x="307" y="349"/>
                      <a:pt x="307" y="349"/>
                      <a:pt x="307" y="349"/>
                    </a:cubicBezTo>
                    <a:cubicBezTo>
                      <a:pt x="297" y="349"/>
                      <a:pt x="297" y="349"/>
                      <a:pt x="297" y="349"/>
                    </a:cubicBezTo>
                    <a:cubicBezTo>
                      <a:pt x="297" y="360"/>
                      <a:pt x="297" y="360"/>
                      <a:pt x="297" y="360"/>
                    </a:cubicBezTo>
                    <a:cubicBezTo>
                      <a:pt x="224" y="360"/>
                      <a:pt x="224" y="360"/>
                      <a:pt x="224" y="360"/>
                    </a:cubicBezTo>
                    <a:cubicBezTo>
                      <a:pt x="224" y="349"/>
                      <a:pt x="224" y="349"/>
                      <a:pt x="224" y="349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60"/>
                      <a:pt x="215" y="360"/>
                      <a:pt x="215" y="360"/>
                    </a:cubicBezTo>
                    <a:cubicBezTo>
                      <a:pt x="141" y="360"/>
                      <a:pt x="141" y="360"/>
                      <a:pt x="141" y="360"/>
                    </a:cubicBezTo>
                    <a:cubicBezTo>
                      <a:pt x="141" y="349"/>
                      <a:pt x="141" y="349"/>
                      <a:pt x="141" y="349"/>
                    </a:cubicBezTo>
                    <a:cubicBezTo>
                      <a:pt x="132" y="349"/>
                      <a:pt x="132" y="349"/>
                      <a:pt x="132" y="349"/>
                    </a:cubicBezTo>
                    <a:cubicBezTo>
                      <a:pt x="132" y="360"/>
                      <a:pt x="132" y="360"/>
                      <a:pt x="132" y="360"/>
                    </a:cubicBezTo>
                    <a:cubicBezTo>
                      <a:pt x="59" y="360"/>
                      <a:pt x="59" y="360"/>
                      <a:pt x="59" y="360"/>
                    </a:cubicBezTo>
                    <a:cubicBezTo>
                      <a:pt x="59" y="349"/>
                      <a:pt x="59" y="349"/>
                      <a:pt x="59" y="349"/>
                    </a:cubicBezTo>
                    <a:cubicBezTo>
                      <a:pt x="49" y="349"/>
                      <a:pt x="49" y="349"/>
                      <a:pt x="49" y="349"/>
                    </a:cubicBezTo>
                    <a:cubicBezTo>
                      <a:pt x="49" y="360"/>
                      <a:pt x="49" y="360"/>
                      <a:pt x="49" y="360"/>
                    </a:cubicBezTo>
                    <a:cubicBezTo>
                      <a:pt x="20" y="360"/>
                      <a:pt x="20" y="360"/>
                      <a:pt x="20" y="360"/>
                    </a:cubicBezTo>
                    <a:cubicBezTo>
                      <a:pt x="20" y="331"/>
                      <a:pt x="20" y="331"/>
                      <a:pt x="20" y="331"/>
                    </a:cubicBezTo>
                    <a:cubicBezTo>
                      <a:pt x="31" y="331"/>
                      <a:pt x="31" y="331"/>
                      <a:pt x="31" y="331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31" y="244"/>
                      <a:pt x="31" y="244"/>
                      <a:pt x="31" y="244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6" y="26"/>
                      <a:pt x="30" y="21"/>
                      <a:pt x="30" y="14"/>
                    </a:cubicBezTo>
                    <a:cubicBezTo>
                      <a:pt x="30" y="6"/>
                      <a:pt x="24" y="0"/>
                      <a:pt x="16" y="0"/>
                    </a:cubicBezTo>
                    <a:cubicBezTo>
                      <a:pt x="8" y="0"/>
                      <a:pt x="1" y="6"/>
                      <a:pt x="1" y="14"/>
                    </a:cubicBezTo>
                    <a:cubicBezTo>
                      <a:pt x="1" y="21"/>
                      <a:pt x="5" y="26"/>
                      <a:pt x="11" y="2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235"/>
                      <a:pt x="11" y="235"/>
                      <a:pt x="11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11" y="244"/>
                      <a:pt x="11" y="244"/>
                      <a:pt x="11" y="244"/>
                    </a:cubicBezTo>
                    <a:cubicBezTo>
                      <a:pt x="11" y="322"/>
                      <a:pt x="11" y="322"/>
                      <a:pt x="11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11" y="369"/>
                      <a:pt x="11" y="369"/>
                      <a:pt x="11" y="369"/>
                    </a:cubicBezTo>
                    <a:cubicBezTo>
                      <a:pt x="371" y="369"/>
                      <a:pt x="371" y="369"/>
                      <a:pt x="371" y="369"/>
                    </a:cubicBezTo>
                    <a:cubicBezTo>
                      <a:pt x="373" y="375"/>
                      <a:pt x="378" y="379"/>
                      <a:pt x="384" y="379"/>
                    </a:cubicBezTo>
                    <a:cubicBezTo>
                      <a:pt x="392" y="379"/>
                      <a:pt x="399" y="372"/>
                      <a:pt x="399" y="365"/>
                    </a:cubicBezTo>
                    <a:cubicBezTo>
                      <a:pt x="399" y="357"/>
                      <a:pt x="392" y="350"/>
                      <a:pt x="384" y="3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4868" y="1594"/>
                <a:ext cx="793" cy="667"/>
              </a:xfrm>
              <a:custGeom>
                <a:avLst/>
                <a:gdLst>
                  <a:gd name="T0" fmla="*/ 206 w 333"/>
                  <a:gd name="T1" fmla="*/ 121 h 280"/>
                  <a:gd name="T2" fmla="*/ 189 w 333"/>
                  <a:gd name="T3" fmla="*/ 104 h 280"/>
                  <a:gd name="T4" fmla="*/ 101 w 333"/>
                  <a:gd name="T5" fmla="*/ 193 h 280"/>
                  <a:gd name="T6" fmla="*/ 80 w 333"/>
                  <a:gd name="T7" fmla="*/ 172 h 280"/>
                  <a:gd name="T8" fmla="*/ 0 w 333"/>
                  <a:gd name="T9" fmla="*/ 252 h 280"/>
                  <a:gd name="T10" fmla="*/ 0 w 333"/>
                  <a:gd name="T11" fmla="*/ 276 h 280"/>
                  <a:gd name="T12" fmla="*/ 8 w 333"/>
                  <a:gd name="T13" fmla="*/ 276 h 280"/>
                  <a:gd name="T14" fmla="*/ 8 w 333"/>
                  <a:gd name="T15" fmla="*/ 280 h 280"/>
                  <a:gd name="T16" fmla="*/ 70 w 333"/>
                  <a:gd name="T17" fmla="*/ 217 h 280"/>
                  <a:gd name="T18" fmla="*/ 115 w 333"/>
                  <a:gd name="T19" fmla="*/ 262 h 280"/>
                  <a:gd name="T20" fmla="*/ 201 w 333"/>
                  <a:gd name="T21" fmla="*/ 176 h 280"/>
                  <a:gd name="T22" fmla="*/ 251 w 333"/>
                  <a:gd name="T23" fmla="*/ 226 h 280"/>
                  <a:gd name="T24" fmla="*/ 333 w 333"/>
                  <a:gd name="T25" fmla="*/ 137 h 280"/>
                  <a:gd name="T26" fmla="*/ 333 w 333"/>
                  <a:gd name="T27" fmla="*/ 0 h 280"/>
                  <a:gd name="T28" fmla="*/ 206 w 333"/>
                  <a:gd name="T29" fmla="*/ 1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3" h="280">
                    <a:moveTo>
                      <a:pt x="206" y="121"/>
                    </a:moveTo>
                    <a:cubicBezTo>
                      <a:pt x="206" y="121"/>
                      <a:pt x="192" y="107"/>
                      <a:pt x="189" y="104"/>
                    </a:cubicBezTo>
                    <a:cubicBezTo>
                      <a:pt x="185" y="108"/>
                      <a:pt x="101" y="193"/>
                      <a:pt x="101" y="193"/>
                    </a:cubicBezTo>
                    <a:cubicBezTo>
                      <a:pt x="101" y="193"/>
                      <a:pt x="84" y="176"/>
                      <a:pt x="80" y="172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4" y="276"/>
                      <a:pt x="8" y="276"/>
                      <a:pt x="8" y="276"/>
                    </a:cubicBezTo>
                    <a:cubicBezTo>
                      <a:pt x="8" y="280"/>
                      <a:pt x="8" y="280"/>
                      <a:pt x="8" y="280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17"/>
                      <a:pt x="106" y="253"/>
                      <a:pt x="115" y="262"/>
                    </a:cubicBezTo>
                    <a:cubicBezTo>
                      <a:pt x="127" y="251"/>
                      <a:pt x="201" y="176"/>
                      <a:pt x="201" y="176"/>
                    </a:cubicBezTo>
                    <a:cubicBezTo>
                      <a:pt x="201" y="176"/>
                      <a:pt x="240" y="216"/>
                      <a:pt x="251" y="226"/>
                    </a:cubicBezTo>
                    <a:cubicBezTo>
                      <a:pt x="260" y="216"/>
                      <a:pt x="312" y="160"/>
                      <a:pt x="333" y="137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06" y="12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4868" y="1563"/>
                <a:ext cx="793" cy="621"/>
              </a:xfrm>
              <a:custGeom>
                <a:avLst/>
                <a:gdLst>
                  <a:gd name="T0" fmla="*/ 491 w 793"/>
                  <a:gd name="T1" fmla="*/ 288 h 621"/>
                  <a:gd name="T2" fmla="*/ 458 w 793"/>
                  <a:gd name="T3" fmla="*/ 252 h 621"/>
                  <a:gd name="T4" fmla="*/ 450 w 793"/>
                  <a:gd name="T5" fmla="*/ 248 h 621"/>
                  <a:gd name="T6" fmla="*/ 446 w 793"/>
                  <a:gd name="T7" fmla="*/ 252 h 621"/>
                  <a:gd name="T8" fmla="*/ 241 w 793"/>
                  <a:gd name="T9" fmla="*/ 457 h 621"/>
                  <a:gd name="T10" fmla="*/ 198 w 793"/>
                  <a:gd name="T11" fmla="*/ 414 h 621"/>
                  <a:gd name="T12" fmla="*/ 191 w 793"/>
                  <a:gd name="T13" fmla="*/ 409 h 621"/>
                  <a:gd name="T14" fmla="*/ 0 w 793"/>
                  <a:gd name="T15" fmla="*/ 600 h 621"/>
                  <a:gd name="T16" fmla="*/ 0 w 793"/>
                  <a:gd name="T17" fmla="*/ 609 h 621"/>
                  <a:gd name="T18" fmla="*/ 0 w 793"/>
                  <a:gd name="T19" fmla="*/ 621 h 621"/>
                  <a:gd name="T20" fmla="*/ 191 w 793"/>
                  <a:gd name="T21" fmla="*/ 431 h 621"/>
                  <a:gd name="T22" fmla="*/ 236 w 793"/>
                  <a:gd name="T23" fmla="*/ 474 h 621"/>
                  <a:gd name="T24" fmla="*/ 241 w 793"/>
                  <a:gd name="T25" fmla="*/ 479 h 621"/>
                  <a:gd name="T26" fmla="*/ 246 w 793"/>
                  <a:gd name="T27" fmla="*/ 474 h 621"/>
                  <a:gd name="T28" fmla="*/ 450 w 793"/>
                  <a:gd name="T29" fmla="*/ 269 h 621"/>
                  <a:gd name="T30" fmla="*/ 486 w 793"/>
                  <a:gd name="T31" fmla="*/ 302 h 621"/>
                  <a:gd name="T32" fmla="*/ 491 w 793"/>
                  <a:gd name="T33" fmla="*/ 307 h 621"/>
                  <a:gd name="T34" fmla="*/ 496 w 793"/>
                  <a:gd name="T35" fmla="*/ 302 h 621"/>
                  <a:gd name="T36" fmla="*/ 793 w 793"/>
                  <a:gd name="T37" fmla="*/ 19 h 621"/>
                  <a:gd name="T38" fmla="*/ 793 w 793"/>
                  <a:gd name="T39" fmla="*/ 0 h 621"/>
                  <a:gd name="T40" fmla="*/ 491 w 793"/>
                  <a:gd name="T41" fmla="*/ 28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3" h="621">
                    <a:moveTo>
                      <a:pt x="491" y="288"/>
                    </a:moveTo>
                    <a:lnTo>
                      <a:pt x="458" y="252"/>
                    </a:lnTo>
                    <a:lnTo>
                      <a:pt x="450" y="248"/>
                    </a:lnTo>
                    <a:lnTo>
                      <a:pt x="446" y="252"/>
                    </a:lnTo>
                    <a:lnTo>
                      <a:pt x="241" y="457"/>
                    </a:lnTo>
                    <a:lnTo>
                      <a:pt x="198" y="414"/>
                    </a:lnTo>
                    <a:lnTo>
                      <a:pt x="191" y="409"/>
                    </a:lnTo>
                    <a:lnTo>
                      <a:pt x="0" y="600"/>
                    </a:lnTo>
                    <a:lnTo>
                      <a:pt x="0" y="609"/>
                    </a:lnTo>
                    <a:lnTo>
                      <a:pt x="0" y="621"/>
                    </a:lnTo>
                    <a:lnTo>
                      <a:pt x="191" y="431"/>
                    </a:lnTo>
                    <a:lnTo>
                      <a:pt x="236" y="474"/>
                    </a:lnTo>
                    <a:lnTo>
                      <a:pt x="241" y="479"/>
                    </a:lnTo>
                    <a:lnTo>
                      <a:pt x="246" y="474"/>
                    </a:lnTo>
                    <a:lnTo>
                      <a:pt x="450" y="269"/>
                    </a:lnTo>
                    <a:lnTo>
                      <a:pt x="486" y="302"/>
                    </a:lnTo>
                    <a:lnTo>
                      <a:pt x="491" y="307"/>
                    </a:lnTo>
                    <a:lnTo>
                      <a:pt x="496" y="302"/>
                    </a:lnTo>
                    <a:lnTo>
                      <a:pt x="793" y="19"/>
                    </a:lnTo>
                    <a:lnTo>
                      <a:pt x="793" y="0"/>
                    </a:lnTo>
                    <a:lnTo>
                      <a:pt x="491" y="28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4868" y="1984"/>
                <a:ext cx="793" cy="360"/>
              </a:xfrm>
              <a:custGeom>
                <a:avLst/>
                <a:gdLst>
                  <a:gd name="T0" fmla="*/ 251 w 333"/>
                  <a:gd name="T1" fmla="*/ 89 h 151"/>
                  <a:gd name="T2" fmla="*/ 201 w 333"/>
                  <a:gd name="T3" fmla="*/ 39 h 151"/>
                  <a:gd name="T4" fmla="*/ 115 w 333"/>
                  <a:gd name="T5" fmla="*/ 125 h 151"/>
                  <a:gd name="T6" fmla="*/ 70 w 333"/>
                  <a:gd name="T7" fmla="*/ 80 h 151"/>
                  <a:gd name="T8" fmla="*/ 0 w 333"/>
                  <a:gd name="T9" fmla="*/ 150 h 151"/>
                  <a:gd name="T10" fmla="*/ 0 w 333"/>
                  <a:gd name="T11" fmla="*/ 151 h 151"/>
                  <a:gd name="T12" fmla="*/ 13 w 333"/>
                  <a:gd name="T13" fmla="*/ 151 h 151"/>
                  <a:gd name="T14" fmla="*/ 13 w 333"/>
                  <a:gd name="T15" fmla="*/ 140 h 151"/>
                  <a:gd name="T16" fmla="*/ 35 w 333"/>
                  <a:gd name="T17" fmla="*/ 140 h 151"/>
                  <a:gd name="T18" fmla="*/ 35 w 333"/>
                  <a:gd name="T19" fmla="*/ 151 h 151"/>
                  <a:gd name="T20" fmla="*/ 96 w 333"/>
                  <a:gd name="T21" fmla="*/ 151 h 151"/>
                  <a:gd name="T22" fmla="*/ 96 w 333"/>
                  <a:gd name="T23" fmla="*/ 140 h 151"/>
                  <a:gd name="T24" fmla="*/ 118 w 333"/>
                  <a:gd name="T25" fmla="*/ 140 h 151"/>
                  <a:gd name="T26" fmla="*/ 118 w 333"/>
                  <a:gd name="T27" fmla="*/ 151 h 151"/>
                  <a:gd name="T28" fmla="*/ 178 w 333"/>
                  <a:gd name="T29" fmla="*/ 151 h 151"/>
                  <a:gd name="T30" fmla="*/ 178 w 333"/>
                  <a:gd name="T31" fmla="*/ 140 h 151"/>
                  <a:gd name="T32" fmla="*/ 200 w 333"/>
                  <a:gd name="T33" fmla="*/ 140 h 151"/>
                  <a:gd name="T34" fmla="*/ 200 w 333"/>
                  <a:gd name="T35" fmla="*/ 151 h 151"/>
                  <a:gd name="T36" fmla="*/ 261 w 333"/>
                  <a:gd name="T37" fmla="*/ 151 h 151"/>
                  <a:gd name="T38" fmla="*/ 261 w 333"/>
                  <a:gd name="T39" fmla="*/ 140 h 151"/>
                  <a:gd name="T40" fmla="*/ 283 w 333"/>
                  <a:gd name="T41" fmla="*/ 140 h 151"/>
                  <a:gd name="T42" fmla="*/ 283 w 333"/>
                  <a:gd name="T43" fmla="*/ 151 h 151"/>
                  <a:gd name="T44" fmla="*/ 333 w 333"/>
                  <a:gd name="T45" fmla="*/ 151 h 151"/>
                  <a:gd name="T46" fmla="*/ 333 w 333"/>
                  <a:gd name="T47" fmla="*/ 0 h 151"/>
                  <a:gd name="T48" fmla="*/ 251 w 333"/>
                  <a:gd name="T49" fmla="*/ 8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3" h="151">
                    <a:moveTo>
                      <a:pt x="251" y="89"/>
                    </a:moveTo>
                    <a:cubicBezTo>
                      <a:pt x="251" y="89"/>
                      <a:pt x="205" y="43"/>
                      <a:pt x="201" y="39"/>
                    </a:cubicBezTo>
                    <a:cubicBezTo>
                      <a:pt x="197" y="43"/>
                      <a:pt x="115" y="125"/>
                      <a:pt x="115" y="125"/>
                    </a:cubicBezTo>
                    <a:cubicBezTo>
                      <a:pt x="115" y="125"/>
                      <a:pt x="75" y="84"/>
                      <a:pt x="70" y="8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48"/>
                      <a:pt x="13" y="140"/>
                      <a:pt x="13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8"/>
                      <a:pt x="35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6" y="148"/>
                      <a:pt x="96" y="140"/>
                      <a:pt x="96" y="140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0"/>
                      <a:pt x="118" y="148"/>
                      <a:pt x="118" y="15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78" y="148"/>
                      <a:pt x="178" y="140"/>
                      <a:pt x="178" y="14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40"/>
                      <a:pt x="200" y="148"/>
                      <a:pt x="200" y="151"/>
                    </a:cubicBezTo>
                    <a:cubicBezTo>
                      <a:pt x="261" y="151"/>
                      <a:pt x="261" y="151"/>
                      <a:pt x="261" y="151"/>
                    </a:cubicBezTo>
                    <a:cubicBezTo>
                      <a:pt x="261" y="148"/>
                      <a:pt x="261" y="140"/>
                      <a:pt x="261" y="140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3" y="140"/>
                      <a:pt x="283" y="148"/>
                      <a:pt x="283" y="151"/>
                    </a:cubicBezTo>
                    <a:cubicBezTo>
                      <a:pt x="333" y="151"/>
                      <a:pt x="333" y="151"/>
                      <a:pt x="333" y="151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51" y="8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4868" y="1951"/>
                <a:ext cx="793" cy="381"/>
              </a:xfrm>
              <a:custGeom>
                <a:avLst/>
                <a:gdLst>
                  <a:gd name="T0" fmla="*/ 598 w 793"/>
                  <a:gd name="T1" fmla="*/ 212 h 381"/>
                  <a:gd name="T2" fmla="*/ 479 w 793"/>
                  <a:gd name="T3" fmla="*/ 95 h 381"/>
                  <a:gd name="T4" fmla="*/ 474 w 793"/>
                  <a:gd name="T5" fmla="*/ 100 h 381"/>
                  <a:gd name="T6" fmla="*/ 274 w 793"/>
                  <a:gd name="T7" fmla="*/ 300 h 381"/>
                  <a:gd name="T8" fmla="*/ 167 w 793"/>
                  <a:gd name="T9" fmla="*/ 193 h 381"/>
                  <a:gd name="T10" fmla="*/ 0 w 793"/>
                  <a:gd name="T11" fmla="*/ 360 h 381"/>
                  <a:gd name="T12" fmla="*/ 0 w 793"/>
                  <a:gd name="T13" fmla="*/ 369 h 381"/>
                  <a:gd name="T14" fmla="*/ 0 w 793"/>
                  <a:gd name="T15" fmla="*/ 381 h 381"/>
                  <a:gd name="T16" fmla="*/ 167 w 793"/>
                  <a:gd name="T17" fmla="*/ 212 h 381"/>
                  <a:gd name="T18" fmla="*/ 274 w 793"/>
                  <a:gd name="T19" fmla="*/ 319 h 381"/>
                  <a:gd name="T20" fmla="*/ 281 w 793"/>
                  <a:gd name="T21" fmla="*/ 314 h 381"/>
                  <a:gd name="T22" fmla="*/ 479 w 793"/>
                  <a:gd name="T23" fmla="*/ 117 h 381"/>
                  <a:gd name="T24" fmla="*/ 593 w 793"/>
                  <a:gd name="T25" fmla="*/ 229 h 381"/>
                  <a:gd name="T26" fmla="*/ 598 w 793"/>
                  <a:gd name="T27" fmla="*/ 233 h 381"/>
                  <a:gd name="T28" fmla="*/ 603 w 793"/>
                  <a:gd name="T29" fmla="*/ 229 h 381"/>
                  <a:gd name="T30" fmla="*/ 793 w 793"/>
                  <a:gd name="T31" fmla="*/ 24 h 381"/>
                  <a:gd name="T32" fmla="*/ 793 w 793"/>
                  <a:gd name="T33" fmla="*/ 0 h 381"/>
                  <a:gd name="T34" fmla="*/ 598 w 793"/>
                  <a:gd name="T35" fmla="*/ 21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3" h="381">
                    <a:moveTo>
                      <a:pt x="598" y="212"/>
                    </a:moveTo>
                    <a:lnTo>
                      <a:pt x="479" y="95"/>
                    </a:lnTo>
                    <a:lnTo>
                      <a:pt x="474" y="100"/>
                    </a:lnTo>
                    <a:lnTo>
                      <a:pt x="274" y="300"/>
                    </a:lnTo>
                    <a:lnTo>
                      <a:pt x="167" y="193"/>
                    </a:lnTo>
                    <a:lnTo>
                      <a:pt x="0" y="360"/>
                    </a:lnTo>
                    <a:lnTo>
                      <a:pt x="0" y="369"/>
                    </a:lnTo>
                    <a:lnTo>
                      <a:pt x="0" y="381"/>
                    </a:lnTo>
                    <a:lnTo>
                      <a:pt x="167" y="212"/>
                    </a:lnTo>
                    <a:lnTo>
                      <a:pt x="274" y="319"/>
                    </a:lnTo>
                    <a:lnTo>
                      <a:pt x="281" y="314"/>
                    </a:lnTo>
                    <a:lnTo>
                      <a:pt x="479" y="117"/>
                    </a:lnTo>
                    <a:lnTo>
                      <a:pt x="593" y="229"/>
                    </a:lnTo>
                    <a:lnTo>
                      <a:pt x="598" y="233"/>
                    </a:lnTo>
                    <a:lnTo>
                      <a:pt x="603" y="229"/>
                    </a:lnTo>
                    <a:lnTo>
                      <a:pt x="793" y="24"/>
                    </a:lnTo>
                    <a:lnTo>
                      <a:pt x="793" y="0"/>
                    </a:lnTo>
                    <a:lnTo>
                      <a:pt x="598" y="2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8" name="Group 12"/>
            <p:cNvGrpSpPr>
              <a:grpSpLocks noChangeAspect="1"/>
            </p:cNvGrpSpPr>
            <p:nvPr/>
          </p:nvGrpSpPr>
          <p:grpSpPr bwMode="auto">
            <a:xfrm>
              <a:off x="2641103" y="3855164"/>
              <a:ext cx="591336" cy="566092"/>
              <a:chOff x="851" y="1961"/>
              <a:chExt cx="773" cy="740"/>
            </a:xfrm>
            <a:solidFill>
              <a:srgbClr val="FFB850"/>
            </a:solidFill>
          </p:grpSpPr>
          <p:sp>
            <p:nvSpPr>
              <p:cNvPr id="32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9" name="Group 21"/>
            <p:cNvGrpSpPr>
              <a:grpSpLocks noChangeAspect="1"/>
            </p:cNvGrpSpPr>
            <p:nvPr/>
          </p:nvGrpSpPr>
          <p:grpSpPr bwMode="auto">
            <a:xfrm>
              <a:off x="4567282" y="3975271"/>
              <a:ext cx="739106" cy="258527"/>
              <a:chOff x="4095" y="2571"/>
              <a:chExt cx="1155" cy="404"/>
            </a:xfrm>
            <a:solidFill>
              <a:srgbClr val="E87071"/>
            </a:solidFill>
          </p:grpSpPr>
          <p:sp>
            <p:nvSpPr>
              <p:cNvPr id="29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0" name="Group 27"/>
            <p:cNvGrpSpPr>
              <a:grpSpLocks noChangeAspect="1"/>
            </p:cNvGrpSpPr>
            <p:nvPr/>
          </p:nvGrpSpPr>
          <p:grpSpPr bwMode="auto">
            <a:xfrm>
              <a:off x="8868096" y="3812611"/>
              <a:ext cx="381960" cy="388640"/>
              <a:chOff x="4766" y="1799"/>
              <a:chExt cx="629" cy="640"/>
            </a:xfrm>
            <a:solidFill>
              <a:srgbClr val="663C77"/>
            </a:solidFill>
          </p:grpSpPr>
          <p:sp>
            <p:nvSpPr>
              <p:cNvPr id="25" name="Freeform 28"/>
              <p:cNvSpPr>
                <a:spLocks noEditPoints="1"/>
              </p:cNvSpPr>
              <p:nvPr/>
            </p:nvSpPr>
            <p:spPr bwMode="auto">
              <a:xfrm>
                <a:off x="5017" y="2057"/>
                <a:ext cx="191" cy="191"/>
              </a:xfrm>
              <a:custGeom>
                <a:avLst/>
                <a:gdLst>
                  <a:gd name="T0" fmla="*/ 40 w 80"/>
                  <a:gd name="T1" fmla="*/ 61 h 80"/>
                  <a:gd name="T2" fmla="*/ 20 w 80"/>
                  <a:gd name="T3" fmla="*/ 40 h 80"/>
                  <a:gd name="T4" fmla="*/ 40 w 80"/>
                  <a:gd name="T5" fmla="*/ 20 h 80"/>
                  <a:gd name="T6" fmla="*/ 61 w 80"/>
                  <a:gd name="T7" fmla="*/ 40 h 80"/>
                  <a:gd name="T8" fmla="*/ 40 w 80"/>
                  <a:gd name="T9" fmla="*/ 61 h 80"/>
                  <a:gd name="T10" fmla="*/ 40 w 80"/>
                  <a:gd name="T11" fmla="*/ 61 h 80"/>
                  <a:gd name="T12" fmla="*/ 34 w 80"/>
                  <a:gd name="T13" fmla="*/ 0 h 80"/>
                  <a:gd name="T14" fmla="*/ 34 w 80"/>
                  <a:gd name="T15" fmla="*/ 8 h 80"/>
                  <a:gd name="T16" fmla="*/ 22 w 80"/>
                  <a:gd name="T17" fmla="*/ 13 h 80"/>
                  <a:gd name="T18" fmla="*/ 17 w 80"/>
                  <a:gd name="T19" fmla="*/ 8 h 80"/>
                  <a:gd name="T20" fmla="*/ 8 w 80"/>
                  <a:gd name="T21" fmla="*/ 16 h 80"/>
                  <a:gd name="T22" fmla="*/ 13 w 80"/>
                  <a:gd name="T23" fmla="*/ 22 h 80"/>
                  <a:gd name="T24" fmla="*/ 8 w 80"/>
                  <a:gd name="T25" fmla="*/ 34 h 80"/>
                  <a:gd name="T26" fmla="*/ 0 w 80"/>
                  <a:gd name="T27" fmla="*/ 34 h 80"/>
                  <a:gd name="T28" fmla="*/ 0 w 80"/>
                  <a:gd name="T29" fmla="*/ 47 h 80"/>
                  <a:gd name="T30" fmla="*/ 8 w 80"/>
                  <a:gd name="T31" fmla="*/ 47 h 80"/>
                  <a:gd name="T32" fmla="*/ 13 w 80"/>
                  <a:gd name="T33" fmla="*/ 59 h 80"/>
                  <a:gd name="T34" fmla="*/ 8 w 80"/>
                  <a:gd name="T35" fmla="*/ 64 h 80"/>
                  <a:gd name="T36" fmla="*/ 17 w 80"/>
                  <a:gd name="T37" fmla="*/ 73 h 80"/>
                  <a:gd name="T38" fmla="*/ 22 w 80"/>
                  <a:gd name="T39" fmla="*/ 68 h 80"/>
                  <a:gd name="T40" fmla="*/ 34 w 80"/>
                  <a:gd name="T41" fmla="*/ 73 h 80"/>
                  <a:gd name="T42" fmla="*/ 34 w 80"/>
                  <a:gd name="T43" fmla="*/ 80 h 80"/>
                  <a:gd name="T44" fmla="*/ 47 w 80"/>
                  <a:gd name="T45" fmla="*/ 80 h 80"/>
                  <a:gd name="T46" fmla="*/ 47 w 80"/>
                  <a:gd name="T47" fmla="*/ 73 h 80"/>
                  <a:gd name="T48" fmla="*/ 59 w 80"/>
                  <a:gd name="T49" fmla="*/ 68 h 80"/>
                  <a:gd name="T50" fmla="*/ 64 w 80"/>
                  <a:gd name="T51" fmla="*/ 73 h 80"/>
                  <a:gd name="T52" fmla="*/ 73 w 80"/>
                  <a:gd name="T53" fmla="*/ 64 h 80"/>
                  <a:gd name="T54" fmla="*/ 68 w 80"/>
                  <a:gd name="T55" fmla="*/ 59 h 80"/>
                  <a:gd name="T56" fmla="*/ 73 w 80"/>
                  <a:gd name="T57" fmla="*/ 47 h 80"/>
                  <a:gd name="T58" fmla="*/ 80 w 80"/>
                  <a:gd name="T59" fmla="*/ 47 h 80"/>
                  <a:gd name="T60" fmla="*/ 80 w 80"/>
                  <a:gd name="T61" fmla="*/ 34 h 80"/>
                  <a:gd name="T62" fmla="*/ 73 w 80"/>
                  <a:gd name="T63" fmla="*/ 34 h 80"/>
                  <a:gd name="T64" fmla="*/ 68 w 80"/>
                  <a:gd name="T65" fmla="*/ 22 h 80"/>
                  <a:gd name="T66" fmla="*/ 73 w 80"/>
                  <a:gd name="T67" fmla="*/ 16 h 80"/>
                  <a:gd name="T68" fmla="*/ 64 w 80"/>
                  <a:gd name="T69" fmla="*/ 8 h 80"/>
                  <a:gd name="T70" fmla="*/ 59 w 80"/>
                  <a:gd name="T71" fmla="*/ 13 h 80"/>
                  <a:gd name="T72" fmla="*/ 47 w 80"/>
                  <a:gd name="T73" fmla="*/ 8 h 80"/>
                  <a:gd name="T74" fmla="*/ 47 w 80"/>
                  <a:gd name="T75" fmla="*/ 0 h 80"/>
                  <a:gd name="T76" fmla="*/ 34 w 80"/>
                  <a:gd name="T7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0">
                    <a:moveTo>
                      <a:pt x="40" y="61"/>
                    </a:moveTo>
                    <a:cubicBezTo>
                      <a:pt x="29" y="61"/>
                      <a:pt x="20" y="52"/>
                      <a:pt x="20" y="40"/>
                    </a:cubicBezTo>
                    <a:cubicBezTo>
                      <a:pt x="20" y="29"/>
                      <a:pt x="29" y="20"/>
                      <a:pt x="40" y="20"/>
                    </a:cubicBezTo>
                    <a:cubicBezTo>
                      <a:pt x="52" y="20"/>
                      <a:pt x="61" y="29"/>
                      <a:pt x="61" y="40"/>
                    </a:cubicBezTo>
                    <a:cubicBezTo>
                      <a:pt x="61" y="52"/>
                      <a:pt x="52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moveTo>
                      <a:pt x="34" y="0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0" y="9"/>
                      <a:pt x="25" y="10"/>
                      <a:pt x="22" y="1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0" y="25"/>
                      <a:pt x="9" y="30"/>
                      <a:pt x="8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51"/>
                      <a:pt x="10" y="55"/>
                      <a:pt x="13" y="59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70"/>
                      <a:pt x="30" y="72"/>
                      <a:pt x="34" y="73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51" y="72"/>
                      <a:pt x="55" y="70"/>
                      <a:pt x="59" y="6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0" y="55"/>
                      <a:pt x="72" y="51"/>
                      <a:pt x="73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0"/>
                      <a:pt x="70" y="25"/>
                      <a:pt x="68" y="2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5" y="10"/>
                      <a:pt x="51" y="9"/>
                      <a:pt x="47" y="8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Freeform 29"/>
              <p:cNvSpPr>
                <a:spLocks noEditPoints="1"/>
              </p:cNvSpPr>
              <p:nvPr/>
            </p:nvSpPr>
            <p:spPr bwMode="auto">
              <a:xfrm>
                <a:off x="5203" y="1799"/>
                <a:ext cx="192" cy="174"/>
              </a:xfrm>
              <a:custGeom>
                <a:avLst/>
                <a:gdLst>
                  <a:gd name="T0" fmla="*/ 40 w 80"/>
                  <a:gd name="T1" fmla="*/ 53 h 73"/>
                  <a:gd name="T2" fmla="*/ 27 w 80"/>
                  <a:gd name="T3" fmla="*/ 40 h 73"/>
                  <a:gd name="T4" fmla="*/ 40 w 80"/>
                  <a:gd name="T5" fmla="*/ 27 h 73"/>
                  <a:gd name="T6" fmla="*/ 53 w 80"/>
                  <a:gd name="T7" fmla="*/ 40 h 73"/>
                  <a:gd name="T8" fmla="*/ 40 w 80"/>
                  <a:gd name="T9" fmla="*/ 53 h 73"/>
                  <a:gd name="T10" fmla="*/ 34 w 80"/>
                  <a:gd name="T11" fmla="*/ 0 h 73"/>
                  <a:gd name="T12" fmla="*/ 34 w 80"/>
                  <a:gd name="T13" fmla="*/ 7 h 73"/>
                  <a:gd name="T14" fmla="*/ 21 w 80"/>
                  <a:gd name="T15" fmla="*/ 12 h 73"/>
                  <a:gd name="T16" fmla="*/ 16 w 80"/>
                  <a:gd name="T17" fmla="*/ 7 h 73"/>
                  <a:gd name="T18" fmla="*/ 7 w 80"/>
                  <a:gd name="T19" fmla="*/ 16 h 73"/>
                  <a:gd name="T20" fmla="*/ 13 w 80"/>
                  <a:gd name="T21" fmla="*/ 21 h 73"/>
                  <a:gd name="T22" fmla="*/ 7 w 80"/>
                  <a:gd name="T23" fmla="*/ 34 h 73"/>
                  <a:gd name="T24" fmla="*/ 0 w 80"/>
                  <a:gd name="T25" fmla="*/ 34 h 73"/>
                  <a:gd name="T26" fmla="*/ 0 w 80"/>
                  <a:gd name="T27" fmla="*/ 39 h 73"/>
                  <a:gd name="T28" fmla="*/ 22 w 80"/>
                  <a:gd name="T29" fmla="*/ 48 h 73"/>
                  <a:gd name="T30" fmla="*/ 18 w 80"/>
                  <a:gd name="T31" fmla="*/ 57 h 73"/>
                  <a:gd name="T32" fmla="*/ 27 w 80"/>
                  <a:gd name="T33" fmla="*/ 63 h 73"/>
                  <a:gd name="T34" fmla="*/ 34 w 80"/>
                  <a:gd name="T35" fmla="*/ 56 h 73"/>
                  <a:gd name="T36" fmla="*/ 49 w 80"/>
                  <a:gd name="T37" fmla="*/ 72 h 73"/>
                  <a:gd name="T38" fmla="*/ 59 w 80"/>
                  <a:gd name="T39" fmla="*/ 67 h 73"/>
                  <a:gd name="T40" fmla="*/ 64 w 80"/>
                  <a:gd name="T41" fmla="*/ 73 h 73"/>
                  <a:gd name="T42" fmla="*/ 73 w 80"/>
                  <a:gd name="T43" fmla="*/ 64 h 73"/>
                  <a:gd name="T44" fmla="*/ 67 w 80"/>
                  <a:gd name="T45" fmla="*/ 59 h 73"/>
                  <a:gd name="T46" fmla="*/ 73 w 80"/>
                  <a:gd name="T47" fmla="*/ 46 h 73"/>
                  <a:gd name="T48" fmla="*/ 80 w 80"/>
                  <a:gd name="T49" fmla="*/ 46 h 73"/>
                  <a:gd name="T50" fmla="*/ 80 w 80"/>
                  <a:gd name="T51" fmla="*/ 34 h 73"/>
                  <a:gd name="T52" fmla="*/ 73 w 80"/>
                  <a:gd name="T53" fmla="*/ 34 h 73"/>
                  <a:gd name="T54" fmla="*/ 67 w 80"/>
                  <a:gd name="T55" fmla="*/ 21 h 73"/>
                  <a:gd name="T56" fmla="*/ 73 w 80"/>
                  <a:gd name="T57" fmla="*/ 16 h 73"/>
                  <a:gd name="T58" fmla="*/ 64 w 80"/>
                  <a:gd name="T59" fmla="*/ 7 h 73"/>
                  <a:gd name="T60" fmla="*/ 59 w 80"/>
                  <a:gd name="T61" fmla="*/ 12 h 73"/>
                  <a:gd name="T62" fmla="*/ 46 w 80"/>
                  <a:gd name="T63" fmla="*/ 7 h 73"/>
                  <a:gd name="T64" fmla="*/ 46 w 80"/>
                  <a:gd name="T65" fmla="*/ 0 h 73"/>
                  <a:gd name="T66" fmla="*/ 34 w 80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73">
                    <a:moveTo>
                      <a:pt x="40" y="53"/>
                    </a:moveTo>
                    <a:cubicBezTo>
                      <a:pt x="33" y="53"/>
                      <a:pt x="27" y="47"/>
                      <a:pt x="27" y="40"/>
                    </a:cubicBezTo>
                    <a:cubicBezTo>
                      <a:pt x="27" y="33"/>
                      <a:pt x="33" y="27"/>
                      <a:pt x="40" y="27"/>
                    </a:cubicBezTo>
                    <a:cubicBezTo>
                      <a:pt x="47" y="27"/>
                      <a:pt x="53" y="33"/>
                      <a:pt x="53" y="40"/>
                    </a:cubicBezTo>
                    <a:cubicBezTo>
                      <a:pt x="53" y="47"/>
                      <a:pt x="47" y="53"/>
                      <a:pt x="40" y="53"/>
                    </a:cubicBezTo>
                    <a:moveTo>
                      <a:pt x="34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9" y="8"/>
                      <a:pt x="25" y="10"/>
                      <a:pt x="21" y="1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5"/>
                      <a:pt x="8" y="29"/>
                      <a:pt x="7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19" y="56"/>
                      <a:pt x="18" y="57"/>
                    </a:cubicBezTo>
                    <a:cubicBezTo>
                      <a:pt x="21" y="59"/>
                      <a:pt x="24" y="61"/>
                      <a:pt x="27" y="63"/>
                    </a:cubicBezTo>
                    <a:cubicBezTo>
                      <a:pt x="28" y="62"/>
                      <a:pt x="34" y="56"/>
                      <a:pt x="34" y="5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3" y="71"/>
                      <a:pt x="56" y="69"/>
                      <a:pt x="59" y="67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70" y="55"/>
                      <a:pt x="72" y="51"/>
                      <a:pt x="73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29"/>
                      <a:pt x="70" y="25"/>
                      <a:pt x="67" y="2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5" y="10"/>
                      <a:pt x="51" y="8"/>
                      <a:pt x="46" y="7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4766" y="2248"/>
                <a:ext cx="191" cy="191"/>
              </a:xfrm>
              <a:custGeom>
                <a:avLst/>
                <a:gdLst>
                  <a:gd name="T0" fmla="*/ 17 w 80"/>
                  <a:gd name="T1" fmla="*/ 0 h 80"/>
                  <a:gd name="T2" fmla="*/ 8 w 80"/>
                  <a:gd name="T3" fmla="*/ 10 h 80"/>
                  <a:gd name="T4" fmla="*/ 13 w 80"/>
                  <a:gd name="T5" fmla="*/ 16 h 80"/>
                  <a:gd name="T6" fmla="*/ 8 w 80"/>
                  <a:gd name="T7" fmla="*/ 29 h 80"/>
                  <a:gd name="T8" fmla="*/ 0 w 80"/>
                  <a:gd name="T9" fmla="*/ 29 h 80"/>
                  <a:gd name="T10" fmla="*/ 0 w 80"/>
                  <a:gd name="T11" fmla="*/ 43 h 80"/>
                  <a:gd name="T12" fmla="*/ 8 w 80"/>
                  <a:gd name="T13" fmla="*/ 43 h 80"/>
                  <a:gd name="T14" fmla="*/ 13 w 80"/>
                  <a:gd name="T15" fmla="*/ 57 h 80"/>
                  <a:gd name="T16" fmla="*/ 8 w 80"/>
                  <a:gd name="T17" fmla="*/ 63 h 80"/>
                  <a:gd name="T18" fmla="*/ 17 w 80"/>
                  <a:gd name="T19" fmla="*/ 72 h 80"/>
                  <a:gd name="T20" fmla="*/ 23 w 80"/>
                  <a:gd name="T21" fmla="*/ 67 h 80"/>
                  <a:gd name="T22" fmla="*/ 37 w 80"/>
                  <a:gd name="T23" fmla="*/ 72 h 80"/>
                  <a:gd name="T24" fmla="*/ 37 w 80"/>
                  <a:gd name="T25" fmla="*/ 80 h 80"/>
                  <a:gd name="T26" fmla="*/ 51 w 80"/>
                  <a:gd name="T27" fmla="*/ 80 h 80"/>
                  <a:gd name="T28" fmla="*/ 51 w 80"/>
                  <a:gd name="T29" fmla="*/ 72 h 80"/>
                  <a:gd name="T30" fmla="*/ 64 w 80"/>
                  <a:gd name="T31" fmla="*/ 67 h 80"/>
                  <a:gd name="T32" fmla="*/ 70 w 80"/>
                  <a:gd name="T33" fmla="*/ 72 h 80"/>
                  <a:gd name="T34" fmla="*/ 80 w 80"/>
                  <a:gd name="T35" fmla="*/ 63 h 80"/>
                  <a:gd name="T36" fmla="*/ 74 w 80"/>
                  <a:gd name="T37" fmla="*/ 57 h 80"/>
                  <a:gd name="T38" fmla="*/ 78 w 80"/>
                  <a:gd name="T39" fmla="*/ 49 h 80"/>
                  <a:gd name="T40" fmla="*/ 74 w 80"/>
                  <a:gd name="T41" fmla="*/ 53 h 80"/>
                  <a:gd name="T42" fmla="*/ 53 w 80"/>
                  <a:gd name="T43" fmla="*/ 32 h 80"/>
                  <a:gd name="T44" fmla="*/ 60 w 80"/>
                  <a:gd name="T45" fmla="*/ 24 h 80"/>
                  <a:gd name="T46" fmla="*/ 53 w 80"/>
                  <a:gd name="T47" fmla="*/ 13 h 80"/>
                  <a:gd name="T48" fmla="*/ 43 w 80"/>
                  <a:gd name="T49" fmla="*/ 17 h 80"/>
                  <a:gd name="T50" fmla="*/ 37 w 80"/>
                  <a:gd name="T51" fmla="*/ 0 h 80"/>
                  <a:gd name="T52" fmla="*/ 37 w 80"/>
                  <a:gd name="T53" fmla="*/ 0 h 80"/>
                  <a:gd name="T54" fmla="*/ 23 w 80"/>
                  <a:gd name="T55" fmla="*/ 6 h 80"/>
                  <a:gd name="T56" fmla="*/ 17 w 80"/>
                  <a:gd name="T5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17" y="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20"/>
                      <a:pt x="9" y="24"/>
                      <a:pt x="8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8"/>
                      <a:pt x="11" y="53"/>
                      <a:pt x="13" y="57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7" y="69"/>
                      <a:pt x="32" y="71"/>
                      <a:pt x="37" y="72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6" y="71"/>
                      <a:pt x="60" y="69"/>
                      <a:pt x="64" y="67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6" y="54"/>
                      <a:pt x="77" y="52"/>
                      <a:pt x="78" y="49"/>
                    </a:cubicBezTo>
                    <a:cubicBezTo>
                      <a:pt x="76" y="51"/>
                      <a:pt x="74" y="53"/>
                      <a:pt x="74" y="5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9" y="26"/>
                      <a:pt x="60" y="24"/>
                    </a:cubicBezTo>
                    <a:cubicBezTo>
                      <a:pt x="57" y="21"/>
                      <a:pt x="55" y="17"/>
                      <a:pt x="53" y="13"/>
                    </a:cubicBezTo>
                    <a:cubicBezTo>
                      <a:pt x="51" y="14"/>
                      <a:pt x="43" y="17"/>
                      <a:pt x="43" y="1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2" y="1"/>
                      <a:pt x="27" y="3"/>
                      <a:pt x="23" y="6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Freeform 31"/>
              <p:cNvSpPr>
                <a:spLocks noEditPoints="1"/>
              </p:cNvSpPr>
              <p:nvPr/>
            </p:nvSpPr>
            <p:spPr bwMode="auto">
              <a:xfrm>
                <a:off x="4852" y="1892"/>
                <a:ext cx="523" cy="523"/>
              </a:xfrm>
              <a:custGeom>
                <a:avLst/>
                <a:gdLst>
                  <a:gd name="T0" fmla="*/ 49 w 219"/>
                  <a:gd name="T1" fmla="*/ 159 h 219"/>
                  <a:gd name="T2" fmla="*/ 74 w 219"/>
                  <a:gd name="T3" fmla="*/ 159 h 219"/>
                  <a:gd name="T4" fmla="*/ 156 w 219"/>
                  <a:gd name="T5" fmla="*/ 172 h 219"/>
                  <a:gd name="T6" fmla="*/ 156 w 219"/>
                  <a:gd name="T7" fmla="*/ 147 h 219"/>
                  <a:gd name="T8" fmla="*/ 156 w 219"/>
                  <a:gd name="T9" fmla="*/ 172 h 219"/>
                  <a:gd name="T10" fmla="*/ 92 w 219"/>
                  <a:gd name="T11" fmla="*/ 74 h 219"/>
                  <a:gd name="T12" fmla="*/ 97 w 219"/>
                  <a:gd name="T13" fmla="*/ 63 h 219"/>
                  <a:gd name="T14" fmla="*/ 122 w 219"/>
                  <a:gd name="T15" fmla="*/ 72 h 219"/>
                  <a:gd name="T16" fmla="*/ 133 w 219"/>
                  <a:gd name="T17" fmla="*/ 68 h 219"/>
                  <a:gd name="T18" fmla="*/ 145 w 219"/>
                  <a:gd name="T19" fmla="*/ 92 h 219"/>
                  <a:gd name="T20" fmla="*/ 150 w 219"/>
                  <a:gd name="T21" fmla="*/ 97 h 219"/>
                  <a:gd name="T22" fmla="*/ 156 w 219"/>
                  <a:gd name="T23" fmla="*/ 122 h 219"/>
                  <a:gd name="T24" fmla="*/ 145 w 219"/>
                  <a:gd name="T25" fmla="*/ 127 h 219"/>
                  <a:gd name="T26" fmla="*/ 133 w 219"/>
                  <a:gd name="T27" fmla="*/ 151 h 219"/>
                  <a:gd name="T28" fmla="*/ 122 w 219"/>
                  <a:gd name="T29" fmla="*/ 147 h 219"/>
                  <a:gd name="T30" fmla="*/ 97 w 219"/>
                  <a:gd name="T31" fmla="*/ 156 h 219"/>
                  <a:gd name="T32" fmla="*/ 92 w 219"/>
                  <a:gd name="T33" fmla="*/ 145 h 219"/>
                  <a:gd name="T34" fmla="*/ 68 w 219"/>
                  <a:gd name="T35" fmla="*/ 133 h 219"/>
                  <a:gd name="T36" fmla="*/ 72 w 219"/>
                  <a:gd name="T37" fmla="*/ 122 h 219"/>
                  <a:gd name="T38" fmla="*/ 63 w 219"/>
                  <a:gd name="T39" fmla="*/ 97 h 219"/>
                  <a:gd name="T40" fmla="*/ 72 w 219"/>
                  <a:gd name="T41" fmla="*/ 97 h 219"/>
                  <a:gd name="T42" fmla="*/ 68 w 219"/>
                  <a:gd name="T43" fmla="*/ 85 h 219"/>
                  <a:gd name="T44" fmla="*/ 92 w 219"/>
                  <a:gd name="T45" fmla="*/ 74 h 219"/>
                  <a:gd name="T46" fmla="*/ 143 w 219"/>
                  <a:gd name="T47" fmla="*/ 59 h 219"/>
                  <a:gd name="T48" fmla="*/ 168 w 219"/>
                  <a:gd name="T49" fmla="*/ 59 h 219"/>
                  <a:gd name="T50" fmla="*/ 61 w 219"/>
                  <a:gd name="T51" fmla="*/ 71 h 219"/>
                  <a:gd name="T52" fmla="*/ 61 w 219"/>
                  <a:gd name="T53" fmla="*/ 46 h 219"/>
                  <a:gd name="T54" fmla="*/ 61 w 219"/>
                  <a:gd name="T55" fmla="*/ 71 h 219"/>
                  <a:gd name="T56" fmla="*/ 101 w 219"/>
                  <a:gd name="T57" fmla="*/ 0 h 219"/>
                  <a:gd name="T58" fmla="*/ 81 w 219"/>
                  <a:gd name="T59" fmla="*/ 13 h 219"/>
                  <a:gd name="T60" fmla="*/ 61 w 219"/>
                  <a:gd name="T61" fmla="*/ 11 h 219"/>
                  <a:gd name="T62" fmla="*/ 45 w 219"/>
                  <a:gd name="T63" fmla="*/ 32 h 219"/>
                  <a:gd name="T64" fmla="*/ 26 w 219"/>
                  <a:gd name="T65" fmla="*/ 38 h 219"/>
                  <a:gd name="T66" fmla="*/ 21 w 219"/>
                  <a:gd name="T67" fmla="*/ 62 h 219"/>
                  <a:gd name="T68" fmla="*/ 5 w 219"/>
                  <a:gd name="T69" fmla="*/ 74 h 219"/>
                  <a:gd name="T70" fmla="*/ 9 w 219"/>
                  <a:gd name="T71" fmla="*/ 101 h 219"/>
                  <a:gd name="T72" fmla="*/ 0 w 219"/>
                  <a:gd name="T73" fmla="*/ 118 h 219"/>
                  <a:gd name="T74" fmla="*/ 13 w 219"/>
                  <a:gd name="T75" fmla="*/ 138 h 219"/>
                  <a:gd name="T76" fmla="*/ 11 w 219"/>
                  <a:gd name="T77" fmla="*/ 158 h 219"/>
                  <a:gd name="T78" fmla="*/ 32 w 219"/>
                  <a:gd name="T79" fmla="*/ 174 h 219"/>
                  <a:gd name="T80" fmla="*/ 38 w 219"/>
                  <a:gd name="T81" fmla="*/ 193 h 219"/>
                  <a:gd name="T82" fmla="*/ 62 w 219"/>
                  <a:gd name="T83" fmla="*/ 198 h 219"/>
                  <a:gd name="T84" fmla="*/ 74 w 219"/>
                  <a:gd name="T85" fmla="*/ 213 h 219"/>
                  <a:gd name="T86" fmla="*/ 101 w 219"/>
                  <a:gd name="T87" fmla="*/ 210 h 219"/>
                  <a:gd name="T88" fmla="*/ 118 w 219"/>
                  <a:gd name="T89" fmla="*/ 219 h 219"/>
                  <a:gd name="T90" fmla="*/ 138 w 219"/>
                  <a:gd name="T91" fmla="*/ 206 h 219"/>
                  <a:gd name="T92" fmla="*/ 158 w 219"/>
                  <a:gd name="T93" fmla="*/ 208 h 219"/>
                  <a:gd name="T94" fmla="*/ 174 w 219"/>
                  <a:gd name="T95" fmla="*/ 186 h 219"/>
                  <a:gd name="T96" fmla="*/ 193 w 219"/>
                  <a:gd name="T97" fmla="*/ 181 h 219"/>
                  <a:gd name="T98" fmla="*/ 198 w 219"/>
                  <a:gd name="T99" fmla="*/ 157 h 219"/>
                  <a:gd name="T100" fmla="*/ 213 w 219"/>
                  <a:gd name="T101" fmla="*/ 145 h 219"/>
                  <a:gd name="T102" fmla="*/ 210 w 219"/>
                  <a:gd name="T103" fmla="*/ 118 h 219"/>
                  <a:gd name="T104" fmla="*/ 219 w 219"/>
                  <a:gd name="T105" fmla="*/ 101 h 219"/>
                  <a:gd name="T106" fmla="*/ 206 w 219"/>
                  <a:gd name="T107" fmla="*/ 81 h 219"/>
                  <a:gd name="T108" fmla="*/ 208 w 219"/>
                  <a:gd name="T109" fmla="*/ 61 h 219"/>
                  <a:gd name="T110" fmla="*/ 187 w 219"/>
                  <a:gd name="T111" fmla="*/ 45 h 219"/>
                  <a:gd name="T112" fmla="*/ 181 w 219"/>
                  <a:gd name="T113" fmla="*/ 26 h 219"/>
                  <a:gd name="T114" fmla="*/ 157 w 219"/>
                  <a:gd name="T115" fmla="*/ 21 h 219"/>
                  <a:gd name="T116" fmla="*/ 145 w 219"/>
                  <a:gd name="T117" fmla="*/ 5 h 219"/>
                  <a:gd name="T118" fmla="*/ 118 w 219"/>
                  <a:gd name="T119" fmla="*/ 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219">
                    <a:moveTo>
                      <a:pt x="61" y="172"/>
                    </a:moveTo>
                    <a:cubicBezTo>
                      <a:pt x="54" y="172"/>
                      <a:pt x="49" y="166"/>
                      <a:pt x="49" y="159"/>
                    </a:cubicBezTo>
                    <a:cubicBezTo>
                      <a:pt x="49" y="152"/>
                      <a:pt x="54" y="147"/>
                      <a:pt x="61" y="147"/>
                    </a:cubicBezTo>
                    <a:cubicBezTo>
                      <a:pt x="68" y="147"/>
                      <a:pt x="74" y="152"/>
                      <a:pt x="74" y="159"/>
                    </a:cubicBezTo>
                    <a:cubicBezTo>
                      <a:pt x="74" y="166"/>
                      <a:pt x="68" y="172"/>
                      <a:pt x="61" y="172"/>
                    </a:cubicBezTo>
                    <a:moveTo>
                      <a:pt x="156" y="172"/>
                    </a:moveTo>
                    <a:cubicBezTo>
                      <a:pt x="149" y="172"/>
                      <a:pt x="143" y="166"/>
                      <a:pt x="143" y="159"/>
                    </a:cubicBezTo>
                    <a:cubicBezTo>
                      <a:pt x="143" y="152"/>
                      <a:pt x="149" y="147"/>
                      <a:pt x="156" y="147"/>
                    </a:cubicBezTo>
                    <a:cubicBezTo>
                      <a:pt x="163" y="147"/>
                      <a:pt x="168" y="152"/>
                      <a:pt x="168" y="159"/>
                    </a:cubicBezTo>
                    <a:cubicBezTo>
                      <a:pt x="168" y="166"/>
                      <a:pt x="163" y="172"/>
                      <a:pt x="156" y="172"/>
                    </a:cubicBezTo>
                    <a:cubicBezTo>
                      <a:pt x="156" y="172"/>
                      <a:pt x="156" y="172"/>
                      <a:pt x="156" y="172"/>
                    </a:cubicBezTo>
                    <a:moveTo>
                      <a:pt x="92" y="74"/>
                    </a:moveTo>
                    <a:cubicBezTo>
                      <a:pt x="94" y="73"/>
                      <a:pt x="95" y="73"/>
                      <a:pt x="97" y="72"/>
                    </a:cubicBezTo>
                    <a:cubicBezTo>
                      <a:pt x="97" y="71"/>
                      <a:pt x="97" y="63"/>
                      <a:pt x="97" y="63"/>
                    </a:cubicBezTo>
                    <a:cubicBezTo>
                      <a:pt x="122" y="63"/>
                      <a:pt x="122" y="63"/>
                      <a:pt x="122" y="63"/>
                    </a:cubicBezTo>
                    <a:cubicBezTo>
                      <a:pt x="122" y="63"/>
                      <a:pt x="122" y="71"/>
                      <a:pt x="122" y="72"/>
                    </a:cubicBezTo>
                    <a:cubicBezTo>
                      <a:pt x="124" y="73"/>
                      <a:pt x="125" y="73"/>
                      <a:pt x="127" y="74"/>
                    </a:cubicBezTo>
                    <a:cubicBezTo>
                      <a:pt x="128" y="73"/>
                      <a:pt x="133" y="68"/>
                      <a:pt x="133" y="68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46" y="91"/>
                      <a:pt x="145" y="92"/>
                    </a:cubicBezTo>
                    <a:cubicBezTo>
                      <a:pt x="145" y="93"/>
                      <a:pt x="146" y="95"/>
                      <a:pt x="147" y="97"/>
                    </a:cubicBezTo>
                    <a:cubicBezTo>
                      <a:pt x="147" y="97"/>
                      <a:pt x="148" y="97"/>
                      <a:pt x="150" y="97"/>
                    </a:cubicBezTo>
                    <a:cubicBezTo>
                      <a:pt x="152" y="97"/>
                      <a:pt x="156" y="97"/>
                      <a:pt x="156" y="97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2"/>
                      <a:pt x="148" y="122"/>
                      <a:pt x="147" y="122"/>
                    </a:cubicBezTo>
                    <a:cubicBezTo>
                      <a:pt x="146" y="124"/>
                      <a:pt x="145" y="125"/>
                      <a:pt x="145" y="127"/>
                    </a:cubicBezTo>
                    <a:cubicBezTo>
                      <a:pt x="146" y="128"/>
                      <a:pt x="151" y="133"/>
                      <a:pt x="151" y="133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3" y="151"/>
                      <a:pt x="128" y="145"/>
                      <a:pt x="127" y="145"/>
                    </a:cubicBezTo>
                    <a:cubicBezTo>
                      <a:pt x="125" y="145"/>
                      <a:pt x="124" y="146"/>
                      <a:pt x="122" y="147"/>
                    </a:cubicBezTo>
                    <a:cubicBezTo>
                      <a:pt x="122" y="148"/>
                      <a:pt x="122" y="156"/>
                      <a:pt x="122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7" y="156"/>
                      <a:pt x="97" y="148"/>
                      <a:pt x="97" y="147"/>
                    </a:cubicBezTo>
                    <a:cubicBezTo>
                      <a:pt x="95" y="146"/>
                      <a:pt x="94" y="145"/>
                      <a:pt x="92" y="145"/>
                    </a:cubicBezTo>
                    <a:cubicBezTo>
                      <a:pt x="91" y="145"/>
                      <a:pt x="86" y="151"/>
                      <a:pt x="86" y="151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8" y="133"/>
                      <a:pt x="73" y="128"/>
                      <a:pt x="74" y="127"/>
                    </a:cubicBezTo>
                    <a:cubicBezTo>
                      <a:pt x="73" y="125"/>
                      <a:pt x="73" y="124"/>
                      <a:pt x="72" y="122"/>
                    </a:cubicBezTo>
                    <a:cubicBezTo>
                      <a:pt x="71" y="122"/>
                      <a:pt x="63" y="122"/>
                      <a:pt x="63" y="122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7" y="97"/>
                      <a:pt x="69" y="97"/>
                    </a:cubicBezTo>
                    <a:cubicBezTo>
                      <a:pt x="71" y="97"/>
                      <a:pt x="72" y="97"/>
                      <a:pt x="72" y="97"/>
                    </a:cubicBezTo>
                    <a:cubicBezTo>
                      <a:pt x="73" y="95"/>
                      <a:pt x="73" y="93"/>
                      <a:pt x="74" y="92"/>
                    </a:cubicBezTo>
                    <a:cubicBezTo>
                      <a:pt x="73" y="91"/>
                      <a:pt x="68" y="85"/>
                      <a:pt x="68" y="85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91" y="73"/>
                      <a:pt x="92" y="74"/>
                    </a:cubicBezTo>
                    <a:moveTo>
                      <a:pt x="156" y="71"/>
                    </a:moveTo>
                    <a:cubicBezTo>
                      <a:pt x="149" y="71"/>
                      <a:pt x="143" y="65"/>
                      <a:pt x="143" y="59"/>
                    </a:cubicBezTo>
                    <a:cubicBezTo>
                      <a:pt x="143" y="52"/>
                      <a:pt x="149" y="46"/>
                      <a:pt x="156" y="46"/>
                    </a:cubicBezTo>
                    <a:cubicBezTo>
                      <a:pt x="163" y="46"/>
                      <a:pt x="168" y="52"/>
                      <a:pt x="168" y="59"/>
                    </a:cubicBezTo>
                    <a:cubicBezTo>
                      <a:pt x="168" y="65"/>
                      <a:pt x="163" y="71"/>
                      <a:pt x="156" y="71"/>
                    </a:cubicBezTo>
                    <a:moveTo>
                      <a:pt x="61" y="71"/>
                    </a:moveTo>
                    <a:cubicBezTo>
                      <a:pt x="54" y="71"/>
                      <a:pt x="49" y="65"/>
                      <a:pt x="49" y="59"/>
                    </a:cubicBezTo>
                    <a:cubicBezTo>
                      <a:pt x="49" y="52"/>
                      <a:pt x="54" y="46"/>
                      <a:pt x="61" y="46"/>
                    </a:cubicBezTo>
                    <a:cubicBezTo>
                      <a:pt x="68" y="46"/>
                      <a:pt x="74" y="52"/>
                      <a:pt x="74" y="59"/>
                    </a:cubicBezTo>
                    <a:cubicBezTo>
                      <a:pt x="74" y="65"/>
                      <a:pt x="68" y="71"/>
                      <a:pt x="61" y="71"/>
                    </a:cubicBezTo>
                    <a:moveTo>
                      <a:pt x="118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4" y="10"/>
                      <a:pt x="87" y="11"/>
                      <a:pt x="81" y="1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57" y="23"/>
                      <a:pt x="51" y="27"/>
                      <a:pt x="45" y="3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28" y="50"/>
                      <a:pt x="24" y="55"/>
                      <a:pt x="21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1" y="85"/>
                      <a:pt x="10" y="93"/>
                      <a:pt x="9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0" y="125"/>
                      <a:pt x="11" y="132"/>
                      <a:pt x="13" y="138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11" y="158"/>
                      <a:pt x="11" y="158"/>
                      <a:pt x="11" y="158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23" y="161"/>
                      <a:pt x="27" y="168"/>
                      <a:pt x="32" y="174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50" y="191"/>
                      <a:pt x="56" y="195"/>
                      <a:pt x="62" y="198"/>
                    </a:cubicBezTo>
                    <a:cubicBezTo>
                      <a:pt x="58" y="206"/>
                      <a:pt x="58" y="206"/>
                      <a:pt x="58" y="206"/>
                    </a:cubicBezTo>
                    <a:cubicBezTo>
                      <a:pt x="74" y="213"/>
                      <a:pt x="74" y="213"/>
                      <a:pt x="74" y="213"/>
                    </a:cubicBezTo>
                    <a:cubicBezTo>
                      <a:pt x="78" y="205"/>
                      <a:pt x="78" y="205"/>
                      <a:pt x="78" y="205"/>
                    </a:cubicBezTo>
                    <a:cubicBezTo>
                      <a:pt x="85" y="207"/>
                      <a:pt x="93" y="209"/>
                      <a:pt x="101" y="210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25" y="209"/>
                      <a:pt x="132" y="208"/>
                      <a:pt x="138" y="206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58" y="208"/>
                      <a:pt x="158" y="208"/>
                      <a:pt x="158" y="208"/>
                    </a:cubicBezTo>
                    <a:cubicBezTo>
                      <a:pt x="155" y="199"/>
                      <a:pt x="155" y="199"/>
                      <a:pt x="155" y="199"/>
                    </a:cubicBezTo>
                    <a:cubicBezTo>
                      <a:pt x="162" y="196"/>
                      <a:pt x="168" y="191"/>
                      <a:pt x="174" y="186"/>
                    </a:cubicBezTo>
                    <a:cubicBezTo>
                      <a:pt x="181" y="193"/>
                      <a:pt x="181" y="193"/>
                      <a:pt x="181" y="193"/>
                    </a:cubicBezTo>
                    <a:cubicBezTo>
                      <a:pt x="193" y="181"/>
                      <a:pt x="193" y="181"/>
                      <a:pt x="193" y="181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91" y="169"/>
                      <a:pt x="195" y="163"/>
                      <a:pt x="198" y="157"/>
                    </a:cubicBezTo>
                    <a:cubicBezTo>
                      <a:pt x="206" y="161"/>
                      <a:pt x="206" y="161"/>
                      <a:pt x="206" y="161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7" y="134"/>
                      <a:pt x="209" y="126"/>
                      <a:pt x="210" y="118"/>
                    </a:cubicBezTo>
                    <a:cubicBezTo>
                      <a:pt x="219" y="118"/>
                      <a:pt x="219" y="118"/>
                      <a:pt x="219" y="118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0" y="101"/>
                      <a:pt x="210" y="101"/>
                      <a:pt x="210" y="101"/>
                    </a:cubicBezTo>
                    <a:cubicBezTo>
                      <a:pt x="209" y="94"/>
                      <a:pt x="208" y="87"/>
                      <a:pt x="206" y="81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08" y="61"/>
                      <a:pt x="208" y="61"/>
                      <a:pt x="208" y="61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6" y="57"/>
                      <a:pt x="192" y="51"/>
                      <a:pt x="187" y="45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4" y="32"/>
                      <a:pt x="174" y="32"/>
                      <a:pt x="174" y="32"/>
                    </a:cubicBezTo>
                    <a:cubicBezTo>
                      <a:pt x="169" y="28"/>
                      <a:pt x="163" y="24"/>
                      <a:pt x="157" y="21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34" y="11"/>
                      <a:pt x="126" y="10"/>
                      <a:pt x="118" y="9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1" name="Freeform 35"/>
            <p:cNvSpPr>
              <a:spLocks noEditPoints="1"/>
            </p:cNvSpPr>
            <p:nvPr/>
          </p:nvSpPr>
          <p:spPr bwMode="auto">
            <a:xfrm>
              <a:off x="4807401" y="370263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2812657" y="369586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6928825" y="3528860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8948104" y="3609802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84493" y="3668763"/>
            <a:ext cx="1657673" cy="957762"/>
            <a:chOff x="2112383" y="4892821"/>
            <a:chExt cx="2209943" cy="1277313"/>
          </a:xfrm>
        </p:grpSpPr>
        <p:sp>
          <p:nvSpPr>
            <p:cNvPr id="52" name="文本框 91"/>
            <p:cNvSpPr txBox="1"/>
            <p:nvPr/>
          </p:nvSpPr>
          <p:spPr>
            <a:xfrm>
              <a:off x="2162331" y="4892821"/>
              <a:ext cx="2159995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113"/>
            <p:cNvSpPr txBox="1"/>
            <p:nvPr/>
          </p:nvSpPr>
          <p:spPr>
            <a:xfrm>
              <a:off x="2112383" y="5323808"/>
              <a:ext cx="1807895" cy="84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065407" y="1068661"/>
            <a:ext cx="1376910" cy="904564"/>
            <a:chOff x="4116918" y="1701602"/>
            <a:chExt cx="1835641" cy="1206364"/>
          </a:xfrm>
        </p:grpSpPr>
        <p:sp>
          <p:nvSpPr>
            <p:cNvPr id="55" name="文本框 99"/>
            <p:cNvSpPr txBox="1"/>
            <p:nvPr/>
          </p:nvSpPr>
          <p:spPr>
            <a:xfrm>
              <a:off x="4116918" y="1701602"/>
              <a:ext cx="1835641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113"/>
            <p:cNvSpPr txBox="1"/>
            <p:nvPr/>
          </p:nvSpPr>
          <p:spPr>
            <a:xfrm>
              <a:off x="4222998" y="2061641"/>
              <a:ext cx="1602125" cy="84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670245" y="3668763"/>
            <a:ext cx="1705560" cy="966037"/>
            <a:chOff x="6226184" y="4892821"/>
            <a:chExt cx="2273784" cy="1288349"/>
          </a:xfrm>
        </p:grpSpPr>
        <p:sp>
          <p:nvSpPr>
            <p:cNvPr id="58" name="文本框 94"/>
            <p:cNvSpPr txBox="1"/>
            <p:nvPr/>
          </p:nvSpPr>
          <p:spPr>
            <a:xfrm>
              <a:off x="6226184" y="4892821"/>
              <a:ext cx="2273784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113"/>
            <p:cNvSpPr txBox="1"/>
            <p:nvPr/>
          </p:nvSpPr>
          <p:spPr>
            <a:xfrm>
              <a:off x="6368561" y="5334844"/>
              <a:ext cx="1615491" cy="84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45925" y="1046249"/>
            <a:ext cx="1410131" cy="904564"/>
            <a:chOff x="8225116" y="1701602"/>
            <a:chExt cx="1879930" cy="1206364"/>
          </a:xfrm>
        </p:grpSpPr>
        <p:sp>
          <p:nvSpPr>
            <p:cNvPr id="61" name="文本框 101"/>
            <p:cNvSpPr txBox="1"/>
            <p:nvPr/>
          </p:nvSpPr>
          <p:spPr>
            <a:xfrm>
              <a:off x="8225116" y="1701602"/>
              <a:ext cx="1879930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113"/>
            <p:cNvSpPr txBox="1"/>
            <p:nvPr/>
          </p:nvSpPr>
          <p:spPr>
            <a:xfrm>
              <a:off x="8327453" y="2061641"/>
              <a:ext cx="1651636" cy="84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0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59663" y="1326802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61136" y="1777942"/>
            <a:ext cx="769476" cy="769476"/>
            <a:chOff x="1695226" y="3321784"/>
            <a:chExt cx="1250759" cy="1250759"/>
          </a:xfrm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02793" y="2383112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6505928" y="1500492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Title content text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6475857" y="12172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May 2019
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403468" y="2415502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Title content text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406262" y="2128651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August 2018
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6049331" y="3383232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Title content text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6028655" y="3065467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April 2019
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4747284" y="4333296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Title content text</a:t>
            </a:r>
          </a:p>
        </p:txBody>
      </p:sp>
      <p:sp>
        <p:nvSpPr>
          <p:cNvPr id="23" name="TextBox 20"/>
          <p:cNvSpPr txBox="1"/>
          <p:nvPr/>
        </p:nvSpPr>
        <p:spPr>
          <a:xfrm>
            <a:off x="4750901" y="396038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May 2019
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1625751" y="3828975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Title content text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1584525" y="3442513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December 2020
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1103607" y="1886185"/>
            <a:ext cx="1454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Title content text
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1098608" y="1533148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February 2022
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473197" y="1217208"/>
            <a:ext cx="0" cy="54489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6023716" y="3065467"/>
            <a:ext cx="4076" cy="619757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6403468" y="2200659"/>
            <a:ext cx="3324" cy="62046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4747284" y="3960386"/>
            <a:ext cx="8518" cy="66095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579624" y="3383232"/>
            <a:ext cx="4901" cy="73404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091912" y="1500492"/>
            <a:ext cx="0" cy="782048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304319" y="2821128"/>
            <a:ext cx="984394" cy="984394"/>
            <a:chOff x="1695226" y="3321784"/>
            <a:chExt cx="1250759" cy="1250759"/>
          </a:xfrm>
        </p:grpSpPr>
        <p:sp>
          <p:nvSpPr>
            <p:cNvPr id="35" name="椭圆 3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10252" y="2461088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681865" y="1278821"/>
            <a:ext cx="1625118" cy="1625118"/>
            <a:chOff x="1695226" y="3321784"/>
            <a:chExt cx="1250759" cy="1250759"/>
          </a:xfrm>
        </p:grpSpPr>
        <p:sp>
          <p:nvSpPr>
            <p:cNvPr id="41" name="椭圆 4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1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6114" y="2101481"/>
            <a:ext cx="2977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title text</a:t>
            </a:r>
            <a:endParaRPr lang="zh-CN" altLang="en-US" sz="2700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114" y="2563562"/>
            <a:ext cx="3851844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53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853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2106525" y="1881304"/>
            <a:ext cx="1499982" cy="1499981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7" rIns="91435" bIns="45717" numCol="1" anchor="ctr" anchorCtr="1" compatLnSpc="1">
            <a:prstTxWarp prst="textNoShape">
              <a:avLst/>
            </a:prstTxWarp>
          </a:bodyPr>
          <a:lstStyle/>
          <a:p>
            <a:endParaRPr lang="zh-CN" altLang="en-US" sz="6258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3457" y="2073193"/>
            <a:ext cx="1099521" cy="11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27" dirty="0">
                <a:solidFill>
                  <a:srgbClr val="AE002B"/>
                </a:solidFill>
                <a:latin typeface="Impact" panose="020B0806030902050204" pitchFamily="34" charset="0"/>
              </a:rPr>
              <a:t>02</a:t>
            </a:r>
            <a:endParaRPr lang="zh-CN" altLang="en-US" sz="6827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175065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22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Add title text</a:t>
            </a:r>
            <a:endParaRPr lang="zh-CN" altLang="en-US" sz="1422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995" y="1154364"/>
            <a:ext cx="2214666" cy="22146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5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537" y="1220218"/>
            <a:ext cx="1898562" cy="1798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1563215" y="3242698"/>
            <a:ext cx="15406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2767753" y="3238234"/>
            <a:ext cx="9663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title</a:t>
            </a:r>
          </a:p>
        </p:txBody>
      </p:sp>
      <p:sp>
        <p:nvSpPr>
          <p:cNvPr id="11" name="TextBox 78"/>
          <p:cNvSpPr txBox="1"/>
          <p:nvPr/>
        </p:nvSpPr>
        <p:spPr>
          <a:xfrm>
            <a:off x="1154583" y="3689342"/>
            <a:ext cx="3265065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text content, such as keywords, some brief introductions, etc.</a:t>
            </a:r>
          </a:p>
        </p:txBody>
      </p:sp>
      <p:pic>
        <p:nvPicPr>
          <p:cNvPr id="1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025" y="1154364"/>
            <a:ext cx="2214666" cy="22146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4343" y="1220218"/>
            <a:ext cx="1872364" cy="1798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5285341" y="3242698"/>
            <a:ext cx="15406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b="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6489877" y="3238234"/>
            <a:ext cx="9663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title</a:t>
            </a:r>
          </a:p>
        </p:txBody>
      </p:sp>
      <p:sp>
        <p:nvSpPr>
          <p:cNvPr id="16" name="TextBox 84"/>
          <p:cNvSpPr txBox="1"/>
          <p:nvPr/>
        </p:nvSpPr>
        <p:spPr>
          <a:xfrm>
            <a:off x="4876708" y="3689342"/>
            <a:ext cx="3265065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888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1630</Words>
  <Application>Microsoft Office PowerPoint</Application>
  <PresentationFormat>全屏显示(16:9)</PresentationFormat>
  <Paragraphs>249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Kozuka Gothic Pro B</vt:lpstr>
      <vt:lpstr>LiHei Pro</vt:lpstr>
      <vt:lpstr>汉仪菱心体简</vt:lpstr>
      <vt:lpstr>时尚中黑简体</vt:lpstr>
      <vt:lpstr>宋体</vt:lpstr>
      <vt:lpstr>微软雅黑</vt:lpstr>
      <vt:lpstr>微软雅黑 Light</vt:lpstr>
      <vt:lpstr>Abadi Extra Light</vt:lpstr>
      <vt:lpstr>Agency FB</vt:lpstr>
      <vt:lpstr>Arial</vt:lpstr>
      <vt:lpstr>Calibri</vt:lpstr>
      <vt:lpstr>Calibri Light</vt:lpstr>
      <vt:lpstr>Impact</vt:lpstr>
      <vt:lpstr>Lato Light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之灵</cp:lastModifiedBy>
  <cp:revision>9</cp:revision>
  <dcterms:created xsi:type="dcterms:W3CDTF">2016-12-24T04:18:46Z</dcterms:created>
  <dcterms:modified xsi:type="dcterms:W3CDTF">2022-07-14T02:49:22Z</dcterms:modified>
</cp:coreProperties>
</file>