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8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0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3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4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5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6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7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8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9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21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22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23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25.xml" ContentType="application/vnd.openxmlformats-officedocument.presentationml.notesSlide+xml"/>
  <Override PartName="/ppt/tags/tag203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9"/>
  </p:notesMasterIdLst>
  <p:handoutMasterIdLst>
    <p:handoutMasterId r:id="rId30"/>
  </p:handoutMasterIdLst>
  <p:sldIdLst>
    <p:sldId id="282" r:id="rId3"/>
    <p:sldId id="284" r:id="rId4"/>
    <p:sldId id="261" r:id="rId5"/>
    <p:sldId id="288" r:id="rId6"/>
    <p:sldId id="259" r:id="rId7"/>
    <p:sldId id="277" r:id="rId8"/>
    <p:sldId id="258" r:id="rId9"/>
    <p:sldId id="257" r:id="rId10"/>
    <p:sldId id="285" r:id="rId11"/>
    <p:sldId id="289" r:id="rId12"/>
    <p:sldId id="260" r:id="rId13"/>
    <p:sldId id="292" r:id="rId14"/>
    <p:sldId id="290" r:id="rId15"/>
    <p:sldId id="291" r:id="rId16"/>
    <p:sldId id="270" r:id="rId17"/>
    <p:sldId id="286" r:id="rId18"/>
    <p:sldId id="264" r:id="rId19"/>
    <p:sldId id="265" r:id="rId20"/>
    <p:sldId id="287" r:id="rId21"/>
    <p:sldId id="267" r:id="rId22"/>
    <p:sldId id="268" r:id="rId23"/>
    <p:sldId id="269" r:id="rId24"/>
    <p:sldId id="266" r:id="rId25"/>
    <p:sldId id="272" r:id="rId26"/>
    <p:sldId id="279" r:id="rId27"/>
    <p:sldId id="293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D97"/>
    <a:srgbClr val="FFC000"/>
    <a:srgbClr val="46BDFE"/>
    <a:srgbClr val="191D66"/>
    <a:srgbClr val="000000"/>
    <a:srgbClr val="151843"/>
    <a:srgbClr val="00B0F0"/>
    <a:srgbClr val="7030A0"/>
    <a:srgbClr val="018CD9"/>
    <a:srgbClr val="2C9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36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40E-41BE-BF7E-42C717C955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0E-41BE-BF7E-42C717C95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1501952"/>
        <c:axId val="461503488"/>
      </c:barChart>
      <c:catAx>
        <c:axId val="461501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61503488"/>
        <c:crosses val="autoZero"/>
        <c:auto val="1"/>
        <c:lblAlgn val="ctr"/>
        <c:lblOffset val="100"/>
        <c:noMultiLvlLbl val="0"/>
      </c:catAx>
      <c:valAx>
        <c:axId val="461503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6150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B-4529-B8F2-61923C2182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9B-4529-B8F2-61923C2182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9B-4529-B8F2-61923C218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8954880"/>
        <c:axId val="718956416"/>
      </c:barChart>
      <c:catAx>
        <c:axId val="718954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8956416"/>
        <c:crosses val="autoZero"/>
        <c:auto val="1"/>
        <c:lblAlgn val="ctr"/>
        <c:lblOffset val="100"/>
        <c:noMultiLvlLbl val="0"/>
      </c:catAx>
      <c:valAx>
        <c:axId val="7189564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895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92075" cap="rnd">
              <a:solidFill>
                <a:schemeClr val="accent2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87878"/>
                  </a:gs>
                  <a:gs pos="100000">
                    <a:srgbClr val="F64040"/>
                  </a:gs>
                </a:gsLst>
                <a:lin ang="5400000" scaled="0"/>
                <a:tileRect/>
              </a:gradFill>
              <a:ln w="92075" cap="rnd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AA-488C-8F8F-637F6B679B22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2075" cap="rnd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AA-488C-8F8F-637F6B679B22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70DAB9"/>
                  </a:gs>
                  <a:gs pos="100000">
                    <a:srgbClr val="43CEA2"/>
                  </a:gs>
                </a:gsLst>
                <a:lin ang="5400000" scaled="1"/>
              </a:gradFill>
              <a:ln w="92075" cap="rnd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AA-488C-8F8F-637F6B679B22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FFD44B"/>
                  </a:gs>
                  <a:gs pos="100000">
                    <a:schemeClr val="accent4"/>
                  </a:gs>
                </a:gsLst>
                <a:lin ang="5400000" scaled="1"/>
              </a:gradFill>
              <a:ln w="92075" cap="rnd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AA-488C-8F8F-637F6B679B22}"/>
              </c:ext>
            </c:extLst>
          </c:dPt>
          <c:dLbls>
            <c:dLbl>
              <c:idx val="0"/>
              <c:layout>
                <c:manualLayout>
                  <c:x val="-0.215414070209167"/>
                  <c:y val="-0.11150651126978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AA-488C-8F8F-637F6B679B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AA-488C-8F8F-637F6B679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6D18-424C-4BC9-9AC4-60A47683E364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AA3F-E4ED-4C24-BC68-D42F42507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0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26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4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53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7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661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647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378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28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503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07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26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3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316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152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484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60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78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753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963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85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05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7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1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8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58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867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26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827578" y="3028478"/>
            <a:ext cx="1315672" cy="1315672"/>
          </a:xfrm>
          <a:custGeom>
            <a:avLst/>
            <a:gdLst>
              <a:gd name="connsiteX0" fmla="*/ 1407886 w 2815772"/>
              <a:gd name="connsiteY0" fmla="*/ 0 h 2815772"/>
              <a:gd name="connsiteX1" fmla="*/ 2815772 w 2815772"/>
              <a:gd name="connsiteY1" fmla="*/ 1407886 h 2815772"/>
              <a:gd name="connsiteX2" fmla="*/ 1407886 w 2815772"/>
              <a:gd name="connsiteY2" fmla="*/ 2815772 h 2815772"/>
              <a:gd name="connsiteX3" fmla="*/ 0 w 2815772"/>
              <a:gd name="connsiteY3" fmla="*/ 1407886 h 2815772"/>
              <a:gd name="connsiteX4" fmla="*/ 1407886 w 2815772"/>
              <a:gd name="connsiteY4" fmla="*/ 0 h 28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772" h="2815772">
                <a:moveTo>
                  <a:pt x="1407886" y="0"/>
                </a:moveTo>
                <a:cubicBezTo>
                  <a:pt x="2185440" y="0"/>
                  <a:pt x="2815772" y="630332"/>
                  <a:pt x="2815772" y="1407886"/>
                </a:cubicBezTo>
                <a:cubicBezTo>
                  <a:pt x="2815772" y="2185440"/>
                  <a:pt x="2185440" y="2815772"/>
                  <a:pt x="1407886" y="2815772"/>
                </a:cubicBezTo>
                <a:cubicBezTo>
                  <a:pt x="630332" y="2815772"/>
                  <a:pt x="0" y="2185440"/>
                  <a:pt x="0" y="1407886"/>
                </a:cubicBezTo>
                <a:cubicBezTo>
                  <a:pt x="0" y="630332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6" name="图片占位符 65"/>
          <p:cNvSpPr>
            <a:spLocks noGrp="1"/>
          </p:cNvSpPr>
          <p:nvPr>
            <p:ph type="pic" sz="quarter" idx="11"/>
          </p:nvPr>
        </p:nvSpPr>
        <p:spPr>
          <a:xfrm>
            <a:off x="9352328" y="3028478"/>
            <a:ext cx="1315672" cy="1315672"/>
          </a:xfrm>
          <a:custGeom>
            <a:avLst/>
            <a:gdLst>
              <a:gd name="connsiteX0" fmla="*/ 1407886 w 2815772"/>
              <a:gd name="connsiteY0" fmla="*/ 0 h 2815772"/>
              <a:gd name="connsiteX1" fmla="*/ 2815772 w 2815772"/>
              <a:gd name="connsiteY1" fmla="*/ 1407886 h 2815772"/>
              <a:gd name="connsiteX2" fmla="*/ 1407886 w 2815772"/>
              <a:gd name="connsiteY2" fmla="*/ 2815772 h 2815772"/>
              <a:gd name="connsiteX3" fmla="*/ 0 w 2815772"/>
              <a:gd name="connsiteY3" fmla="*/ 1407886 h 2815772"/>
              <a:gd name="connsiteX4" fmla="*/ 1407886 w 2815772"/>
              <a:gd name="connsiteY4" fmla="*/ 0 h 28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772" h="2815772">
                <a:moveTo>
                  <a:pt x="1407886" y="0"/>
                </a:moveTo>
                <a:cubicBezTo>
                  <a:pt x="2185440" y="0"/>
                  <a:pt x="2815772" y="630332"/>
                  <a:pt x="2815772" y="1407886"/>
                </a:cubicBezTo>
                <a:cubicBezTo>
                  <a:pt x="2815772" y="2185440"/>
                  <a:pt x="2185440" y="2815772"/>
                  <a:pt x="1407886" y="2815772"/>
                </a:cubicBezTo>
                <a:cubicBezTo>
                  <a:pt x="630332" y="2815772"/>
                  <a:pt x="0" y="2185440"/>
                  <a:pt x="0" y="1407886"/>
                </a:cubicBezTo>
                <a:cubicBezTo>
                  <a:pt x="0" y="630332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7" name="图片占位符 66"/>
          <p:cNvSpPr>
            <a:spLocks noGrp="1"/>
          </p:cNvSpPr>
          <p:nvPr>
            <p:ph type="pic" sz="quarter" idx="12"/>
          </p:nvPr>
        </p:nvSpPr>
        <p:spPr>
          <a:xfrm>
            <a:off x="5084692" y="2652484"/>
            <a:ext cx="1846944" cy="1846944"/>
          </a:xfrm>
          <a:custGeom>
            <a:avLst/>
            <a:gdLst>
              <a:gd name="connsiteX0" fmla="*/ 1407886 w 2815772"/>
              <a:gd name="connsiteY0" fmla="*/ 0 h 2815772"/>
              <a:gd name="connsiteX1" fmla="*/ 2815772 w 2815772"/>
              <a:gd name="connsiteY1" fmla="*/ 1407886 h 2815772"/>
              <a:gd name="connsiteX2" fmla="*/ 1407886 w 2815772"/>
              <a:gd name="connsiteY2" fmla="*/ 2815772 h 2815772"/>
              <a:gd name="connsiteX3" fmla="*/ 0 w 2815772"/>
              <a:gd name="connsiteY3" fmla="*/ 1407886 h 2815772"/>
              <a:gd name="connsiteX4" fmla="*/ 1407886 w 2815772"/>
              <a:gd name="connsiteY4" fmla="*/ 0 h 28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772" h="2815772">
                <a:moveTo>
                  <a:pt x="1407886" y="0"/>
                </a:moveTo>
                <a:cubicBezTo>
                  <a:pt x="2185440" y="0"/>
                  <a:pt x="2815772" y="630332"/>
                  <a:pt x="2815772" y="1407886"/>
                </a:cubicBezTo>
                <a:cubicBezTo>
                  <a:pt x="2815772" y="2185440"/>
                  <a:pt x="2185440" y="2815772"/>
                  <a:pt x="1407886" y="2815772"/>
                </a:cubicBezTo>
                <a:cubicBezTo>
                  <a:pt x="630332" y="2815772"/>
                  <a:pt x="0" y="2185440"/>
                  <a:pt x="0" y="1407886"/>
                </a:cubicBezTo>
                <a:cubicBezTo>
                  <a:pt x="0" y="630332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图片占位符 90"/>
          <p:cNvSpPr>
            <a:spLocks noGrp="1"/>
          </p:cNvSpPr>
          <p:nvPr>
            <p:ph type="pic" sz="quarter" idx="10"/>
          </p:nvPr>
        </p:nvSpPr>
        <p:spPr>
          <a:xfrm>
            <a:off x="-4488" y="1"/>
            <a:ext cx="12196489" cy="5055743"/>
          </a:xfrm>
          <a:custGeom>
            <a:avLst/>
            <a:gdLst>
              <a:gd name="connsiteX0" fmla="*/ 4264735 w 12196489"/>
              <a:gd name="connsiteY0" fmla="*/ 4124000 h 5055743"/>
              <a:gd name="connsiteX1" fmla="*/ 4234776 w 12196489"/>
              <a:gd name="connsiteY1" fmla="*/ 4160311 h 5055743"/>
              <a:gd name="connsiteX2" fmla="*/ 4264640 w 12196489"/>
              <a:gd name="connsiteY2" fmla="*/ 4169581 h 5055743"/>
              <a:gd name="connsiteX3" fmla="*/ 4399371 w 12196489"/>
              <a:gd name="connsiteY3" fmla="*/ 4318182 h 5055743"/>
              <a:gd name="connsiteX4" fmla="*/ 4401215 w 12196489"/>
              <a:gd name="connsiteY4" fmla="*/ 4330370 h 5055743"/>
              <a:gd name="connsiteX5" fmla="*/ 4428953 w 12196489"/>
              <a:gd name="connsiteY5" fmla="*/ 4296747 h 5055743"/>
              <a:gd name="connsiteX6" fmla="*/ 4472187 w 12196489"/>
              <a:gd name="connsiteY6" fmla="*/ 4261079 h 5055743"/>
              <a:gd name="connsiteX7" fmla="*/ 4486318 w 12196489"/>
              <a:gd name="connsiteY7" fmla="*/ 4253407 h 5055743"/>
              <a:gd name="connsiteX8" fmla="*/ 4449630 w 12196489"/>
              <a:gd name="connsiteY8" fmla="*/ 4249708 h 5055743"/>
              <a:gd name="connsiteX9" fmla="*/ 4266288 w 12196489"/>
              <a:gd name="connsiteY9" fmla="*/ 4126859 h 5055743"/>
              <a:gd name="connsiteX10" fmla="*/ 3561257 w 12196489"/>
              <a:gd name="connsiteY10" fmla="*/ 4103842 h 5055743"/>
              <a:gd name="connsiteX11" fmla="*/ 3558720 w 12196489"/>
              <a:gd name="connsiteY11" fmla="*/ 4129003 h 5055743"/>
              <a:gd name="connsiteX12" fmla="*/ 3554158 w 12196489"/>
              <a:gd name="connsiteY12" fmla="*/ 4144358 h 5055743"/>
              <a:gd name="connsiteX13" fmla="*/ 3572245 w 12196489"/>
              <a:gd name="connsiteY13" fmla="*/ 4146181 h 5055743"/>
              <a:gd name="connsiteX14" fmla="*/ 3601814 w 12196489"/>
              <a:gd name="connsiteY14" fmla="*/ 4155360 h 5055743"/>
              <a:gd name="connsiteX15" fmla="*/ 3568066 w 12196489"/>
              <a:gd name="connsiteY15" fmla="*/ 4116392 h 5055743"/>
              <a:gd name="connsiteX16" fmla="*/ 1467199 w 12196489"/>
              <a:gd name="connsiteY16" fmla="*/ 4103243 h 5055743"/>
              <a:gd name="connsiteX17" fmla="*/ 1470219 w 12196489"/>
              <a:gd name="connsiteY17" fmla="*/ 4118197 h 5055743"/>
              <a:gd name="connsiteX18" fmla="*/ 1473238 w 12196489"/>
              <a:gd name="connsiteY18" fmla="*/ 4103243 h 5055743"/>
              <a:gd name="connsiteX19" fmla="*/ 1159656 w 12196489"/>
              <a:gd name="connsiteY19" fmla="*/ 3963543 h 5055743"/>
              <a:gd name="connsiteX20" fmla="*/ 1171575 w 12196489"/>
              <a:gd name="connsiteY20" fmla="*/ 3981220 h 5055743"/>
              <a:gd name="connsiteX21" fmla="*/ 1171574 w 12196489"/>
              <a:gd name="connsiteY21" fmla="*/ 3963543 h 5055743"/>
              <a:gd name="connsiteX22" fmla="*/ 4489 w 12196489"/>
              <a:gd name="connsiteY22" fmla="*/ 0 h 5055743"/>
              <a:gd name="connsiteX23" fmla="*/ 12196489 w 12196489"/>
              <a:gd name="connsiteY23" fmla="*/ 0 h 5055743"/>
              <a:gd name="connsiteX24" fmla="*/ 12196489 w 12196489"/>
              <a:gd name="connsiteY24" fmla="*/ 3923071 h 5055743"/>
              <a:gd name="connsiteX25" fmla="*/ 12191997 w 12196489"/>
              <a:gd name="connsiteY25" fmla="*/ 3923071 h 5055743"/>
              <a:gd name="connsiteX26" fmla="*/ 12191997 w 12196489"/>
              <a:gd name="connsiteY26" fmla="*/ 3963543 h 5055743"/>
              <a:gd name="connsiteX27" fmla="*/ 12047810 w 12196489"/>
              <a:gd name="connsiteY27" fmla="*/ 3963542 h 5055743"/>
              <a:gd name="connsiteX28" fmla="*/ 12052298 w 12196489"/>
              <a:gd name="connsiteY28" fmla="*/ 3985768 h 5055743"/>
              <a:gd name="connsiteX29" fmla="*/ 11747498 w 12196489"/>
              <a:gd name="connsiteY29" fmla="*/ 4290568 h 5055743"/>
              <a:gd name="connsiteX30" fmla="*/ 11466650 w 12196489"/>
              <a:gd name="connsiteY30" fmla="*/ 4104409 h 5055743"/>
              <a:gd name="connsiteX31" fmla="*/ 11454338 w 12196489"/>
              <a:gd name="connsiteY31" fmla="*/ 4043428 h 5055743"/>
              <a:gd name="connsiteX32" fmla="*/ 11423436 w 12196489"/>
              <a:gd name="connsiteY32" fmla="*/ 4068925 h 5055743"/>
              <a:gd name="connsiteX33" fmla="*/ 11290298 w 12196489"/>
              <a:gd name="connsiteY33" fmla="*/ 4109593 h 5055743"/>
              <a:gd name="connsiteX34" fmla="*/ 11242307 w 12196489"/>
              <a:gd name="connsiteY34" fmla="*/ 4104755 h 5055743"/>
              <a:gd name="connsiteX35" fmla="*/ 11199819 w 12196489"/>
              <a:gd name="connsiteY35" fmla="*/ 4091566 h 5055743"/>
              <a:gd name="connsiteX36" fmla="*/ 11192211 w 12196489"/>
              <a:gd name="connsiteY36" fmla="*/ 4129257 h 5055743"/>
              <a:gd name="connsiteX37" fmla="*/ 10972799 w 12196489"/>
              <a:gd name="connsiteY37" fmla="*/ 4274693 h 5055743"/>
              <a:gd name="connsiteX38" fmla="*/ 10880110 w 12196489"/>
              <a:gd name="connsiteY38" fmla="*/ 4255980 h 5055743"/>
              <a:gd name="connsiteX39" fmla="*/ 10862087 w 12196489"/>
              <a:gd name="connsiteY39" fmla="*/ 4246198 h 5055743"/>
              <a:gd name="connsiteX40" fmla="*/ 10859945 w 12196489"/>
              <a:gd name="connsiteY40" fmla="*/ 4256809 h 5055743"/>
              <a:gd name="connsiteX41" fmla="*/ 10579097 w 12196489"/>
              <a:gd name="connsiteY41" fmla="*/ 4442968 h 5055743"/>
              <a:gd name="connsiteX42" fmla="*/ 10298250 w 12196489"/>
              <a:gd name="connsiteY42" fmla="*/ 4256810 h 5055743"/>
              <a:gd name="connsiteX43" fmla="*/ 10285938 w 12196489"/>
              <a:gd name="connsiteY43" fmla="*/ 4195829 h 5055743"/>
              <a:gd name="connsiteX44" fmla="*/ 10255036 w 12196489"/>
              <a:gd name="connsiteY44" fmla="*/ 4221325 h 5055743"/>
              <a:gd name="connsiteX45" fmla="*/ 10121899 w 12196489"/>
              <a:gd name="connsiteY45" fmla="*/ 4261993 h 5055743"/>
              <a:gd name="connsiteX46" fmla="*/ 9883773 w 12196489"/>
              <a:gd name="connsiteY46" fmla="*/ 4023867 h 5055743"/>
              <a:gd name="connsiteX47" fmla="*/ 9895952 w 12196489"/>
              <a:gd name="connsiteY47" fmla="*/ 3963543 h 5055743"/>
              <a:gd name="connsiteX48" fmla="*/ 9278449 w 12196489"/>
              <a:gd name="connsiteY48" fmla="*/ 3963543 h 5055743"/>
              <a:gd name="connsiteX49" fmla="*/ 9296397 w 12196489"/>
              <a:gd name="connsiteY49" fmla="*/ 4052443 h 5055743"/>
              <a:gd name="connsiteX50" fmla="*/ 9022603 w 12196489"/>
              <a:gd name="connsiteY50" fmla="*/ 4388377 h 5055743"/>
              <a:gd name="connsiteX51" fmla="*/ 9010849 w 12196489"/>
              <a:gd name="connsiteY51" fmla="*/ 4389561 h 5055743"/>
              <a:gd name="connsiteX52" fmla="*/ 9026210 w 12196489"/>
              <a:gd name="connsiteY52" fmla="*/ 4439050 h 5055743"/>
              <a:gd name="connsiteX53" fmla="*/ 9036047 w 12196489"/>
              <a:gd name="connsiteY53" fmla="*/ 4536629 h 5055743"/>
              <a:gd name="connsiteX54" fmla="*/ 8551860 w 12196489"/>
              <a:gd name="connsiteY54" fmla="*/ 5020816 h 5055743"/>
              <a:gd name="connsiteX55" fmla="*/ 8077511 w 12196489"/>
              <a:gd name="connsiteY55" fmla="*/ 4634210 h 5055743"/>
              <a:gd name="connsiteX56" fmla="*/ 8069643 w 12196489"/>
              <a:gd name="connsiteY56" fmla="*/ 4556169 h 5055743"/>
              <a:gd name="connsiteX57" fmla="*/ 8064620 w 12196489"/>
              <a:gd name="connsiteY57" fmla="*/ 4558896 h 5055743"/>
              <a:gd name="connsiteX58" fmla="*/ 7931148 w 12196489"/>
              <a:gd name="connsiteY58" fmla="*/ 4585843 h 5055743"/>
              <a:gd name="connsiteX59" fmla="*/ 7588248 w 12196489"/>
              <a:gd name="connsiteY59" fmla="*/ 4242942 h 5055743"/>
              <a:gd name="connsiteX60" fmla="*/ 7592276 w 12196489"/>
              <a:gd name="connsiteY60" fmla="*/ 4222993 h 5055743"/>
              <a:gd name="connsiteX61" fmla="*/ 7584708 w 12196489"/>
              <a:gd name="connsiteY61" fmla="*/ 4222230 h 5055743"/>
              <a:gd name="connsiteX62" fmla="*/ 7540009 w 12196489"/>
              <a:gd name="connsiteY62" fmla="*/ 4208355 h 5055743"/>
              <a:gd name="connsiteX63" fmla="*/ 7537708 w 12196489"/>
              <a:gd name="connsiteY63" fmla="*/ 4207105 h 5055743"/>
              <a:gd name="connsiteX64" fmla="*/ 7489928 w 12196489"/>
              <a:gd name="connsiteY64" fmla="*/ 4277973 h 5055743"/>
              <a:gd name="connsiteX65" fmla="*/ 7321549 w 12196489"/>
              <a:gd name="connsiteY65" fmla="*/ 4347718 h 5055743"/>
              <a:gd name="connsiteX66" fmla="*/ 7153169 w 12196489"/>
              <a:gd name="connsiteY66" fmla="*/ 4277973 h 5055743"/>
              <a:gd name="connsiteX67" fmla="*/ 7151640 w 12196489"/>
              <a:gd name="connsiteY67" fmla="*/ 4275706 h 5055743"/>
              <a:gd name="connsiteX68" fmla="*/ 7148541 w 12196489"/>
              <a:gd name="connsiteY68" fmla="*/ 4285692 h 5055743"/>
              <a:gd name="connsiteX69" fmla="*/ 7085060 w 12196489"/>
              <a:gd name="connsiteY69" fmla="*/ 4390322 h 5055743"/>
              <a:gd name="connsiteX70" fmla="*/ 7009156 w 12196489"/>
              <a:gd name="connsiteY70" fmla="*/ 4459292 h 5055743"/>
              <a:gd name="connsiteX71" fmla="*/ 7020029 w 12196489"/>
              <a:gd name="connsiteY71" fmla="*/ 4468263 h 5055743"/>
              <a:gd name="connsiteX72" fmla="*/ 7071060 w 12196489"/>
              <a:gd name="connsiteY72" fmla="*/ 4543954 h 5055743"/>
              <a:gd name="connsiteX73" fmla="*/ 7074052 w 12196489"/>
              <a:gd name="connsiteY73" fmla="*/ 4558772 h 5055743"/>
              <a:gd name="connsiteX74" fmla="*/ 7093322 w 12196489"/>
              <a:gd name="connsiteY74" fmla="*/ 4535417 h 5055743"/>
              <a:gd name="connsiteX75" fmla="*/ 7308847 w 12196489"/>
              <a:gd name="connsiteY75" fmla="*/ 4446143 h 5055743"/>
              <a:gd name="connsiteX76" fmla="*/ 7613647 w 12196489"/>
              <a:gd name="connsiteY76" fmla="*/ 4750943 h 5055743"/>
              <a:gd name="connsiteX77" fmla="*/ 7308848 w 12196489"/>
              <a:gd name="connsiteY77" fmla="*/ 5055743 h 5055743"/>
              <a:gd name="connsiteX78" fmla="*/ 7028000 w 12196489"/>
              <a:gd name="connsiteY78" fmla="*/ 4869585 h 5055743"/>
              <a:gd name="connsiteX79" fmla="*/ 7015688 w 12196489"/>
              <a:gd name="connsiteY79" fmla="*/ 4808603 h 5055743"/>
              <a:gd name="connsiteX80" fmla="*/ 6984787 w 12196489"/>
              <a:gd name="connsiteY80" fmla="*/ 4834099 h 5055743"/>
              <a:gd name="connsiteX81" fmla="*/ 6851650 w 12196489"/>
              <a:gd name="connsiteY81" fmla="*/ 4874768 h 5055743"/>
              <a:gd name="connsiteX82" fmla="*/ 6613525 w 12196489"/>
              <a:gd name="connsiteY82" fmla="*/ 4636643 h 5055743"/>
              <a:gd name="connsiteX83" fmla="*/ 6632236 w 12196489"/>
              <a:gd name="connsiteY83" fmla="*/ 4543953 h 5055743"/>
              <a:gd name="connsiteX84" fmla="*/ 6643674 w 12196489"/>
              <a:gd name="connsiteY84" fmla="*/ 4526990 h 5055743"/>
              <a:gd name="connsiteX85" fmla="*/ 6593000 w 12196489"/>
              <a:gd name="connsiteY85" fmla="*/ 4511260 h 5055743"/>
              <a:gd name="connsiteX86" fmla="*/ 6488372 w 12196489"/>
              <a:gd name="connsiteY86" fmla="*/ 4447779 h 5055743"/>
              <a:gd name="connsiteX87" fmla="*/ 6407522 w 12196489"/>
              <a:gd name="connsiteY87" fmla="*/ 4358802 h 5055743"/>
              <a:gd name="connsiteX88" fmla="*/ 6372125 w 12196489"/>
              <a:gd name="connsiteY88" fmla="*/ 4472833 h 5055743"/>
              <a:gd name="connsiteX89" fmla="*/ 5775325 w 12196489"/>
              <a:gd name="connsiteY89" fmla="*/ 4868419 h 5055743"/>
              <a:gd name="connsiteX90" fmla="*/ 5127625 w 12196489"/>
              <a:gd name="connsiteY90" fmla="*/ 4220719 h 5055743"/>
              <a:gd name="connsiteX91" fmla="*/ 5127842 w 12196489"/>
              <a:gd name="connsiteY91" fmla="*/ 4218580 h 5055743"/>
              <a:gd name="connsiteX92" fmla="*/ 5092701 w 12196489"/>
              <a:gd name="connsiteY92" fmla="*/ 4223893 h 5055743"/>
              <a:gd name="connsiteX93" fmla="*/ 4823557 w 12196489"/>
              <a:gd name="connsiteY93" fmla="*/ 4045491 h 5055743"/>
              <a:gd name="connsiteX94" fmla="*/ 4807010 w 12196489"/>
              <a:gd name="connsiteY94" fmla="*/ 3963543 h 5055743"/>
              <a:gd name="connsiteX95" fmla="*/ 4800601 w 12196489"/>
              <a:gd name="connsiteY95" fmla="*/ 3963543 h 5055743"/>
              <a:gd name="connsiteX96" fmla="*/ 4671817 w 12196489"/>
              <a:gd name="connsiteY96" fmla="*/ 4205757 h 5055743"/>
              <a:gd name="connsiteX97" fmla="*/ 4657682 w 12196489"/>
              <a:gd name="connsiteY97" fmla="*/ 4213429 h 5055743"/>
              <a:gd name="connsiteX98" fmla="*/ 4694367 w 12196489"/>
              <a:gd name="connsiteY98" fmla="*/ 4217127 h 5055743"/>
              <a:gd name="connsiteX99" fmla="*/ 4927600 w 12196489"/>
              <a:gd name="connsiteY99" fmla="*/ 4503293 h 5055743"/>
              <a:gd name="connsiteX100" fmla="*/ 4635501 w 12196489"/>
              <a:gd name="connsiteY100" fmla="*/ 4795393 h 5055743"/>
              <a:gd name="connsiteX101" fmla="*/ 4366354 w 12196489"/>
              <a:gd name="connsiteY101" fmla="*/ 4616991 h 5055743"/>
              <a:gd name="connsiteX102" fmla="*/ 4351094 w 12196489"/>
              <a:gd name="connsiteY102" fmla="*/ 4541408 h 5055743"/>
              <a:gd name="connsiteX103" fmla="*/ 4340334 w 12196489"/>
              <a:gd name="connsiteY103" fmla="*/ 4557373 h 5055743"/>
              <a:gd name="connsiteX104" fmla="*/ 4171950 w 12196489"/>
              <a:gd name="connsiteY104" fmla="*/ 4627117 h 5055743"/>
              <a:gd name="connsiteX105" fmla="*/ 3933828 w 12196489"/>
              <a:gd name="connsiteY105" fmla="*/ 4388993 h 5055743"/>
              <a:gd name="connsiteX106" fmla="*/ 3951792 w 12196489"/>
              <a:gd name="connsiteY106" fmla="*/ 4300018 h 5055743"/>
              <a:gd name="connsiteX107" fmla="*/ 3919541 w 12196489"/>
              <a:gd name="connsiteY107" fmla="*/ 4303269 h 5055743"/>
              <a:gd name="connsiteX108" fmla="*/ 3813611 w 12196489"/>
              <a:gd name="connsiteY108" fmla="*/ 4289924 h 5055743"/>
              <a:gd name="connsiteX109" fmla="*/ 3721299 w 12196489"/>
              <a:gd name="connsiteY109" fmla="*/ 4253604 h 5055743"/>
              <a:gd name="connsiteX110" fmla="*/ 3743666 w 12196489"/>
              <a:gd name="connsiteY110" fmla="*/ 4286779 h 5055743"/>
              <a:gd name="connsiteX111" fmla="*/ 3762378 w 12196489"/>
              <a:gd name="connsiteY111" fmla="*/ 4379468 h 5055743"/>
              <a:gd name="connsiteX112" fmla="*/ 3524255 w 12196489"/>
              <a:gd name="connsiteY112" fmla="*/ 4617593 h 5055743"/>
              <a:gd name="connsiteX113" fmla="*/ 3355873 w 12196489"/>
              <a:gd name="connsiteY113" fmla="*/ 4547848 h 5055743"/>
              <a:gd name="connsiteX114" fmla="*/ 3326818 w 12196489"/>
              <a:gd name="connsiteY114" fmla="*/ 4504752 h 5055743"/>
              <a:gd name="connsiteX115" fmla="*/ 3246576 w 12196489"/>
              <a:gd name="connsiteY115" fmla="*/ 4560356 h 5055743"/>
              <a:gd name="connsiteX116" fmla="*/ 2924180 w 12196489"/>
              <a:gd name="connsiteY116" fmla="*/ 4646169 h 5055743"/>
              <a:gd name="connsiteX117" fmla="*/ 2387096 w 12196489"/>
              <a:gd name="connsiteY117" fmla="*/ 4360605 h 5055743"/>
              <a:gd name="connsiteX118" fmla="*/ 2336987 w 12196489"/>
              <a:gd name="connsiteY118" fmla="*/ 4268286 h 5055743"/>
              <a:gd name="connsiteX119" fmla="*/ 2328420 w 12196489"/>
              <a:gd name="connsiteY119" fmla="*/ 4275354 h 5055743"/>
              <a:gd name="connsiteX120" fmla="*/ 2148684 w 12196489"/>
              <a:gd name="connsiteY120" fmla="*/ 4330256 h 5055743"/>
              <a:gd name="connsiteX121" fmla="*/ 2083898 w 12196489"/>
              <a:gd name="connsiteY121" fmla="*/ 4323725 h 5055743"/>
              <a:gd name="connsiteX122" fmla="*/ 2072384 w 12196489"/>
              <a:gd name="connsiteY122" fmla="*/ 4320151 h 5055743"/>
              <a:gd name="connsiteX123" fmla="*/ 2070240 w 12196489"/>
              <a:gd name="connsiteY123" fmla="*/ 4330767 h 5055743"/>
              <a:gd name="connsiteX124" fmla="*/ 1774034 w 12196489"/>
              <a:gd name="connsiteY124" fmla="*/ 4527106 h 5055743"/>
              <a:gd name="connsiteX125" fmla="*/ 1477828 w 12196489"/>
              <a:gd name="connsiteY125" fmla="*/ 4330767 h 5055743"/>
              <a:gd name="connsiteX126" fmla="*/ 1461941 w 12196489"/>
              <a:gd name="connsiteY126" fmla="*/ 4252075 h 5055743"/>
              <a:gd name="connsiteX127" fmla="*/ 1426042 w 12196489"/>
              <a:gd name="connsiteY127" fmla="*/ 4305319 h 5055743"/>
              <a:gd name="connsiteX128" fmla="*/ 1293021 w 12196489"/>
              <a:gd name="connsiteY128" fmla="*/ 4360418 h 5055743"/>
              <a:gd name="connsiteX129" fmla="*/ 1160001 w 12196489"/>
              <a:gd name="connsiteY129" fmla="*/ 4305319 h 5055743"/>
              <a:gd name="connsiteX130" fmla="*/ 1124475 w 12196489"/>
              <a:gd name="connsiteY130" fmla="*/ 4252627 h 5055743"/>
              <a:gd name="connsiteX131" fmla="*/ 1099546 w 12196489"/>
              <a:gd name="connsiteY131" fmla="*/ 4269435 h 5055743"/>
              <a:gd name="connsiteX132" fmla="*/ 1026321 w 12196489"/>
              <a:gd name="connsiteY132" fmla="*/ 4284218 h 5055743"/>
              <a:gd name="connsiteX133" fmla="*/ 893300 w 12196489"/>
              <a:gd name="connsiteY133" fmla="*/ 4229119 h 5055743"/>
              <a:gd name="connsiteX134" fmla="*/ 857209 w 12196489"/>
              <a:gd name="connsiteY134" fmla="*/ 4175588 h 5055743"/>
              <a:gd name="connsiteX135" fmla="*/ 850186 w 12196489"/>
              <a:gd name="connsiteY135" fmla="*/ 4186004 h 5055743"/>
              <a:gd name="connsiteX136" fmla="*/ 648130 w 12196489"/>
              <a:gd name="connsiteY136" fmla="*/ 4269698 h 5055743"/>
              <a:gd name="connsiteX137" fmla="*/ 362380 w 12196489"/>
              <a:gd name="connsiteY137" fmla="*/ 3983948 h 5055743"/>
              <a:gd name="connsiteX138" fmla="*/ 366500 w 12196489"/>
              <a:gd name="connsiteY138" fmla="*/ 3963543 h 5055743"/>
              <a:gd name="connsiteX139" fmla="*/ 361892 w 12196489"/>
              <a:gd name="connsiteY139" fmla="*/ 3963543 h 5055743"/>
              <a:gd name="connsiteX140" fmla="*/ 353831 w 12196489"/>
              <a:gd name="connsiteY140" fmla="*/ 4003472 h 5055743"/>
              <a:gd name="connsiteX141" fmla="*/ 184152 w 12196489"/>
              <a:gd name="connsiteY141" fmla="*/ 4115943 h 5055743"/>
              <a:gd name="connsiteX142" fmla="*/ 14474 w 12196489"/>
              <a:gd name="connsiteY142" fmla="*/ 4003472 h 5055743"/>
              <a:gd name="connsiteX143" fmla="*/ 6412 w 12196489"/>
              <a:gd name="connsiteY143" fmla="*/ 3963543 h 5055743"/>
              <a:gd name="connsiteX144" fmla="*/ 0 w 12196489"/>
              <a:gd name="connsiteY144" fmla="*/ 3963543 h 5055743"/>
              <a:gd name="connsiteX145" fmla="*/ 0 w 12196489"/>
              <a:gd name="connsiteY145" fmla="*/ 3798442 h 5055743"/>
              <a:gd name="connsiteX146" fmla="*/ 4489 w 12196489"/>
              <a:gd name="connsiteY146" fmla="*/ 3798442 h 50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96489" h="5055743">
                <a:moveTo>
                  <a:pt x="4264735" y="4124000"/>
                </a:moveTo>
                <a:lnTo>
                  <a:pt x="4234776" y="4160311"/>
                </a:lnTo>
                <a:lnTo>
                  <a:pt x="4264640" y="4169581"/>
                </a:lnTo>
                <a:cubicBezTo>
                  <a:pt x="4328741" y="4196693"/>
                  <a:pt x="4378498" y="4251074"/>
                  <a:pt x="4399371" y="4318182"/>
                </a:cubicBezTo>
                <a:lnTo>
                  <a:pt x="4401215" y="4330370"/>
                </a:lnTo>
                <a:lnTo>
                  <a:pt x="4428953" y="4296747"/>
                </a:lnTo>
                <a:cubicBezTo>
                  <a:pt x="4442167" y="4283532"/>
                  <a:pt x="4456643" y="4271578"/>
                  <a:pt x="4472187" y="4261079"/>
                </a:cubicBezTo>
                <a:lnTo>
                  <a:pt x="4486318" y="4253407"/>
                </a:lnTo>
                <a:lnTo>
                  <a:pt x="4449630" y="4249708"/>
                </a:lnTo>
                <a:cubicBezTo>
                  <a:pt x="4373573" y="4234145"/>
                  <a:pt x="4308280" y="4189018"/>
                  <a:pt x="4266288" y="4126859"/>
                </a:cubicBezTo>
                <a:close/>
                <a:moveTo>
                  <a:pt x="3561257" y="4103842"/>
                </a:moveTo>
                <a:lnTo>
                  <a:pt x="3558720" y="4129003"/>
                </a:lnTo>
                <a:lnTo>
                  <a:pt x="3554158" y="4144358"/>
                </a:lnTo>
                <a:lnTo>
                  <a:pt x="3572245" y="4146181"/>
                </a:lnTo>
                <a:lnTo>
                  <a:pt x="3601814" y="4155360"/>
                </a:lnTo>
                <a:lnTo>
                  <a:pt x="3568066" y="4116392"/>
                </a:lnTo>
                <a:close/>
                <a:moveTo>
                  <a:pt x="1467199" y="4103243"/>
                </a:moveTo>
                <a:lnTo>
                  <a:pt x="1470219" y="4118197"/>
                </a:lnTo>
                <a:lnTo>
                  <a:pt x="1473238" y="4103243"/>
                </a:lnTo>
                <a:close/>
                <a:moveTo>
                  <a:pt x="1159656" y="3963543"/>
                </a:moveTo>
                <a:lnTo>
                  <a:pt x="1171575" y="3981220"/>
                </a:lnTo>
                <a:lnTo>
                  <a:pt x="1171574" y="3963543"/>
                </a:lnTo>
                <a:close/>
                <a:moveTo>
                  <a:pt x="4489" y="0"/>
                </a:moveTo>
                <a:lnTo>
                  <a:pt x="12196489" y="0"/>
                </a:lnTo>
                <a:lnTo>
                  <a:pt x="12196489" y="3923071"/>
                </a:lnTo>
                <a:lnTo>
                  <a:pt x="12191997" y="3923071"/>
                </a:lnTo>
                <a:lnTo>
                  <a:pt x="12191997" y="3963543"/>
                </a:lnTo>
                <a:lnTo>
                  <a:pt x="12047810" y="3963542"/>
                </a:lnTo>
                <a:lnTo>
                  <a:pt x="12052298" y="3985768"/>
                </a:lnTo>
                <a:cubicBezTo>
                  <a:pt x="12052297" y="4154104"/>
                  <a:pt x="11915833" y="4290568"/>
                  <a:pt x="11747498" y="4290568"/>
                </a:cubicBezTo>
                <a:cubicBezTo>
                  <a:pt x="11621245" y="4290568"/>
                  <a:pt x="11512921" y="4213807"/>
                  <a:pt x="11466650" y="4104409"/>
                </a:cubicBezTo>
                <a:lnTo>
                  <a:pt x="11454338" y="4043428"/>
                </a:lnTo>
                <a:lnTo>
                  <a:pt x="11423436" y="4068925"/>
                </a:lnTo>
                <a:cubicBezTo>
                  <a:pt x="11385432" y="4094601"/>
                  <a:pt x="11339616" y="4109593"/>
                  <a:pt x="11290298" y="4109593"/>
                </a:cubicBezTo>
                <a:cubicBezTo>
                  <a:pt x="11273859" y="4109593"/>
                  <a:pt x="11257809" y="4107927"/>
                  <a:pt x="11242307" y="4104755"/>
                </a:cubicBezTo>
                <a:lnTo>
                  <a:pt x="11199819" y="4091566"/>
                </a:lnTo>
                <a:lnTo>
                  <a:pt x="11192211" y="4129257"/>
                </a:lnTo>
                <a:cubicBezTo>
                  <a:pt x="11156061" y="4214724"/>
                  <a:pt x="11071433" y="4274693"/>
                  <a:pt x="10972799" y="4274693"/>
                </a:cubicBezTo>
                <a:cubicBezTo>
                  <a:pt x="10939921" y="4274693"/>
                  <a:pt x="10908599" y="4268030"/>
                  <a:pt x="10880110" y="4255980"/>
                </a:cubicBezTo>
                <a:lnTo>
                  <a:pt x="10862087" y="4246198"/>
                </a:lnTo>
                <a:lnTo>
                  <a:pt x="10859945" y="4256809"/>
                </a:lnTo>
                <a:cubicBezTo>
                  <a:pt x="10813673" y="4366207"/>
                  <a:pt x="10705350" y="4442968"/>
                  <a:pt x="10579097" y="4442968"/>
                </a:cubicBezTo>
                <a:cubicBezTo>
                  <a:pt x="10452845" y="4442968"/>
                  <a:pt x="10344522" y="4366207"/>
                  <a:pt x="10298250" y="4256810"/>
                </a:cubicBezTo>
                <a:lnTo>
                  <a:pt x="10285938" y="4195829"/>
                </a:lnTo>
                <a:lnTo>
                  <a:pt x="10255036" y="4221325"/>
                </a:lnTo>
                <a:cubicBezTo>
                  <a:pt x="10217031" y="4247000"/>
                  <a:pt x="10171215" y="4261993"/>
                  <a:pt x="10121899" y="4261993"/>
                </a:cubicBezTo>
                <a:cubicBezTo>
                  <a:pt x="9990385" y="4261993"/>
                  <a:pt x="9883773" y="4155381"/>
                  <a:pt x="9883773" y="4023867"/>
                </a:cubicBezTo>
                <a:lnTo>
                  <a:pt x="9895952" y="3963543"/>
                </a:lnTo>
                <a:lnTo>
                  <a:pt x="9278449" y="3963543"/>
                </a:lnTo>
                <a:lnTo>
                  <a:pt x="9296397" y="4052443"/>
                </a:lnTo>
                <a:cubicBezTo>
                  <a:pt x="9296397" y="4218149"/>
                  <a:pt x="9178857" y="4356402"/>
                  <a:pt x="9022603" y="4388377"/>
                </a:cubicBezTo>
                <a:lnTo>
                  <a:pt x="9010849" y="4389561"/>
                </a:lnTo>
                <a:lnTo>
                  <a:pt x="9026210" y="4439050"/>
                </a:lnTo>
                <a:cubicBezTo>
                  <a:pt x="9032660" y="4470568"/>
                  <a:pt x="9036047" y="4503204"/>
                  <a:pt x="9036047" y="4536629"/>
                </a:cubicBezTo>
                <a:cubicBezTo>
                  <a:pt x="9036048" y="4804039"/>
                  <a:pt x="8819269" y="5020817"/>
                  <a:pt x="8551860" y="5020816"/>
                </a:cubicBezTo>
                <a:cubicBezTo>
                  <a:pt x="8317878" y="5020817"/>
                  <a:pt x="8122659" y="4854846"/>
                  <a:pt x="8077511" y="4634210"/>
                </a:cubicBezTo>
                <a:lnTo>
                  <a:pt x="8069643" y="4556169"/>
                </a:lnTo>
                <a:lnTo>
                  <a:pt x="8064620" y="4558896"/>
                </a:lnTo>
                <a:cubicBezTo>
                  <a:pt x="8023596" y="4576248"/>
                  <a:pt x="7978492" y="4585843"/>
                  <a:pt x="7931148" y="4585843"/>
                </a:cubicBezTo>
                <a:cubicBezTo>
                  <a:pt x="7741770" y="4585843"/>
                  <a:pt x="7588247" y="4432320"/>
                  <a:pt x="7588248" y="4242942"/>
                </a:cubicBezTo>
                <a:lnTo>
                  <a:pt x="7592276" y="4222993"/>
                </a:lnTo>
                <a:lnTo>
                  <a:pt x="7584708" y="4222230"/>
                </a:lnTo>
                <a:cubicBezTo>
                  <a:pt x="7569207" y="4219058"/>
                  <a:pt x="7554254" y="4214380"/>
                  <a:pt x="7540009" y="4208355"/>
                </a:cubicBezTo>
                <a:lnTo>
                  <a:pt x="7537708" y="4207105"/>
                </a:lnTo>
                <a:lnTo>
                  <a:pt x="7489928" y="4277973"/>
                </a:lnTo>
                <a:cubicBezTo>
                  <a:pt x="7446837" y="4321065"/>
                  <a:pt x="7387305" y="4347718"/>
                  <a:pt x="7321549" y="4347718"/>
                </a:cubicBezTo>
                <a:cubicBezTo>
                  <a:pt x="7255792" y="4347718"/>
                  <a:pt x="7196261" y="4321065"/>
                  <a:pt x="7153169" y="4277973"/>
                </a:cubicBezTo>
                <a:lnTo>
                  <a:pt x="7151640" y="4275706"/>
                </a:lnTo>
                <a:lnTo>
                  <a:pt x="7148541" y="4285692"/>
                </a:lnTo>
                <a:cubicBezTo>
                  <a:pt x="7132454" y="4323726"/>
                  <a:pt x="7110975" y="4358922"/>
                  <a:pt x="7085060" y="4390322"/>
                </a:cubicBezTo>
                <a:lnTo>
                  <a:pt x="7009156" y="4459292"/>
                </a:lnTo>
                <a:lnTo>
                  <a:pt x="7020029" y="4468263"/>
                </a:lnTo>
                <a:cubicBezTo>
                  <a:pt x="7041575" y="4489810"/>
                  <a:pt x="7059011" y="4515465"/>
                  <a:pt x="7071060" y="4543954"/>
                </a:cubicBezTo>
                <a:lnTo>
                  <a:pt x="7074052" y="4558772"/>
                </a:lnTo>
                <a:lnTo>
                  <a:pt x="7093322" y="4535417"/>
                </a:lnTo>
                <a:cubicBezTo>
                  <a:pt x="7148480" y="4480259"/>
                  <a:pt x="7224679" y="4446143"/>
                  <a:pt x="7308847" y="4446143"/>
                </a:cubicBezTo>
                <a:cubicBezTo>
                  <a:pt x="7477184" y="4446143"/>
                  <a:pt x="7613648" y="4582607"/>
                  <a:pt x="7613647" y="4750943"/>
                </a:cubicBezTo>
                <a:cubicBezTo>
                  <a:pt x="7613647" y="4919279"/>
                  <a:pt x="7477183" y="5055742"/>
                  <a:pt x="7308848" y="5055743"/>
                </a:cubicBezTo>
                <a:cubicBezTo>
                  <a:pt x="7182595" y="5055743"/>
                  <a:pt x="7074272" y="4978982"/>
                  <a:pt x="7028000" y="4869585"/>
                </a:cubicBezTo>
                <a:lnTo>
                  <a:pt x="7015688" y="4808603"/>
                </a:lnTo>
                <a:lnTo>
                  <a:pt x="6984787" y="4834099"/>
                </a:lnTo>
                <a:cubicBezTo>
                  <a:pt x="6946781" y="4859776"/>
                  <a:pt x="6900966" y="4874768"/>
                  <a:pt x="6851650" y="4874768"/>
                </a:cubicBezTo>
                <a:cubicBezTo>
                  <a:pt x="6720137" y="4874768"/>
                  <a:pt x="6613524" y="4768156"/>
                  <a:pt x="6613525" y="4636643"/>
                </a:cubicBezTo>
                <a:cubicBezTo>
                  <a:pt x="6613525" y="4603765"/>
                  <a:pt x="6620187" y="4572443"/>
                  <a:pt x="6632236" y="4543953"/>
                </a:cubicBezTo>
                <a:lnTo>
                  <a:pt x="6643674" y="4526990"/>
                </a:lnTo>
                <a:lnTo>
                  <a:pt x="6593000" y="4511260"/>
                </a:lnTo>
                <a:cubicBezTo>
                  <a:pt x="6554968" y="4495173"/>
                  <a:pt x="6519771" y="4473693"/>
                  <a:pt x="6488372" y="4447779"/>
                </a:cubicBezTo>
                <a:lnTo>
                  <a:pt x="6407522" y="4358802"/>
                </a:lnTo>
                <a:lnTo>
                  <a:pt x="6372125" y="4472833"/>
                </a:lnTo>
                <a:cubicBezTo>
                  <a:pt x="6273799" y="4705302"/>
                  <a:pt x="6043613" y="4868419"/>
                  <a:pt x="5775325" y="4868419"/>
                </a:cubicBezTo>
                <a:cubicBezTo>
                  <a:pt x="5417612" y="4868419"/>
                  <a:pt x="5127624" y="4578434"/>
                  <a:pt x="5127625" y="4220719"/>
                </a:cubicBezTo>
                <a:lnTo>
                  <a:pt x="5127842" y="4218580"/>
                </a:lnTo>
                <a:lnTo>
                  <a:pt x="5092701" y="4223893"/>
                </a:lnTo>
                <a:cubicBezTo>
                  <a:pt x="4971708" y="4223893"/>
                  <a:pt x="4867899" y="4150330"/>
                  <a:pt x="4823557" y="4045491"/>
                </a:cubicBezTo>
                <a:lnTo>
                  <a:pt x="4807010" y="3963543"/>
                </a:lnTo>
                <a:lnTo>
                  <a:pt x="4800601" y="3963543"/>
                </a:lnTo>
                <a:cubicBezTo>
                  <a:pt x="4800601" y="4064369"/>
                  <a:pt x="4749517" y="4153264"/>
                  <a:pt x="4671817" y="4205757"/>
                </a:cubicBezTo>
                <a:lnTo>
                  <a:pt x="4657682" y="4213429"/>
                </a:lnTo>
                <a:lnTo>
                  <a:pt x="4694367" y="4217127"/>
                </a:lnTo>
                <a:cubicBezTo>
                  <a:pt x="4827474" y="4244365"/>
                  <a:pt x="4927600" y="4362136"/>
                  <a:pt x="4927600" y="4503293"/>
                </a:cubicBezTo>
                <a:cubicBezTo>
                  <a:pt x="4927600" y="4664615"/>
                  <a:pt x="4796824" y="4795393"/>
                  <a:pt x="4635501" y="4795393"/>
                </a:cubicBezTo>
                <a:cubicBezTo>
                  <a:pt x="4514510" y="4795393"/>
                  <a:pt x="4410701" y="4721831"/>
                  <a:pt x="4366354" y="4616991"/>
                </a:cubicBezTo>
                <a:lnTo>
                  <a:pt x="4351094" y="4541408"/>
                </a:lnTo>
                <a:lnTo>
                  <a:pt x="4340334" y="4557373"/>
                </a:lnTo>
                <a:cubicBezTo>
                  <a:pt x="4297239" y="4600465"/>
                  <a:pt x="4237707" y="4627118"/>
                  <a:pt x="4171950" y="4627117"/>
                </a:cubicBezTo>
                <a:cubicBezTo>
                  <a:pt x="4040441" y="4627118"/>
                  <a:pt x="3933830" y="4520506"/>
                  <a:pt x="3933828" y="4388993"/>
                </a:cubicBezTo>
                <a:lnTo>
                  <a:pt x="3951792" y="4300018"/>
                </a:lnTo>
                <a:lnTo>
                  <a:pt x="3919541" y="4303269"/>
                </a:lnTo>
                <a:cubicBezTo>
                  <a:pt x="3882965" y="4303269"/>
                  <a:pt x="3847469" y="4298636"/>
                  <a:pt x="3813611" y="4289924"/>
                </a:cubicBezTo>
                <a:lnTo>
                  <a:pt x="3721299" y="4253604"/>
                </a:lnTo>
                <a:lnTo>
                  <a:pt x="3743666" y="4286779"/>
                </a:lnTo>
                <a:cubicBezTo>
                  <a:pt x="3755715" y="4315268"/>
                  <a:pt x="3762378" y="4346590"/>
                  <a:pt x="3762378" y="4379468"/>
                </a:cubicBezTo>
                <a:cubicBezTo>
                  <a:pt x="3762378" y="4510981"/>
                  <a:pt x="3655765" y="4617593"/>
                  <a:pt x="3524255" y="4617593"/>
                </a:cubicBezTo>
                <a:cubicBezTo>
                  <a:pt x="3458497" y="4617593"/>
                  <a:pt x="3398966" y="4590940"/>
                  <a:pt x="3355873" y="4547848"/>
                </a:cubicBezTo>
                <a:lnTo>
                  <a:pt x="3326818" y="4504752"/>
                </a:lnTo>
                <a:lnTo>
                  <a:pt x="3246576" y="4560356"/>
                </a:lnTo>
                <a:cubicBezTo>
                  <a:pt x="3151637" y="4614948"/>
                  <a:pt x="3041554" y="4646169"/>
                  <a:pt x="2924180" y="4646169"/>
                </a:cubicBezTo>
                <a:cubicBezTo>
                  <a:pt x="2700607" y="4646169"/>
                  <a:pt x="2503492" y="4532893"/>
                  <a:pt x="2387096" y="4360605"/>
                </a:cubicBezTo>
                <a:lnTo>
                  <a:pt x="2336987" y="4268286"/>
                </a:lnTo>
                <a:lnTo>
                  <a:pt x="2328420" y="4275354"/>
                </a:lnTo>
                <a:cubicBezTo>
                  <a:pt x="2277114" y="4310017"/>
                  <a:pt x="2215264" y="4330256"/>
                  <a:pt x="2148684" y="4330256"/>
                </a:cubicBezTo>
                <a:cubicBezTo>
                  <a:pt x="2126493" y="4330256"/>
                  <a:pt x="2104823" y="4328007"/>
                  <a:pt x="2083898" y="4323725"/>
                </a:cubicBezTo>
                <a:lnTo>
                  <a:pt x="2072384" y="4320151"/>
                </a:lnTo>
                <a:lnTo>
                  <a:pt x="2070240" y="4330767"/>
                </a:lnTo>
                <a:cubicBezTo>
                  <a:pt x="2021440" y="4446147"/>
                  <a:pt x="1907191" y="4527106"/>
                  <a:pt x="1774034" y="4527106"/>
                </a:cubicBezTo>
                <a:cubicBezTo>
                  <a:pt x="1640878" y="4527106"/>
                  <a:pt x="1526631" y="4446147"/>
                  <a:pt x="1477828" y="4330767"/>
                </a:cubicBezTo>
                <a:lnTo>
                  <a:pt x="1461941" y="4252075"/>
                </a:lnTo>
                <a:lnTo>
                  <a:pt x="1426042" y="4305319"/>
                </a:lnTo>
                <a:cubicBezTo>
                  <a:pt x="1392000" y="4339362"/>
                  <a:pt x="1344969" y="4360418"/>
                  <a:pt x="1293021" y="4360418"/>
                </a:cubicBezTo>
                <a:cubicBezTo>
                  <a:pt x="1241074" y="4360418"/>
                  <a:pt x="1194044" y="4339363"/>
                  <a:pt x="1160001" y="4305319"/>
                </a:cubicBezTo>
                <a:lnTo>
                  <a:pt x="1124475" y="4252627"/>
                </a:lnTo>
                <a:lnTo>
                  <a:pt x="1099546" y="4269435"/>
                </a:lnTo>
                <a:cubicBezTo>
                  <a:pt x="1077040" y="4278954"/>
                  <a:pt x="1052295" y="4284218"/>
                  <a:pt x="1026321" y="4284218"/>
                </a:cubicBezTo>
                <a:cubicBezTo>
                  <a:pt x="974373" y="4284218"/>
                  <a:pt x="927343" y="4263162"/>
                  <a:pt x="893300" y="4229119"/>
                </a:cubicBezTo>
                <a:lnTo>
                  <a:pt x="857209" y="4175588"/>
                </a:lnTo>
                <a:lnTo>
                  <a:pt x="850186" y="4186004"/>
                </a:lnTo>
                <a:cubicBezTo>
                  <a:pt x="798475" y="4237715"/>
                  <a:pt x="727038" y="4269698"/>
                  <a:pt x="648130" y="4269698"/>
                </a:cubicBezTo>
                <a:cubicBezTo>
                  <a:pt x="490315" y="4269698"/>
                  <a:pt x="362380" y="4141763"/>
                  <a:pt x="362380" y="3983948"/>
                </a:cubicBezTo>
                <a:lnTo>
                  <a:pt x="366500" y="3963543"/>
                </a:lnTo>
                <a:lnTo>
                  <a:pt x="361892" y="3963543"/>
                </a:lnTo>
                <a:lnTo>
                  <a:pt x="353831" y="4003472"/>
                </a:lnTo>
                <a:cubicBezTo>
                  <a:pt x="325875" y="4069567"/>
                  <a:pt x="260429" y="4115943"/>
                  <a:pt x="184152" y="4115943"/>
                </a:cubicBezTo>
                <a:cubicBezTo>
                  <a:pt x="107875" y="4115943"/>
                  <a:pt x="42429" y="4069567"/>
                  <a:pt x="14474" y="4003472"/>
                </a:cubicBezTo>
                <a:lnTo>
                  <a:pt x="6412" y="3963543"/>
                </a:lnTo>
                <a:lnTo>
                  <a:pt x="0" y="3963543"/>
                </a:lnTo>
                <a:lnTo>
                  <a:pt x="0" y="3798442"/>
                </a:lnTo>
                <a:lnTo>
                  <a:pt x="4489" y="37984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图片占位符 29"/>
          <p:cNvSpPr>
            <a:spLocks noGrp="1"/>
          </p:cNvSpPr>
          <p:nvPr>
            <p:ph type="pic" sz="quarter" idx="10"/>
          </p:nvPr>
        </p:nvSpPr>
        <p:spPr>
          <a:xfrm>
            <a:off x="7117080" y="1463040"/>
            <a:ext cx="4191000" cy="4922520"/>
          </a:xfrm>
          <a:custGeom>
            <a:avLst/>
            <a:gdLst>
              <a:gd name="connsiteX0" fmla="*/ 0 w 4191000"/>
              <a:gd name="connsiteY0" fmla="*/ 0 h 4922520"/>
              <a:gd name="connsiteX1" fmla="*/ 4191000 w 4191000"/>
              <a:gd name="connsiteY1" fmla="*/ 0 h 4922520"/>
              <a:gd name="connsiteX2" fmla="*/ 4191000 w 4191000"/>
              <a:gd name="connsiteY2" fmla="*/ 4922520 h 4922520"/>
              <a:gd name="connsiteX3" fmla="*/ 0 w 4191000"/>
              <a:gd name="connsiteY3" fmla="*/ 4922520 h 492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4922520">
                <a:moveTo>
                  <a:pt x="0" y="0"/>
                </a:moveTo>
                <a:lnTo>
                  <a:pt x="4191000" y="0"/>
                </a:lnTo>
                <a:lnTo>
                  <a:pt x="4191000" y="4922520"/>
                </a:lnTo>
                <a:lnTo>
                  <a:pt x="0" y="4922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9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1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7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图片占位符 5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055101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4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4705737" y="1438849"/>
            <a:ext cx="7024171" cy="5005494"/>
            <a:chOff x="4705737" y="1250164"/>
            <a:chExt cx="7024171" cy="5005494"/>
          </a:xfrm>
        </p:grpSpPr>
        <p:grpSp>
          <p:nvGrpSpPr>
            <p:cNvPr id="7" name="组合 6"/>
            <p:cNvGrpSpPr/>
            <p:nvPr/>
          </p:nvGrpSpPr>
          <p:grpSpPr>
            <a:xfrm>
              <a:off x="5134263" y="1766020"/>
              <a:ext cx="6167120" cy="4489638"/>
              <a:chOff x="5134263" y="1766020"/>
              <a:chExt cx="6167120" cy="4489638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9814123" y="1766020"/>
                <a:ext cx="148726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1301383" y="1770743"/>
                <a:ext cx="0" cy="4484915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5134263" y="1770743"/>
                <a:ext cx="0" cy="4441372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152571" y="1766024"/>
                <a:ext cx="466457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" name="椭圆 7"/>
            <p:cNvSpPr/>
            <p:nvPr/>
          </p:nvSpPr>
          <p:spPr>
            <a:xfrm flipV="1">
              <a:off x="8093723" y="1391911"/>
              <a:ext cx="248201" cy="248201"/>
            </a:xfrm>
            <a:prstGeom prst="ellipse">
              <a:avLst/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endCxn id="17" idx="0"/>
            </p:cNvCxnSpPr>
            <p:nvPr/>
          </p:nvCxnSpPr>
          <p:spPr>
            <a:xfrm flipV="1">
              <a:off x="11117718" y="1251634"/>
              <a:ext cx="237758" cy="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591671" y="1250180"/>
              <a:ext cx="32843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接连接符 10"/>
            <p:cNvCxnSpPr>
              <a:endCxn id="15" idx="0"/>
            </p:cNvCxnSpPr>
            <p:nvPr/>
          </p:nvCxnSpPr>
          <p:spPr>
            <a:xfrm flipV="1">
              <a:off x="4706270" y="1624596"/>
              <a:ext cx="920" cy="26145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/>
            <p:cNvCxnSpPr>
              <a:stCxn id="15" idx="2"/>
            </p:cNvCxnSpPr>
            <p:nvPr/>
          </p:nvCxnSpPr>
          <p:spPr>
            <a:xfrm>
              <a:off x="5051966" y="1250180"/>
              <a:ext cx="536035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4706272" y="2101948"/>
              <a:ext cx="0" cy="46917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4706272" y="3607442"/>
              <a:ext cx="0" cy="263370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弧形 14"/>
            <p:cNvSpPr/>
            <p:nvPr/>
          </p:nvSpPr>
          <p:spPr>
            <a:xfrm rot="10800000">
              <a:off x="4705737" y="1250164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7" idx="2"/>
            </p:cNvCxnSpPr>
            <p:nvPr/>
          </p:nvCxnSpPr>
          <p:spPr>
            <a:xfrm>
              <a:off x="11729892" y="1596409"/>
              <a:ext cx="0" cy="458667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弧形 16"/>
            <p:cNvSpPr/>
            <p:nvPr/>
          </p:nvSpPr>
          <p:spPr>
            <a:xfrm rot="16200000">
              <a:off x="11044108" y="1250180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4706272" y="2810608"/>
              <a:ext cx="0" cy="17199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4706272" y="3206848"/>
              <a:ext cx="0" cy="17199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5118100" y="1955800"/>
            <a:ext cx="6197600" cy="45466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2C93-95D0-4695-919D-31A179210B9B}" type="datetimeFigureOut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37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hyperlink" Target="https://www.freeppt7.com/" TargetMode="Externa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notesSlide" Target="../notesSlides/notesSlide1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slideLayout" Target="../slideLayouts/slideLayout8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29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image" Target="../media/image5.png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image" Target="../media/image4.jpe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5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58.xml"/><Relationship Id="rId9" Type="http://schemas.openxmlformats.org/officeDocument/2006/relationships/tags" Target="../tags/tag1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slideLayout" Target="../slideLayouts/slideLayout8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8" Type="http://schemas.openxmlformats.org/officeDocument/2006/relationships/tags" Target="../tags/tag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173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image" Target="../media/image5.png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chart" Target="../charts/chart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91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image" Target="../media/image8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../media/image7.png"/><Relationship Id="rId5" Type="http://schemas.openxmlformats.org/officeDocument/2006/relationships/tags" Target="../tags/tag200.xml"/><Relationship Id="rId10" Type="http://schemas.openxmlformats.org/officeDocument/2006/relationships/image" Target="../media/image6.png"/><Relationship Id="rId4" Type="http://schemas.openxmlformats.org/officeDocument/2006/relationships/tags" Target="../tags/tag199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3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3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90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A_任意多边形 34">
            <a:extLst>
              <a:ext uri="{FF2B5EF4-FFF2-40B4-BE49-F238E27FC236}">
                <a16:creationId xmlns:a16="http://schemas.microsoft.com/office/drawing/2014/main" id="{8DA0EDC7-0F29-40AE-940A-1D13D72A811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36794" y="4294985"/>
            <a:ext cx="1847150" cy="1429157"/>
          </a:xfrm>
          <a:custGeom>
            <a:avLst/>
            <a:gdLst>
              <a:gd name="T0" fmla="*/ 4448 w 4448"/>
              <a:gd name="T1" fmla="*/ 1728 h 3452"/>
              <a:gd name="T2" fmla="*/ 4448 w 4448"/>
              <a:gd name="T3" fmla="*/ 1724 h 3452"/>
              <a:gd name="T4" fmla="*/ 4104 w 4448"/>
              <a:gd name="T5" fmla="*/ 1380 h 3452"/>
              <a:gd name="T6" fmla="*/ 3336 w 4448"/>
              <a:gd name="T7" fmla="*/ 1380 h 3452"/>
              <a:gd name="T8" fmla="*/ 2992 w 4448"/>
              <a:gd name="T9" fmla="*/ 1036 h 3452"/>
              <a:gd name="T10" fmla="*/ 2992 w 4448"/>
              <a:gd name="T11" fmla="*/ 1032 h 3452"/>
              <a:gd name="T12" fmla="*/ 3336 w 4448"/>
              <a:gd name="T13" fmla="*/ 688 h 3452"/>
              <a:gd name="T14" fmla="*/ 3348 w 4448"/>
              <a:gd name="T15" fmla="*/ 688 h 3452"/>
              <a:gd name="T16" fmla="*/ 3692 w 4448"/>
              <a:gd name="T17" fmla="*/ 344 h 3452"/>
              <a:gd name="T18" fmla="*/ 3692 w 4448"/>
              <a:gd name="T19" fmla="*/ 344 h 3452"/>
              <a:gd name="T20" fmla="*/ 3348 w 4448"/>
              <a:gd name="T21" fmla="*/ 0 h 3452"/>
              <a:gd name="T22" fmla="*/ 688 w 4448"/>
              <a:gd name="T23" fmla="*/ 0 h 3452"/>
              <a:gd name="T24" fmla="*/ 344 w 4448"/>
              <a:gd name="T25" fmla="*/ 344 h 3452"/>
              <a:gd name="T26" fmla="*/ 344 w 4448"/>
              <a:gd name="T27" fmla="*/ 344 h 3452"/>
              <a:gd name="T28" fmla="*/ 688 w 4448"/>
              <a:gd name="T29" fmla="*/ 688 h 3452"/>
              <a:gd name="T30" fmla="*/ 1812 w 4448"/>
              <a:gd name="T31" fmla="*/ 688 h 3452"/>
              <a:gd name="T32" fmla="*/ 2156 w 4448"/>
              <a:gd name="T33" fmla="*/ 1032 h 3452"/>
              <a:gd name="T34" fmla="*/ 2156 w 4448"/>
              <a:gd name="T35" fmla="*/ 1036 h 3452"/>
              <a:gd name="T36" fmla="*/ 1812 w 4448"/>
              <a:gd name="T37" fmla="*/ 1380 h 3452"/>
              <a:gd name="T38" fmla="*/ 1644 w 4448"/>
              <a:gd name="T39" fmla="*/ 1380 h 3452"/>
              <a:gd name="T40" fmla="*/ 1300 w 4448"/>
              <a:gd name="T41" fmla="*/ 1724 h 3452"/>
              <a:gd name="T42" fmla="*/ 1300 w 4448"/>
              <a:gd name="T43" fmla="*/ 1728 h 3452"/>
              <a:gd name="T44" fmla="*/ 1644 w 4448"/>
              <a:gd name="T45" fmla="*/ 2072 h 3452"/>
              <a:gd name="T46" fmla="*/ 2196 w 4448"/>
              <a:gd name="T47" fmla="*/ 2072 h 3452"/>
              <a:gd name="T48" fmla="*/ 2540 w 4448"/>
              <a:gd name="T49" fmla="*/ 2416 h 3452"/>
              <a:gd name="T50" fmla="*/ 2540 w 4448"/>
              <a:gd name="T51" fmla="*/ 2416 h 3452"/>
              <a:gd name="T52" fmla="*/ 2196 w 4448"/>
              <a:gd name="T53" fmla="*/ 2760 h 3452"/>
              <a:gd name="T54" fmla="*/ 344 w 4448"/>
              <a:gd name="T55" fmla="*/ 2760 h 3452"/>
              <a:gd name="T56" fmla="*/ 0 w 4448"/>
              <a:gd name="T57" fmla="*/ 3104 h 3452"/>
              <a:gd name="T58" fmla="*/ 0 w 4448"/>
              <a:gd name="T59" fmla="*/ 3108 h 3452"/>
              <a:gd name="T60" fmla="*/ 344 w 4448"/>
              <a:gd name="T61" fmla="*/ 3452 h 3452"/>
              <a:gd name="T62" fmla="*/ 3888 w 4448"/>
              <a:gd name="T63" fmla="*/ 3452 h 3452"/>
              <a:gd name="T64" fmla="*/ 4232 w 4448"/>
              <a:gd name="T65" fmla="*/ 3108 h 3452"/>
              <a:gd name="T66" fmla="*/ 4232 w 4448"/>
              <a:gd name="T67" fmla="*/ 3104 h 3452"/>
              <a:gd name="T68" fmla="*/ 3888 w 4448"/>
              <a:gd name="T69" fmla="*/ 2760 h 3452"/>
              <a:gd name="T70" fmla="*/ 3720 w 4448"/>
              <a:gd name="T71" fmla="*/ 2760 h 3452"/>
              <a:gd name="T72" fmla="*/ 3376 w 4448"/>
              <a:gd name="T73" fmla="*/ 2416 h 3452"/>
              <a:gd name="T74" fmla="*/ 3376 w 4448"/>
              <a:gd name="T75" fmla="*/ 2416 h 3452"/>
              <a:gd name="T76" fmla="*/ 3720 w 4448"/>
              <a:gd name="T77" fmla="*/ 2072 h 3452"/>
              <a:gd name="T78" fmla="*/ 4104 w 4448"/>
              <a:gd name="T79" fmla="*/ 2072 h 3452"/>
              <a:gd name="T80" fmla="*/ 4448 w 4448"/>
              <a:gd name="T81" fmla="*/ 1728 h 3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48" h="3452">
                <a:moveTo>
                  <a:pt x="4448" y="1728"/>
                </a:moveTo>
                <a:cubicBezTo>
                  <a:pt x="4448" y="1724"/>
                  <a:pt x="4448" y="1724"/>
                  <a:pt x="4448" y="1724"/>
                </a:cubicBezTo>
                <a:cubicBezTo>
                  <a:pt x="4448" y="1534"/>
                  <a:pt x="4294" y="1380"/>
                  <a:pt x="4104" y="1380"/>
                </a:cubicBezTo>
                <a:cubicBezTo>
                  <a:pt x="3336" y="1380"/>
                  <a:pt x="3336" y="1380"/>
                  <a:pt x="3336" y="1380"/>
                </a:cubicBezTo>
                <a:cubicBezTo>
                  <a:pt x="3146" y="1380"/>
                  <a:pt x="2992" y="1226"/>
                  <a:pt x="2992" y="1036"/>
                </a:cubicBezTo>
                <a:cubicBezTo>
                  <a:pt x="2992" y="1032"/>
                  <a:pt x="2992" y="1032"/>
                  <a:pt x="2992" y="1032"/>
                </a:cubicBezTo>
                <a:cubicBezTo>
                  <a:pt x="2992" y="842"/>
                  <a:pt x="3146" y="688"/>
                  <a:pt x="3336" y="688"/>
                </a:cubicBezTo>
                <a:cubicBezTo>
                  <a:pt x="3348" y="688"/>
                  <a:pt x="3348" y="688"/>
                  <a:pt x="3348" y="688"/>
                </a:cubicBezTo>
                <a:cubicBezTo>
                  <a:pt x="3538" y="688"/>
                  <a:pt x="3692" y="534"/>
                  <a:pt x="3692" y="344"/>
                </a:cubicBezTo>
                <a:cubicBezTo>
                  <a:pt x="3692" y="344"/>
                  <a:pt x="3692" y="344"/>
                  <a:pt x="3692" y="344"/>
                </a:cubicBezTo>
                <a:cubicBezTo>
                  <a:pt x="3692" y="154"/>
                  <a:pt x="3538" y="0"/>
                  <a:pt x="334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498" y="0"/>
                  <a:pt x="344" y="154"/>
                  <a:pt x="344" y="344"/>
                </a:cubicBezTo>
                <a:cubicBezTo>
                  <a:pt x="344" y="344"/>
                  <a:pt x="344" y="344"/>
                  <a:pt x="344" y="344"/>
                </a:cubicBezTo>
                <a:cubicBezTo>
                  <a:pt x="344" y="534"/>
                  <a:pt x="498" y="688"/>
                  <a:pt x="688" y="688"/>
                </a:cubicBezTo>
                <a:cubicBezTo>
                  <a:pt x="1812" y="688"/>
                  <a:pt x="1812" y="688"/>
                  <a:pt x="1812" y="688"/>
                </a:cubicBezTo>
                <a:cubicBezTo>
                  <a:pt x="2002" y="688"/>
                  <a:pt x="2156" y="842"/>
                  <a:pt x="2156" y="1032"/>
                </a:cubicBezTo>
                <a:cubicBezTo>
                  <a:pt x="2156" y="1036"/>
                  <a:pt x="2156" y="1036"/>
                  <a:pt x="2156" y="1036"/>
                </a:cubicBezTo>
                <a:cubicBezTo>
                  <a:pt x="2156" y="1226"/>
                  <a:pt x="2002" y="1380"/>
                  <a:pt x="1812" y="1380"/>
                </a:cubicBezTo>
                <a:cubicBezTo>
                  <a:pt x="1644" y="1380"/>
                  <a:pt x="1644" y="1380"/>
                  <a:pt x="1644" y="1380"/>
                </a:cubicBezTo>
                <a:cubicBezTo>
                  <a:pt x="1454" y="1380"/>
                  <a:pt x="1300" y="1534"/>
                  <a:pt x="1300" y="1724"/>
                </a:cubicBezTo>
                <a:cubicBezTo>
                  <a:pt x="1300" y="1728"/>
                  <a:pt x="1300" y="1728"/>
                  <a:pt x="1300" y="1728"/>
                </a:cubicBezTo>
                <a:cubicBezTo>
                  <a:pt x="1300" y="1918"/>
                  <a:pt x="1454" y="2072"/>
                  <a:pt x="1644" y="2072"/>
                </a:cubicBezTo>
                <a:cubicBezTo>
                  <a:pt x="2196" y="2072"/>
                  <a:pt x="2196" y="2072"/>
                  <a:pt x="2196" y="2072"/>
                </a:cubicBezTo>
                <a:cubicBezTo>
                  <a:pt x="2386" y="2072"/>
                  <a:pt x="2540" y="2226"/>
                  <a:pt x="2540" y="2416"/>
                </a:cubicBezTo>
                <a:cubicBezTo>
                  <a:pt x="2540" y="2416"/>
                  <a:pt x="2540" y="2416"/>
                  <a:pt x="2540" y="2416"/>
                </a:cubicBezTo>
                <a:cubicBezTo>
                  <a:pt x="2540" y="2606"/>
                  <a:pt x="2386" y="2760"/>
                  <a:pt x="2196" y="2760"/>
                </a:cubicBezTo>
                <a:cubicBezTo>
                  <a:pt x="344" y="2760"/>
                  <a:pt x="344" y="2760"/>
                  <a:pt x="344" y="2760"/>
                </a:cubicBezTo>
                <a:cubicBezTo>
                  <a:pt x="154" y="2760"/>
                  <a:pt x="0" y="2914"/>
                  <a:pt x="0" y="3104"/>
                </a:cubicBezTo>
                <a:cubicBezTo>
                  <a:pt x="0" y="3108"/>
                  <a:pt x="0" y="3108"/>
                  <a:pt x="0" y="3108"/>
                </a:cubicBezTo>
                <a:cubicBezTo>
                  <a:pt x="0" y="3298"/>
                  <a:pt x="154" y="3452"/>
                  <a:pt x="344" y="3452"/>
                </a:cubicBezTo>
                <a:cubicBezTo>
                  <a:pt x="3888" y="3452"/>
                  <a:pt x="3888" y="3452"/>
                  <a:pt x="3888" y="3452"/>
                </a:cubicBezTo>
                <a:cubicBezTo>
                  <a:pt x="4078" y="3452"/>
                  <a:pt x="4232" y="3298"/>
                  <a:pt x="4232" y="3108"/>
                </a:cubicBezTo>
                <a:cubicBezTo>
                  <a:pt x="4232" y="3104"/>
                  <a:pt x="4232" y="3104"/>
                  <a:pt x="4232" y="3104"/>
                </a:cubicBezTo>
                <a:cubicBezTo>
                  <a:pt x="4232" y="2914"/>
                  <a:pt x="4078" y="2760"/>
                  <a:pt x="3888" y="2760"/>
                </a:cubicBezTo>
                <a:cubicBezTo>
                  <a:pt x="3720" y="2760"/>
                  <a:pt x="3720" y="2760"/>
                  <a:pt x="3720" y="2760"/>
                </a:cubicBezTo>
                <a:cubicBezTo>
                  <a:pt x="3530" y="2760"/>
                  <a:pt x="3376" y="2606"/>
                  <a:pt x="3376" y="2416"/>
                </a:cubicBezTo>
                <a:cubicBezTo>
                  <a:pt x="3376" y="2416"/>
                  <a:pt x="3376" y="2416"/>
                  <a:pt x="3376" y="2416"/>
                </a:cubicBezTo>
                <a:cubicBezTo>
                  <a:pt x="3376" y="2226"/>
                  <a:pt x="3530" y="2072"/>
                  <a:pt x="3720" y="2072"/>
                </a:cubicBezTo>
                <a:cubicBezTo>
                  <a:pt x="4104" y="2072"/>
                  <a:pt x="4104" y="2072"/>
                  <a:pt x="4104" y="2072"/>
                </a:cubicBezTo>
                <a:cubicBezTo>
                  <a:pt x="4294" y="2072"/>
                  <a:pt x="4448" y="1918"/>
                  <a:pt x="4448" y="1728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A9898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7" name="PA_矩形 696"/>
          <p:cNvSpPr/>
          <p:nvPr>
            <p:custDataLst>
              <p:tags r:id="rId2"/>
            </p:custDataLst>
          </p:nvPr>
        </p:nvSpPr>
        <p:spPr>
          <a:xfrm>
            <a:off x="6248400" y="-1"/>
            <a:ext cx="5943600" cy="6858001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A9898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99" name="PA_组合 698"/>
          <p:cNvGrpSpPr/>
          <p:nvPr>
            <p:custDataLst>
              <p:tags r:id="rId3"/>
            </p:custDataLst>
          </p:nvPr>
        </p:nvGrpSpPr>
        <p:grpSpPr>
          <a:xfrm>
            <a:off x="4768850" y="0"/>
            <a:ext cx="2463801" cy="7023100"/>
            <a:chOff x="4864100" y="0"/>
            <a:chExt cx="2463801" cy="7023100"/>
          </a:xfrm>
          <a:solidFill>
            <a:srgbClr val="151843"/>
          </a:solidFill>
        </p:grpSpPr>
        <p:sp>
          <p:nvSpPr>
            <p:cNvPr id="700" name="Freeform 109"/>
            <p:cNvSpPr/>
            <p:nvPr/>
          </p:nvSpPr>
          <p:spPr bwMode="auto">
            <a:xfrm>
              <a:off x="6097588" y="4886325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1" name="Freeform 111"/>
            <p:cNvSpPr/>
            <p:nvPr/>
          </p:nvSpPr>
          <p:spPr bwMode="auto">
            <a:xfrm>
              <a:off x="5513388" y="4275138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2" name="Freeform 113"/>
            <p:cNvSpPr/>
            <p:nvPr/>
          </p:nvSpPr>
          <p:spPr bwMode="auto">
            <a:xfrm>
              <a:off x="5918201" y="3663950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3" name="Freeform 117"/>
            <p:cNvSpPr/>
            <p:nvPr/>
          </p:nvSpPr>
          <p:spPr bwMode="auto">
            <a:xfrm>
              <a:off x="5802313" y="24431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Freeform 119"/>
            <p:cNvSpPr/>
            <p:nvPr/>
          </p:nvSpPr>
          <p:spPr bwMode="auto">
            <a:xfrm>
              <a:off x="5899295" y="1831975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Freeform 121"/>
            <p:cNvSpPr/>
            <p:nvPr/>
          </p:nvSpPr>
          <p:spPr bwMode="auto">
            <a:xfrm>
              <a:off x="5577322" y="122078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Freeform 123"/>
            <p:cNvSpPr/>
            <p:nvPr/>
          </p:nvSpPr>
          <p:spPr bwMode="auto">
            <a:xfrm>
              <a:off x="6089198" y="6111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7" name="Freeform 125"/>
            <p:cNvSpPr/>
            <p:nvPr/>
          </p:nvSpPr>
          <p:spPr bwMode="auto">
            <a:xfrm>
              <a:off x="5462588" y="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8" name="Freeform 126"/>
            <p:cNvSpPr/>
            <p:nvPr/>
          </p:nvSpPr>
          <p:spPr bwMode="auto">
            <a:xfrm>
              <a:off x="5436508" y="305435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9" name="Freeform 103"/>
            <p:cNvSpPr/>
            <p:nvPr/>
          </p:nvSpPr>
          <p:spPr bwMode="auto">
            <a:xfrm>
              <a:off x="6110288" y="6718300"/>
              <a:ext cx="1093788" cy="304800"/>
            </a:xfrm>
            <a:custGeom>
              <a:avLst/>
              <a:gdLst>
                <a:gd name="T0" fmla="*/ 36 w 257"/>
                <a:gd name="T1" fmla="*/ 0 h 72"/>
                <a:gd name="T2" fmla="*/ 221 w 257"/>
                <a:gd name="T3" fmla="*/ 0 h 72"/>
                <a:gd name="T4" fmla="*/ 257 w 257"/>
                <a:gd name="T5" fmla="*/ 36 h 72"/>
                <a:gd name="T6" fmla="*/ 257 w 257"/>
                <a:gd name="T7" fmla="*/ 36 h 72"/>
                <a:gd name="T8" fmla="*/ 221 w 257"/>
                <a:gd name="T9" fmla="*/ 72 h 72"/>
                <a:gd name="T10" fmla="*/ 36 w 257"/>
                <a:gd name="T11" fmla="*/ 72 h 72"/>
                <a:gd name="T12" fmla="*/ 0 w 257"/>
                <a:gd name="T13" fmla="*/ 36 h 72"/>
                <a:gd name="T14" fmla="*/ 0 w 257"/>
                <a:gd name="T15" fmla="*/ 36 h 72"/>
                <a:gd name="T16" fmla="*/ 36 w 257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72">
                  <a:moveTo>
                    <a:pt x="36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40" y="0"/>
                    <a:pt x="257" y="16"/>
                    <a:pt x="257" y="36"/>
                  </a:cubicBezTo>
                  <a:cubicBezTo>
                    <a:pt x="257" y="36"/>
                    <a:pt x="257" y="36"/>
                    <a:pt x="257" y="36"/>
                  </a:cubicBezTo>
                  <a:cubicBezTo>
                    <a:pt x="257" y="56"/>
                    <a:pt x="240" y="72"/>
                    <a:pt x="221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0" name="Freeform 105"/>
            <p:cNvSpPr/>
            <p:nvPr/>
          </p:nvSpPr>
          <p:spPr bwMode="auto">
            <a:xfrm>
              <a:off x="5603876" y="610711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1" name="Freeform 107"/>
            <p:cNvSpPr/>
            <p:nvPr/>
          </p:nvSpPr>
          <p:spPr bwMode="auto">
            <a:xfrm>
              <a:off x="5799138" y="5497513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Freeform 131"/>
            <p:cNvSpPr/>
            <p:nvPr/>
          </p:nvSpPr>
          <p:spPr bwMode="auto">
            <a:xfrm>
              <a:off x="5521325" y="48959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3" name="Freeform 131"/>
            <p:cNvSpPr/>
            <p:nvPr/>
          </p:nvSpPr>
          <p:spPr bwMode="auto">
            <a:xfrm>
              <a:off x="5026025" y="61151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Freeform 131"/>
            <p:cNvSpPr/>
            <p:nvPr/>
          </p:nvSpPr>
          <p:spPr bwMode="auto">
            <a:xfrm>
              <a:off x="4864100" y="3076720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5" name="Freeform 131"/>
            <p:cNvSpPr/>
            <p:nvPr/>
          </p:nvSpPr>
          <p:spPr bwMode="auto">
            <a:xfrm>
              <a:off x="5647871" y="609291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16" name="PA_组合 715"/>
          <p:cNvGrpSpPr/>
          <p:nvPr>
            <p:custDataLst>
              <p:tags r:id="rId4"/>
            </p:custDataLst>
          </p:nvPr>
        </p:nvGrpSpPr>
        <p:grpSpPr>
          <a:xfrm>
            <a:off x="5100956" y="304800"/>
            <a:ext cx="2866995" cy="6413500"/>
            <a:chOff x="5196206" y="304800"/>
            <a:chExt cx="2866995" cy="6413500"/>
          </a:xfrm>
          <a:solidFill>
            <a:schemeClr val="bg1"/>
          </a:solidFill>
        </p:grpSpPr>
        <p:sp>
          <p:nvSpPr>
            <p:cNvPr id="717" name="Freeform 104"/>
            <p:cNvSpPr/>
            <p:nvPr/>
          </p:nvSpPr>
          <p:spPr bwMode="auto">
            <a:xfrm>
              <a:off x="5738813" y="641350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" name="Freeform 106"/>
            <p:cNvSpPr/>
            <p:nvPr/>
          </p:nvSpPr>
          <p:spPr bwMode="auto">
            <a:xfrm>
              <a:off x="5421313" y="580231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9" name="Freeform 108"/>
            <p:cNvSpPr/>
            <p:nvPr/>
          </p:nvSpPr>
          <p:spPr bwMode="auto">
            <a:xfrm>
              <a:off x="5680076" y="5191125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2" name="Freeform 110"/>
            <p:cNvSpPr/>
            <p:nvPr/>
          </p:nvSpPr>
          <p:spPr bwMode="auto">
            <a:xfrm>
              <a:off x="5951538" y="457993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3" name="Freeform 112"/>
            <p:cNvSpPr/>
            <p:nvPr/>
          </p:nvSpPr>
          <p:spPr bwMode="auto">
            <a:xfrm>
              <a:off x="5196206" y="397033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4" name="Freeform 114"/>
            <p:cNvSpPr/>
            <p:nvPr/>
          </p:nvSpPr>
          <p:spPr bwMode="auto">
            <a:xfrm>
              <a:off x="5799138" y="335915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5" name="Freeform 118"/>
            <p:cNvSpPr/>
            <p:nvPr/>
          </p:nvSpPr>
          <p:spPr bwMode="auto">
            <a:xfrm>
              <a:off x="6087111" y="21383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6" name="Freeform 120"/>
            <p:cNvSpPr/>
            <p:nvPr/>
          </p:nvSpPr>
          <p:spPr bwMode="auto">
            <a:xfrm>
              <a:off x="5226051" y="1527175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7" name="Freeform 122"/>
            <p:cNvSpPr/>
            <p:nvPr/>
          </p:nvSpPr>
          <p:spPr bwMode="auto">
            <a:xfrm>
              <a:off x="5624513" y="9159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8" name="Freeform 124"/>
            <p:cNvSpPr/>
            <p:nvPr/>
          </p:nvSpPr>
          <p:spPr bwMode="auto">
            <a:xfrm>
              <a:off x="5897563" y="304800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9" name="Freeform 127"/>
            <p:cNvSpPr/>
            <p:nvPr/>
          </p:nvSpPr>
          <p:spPr bwMode="auto">
            <a:xfrm>
              <a:off x="5259388" y="274796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0" name="Freeform 131"/>
            <p:cNvSpPr/>
            <p:nvPr/>
          </p:nvSpPr>
          <p:spPr bwMode="auto">
            <a:xfrm>
              <a:off x="7177810" y="336766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" name="Freeform 131"/>
            <p:cNvSpPr/>
            <p:nvPr/>
          </p:nvSpPr>
          <p:spPr bwMode="auto">
            <a:xfrm>
              <a:off x="6488211" y="276845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" name="Freeform 131"/>
            <p:cNvSpPr/>
            <p:nvPr/>
          </p:nvSpPr>
          <p:spPr bwMode="auto">
            <a:xfrm>
              <a:off x="7039263" y="929264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3" name="Freeform 131"/>
            <p:cNvSpPr/>
            <p:nvPr/>
          </p:nvSpPr>
          <p:spPr bwMode="auto">
            <a:xfrm>
              <a:off x="7039263" y="58199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4" name="Freeform 131"/>
            <p:cNvSpPr/>
            <p:nvPr/>
          </p:nvSpPr>
          <p:spPr bwMode="auto">
            <a:xfrm>
              <a:off x="7648863" y="46007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6" name="PA_椭圆 115">
            <a:extLst>
              <a:ext uri="{FF2B5EF4-FFF2-40B4-BE49-F238E27FC236}">
                <a16:creationId xmlns:a16="http://schemas.microsoft.com/office/drawing/2014/main" id="{373F5F91-1DB4-4F63-9828-5DF313E3F16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007439" y="1243584"/>
            <a:ext cx="4709160" cy="4709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PA_任意多边形 22">
            <a:extLst>
              <a:ext uri="{FF2B5EF4-FFF2-40B4-BE49-F238E27FC236}">
                <a16:creationId xmlns:a16="http://schemas.microsoft.com/office/drawing/2014/main" id="{BF2F5F1F-173C-439B-834D-2EC903AC155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04873" y="1745340"/>
            <a:ext cx="4311726" cy="4207404"/>
          </a:xfrm>
          <a:custGeom>
            <a:avLst/>
            <a:gdLst>
              <a:gd name="connsiteX0" fmla="*/ 3406848 w 4311726"/>
              <a:gd name="connsiteY0" fmla="*/ 0 h 4207404"/>
              <a:gd name="connsiteX1" fmla="*/ 3454878 w 4311726"/>
              <a:gd name="connsiteY1" fmla="*/ 35916 h 4207404"/>
              <a:gd name="connsiteX2" fmla="*/ 4311726 w 4311726"/>
              <a:gd name="connsiteY2" fmla="*/ 1852824 h 4207404"/>
              <a:gd name="connsiteX3" fmla="*/ 1957146 w 4311726"/>
              <a:gd name="connsiteY3" fmla="*/ 4207404 h 4207404"/>
              <a:gd name="connsiteX4" fmla="*/ 4691 w 4311726"/>
              <a:gd name="connsiteY4" fmla="*/ 3169292 h 4207404"/>
              <a:gd name="connsiteX5" fmla="*/ 0 w 4311726"/>
              <a:gd name="connsiteY5" fmla="*/ 3161571 h 4207404"/>
              <a:gd name="connsiteX6" fmla="*/ 133234 w 4311726"/>
              <a:gd name="connsiteY6" fmla="*/ 3261201 h 4207404"/>
              <a:gd name="connsiteX7" fmla="*/ 1449702 w 4311726"/>
              <a:gd name="connsiteY7" fmla="*/ 3663326 h 4207404"/>
              <a:gd name="connsiteX8" fmla="*/ 3804282 w 4311726"/>
              <a:gd name="connsiteY8" fmla="*/ 1308746 h 4207404"/>
              <a:gd name="connsiteX9" fmla="*/ 3520097 w 4311726"/>
              <a:gd name="connsiteY9" fmla="*/ 186413 h 420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1726" h="4207404">
                <a:moveTo>
                  <a:pt x="3406848" y="0"/>
                </a:moveTo>
                <a:lnTo>
                  <a:pt x="3454878" y="35916"/>
                </a:lnTo>
                <a:cubicBezTo>
                  <a:pt x="3978177" y="467780"/>
                  <a:pt x="4311726" y="1121350"/>
                  <a:pt x="4311726" y="1852824"/>
                </a:cubicBezTo>
                <a:cubicBezTo>
                  <a:pt x="4311726" y="3153223"/>
                  <a:pt x="3257545" y="4207404"/>
                  <a:pt x="1957146" y="4207404"/>
                </a:cubicBezTo>
                <a:cubicBezTo>
                  <a:pt x="1144397" y="4207404"/>
                  <a:pt x="427826" y="3795615"/>
                  <a:pt x="4691" y="3169292"/>
                </a:cubicBezTo>
                <a:lnTo>
                  <a:pt x="0" y="3161571"/>
                </a:lnTo>
                <a:lnTo>
                  <a:pt x="133234" y="3261201"/>
                </a:lnTo>
                <a:cubicBezTo>
                  <a:pt x="509027" y="3515082"/>
                  <a:pt x="962052" y="3663326"/>
                  <a:pt x="1449702" y="3663326"/>
                </a:cubicBezTo>
                <a:cubicBezTo>
                  <a:pt x="2750101" y="3663326"/>
                  <a:pt x="3804282" y="2609145"/>
                  <a:pt x="3804282" y="1308746"/>
                </a:cubicBezTo>
                <a:cubicBezTo>
                  <a:pt x="3804282" y="902372"/>
                  <a:pt x="3701335" y="520042"/>
                  <a:pt x="3520097" y="1864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8" name="PA_组合 117">
            <a:extLst>
              <a:ext uri="{FF2B5EF4-FFF2-40B4-BE49-F238E27FC236}">
                <a16:creationId xmlns:a16="http://schemas.microsoft.com/office/drawing/2014/main" id="{542BD822-FAC6-46FD-B251-EB37AF92D4EA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653505" y="996696"/>
            <a:ext cx="4884992" cy="4867786"/>
            <a:chOff x="4743450" y="2082801"/>
            <a:chExt cx="2705101" cy="2695575"/>
          </a:xfrm>
          <a:solidFill>
            <a:schemeClr val="tx1"/>
          </a:solidFill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8EC3A17-31B4-4E45-B602-895DC127E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3" y="2082801"/>
              <a:ext cx="1811338" cy="611188"/>
            </a:xfrm>
            <a:custGeom>
              <a:avLst/>
              <a:gdLst>
                <a:gd name="T0" fmla="*/ 814 w 836"/>
                <a:gd name="T1" fmla="*/ 283 h 283"/>
                <a:gd name="T2" fmla="*/ 797 w 836"/>
                <a:gd name="T3" fmla="*/ 275 h 283"/>
                <a:gd name="T4" fmla="*/ 329 w 836"/>
                <a:gd name="T5" fmla="*/ 40 h 283"/>
                <a:gd name="T6" fmla="*/ 33 w 836"/>
                <a:gd name="T7" fmla="*/ 121 h 283"/>
                <a:gd name="T8" fmla="*/ 5 w 836"/>
                <a:gd name="T9" fmla="*/ 114 h 283"/>
                <a:gd name="T10" fmla="*/ 12 w 836"/>
                <a:gd name="T11" fmla="*/ 86 h 283"/>
                <a:gd name="T12" fmla="*/ 329 w 836"/>
                <a:gd name="T13" fmla="*/ 0 h 283"/>
                <a:gd name="T14" fmla="*/ 614 w 836"/>
                <a:gd name="T15" fmla="*/ 68 h 283"/>
                <a:gd name="T16" fmla="*/ 830 w 836"/>
                <a:gd name="T17" fmla="*/ 251 h 283"/>
                <a:gd name="T18" fmla="*/ 825 w 836"/>
                <a:gd name="T19" fmla="*/ 279 h 283"/>
                <a:gd name="T20" fmla="*/ 814 w 836"/>
                <a:gd name="T2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6" h="283">
                  <a:moveTo>
                    <a:pt x="814" y="283"/>
                  </a:moveTo>
                  <a:cubicBezTo>
                    <a:pt x="807" y="283"/>
                    <a:pt x="801" y="280"/>
                    <a:pt x="797" y="275"/>
                  </a:cubicBezTo>
                  <a:cubicBezTo>
                    <a:pt x="686" y="126"/>
                    <a:pt x="515" y="40"/>
                    <a:pt x="329" y="40"/>
                  </a:cubicBezTo>
                  <a:cubicBezTo>
                    <a:pt x="225" y="40"/>
                    <a:pt x="122" y="68"/>
                    <a:pt x="33" y="121"/>
                  </a:cubicBezTo>
                  <a:cubicBezTo>
                    <a:pt x="23" y="127"/>
                    <a:pt x="11" y="123"/>
                    <a:pt x="5" y="114"/>
                  </a:cubicBezTo>
                  <a:cubicBezTo>
                    <a:pt x="0" y="104"/>
                    <a:pt x="3" y="92"/>
                    <a:pt x="12" y="86"/>
                  </a:cubicBezTo>
                  <a:cubicBezTo>
                    <a:pt x="108" y="30"/>
                    <a:pt x="218" y="0"/>
                    <a:pt x="329" y="0"/>
                  </a:cubicBezTo>
                  <a:cubicBezTo>
                    <a:pt x="430" y="0"/>
                    <a:pt x="525" y="23"/>
                    <a:pt x="614" y="68"/>
                  </a:cubicBezTo>
                  <a:cubicBezTo>
                    <a:pt x="698" y="112"/>
                    <a:pt x="773" y="175"/>
                    <a:pt x="830" y="251"/>
                  </a:cubicBezTo>
                  <a:cubicBezTo>
                    <a:pt x="836" y="260"/>
                    <a:pt x="834" y="272"/>
                    <a:pt x="825" y="279"/>
                  </a:cubicBezTo>
                  <a:cubicBezTo>
                    <a:pt x="822" y="281"/>
                    <a:pt x="818" y="283"/>
                    <a:pt x="814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335DDF76-244F-4F0B-AE15-CBFB92645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450" y="2462213"/>
              <a:ext cx="1851025" cy="2316163"/>
            </a:xfrm>
            <a:custGeom>
              <a:avLst/>
              <a:gdLst>
                <a:gd name="T0" fmla="*/ 624 w 854"/>
                <a:gd name="T1" fmla="*/ 1073 h 1073"/>
                <a:gd name="T2" fmla="*/ 0 w 854"/>
                <a:gd name="T3" fmla="*/ 449 h 1073"/>
                <a:gd name="T4" fmla="*/ 183 w 854"/>
                <a:gd name="T5" fmla="*/ 8 h 1073"/>
                <a:gd name="T6" fmla="*/ 211 w 854"/>
                <a:gd name="T7" fmla="*/ 8 h 1073"/>
                <a:gd name="T8" fmla="*/ 211 w 854"/>
                <a:gd name="T9" fmla="*/ 36 h 1073"/>
                <a:gd name="T10" fmla="*/ 40 w 854"/>
                <a:gd name="T11" fmla="*/ 449 h 1073"/>
                <a:gd name="T12" fmla="*/ 624 w 854"/>
                <a:gd name="T13" fmla="*/ 1033 h 1073"/>
                <a:gd name="T14" fmla="*/ 824 w 854"/>
                <a:gd name="T15" fmla="*/ 998 h 1073"/>
                <a:gd name="T16" fmla="*/ 850 w 854"/>
                <a:gd name="T17" fmla="*/ 1010 h 1073"/>
                <a:gd name="T18" fmla="*/ 838 w 854"/>
                <a:gd name="T19" fmla="*/ 1036 h 1073"/>
                <a:gd name="T20" fmla="*/ 624 w 854"/>
                <a:gd name="T21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1073">
                  <a:moveTo>
                    <a:pt x="624" y="1073"/>
                  </a:moveTo>
                  <a:cubicBezTo>
                    <a:pt x="280" y="1073"/>
                    <a:pt x="0" y="793"/>
                    <a:pt x="0" y="449"/>
                  </a:cubicBezTo>
                  <a:cubicBezTo>
                    <a:pt x="0" y="283"/>
                    <a:pt x="65" y="126"/>
                    <a:pt x="183" y="8"/>
                  </a:cubicBezTo>
                  <a:cubicBezTo>
                    <a:pt x="191" y="0"/>
                    <a:pt x="203" y="0"/>
                    <a:pt x="211" y="8"/>
                  </a:cubicBezTo>
                  <a:cubicBezTo>
                    <a:pt x="219" y="16"/>
                    <a:pt x="219" y="29"/>
                    <a:pt x="211" y="36"/>
                  </a:cubicBezTo>
                  <a:cubicBezTo>
                    <a:pt x="101" y="147"/>
                    <a:pt x="40" y="293"/>
                    <a:pt x="40" y="449"/>
                  </a:cubicBezTo>
                  <a:cubicBezTo>
                    <a:pt x="40" y="771"/>
                    <a:pt x="302" y="1033"/>
                    <a:pt x="624" y="1033"/>
                  </a:cubicBezTo>
                  <a:cubicBezTo>
                    <a:pt x="693" y="1033"/>
                    <a:pt x="760" y="1021"/>
                    <a:pt x="824" y="998"/>
                  </a:cubicBezTo>
                  <a:cubicBezTo>
                    <a:pt x="835" y="994"/>
                    <a:pt x="846" y="1000"/>
                    <a:pt x="850" y="1010"/>
                  </a:cubicBezTo>
                  <a:cubicBezTo>
                    <a:pt x="854" y="1020"/>
                    <a:pt x="848" y="1032"/>
                    <a:pt x="838" y="1036"/>
                  </a:cubicBezTo>
                  <a:cubicBezTo>
                    <a:pt x="770" y="1060"/>
                    <a:pt x="698" y="1073"/>
                    <a:pt x="624" y="10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EB7A53B3-C53C-432F-92F7-46B98A7E4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3076576"/>
              <a:ext cx="627063" cy="1449388"/>
            </a:xfrm>
            <a:custGeom>
              <a:avLst/>
              <a:gdLst>
                <a:gd name="T0" fmla="*/ 22 w 289"/>
                <a:gd name="T1" fmla="*/ 671 h 671"/>
                <a:gd name="T2" fmla="*/ 6 w 289"/>
                <a:gd name="T3" fmla="*/ 663 h 671"/>
                <a:gd name="T4" fmla="*/ 10 w 289"/>
                <a:gd name="T5" fmla="*/ 635 h 671"/>
                <a:gd name="T6" fmla="*/ 249 w 289"/>
                <a:gd name="T7" fmla="*/ 164 h 671"/>
                <a:gd name="T8" fmla="*/ 233 w 289"/>
                <a:gd name="T9" fmla="*/ 27 h 671"/>
                <a:gd name="T10" fmla="*/ 248 w 289"/>
                <a:gd name="T11" fmla="*/ 3 h 671"/>
                <a:gd name="T12" fmla="*/ 272 w 289"/>
                <a:gd name="T13" fmla="*/ 18 h 671"/>
                <a:gd name="T14" fmla="*/ 289 w 289"/>
                <a:gd name="T15" fmla="*/ 164 h 671"/>
                <a:gd name="T16" fmla="*/ 220 w 289"/>
                <a:gd name="T17" fmla="*/ 451 h 671"/>
                <a:gd name="T18" fmla="*/ 34 w 289"/>
                <a:gd name="T19" fmla="*/ 668 h 671"/>
                <a:gd name="T20" fmla="*/ 22 w 289"/>
                <a:gd name="T2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71">
                  <a:moveTo>
                    <a:pt x="22" y="671"/>
                  </a:moveTo>
                  <a:cubicBezTo>
                    <a:pt x="16" y="671"/>
                    <a:pt x="10" y="669"/>
                    <a:pt x="6" y="663"/>
                  </a:cubicBezTo>
                  <a:cubicBezTo>
                    <a:pt x="0" y="654"/>
                    <a:pt x="2" y="642"/>
                    <a:pt x="10" y="635"/>
                  </a:cubicBezTo>
                  <a:cubicBezTo>
                    <a:pt x="160" y="526"/>
                    <a:pt x="249" y="349"/>
                    <a:pt x="249" y="164"/>
                  </a:cubicBezTo>
                  <a:cubicBezTo>
                    <a:pt x="249" y="118"/>
                    <a:pt x="244" y="72"/>
                    <a:pt x="233" y="27"/>
                  </a:cubicBezTo>
                  <a:cubicBezTo>
                    <a:pt x="231" y="16"/>
                    <a:pt x="237" y="6"/>
                    <a:pt x="248" y="3"/>
                  </a:cubicBezTo>
                  <a:cubicBezTo>
                    <a:pt x="259" y="0"/>
                    <a:pt x="270" y="7"/>
                    <a:pt x="272" y="18"/>
                  </a:cubicBezTo>
                  <a:cubicBezTo>
                    <a:pt x="284" y="65"/>
                    <a:pt x="289" y="115"/>
                    <a:pt x="289" y="164"/>
                  </a:cubicBezTo>
                  <a:cubicBezTo>
                    <a:pt x="289" y="264"/>
                    <a:pt x="265" y="363"/>
                    <a:pt x="220" y="451"/>
                  </a:cubicBezTo>
                  <a:cubicBezTo>
                    <a:pt x="176" y="536"/>
                    <a:pt x="112" y="611"/>
                    <a:pt x="34" y="668"/>
                  </a:cubicBezTo>
                  <a:cubicBezTo>
                    <a:pt x="31" y="670"/>
                    <a:pt x="26" y="671"/>
                    <a:pt x="22" y="6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E6977593-1618-4798-9B8B-78180FBBD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3" y="2927351"/>
              <a:ext cx="106363" cy="111125"/>
            </a:xfrm>
            <a:custGeom>
              <a:avLst/>
              <a:gdLst>
                <a:gd name="T0" fmla="*/ 26 w 49"/>
                <a:gd name="T1" fmla="*/ 51 h 51"/>
                <a:gd name="T2" fmla="*/ 7 w 49"/>
                <a:gd name="T3" fmla="*/ 38 h 51"/>
                <a:gd name="T4" fmla="*/ 4 w 49"/>
                <a:gd name="T5" fmla="*/ 30 h 51"/>
                <a:gd name="T6" fmla="*/ 16 w 49"/>
                <a:gd name="T7" fmla="*/ 4 h 51"/>
                <a:gd name="T8" fmla="*/ 42 w 49"/>
                <a:gd name="T9" fmla="*/ 16 h 51"/>
                <a:gd name="T10" fmla="*/ 45 w 49"/>
                <a:gd name="T11" fmla="*/ 25 h 51"/>
                <a:gd name="T12" fmla="*/ 33 w 49"/>
                <a:gd name="T13" fmla="*/ 50 h 51"/>
                <a:gd name="T14" fmla="*/ 26 w 4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1">
                  <a:moveTo>
                    <a:pt x="26" y="51"/>
                  </a:moveTo>
                  <a:cubicBezTo>
                    <a:pt x="18" y="51"/>
                    <a:pt x="10" y="46"/>
                    <a:pt x="7" y="38"/>
                  </a:cubicBezTo>
                  <a:cubicBezTo>
                    <a:pt x="6" y="35"/>
                    <a:pt x="5" y="32"/>
                    <a:pt x="4" y="30"/>
                  </a:cubicBezTo>
                  <a:cubicBezTo>
                    <a:pt x="0" y="19"/>
                    <a:pt x="5" y="8"/>
                    <a:pt x="16" y="4"/>
                  </a:cubicBezTo>
                  <a:cubicBezTo>
                    <a:pt x="26" y="0"/>
                    <a:pt x="38" y="5"/>
                    <a:pt x="42" y="16"/>
                  </a:cubicBezTo>
                  <a:cubicBezTo>
                    <a:pt x="43" y="19"/>
                    <a:pt x="44" y="22"/>
                    <a:pt x="45" y="25"/>
                  </a:cubicBezTo>
                  <a:cubicBezTo>
                    <a:pt x="49" y="35"/>
                    <a:pt x="43" y="47"/>
                    <a:pt x="33" y="50"/>
                  </a:cubicBezTo>
                  <a:cubicBezTo>
                    <a:pt x="30" y="51"/>
                    <a:pt x="28" y="51"/>
                    <a:pt x="2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4" name="PA_组合 123">
            <a:extLst>
              <a:ext uri="{FF2B5EF4-FFF2-40B4-BE49-F238E27FC236}">
                <a16:creationId xmlns:a16="http://schemas.microsoft.com/office/drawing/2014/main" id="{682B285C-1ECD-4BBB-8425-5FB536FA1C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643925" y="1987482"/>
            <a:ext cx="1128350" cy="255526"/>
            <a:chOff x="5711578" y="2002803"/>
            <a:chExt cx="993044" cy="224884"/>
          </a:xfrm>
        </p:grpSpPr>
        <p:sp>
          <p:nvSpPr>
            <p:cNvPr id="125" name="Oval 36">
              <a:extLst>
                <a:ext uri="{FF2B5EF4-FFF2-40B4-BE49-F238E27FC236}">
                  <a16:creationId xmlns:a16="http://schemas.microsoft.com/office/drawing/2014/main" id="{EA6129F8-9991-4729-BA17-51F64E57C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6968" y="2002803"/>
              <a:ext cx="114997" cy="11372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Oval 37">
              <a:extLst>
                <a:ext uri="{FF2B5EF4-FFF2-40B4-BE49-F238E27FC236}">
                  <a16:creationId xmlns:a16="http://schemas.microsoft.com/office/drawing/2014/main" id="{0BB62C3D-8129-41E6-9CF5-C8584822E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234" y="2002803"/>
              <a:ext cx="116275" cy="11372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40">
              <a:extLst>
                <a:ext uri="{FF2B5EF4-FFF2-40B4-BE49-F238E27FC236}">
                  <a16:creationId xmlns:a16="http://schemas.microsoft.com/office/drawing/2014/main" id="{69D448E4-19F8-4C0D-8FEA-AEA8F2257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186" y="2162521"/>
              <a:ext cx="270883" cy="65166"/>
            </a:xfrm>
            <a:custGeom>
              <a:avLst/>
              <a:gdLst>
                <a:gd name="T0" fmla="*/ 78 w 156"/>
                <a:gd name="T1" fmla="*/ 38 h 38"/>
                <a:gd name="T2" fmla="*/ 5 w 156"/>
                <a:gd name="T3" fmla="*/ 15 h 38"/>
                <a:gd name="T4" fmla="*/ 3 w 156"/>
                <a:gd name="T5" fmla="*/ 4 h 38"/>
                <a:gd name="T6" fmla="*/ 14 w 156"/>
                <a:gd name="T7" fmla="*/ 2 h 38"/>
                <a:gd name="T8" fmla="*/ 78 w 156"/>
                <a:gd name="T9" fmla="*/ 22 h 38"/>
                <a:gd name="T10" fmla="*/ 142 w 156"/>
                <a:gd name="T11" fmla="*/ 2 h 38"/>
                <a:gd name="T12" fmla="*/ 153 w 156"/>
                <a:gd name="T13" fmla="*/ 4 h 38"/>
                <a:gd name="T14" fmla="*/ 151 w 156"/>
                <a:gd name="T15" fmla="*/ 15 h 38"/>
                <a:gd name="T16" fmla="*/ 78 w 15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8">
                  <a:moveTo>
                    <a:pt x="78" y="38"/>
                  </a:moveTo>
                  <a:cubicBezTo>
                    <a:pt x="52" y="38"/>
                    <a:pt x="26" y="30"/>
                    <a:pt x="5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33" y="15"/>
                    <a:pt x="55" y="22"/>
                    <a:pt x="78" y="22"/>
                  </a:cubicBezTo>
                  <a:cubicBezTo>
                    <a:pt x="101" y="22"/>
                    <a:pt x="123" y="15"/>
                    <a:pt x="142" y="2"/>
                  </a:cubicBezTo>
                  <a:cubicBezTo>
                    <a:pt x="146" y="0"/>
                    <a:pt x="151" y="1"/>
                    <a:pt x="153" y="4"/>
                  </a:cubicBezTo>
                  <a:cubicBezTo>
                    <a:pt x="156" y="8"/>
                    <a:pt x="155" y="13"/>
                    <a:pt x="151" y="15"/>
                  </a:cubicBezTo>
                  <a:cubicBezTo>
                    <a:pt x="130" y="30"/>
                    <a:pt x="104" y="38"/>
                    <a:pt x="78" y="3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id="{AE4181E5-E3D1-4559-9CC0-C11FF21AC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186" y="2162521"/>
              <a:ext cx="270883" cy="65166"/>
            </a:xfrm>
            <a:custGeom>
              <a:avLst/>
              <a:gdLst>
                <a:gd name="T0" fmla="*/ 78 w 156"/>
                <a:gd name="T1" fmla="*/ 38 h 38"/>
                <a:gd name="T2" fmla="*/ 5 w 156"/>
                <a:gd name="T3" fmla="*/ 15 h 38"/>
                <a:gd name="T4" fmla="*/ 3 w 156"/>
                <a:gd name="T5" fmla="*/ 4 h 38"/>
                <a:gd name="T6" fmla="*/ 14 w 156"/>
                <a:gd name="T7" fmla="*/ 2 h 38"/>
                <a:gd name="T8" fmla="*/ 78 w 156"/>
                <a:gd name="T9" fmla="*/ 22 h 38"/>
                <a:gd name="T10" fmla="*/ 142 w 156"/>
                <a:gd name="T11" fmla="*/ 2 h 38"/>
                <a:gd name="T12" fmla="*/ 153 w 156"/>
                <a:gd name="T13" fmla="*/ 4 h 38"/>
                <a:gd name="T14" fmla="*/ 151 w 156"/>
                <a:gd name="T15" fmla="*/ 15 h 38"/>
                <a:gd name="T16" fmla="*/ 78 w 15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8">
                  <a:moveTo>
                    <a:pt x="78" y="38"/>
                  </a:moveTo>
                  <a:cubicBezTo>
                    <a:pt x="52" y="38"/>
                    <a:pt x="26" y="30"/>
                    <a:pt x="5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33" y="15"/>
                    <a:pt x="55" y="22"/>
                    <a:pt x="78" y="22"/>
                  </a:cubicBezTo>
                  <a:cubicBezTo>
                    <a:pt x="101" y="22"/>
                    <a:pt x="123" y="15"/>
                    <a:pt x="142" y="2"/>
                  </a:cubicBezTo>
                  <a:cubicBezTo>
                    <a:pt x="146" y="0"/>
                    <a:pt x="151" y="1"/>
                    <a:pt x="153" y="4"/>
                  </a:cubicBezTo>
                  <a:cubicBezTo>
                    <a:pt x="156" y="8"/>
                    <a:pt x="155" y="13"/>
                    <a:pt x="151" y="15"/>
                  </a:cubicBezTo>
                  <a:cubicBezTo>
                    <a:pt x="130" y="30"/>
                    <a:pt x="104" y="38"/>
                    <a:pt x="78" y="3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Oval 38">
              <a:extLst>
                <a:ext uri="{FF2B5EF4-FFF2-40B4-BE49-F238E27FC236}">
                  <a16:creationId xmlns:a16="http://schemas.microsoft.com/office/drawing/2014/main" id="{57914E33-F268-422C-BE3D-5351CCA7C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578" y="2070897"/>
              <a:ext cx="74344" cy="73642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Oval 39">
              <a:extLst>
                <a:ext uri="{FF2B5EF4-FFF2-40B4-BE49-F238E27FC236}">
                  <a16:creationId xmlns:a16="http://schemas.microsoft.com/office/drawing/2014/main" id="{767CABFA-8EDE-4089-90A4-AE183F58D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0278" y="2070897"/>
              <a:ext cx="74344" cy="73642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1" name="PA_弧形 130">
            <a:extLst>
              <a:ext uri="{FF2B5EF4-FFF2-40B4-BE49-F238E27FC236}">
                <a16:creationId xmlns:a16="http://schemas.microsoft.com/office/drawing/2014/main" id="{E119CF4A-FC5A-47CD-871F-6B6F2487C01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4691846">
            <a:off x="5650567" y="181239"/>
            <a:ext cx="1104900" cy="7286872"/>
          </a:xfrm>
          <a:prstGeom prst="arc">
            <a:avLst>
              <a:gd name="adj1" fmla="val 18062862"/>
              <a:gd name="adj2" fmla="val 4906743"/>
            </a:avLst>
          </a:prstGeom>
          <a:noFill/>
          <a:ln w="133350" cap="rnd">
            <a:solidFill>
              <a:srgbClr val="FB9D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2" name="PA_弧形 131">
            <a:extLst>
              <a:ext uri="{FF2B5EF4-FFF2-40B4-BE49-F238E27FC236}">
                <a16:creationId xmlns:a16="http://schemas.microsoft.com/office/drawing/2014/main" id="{FB9BF95D-1878-4ABC-8887-94702C59C0F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4691846">
            <a:off x="5650567" y="181240"/>
            <a:ext cx="1104900" cy="7286872"/>
          </a:xfrm>
          <a:prstGeom prst="arc">
            <a:avLst>
              <a:gd name="adj1" fmla="val 5071672"/>
              <a:gd name="adj2" fmla="val 5971558"/>
            </a:avLst>
          </a:prstGeom>
          <a:noFill/>
          <a:ln w="133350" cap="rnd">
            <a:solidFill>
              <a:srgbClr val="FB9D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3" name="PA_弧形 132">
            <a:extLst>
              <a:ext uri="{FF2B5EF4-FFF2-40B4-BE49-F238E27FC236}">
                <a16:creationId xmlns:a16="http://schemas.microsoft.com/office/drawing/2014/main" id="{9B00BB28-AC4E-4FBC-B319-75F4FA6A8C5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4691846">
            <a:off x="5708596" y="181239"/>
            <a:ext cx="1104900" cy="7286872"/>
          </a:xfrm>
          <a:prstGeom prst="arc">
            <a:avLst>
              <a:gd name="adj1" fmla="val 15754040"/>
              <a:gd name="adj2" fmla="val 16999285"/>
            </a:avLst>
          </a:prstGeom>
          <a:noFill/>
          <a:ln w="133350" cap="rnd">
            <a:solidFill>
              <a:srgbClr val="FB9D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4" name="PA_组合 133">
            <a:extLst>
              <a:ext uri="{FF2B5EF4-FFF2-40B4-BE49-F238E27FC236}">
                <a16:creationId xmlns:a16="http://schemas.microsoft.com/office/drawing/2014/main" id="{FB968C9C-4415-48E1-B3B1-5C2E2C98C792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459191" y="1017270"/>
            <a:ext cx="346276" cy="346276"/>
            <a:chOff x="701040" y="1352550"/>
            <a:chExt cx="525780" cy="525780"/>
          </a:xfrm>
          <a:solidFill>
            <a:srgbClr val="FB9D97"/>
          </a:solidFill>
        </p:grpSpPr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DCA0DDF5-EAED-41B9-86C6-F05DE2F2C835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5BDFB3D3-61B4-4074-92FA-34879DDDCF81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F16A238C-8EED-4005-BF6B-05EC36BAB801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AE9196FD-8948-4981-848B-CA0C8962EE83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41" name="PA_椭圆 140">
            <a:extLst>
              <a:ext uri="{FF2B5EF4-FFF2-40B4-BE49-F238E27FC236}">
                <a16:creationId xmlns:a16="http://schemas.microsoft.com/office/drawing/2014/main" id="{58FDF50B-61F9-4771-A73D-9378802C9F0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115025" y="3173421"/>
            <a:ext cx="170916" cy="170916"/>
          </a:xfrm>
          <a:prstGeom prst="ellipse">
            <a:avLst/>
          </a:prstGeom>
          <a:solidFill>
            <a:srgbClr val="FB9D97"/>
          </a:solidFill>
          <a:ln w="66675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2" name="PA_椭圆 141">
            <a:extLst>
              <a:ext uri="{FF2B5EF4-FFF2-40B4-BE49-F238E27FC236}">
                <a16:creationId xmlns:a16="http://schemas.microsoft.com/office/drawing/2014/main" id="{75E01F37-8225-4EFA-B520-0F42B80DA0C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838668" y="2507361"/>
            <a:ext cx="45719" cy="45719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3" name="PA_组合 142">
            <a:extLst>
              <a:ext uri="{FF2B5EF4-FFF2-40B4-BE49-F238E27FC236}">
                <a16:creationId xmlns:a16="http://schemas.microsoft.com/office/drawing/2014/main" id="{68A56BCA-3DDE-49AF-A1BD-78F1DC131221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9026227" y="2138839"/>
            <a:ext cx="203691" cy="203691"/>
            <a:chOff x="4549716" y="208666"/>
            <a:chExt cx="395468" cy="395468"/>
          </a:xfrm>
        </p:grpSpPr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DBCFA068-0BA2-4BC0-89C7-BDEFB332BF3B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F9ED6C38-26F7-4D0B-8267-2A7CBD9E3E22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146" name="PA_组合 145">
            <a:extLst>
              <a:ext uri="{FF2B5EF4-FFF2-40B4-BE49-F238E27FC236}">
                <a16:creationId xmlns:a16="http://schemas.microsoft.com/office/drawing/2014/main" id="{B4EE70C7-9FC7-4E0E-8D37-DA6F34523873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2684629" y="2565686"/>
            <a:ext cx="313971" cy="313618"/>
            <a:chOff x="1446064" y="2109382"/>
            <a:chExt cx="527197" cy="526604"/>
          </a:xfrm>
          <a:solidFill>
            <a:srgbClr val="FB9D97"/>
          </a:solidFill>
        </p:grpSpPr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E46D8CC9-44D5-4545-B31C-5E899B7A8606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D72E3C75-3821-489E-9A34-4DEA710BB07A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2843B1CA-59A0-4660-A2C3-8E2BFF105F24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0C276BF4-D217-477B-9681-1CB0489DE809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E5EAF7F1-53E5-49A3-AD2B-D5693BC79A88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F6376029-9BA8-4F63-A619-5961C273178D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325D7713-5CFD-4DC5-B265-7B8E30E95E3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20E1FA65-4763-4029-BBAB-97E7D4556CD3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8472F7FB-A7C3-4E38-BE77-B6EB81879609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9B6A6FE4-C12B-4DAD-A9EE-0200AC8E2D36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ED110B02-6FDD-415B-82A6-66DF53B10516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</p:grpSp>
      </p:grpSp>
      <p:sp>
        <p:nvSpPr>
          <p:cNvPr id="158" name="PA_椭圆 157">
            <a:extLst>
              <a:ext uri="{FF2B5EF4-FFF2-40B4-BE49-F238E27FC236}">
                <a16:creationId xmlns:a16="http://schemas.microsoft.com/office/drawing/2014/main" id="{0C68A0BC-6882-4FD4-9DB8-A0CE1FBC925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240222" y="1785089"/>
            <a:ext cx="45719" cy="45719"/>
          </a:xfrm>
          <a:prstGeom prst="ellipse">
            <a:avLst/>
          </a:prstGeom>
          <a:solidFill>
            <a:srgbClr val="FB9D97"/>
          </a:solidFill>
          <a:ln w="66675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9" name="PA_椭圆 158">
            <a:extLst>
              <a:ext uri="{FF2B5EF4-FFF2-40B4-BE49-F238E27FC236}">
                <a16:creationId xmlns:a16="http://schemas.microsoft.com/office/drawing/2014/main" id="{B4F9B7F7-34E7-4DB8-8476-5283327FF28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582135" y="1319677"/>
            <a:ext cx="255343" cy="255343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0" name="PA_组合 159">
            <a:extLst>
              <a:ext uri="{FF2B5EF4-FFF2-40B4-BE49-F238E27FC236}">
                <a16:creationId xmlns:a16="http://schemas.microsoft.com/office/drawing/2014/main" id="{4C11726E-5006-4536-BF73-164A3B67A5C4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7406119" y="538142"/>
            <a:ext cx="537812" cy="537207"/>
            <a:chOff x="1446064" y="2109382"/>
            <a:chExt cx="527197" cy="526604"/>
          </a:xfrm>
        </p:grpSpPr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0835C9D3-9F0E-459E-ABDB-6AF4AC234853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81ADE6AF-0181-42E7-80B7-7842F5DBBBA5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6C93B528-EA2F-4F00-8474-D992E7DACD21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D73F9484-5405-480C-B208-A0CC7BE90154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71" name="直接连接符 170">
                <a:extLst>
                  <a:ext uri="{FF2B5EF4-FFF2-40B4-BE49-F238E27FC236}">
                    <a16:creationId xmlns:a16="http://schemas.microsoft.com/office/drawing/2014/main" id="{5357601C-A1E3-44EF-BC9A-357DDF34EB6E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1C4163AF-C997-48AE-8F93-473A723F1D2B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56B13030-840E-44CA-9AE7-017306C87CED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73D4A500-E906-4164-A318-FB717FB2443F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2731212-F066-49C9-9270-9690A75F74D8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CBDDBBA3-C5F0-40AF-8DAC-3E834039834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2E45460B-1C95-4897-95B4-FF57748C72F6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172" name="PA_库_文本框 35">
            <a:extLst>
              <a:ext uri="{FF2B5EF4-FFF2-40B4-BE49-F238E27FC236}">
                <a16:creationId xmlns:a16="http://schemas.microsoft.com/office/drawing/2014/main" id="{DD526F46-307C-4EA2-9BC5-B5015A27ACA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 rot="21126575">
            <a:off x="1683457" y="2239040"/>
            <a:ext cx="8626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effectLst>
                  <a:outerShdw dist="88900" dir="2700000" algn="tl" rotWithShape="0">
                    <a:prstClr val="black">
                      <a:alpha val="40000"/>
                    </a:prstClr>
                  </a:outerShdw>
                </a:effectLst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Free PPT templates</a:t>
            </a:r>
            <a:endParaRPr lang="zh-CN" altLang="en-US" sz="7200" dirty="0">
              <a:effectLst>
                <a:outerShdw dist="88900" dir="2700000" algn="tl" rotWithShape="0">
                  <a:prstClr val="black">
                    <a:alpha val="40000"/>
                  </a:prstClr>
                </a:outerShdw>
              </a:effectLst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73" name="PA_库_文本框 172">
            <a:extLst>
              <a:ext uri="{FF2B5EF4-FFF2-40B4-BE49-F238E27FC236}">
                <a16:creationId xmlns:a16="http://schemas.microsoft.com/office/drawing/2014/main" id="{71661E1E-9E0C-4FEF-8B0E-31AB4B48BD6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 rot="21164373">
            <a:off x="3906491" y="3617780"/>
            <a:ext cx="430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dist"/>
            <a:r>
              <a:rPr lang="en-US" altLang="zh-CN" sz="16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93" name="Rounded Rectangle 7">
            <a:extLst>
              <a:ext uri="{FF2B5EF4-FFF2-40B4-BE49-F238E27FC236}">
                <a16:creationId xmlns:a16="http://schemas.microsoft.com/office/drawing/2014/main" id="{CD9BCCFF-F5AB-6F1C-7D64-37E69ECD95FC}"/>
              </a:ext>
            </a:extLst>
          </p:cNvPr>
          <p:cNvSpPr/>
          <p:nvPr/>
        </p:nvSpPr>
        <p:spPr>
          <a:xfrm>
            <a:off x="9822413" y="3799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B9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94" name="TextBox 3">
            <a:hlinkClick r:id="rId24"/>
            <a:extLst>
              <a:ext uri="{FF2B5EF4-FFF2-40B4-BE49-F238E27FC236}">
                <a16:creationId xmlns:a16="http://schemas.microsoft.com/office/drawing/2014/main" id="{746089FD-C8DC-4D77-512F-5D1F7D0B888A}"/>
              </a:ext>
            </a:extLst>
          </p:cNvPr>
          <p:cNvSpPr txBox="1"/>
          <p:nvPr/>
        </p:nvSpPr>
        <p:spPr>
          <a:xfrm>
            <a:off x="3372401" y="642660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  <p:bldP spid="17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A_库_任意多边形 190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-91748" y="581743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B9D97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弧形 88"/>
          <p:cNvSpPr/>
          <p:nvPr/>
        </p:nvSpPr>
        <p:spPr>
          <a:xfrm rot="10800000" flipV="1">
            <a:off x="1899126" y="-1777143"/>
            <a:ext cx="4880402" cy="4880402"/>
          </a:xfrm>
          <a:prstGeom prst="arc">
            <a:avLst>
              <a:gd name="adj1" fmla="val 2845684"/>
              <a:gd name="adj2" fmla="val 6317064"/>
            </a:avLst>
          </a:prstGeom>
          <a:noFill/>
          <a:ln w="6667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PA_库_任意多边形 190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8843932" y="4596690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B9D97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PA_库_任意多边形 19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flipH="1">
            <a:off x="-91748" y="4596690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B9D97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PA_库_任意多边形 19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8610859" y="581743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B9D97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_库_文本框 24"/>
          <p:cNvSpPr txBox="1"/>
          <p:nvPr>
            <p:custDataLst>
              <p:tags r:id="rId5"/>
            </p:custDataLst>
          </p:nvPr>
        </p:nvSpPr>
        <p:spPr>
          <a:xfrm>
            <a:off x="2770354" y="405393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6" name="PA_库_文本框 25"/>
          <p:cNvSpPr txBox="1"/>
          <p:nvPr>
            <p:custDataLst>
              <p:tags r:id="rId6"/>
            </p:custDataLst>
          </p:nvPr>
        </p:nvSpPr>
        <p:spPr>
          <a:xfrm>
            <a:off x="2835325" y="975225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7" name="PA_库_文本框 26"/>
          <p:cNvSpPr txBox="1"/>
          <p:nvPr>
            <p:custDataLst>
              <p:tags r:id="rId7"/>
            </p:custDataLst>
          </p:nvPr>
        </p:nvSpPr>
        <p:spPr>
          <a:xfrm>
            <a:off x="2747480" y="5234063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chemeClr val="accent4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chemeClr val="accent4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8" name="PA_库_文本框 27"/>
          <p:cNvSpPr txBox="1"/>
          <p:nvPr>
            <p:custDataLst>
              <p:tags r:id="rId8"/>
            </p:custDataLst>
          </p:nvPr>
        </p:nvSpPr>
        <p:spPr>
          <a:xfrm>
            <a:off x="2812451" y="5803895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9" name="PA_库_文本框 28"/>
          <p:cNvSpPr txBox="1"/>
          <p:nvPr>
            <p:custDataLst>
              <p:tags r:id="rId9"/>
            </p:custDataLst>
          </p:nvPr>
        </p:nvSpPr>
        <p:spPr>
          <a:xfrm>
            <a:off x="6157452" y="405393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rgbClr val="579783">
                      <a:alpha val="40000"/>
                    </a:srgbClr>
                  </a:outerShdw>
                </a:effectLst>
                <a:latin typeface="+mn-lt"/>
                <a:cs typeface="+mn-ea"/>
                <a:sym typeface="+mn-lt"/>
              </a:rPr>
              <a:t>Text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rgbClr val="579783"/>
                  </a:outerShdw>
                </a:effectLst>
                <a:latin typeface="+mn-lt"/>
                <a:cs typeface="+mn-ea"/>
                <a:sym typeface="+mn-lt"/>
              </a:rPr>
              <a:t>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rgbClr val="579783">
                      <a:alpha val="40000"/>
                    </a:srgbClr>
                  </a:outerShdw>
                </a:effectLst>
                <a:latin typeface="+mn-lt"/>
                <a:cs typeface="+mn-ea"/>
                <a:sym typeface="+mn-lt"/>
              </a:rPr>
              <a:t>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rgbClr val="579783">
                    <a:alpha val="40000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30" name="PA_库_文本框 29"/>
          <p:cNvSpPr txBox="1"/>
          <p:nvPr>
            <p:custDataLst>
              <p:tags r:id="rId10"/>
            </p:custDataLst>
          </p:nvPr>
        </p:nvSpPr>
        <p:spPr>
          <a:xfrm>
            <a:off x="6157452" y="975225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31" name="PA_库_文本框 30"/>
          <p:cNvSpPr txBox="1"/>
          <p:nvPr>
            <p:custDataLst>
              <p:tags r:id="rId11"/>
            </p:custDataLst>
          </p:nvPr>
        </p:nvSpPr>
        <p:spPr>
          <a:xfrm>
            <a:off x="6157452" y="5244909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rgbClr val="F75F5F">
                      <a:alpha val="40000"/>
                    </a:srgb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rgbClr val="F75F5F">
                    <a:alpha val="40000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32" name="PA_库_文本框 31"/>
          <p:cNvSpPr txBox="1"/>
          <p:nvPr>
            <p:custDataLst>
              <p:tags r:id="rId12"/>
            </p:custDataLst>
          </p:nvPr>
        </p:nvSpPr>
        <p:spPr>
          <a:xfrm>
            <a:off x="6157452" y="5814741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33" name="PA_库_组合 32"/>
          <p:cNvGrpSpPr/>
          <p:nvPr>
            <p:custDataLst>
              <p:tags r:id="rId13"/>
            </p:custDataLst>
          </p:nvPr>
        </p:nvGrpSpPr>
        <p:grpSpPr>
          <a:xfrm>
            <a:off x="9087472" y="4662501"/>
            <a:ext cx="1336552" cy="1724526"/>
            <a:chOff x="4903788" y="1892301"/>
            <a:chExt cx="2384425" cy="3076575"/>
          </a:xfrm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5099050" y="1936751"/>
              <a:ext cx="2189163" cy="2989263"/>
            </a:xfrm>
            <a:custGeom>
              <a:avLst/>
              <a:gdLst>
                <a:gd name="T0" fmla="*/ 905 w 1009"/>
                <a:gd name="T1" fmla="*/ 817 h 1385"/>
                <a:gd name="T2" fmla="*/ 979 w 1009"/>
                <a:gd name="T3" fmla="*/ 847 h 1385"/>
                <a:gd name="T4" fmla="*/ 1009 w 1009"/>
                <a:gd name="T5" fmla="*/ 921 h 1385"/>
                <a:gd name="T6" fmla="*/ 979 w 1009"/>
                <a:gd name="T7" fmla="*/ 995 h 1385"/>
                <a:gd name="T8" fmla="*/ 905 w 1009"/>
                <a:gd name="T9" fmla="*/ 1025 h 1385"/>
                <a:gd name="T10" fmla="*/ 863 w 1009"/>
                <a:gd name="T11" fmla="*/ 1025 h 1385"/>
                <a:gd name="T12" fmla="*/ 844 w 1009"/>
                <a:gd name="T13" fmla="*/ 1043 h 1385"/>
                <a:gd name="T14" fmla="*/ 844 w 1009"/>
                <a:gd name="T15" fmla="*/ 1257 h 1385"/>
                <a:gd name="T16" fmla="*/ 807 w 1009"/>
                <a:gd name="T17" fmla="*/ 1348 h 1385"/>
                <a:gd name="T18" fmla="*/ 716 w 1009"/>
                <a:gd name="T19" fmla="*/ 1385 h 1385"/>
                <a:gd name="T20" fmla="*/ 626 w 1009"/>
                <a:gd name="T21" fmla="*/ 1348 h 1385"/>
                <a:gd name="T22" fmla="*/ 588 w 1009"/>
                <a:gd name="T23" fmla="*/ 1257 h 1385"/>
                <a:gd name="T24" fmla="*/ 588 w 1009"/>
                <a:gd name="T25" fmla="*/ 1043 h 1385"/>
                <a:gd name="T26" fmla="*/ 570 w 1009"/>
                <a:gd name="T27" fmla="*/ 1025 h 1385"/>
                <a:gd name="T28" fmla="*/ 93 w 1009"/>
                <a:gd name="T29" fmla="*/ 1025 h 1385"/>
                <a:gd name="T30" fmla="*/ 26 w 1009"/>
                <a:gd name="T31" fmla="*/ 998 h 1385"/>
                <a:gd name="T32" fmla="*/ 0 w 1009"/>
                <a:gd name="T33" fmla="*/ 932 h 1385"/>
                <a:gd name="T34" fmla="*/ 47 w 1009"/>
                <a:gd name="T35" fmla="*/ 758 h 1385"/>
                <a:gd name="T36" fmla="*/ 431 w 1009"/>
                <a:gd name="T37" fmla="*/ 135 h 1385"/>
                <a:gd name="T38" fmla="*/ 536 w 1009"/>
                <a:gd name="T39" fmla="*/ 36 h 1385"/>
                <a:gd name="T40" fmla="*/ 674 w 1009"/>
                <a:gd name="T41" fmla="*/ 0 h 1385"/>
                <a:gd name="T42" fmla="*/ 685 w 1009"/>
                <a:gd name="T43" fmla="*/ 0 h 1385"/>
                <a:gd name="T44" fmla="*/ 798 w 1009"/>
                <a:gd name="T45" fmla="*/ 46 h 1385"/>
                <a:gd name="T46" fmla="*/ 844 w 1009"/>
                <a:gd name="T47" fmla="*/ 159 h 1385"/>
                <a:gd name="T48" fmla="*/ 844 w 1009"/>
                <a:gd name="T49" fmla="*/ 798 h 1385"/>
                <a:gd name="T50" fmla="*/ 863 w 1009"/>
                <a:gd name="T51" fmla="*/ 817 h 1385"/>
                <a:gd name="T52" fmla="*/ 905 w 1009"/>
                <a:gd name="T53" fmla="*/ 817 h 1385"/>
                <a:gd name="T54" fmla="*/ 276 w 1009"/>
                <a:gd name="T55" fmla="*/ 800 h 1385"/>
                <a:gd name="T56" fmla="*/ 277 w 1009"/>
                <a:gd name="T57" fmla="*/ 811 h 1385"/>
                <a:gd name="T58" fmla="*/ 285 w 1009"/>
                <a:gd name="T59" fmla="*/ 817 h 1385"/>
                <a:gd name="T60" fmla="*/ 570 w 1009"/>
                <a:gd name="T61" fmla="*/ 817 h 1385"/>
                <a:gd name="T62" fmla="*/ 588 w 1009"/>
                <a:gd name="T63" fmla="*/ 798 h 1385"/>
                <a:gd name="T64" fmla="*/ 588 w 1009"/>
                <a:gd name="T65" fmla="*/ 533 h 1385"/>
                <a:gd name="T66" fmla="*/ 599 w 1009"/>
                <a:gd name="T67" fmla="*/ 250 h 1385"/>
                <a:gd name="T68" fmla="*/ 596 w 1009"/>
                <a:gd name="T69" fmla="*/ 246 h 1385"/>
                <a:gd name="T70" fmla="*/ 590 w 1009"/>
                <a:gd name="T71" fmla="*/ 250 h 1385"/>
                <a:gd name="T72" fmla="*/ 482 w 1009"/>
                <a:gd name="T73" fmla="*/ 471 h 1385"/>
                <a:gd name="T74" fmla="*/ 276 w 1009"/>
                <a:gd name="T75" fmla="*/ 80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9" h="1385">
                  <a:moveTo>
                    <a:pt x="905" y="817"/>
                  </a:moveTo>
                  <a:cubicBezTo>
                    <a:pt x="934" y="817"/>
                    <a:pt x="959" y="827"/>
                    <a:pt x="979" y="847"/>
                  </a:cubicBezTo>
                  <a:cubicBezTo>
                    <a:pt x="999" y="867"/>
                    <a:pt x="1009" y="892"/>
                    <a:pt x="1009" y="921"/>
                  </a:cubicBezTo>
                  <a:cubicBezTo>
                    <a:pt x="1009" y="950"/>
                    <a:pt x="999" y="975"/>
                    <a:pt x="979" y="995"/>
                  </a:cubicBezTo>
                  <a:cubicBezTo>
                    <a:pt x="959" y="1015"/>
                    <a:pt x="934" y="1025"/>
                    <a:pt x="905" y="1025"/>
                  </a:cubicBezTo>
                  <a:cubicBezTo>
                    <a:pt x="863" y="1025"/>
                    <a:pt x="863" y="1025"/>
                    <a:pt x="863" y="1025"/>
                  </a:cubicBezTo>
                  <a:cubicBezTo>
                    <a:pt x="850" y="1025"/>
                    <a:pt x="844" y="1031"/>
                    <a:pt x="844" y="1043"/>
                  </a:cubicBezTo>
                  <a:cubicBezTo>
                    <a:pt x="844" y="1257"/>
                    <a:pt x="844" y="1257"/>
                    <a:pt x="844" y="1257"/>
                  </a:cubicBezTo>
                  <a:cubicBezTo>
                    <a:pt x="844" y="1292"/>
                    <a:pt x="832" y="1323"/>
                    <a:pt x="807" y="1348"/>
                  </a:cubicBezTo>
                  <a:cubicBezTo>
                    <a:pt x="782" y="1373"/>
                    <a:pt x="752" y="1385"/>
                    <a:pt x="716" y="1385"/>
                  </a:cubicBezTo>
                  <a:cubicBezTo>
                    <a:pt x="681" y="1385"/>
                    <a:pt x="651" y="1373"/>
                    <a:pt x="626" y="1348"/>
                  </a:cubicBezTo>
                  <a:cubicBezTo>
                    <a:pt x="601" y="1323"/>
                    <a:pt x="588" y="1292"/>
                    <a:pt x="588" y="1257"/>
                  </a:cubicBezTo>
                  <a:cubicBezTo>
                    <a:pt x="588" y="1043"/>
                    <a:pt x="588" y="1043"/>
                    <a:pt x="588" y="1043"/>
                  </a:cubicBezTo>
                  <a:cubicBezTo>
                    <a:pt x="588" y="1031"/>
                    <a:pt x="582" y="1025"/>
                    <a:pt x="570" y="1025"/>
                  </a:cubicBezTo>
                  <a:cubicBezTo>
                    <a:pt x="93" y="1025"/>
                    <a:pt x="93" y="1025"/>
                    <a:pt x="93" y="1025"/>
                  </a:cubicBezTo>
                  <a:cubicBezTo>
                    <a:pt x="66" y="1025"/>
                    <a:pt x="44" y="1016"/>
                    <a:pt x="26" y="998"/>
                  </a:cubicBezTo>
                  <a:cubicBezTo>
                    <a:pt x="9" y="979"/>
                    <a:pt x="0" y="957"/>
                    <a:pt x="0" y="932"/>
                  </a:cubicBezTo>
                  <a:cubicBezTo>
                    <a:pt x="0" y="870"/>
                    <a:pt x="16" y="812"/>
                    <a:pt x="47" y="758"/>
                  </a:cubicBezTo>
                  <a:cubicBezTo>
                    <a:pt x="431" y="135"/>
                    <a:pt x="431" y="135"/>
                    <a:pt x="431" y="135"/>
                  </a:cubicBezTo>
                  <a:cubicBezTo>
                    <a:pt x="458" y="94"/>
                    <a:pt x="493" y="61"/>
                    <a:pt x="536" y="36"/>
                  </a:cubicBezTo>
                  <a:cubicBezTo>
                    <a:pt x="580" y="12"/>
                    <a:pt x="626" y="0"/>
                    <a:pt x="674" y="0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729" y="0"/>
                    <a:pt x="767" y="15"/>
                    <a:pt x="798" y="46"/>
                  </a:cubicBezTo>
                  <a:cubicBezTo>
                    <a:pt x="829" y="77"/>
                    <a:pt x="844" y="115"/>
                    <a:pt x="844" y="159"/>
                  </a:cubicBezTo>
                  <a:cubicBezTo>
                    <a:pt x="844" y="798"/>
                    <a:pt x="844" y="798"/>
                    <a:pt x="844" y="798"/>
                  </a:cubicBezTo>
                  <a:cubicBezTo>
                    <a:pt x="844" y="811"/>
                    <a:pt x="850" y="817"/>
                    <a:pt x="863" y="817"/>
                  </a:cubicBezTo>
                  <a:cubicBezTo>
                    <a:pt x="905" y="817"/>
                    <a:pt x="905" y="817"/>
                    <a:pt x="905" y="817"/>
                  </a:cubicBezTo>
                  <a:moveTo>
                    <a:pt x="276" y="800"/>
                  </a:moveTo>
                  <a:cubicBezTo>
                    <a:pt x="275" y="804"/>
                    <a:pt x="275" y="808"/>
                    <a:pt x="277" y="811"/>
                  </a:cubicBezTo>
                  <a:cubicBezTo>
                    <a:pt x="279" y="815"/>
                    <a:pt x="281" y="817"/>
                    <a:pt x="285" y="817"/>
                  </a:cubicBezTo>
                  <a:cubicBezTo>
                    <a:pt x="570" y="817"/>
                    <a:pt x="570" y="817"/>
                    <a:pt x="570" y="817"/>
                  </a:cubicBezTo>
                  <a:cubicBezTo>
                    <a:pt x="582" y="817"/>
                    <a:pt x="588" y="811"/>
                    <a:pt x="588" y="798"/>
                  </a:cubicBezTo>
                  <a:cubicBezTo>
                    <a:pt x="588" y="533"/>
                    <a:pt x="588" y="533"/>
                    <a:pt x="588" y="533"/>
                  </a:cubicBezTo>
                  <a:cubicBezTo>
                    <a:pt x="588" y="502"/>
                    <a:pt x="592" y="407"/>
                    <a:pt x="599" y="250"/>
                  </a:cubicBezTo>
                  <a:cubicBezTo>
                    <a:pt x="599" y="248"/>
                    <a:pt x="598" y="246"/>
                    <a:pt x="596" y="246"/>
                  </a:cubicBezTo>
                  <a:cubicBezTo>
                    <a:pt x="593" y="246"/>
                    <a:pt x="591" y="248"/>
                    <a:pt x="590" y="250"/>
                  </a:cubicBezTo>
                  <a:cubicBezTo>
                    <a:pt x="555" y="328"/>
                    <a:pt x="519" y="402"/>
                    <a:pt x="482" y="471"/>
                  </a:cubicBezTo>
                  <a:cubicBezTo>
                    <a:pt x="276" y="800"/>
                    <a:pt x="276" y="800"/>
                    <a:pt x="276" y="8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5375275" y="2466976"/>
              <a:ext cx="701675" cy="1235075"/>
            </a:xfrm>
            <a:custGeom>
              <a:avLst/>
              <a:gdLst>
                <a:gd name="T0" fmla="*/ 321 w 324"/>
                <a:gd name="T1" fmla="*/ 0 h 572"/>
                <a:gd name="T2" fmla="*/ 315 w 324"/>
                <a:gd name="T3" fmla="*/ 4 h 572"/>
                <a:gd name="T4" fmla="*/ 207 w 324"/>
                <a:gd name="T5" fmla="*/ 225 h 572"/>
                <a:gd name="T6" fmla="*/ 1 w 324"/>
                <a:gd name="T7" fmla="*/ 554 h 572"/>
                <a:gd name="T8" fmla="*/ 2 w 324"/>
                <a:gd name="T9" fmla="*/ 566 h 572"/>
                <a:gd name="T10" fmla="*/ 10 w 324"/>
                <a:gd name="T11" fmla="*/ 572 h 572"/>
                <a:gd name="T12" fmla="*/ 158 w 324"/>
                <a:gd name="T13" fmla="*/ 572 h 572"/>
                <a:gd name="T14" fmla="*/ 150 w 324"/>
                <a:gd name="T15" fmla="*/ 566 h 572"/>
                <a:gd name="T16" fmla="*/ 149 w 324"/>
                <a:gd name="T17" fmla="*/ 555 h 572"/>
                <a:gd name="T18" fmla="*/ 313 w 324"/>
                <a:gd name="T19" fmla="*/ 292 h 572"/>
                <a:gd name="T20" fmla="*/ 313 w 324"/>
                <a:gd name="T21" fmla="*/ 287 h 572"/>
                <a:gd name="T22" fmla="*/ 324 w 324"/>
                <a:gd name="T23" fmla="*/ 4 h 572"/>
                <a:gd name="T24" fmla="*/ 321 w 324"/>
                <a:gd name="T25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572">
                  <a:moveTo>
                    <a:pt x="321" y="0"/>
                  </a:moveTo>
                  <a:cubicBezTo>
                    <a:pt x="318" y="0"/>
                    <a:pt x="316" y="2"/>
                    <a:pt x="315" y="4"/>
                  </a:cubicBezTo>
                  <a:cubicBezTo>
                    <a:pt x="280" y="82"/>
                    <a:pt x="244" y="156"/>
                    <a:pt x="207" y="225"/>
                  </a:cubicBezTo>
                  <a:cubicBezTo>
                    <a:pt x="1" y="554"/>
                    <a:pt x="1" y="554"/>
                    <a:pt x="1" y="554"/>
                  </a:cubicBezTo>
                  <a:cubicBezTo>
                    <a:pt x="0" y="558"/>
                    <a:pt x="0" y="562"/>
                    <a:pt x="2" y="566"/>
                  </a:cubicBezTo>
                  <a:cubicBezTo>
                    <a:pt x="4" y="569"/>
                    <a:pt x="6" y="572"/>
                    <a:pt x="10" y="572"/>
                  </a:cubicBezTo>
                  <a:cubicBezTo>
                    <a:pt x="158" y="572"/>
                    <a:pt x="158" y="572"/>
                    <a:pt x="158" y="572"/>
                  </a:cubicBezTo>
                  <a:cubicBezTo>
                    <a:pt x="154" y="572"/>
                    <a:pt x="152" y="569"/>
                    <a:pt x="150" y="566"/>
                  </a:cubicBezTo>
                  <a:cubicBezTo>
                    <a:pt x="148" y="562"/>
                    <a:pt x="147" y="558"/>
                    <a:pt x="149" y="555"/>
                  </a:cubicBezTo>
                  <a:cubicBezTo>
                    <a:pt x="313" y="292"/>
                    <a:pt x="313" y="292"/>
                    <a:pt x="313" y="292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56"/>
                    <a:pt x="317" y="161"/>
                    <a:pt x="324" y="4"/>
                  </a:cubicBezTo>
                  <a:cubicBezTo>
                    <a:pt x="324" y="2"/>
                    <a:pt x="323" y="0"/>
                    <a:pt x="321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6394450" y="1931988"/>
              <a:ext cx="893763" cy="2232025"/>
            </a:xfrm>
            <a:custGeom>
              <a:avLst/>
              <a:gdLst>
                <a:gd name="T0" fmla="*/ 412 w 412"/>
                <a:gd name="T1" fmla="*/ 923 h 1034"/>
                <a:gd name="T2" fmla="*/ 382 w 412"/>
                <a:gd name="T3" fmla="*/ 997 h 1034"/>
                <a:gd name="T4" fmla="*/ 308 w 412"/>
                <a:gd name="T5" fmla="*/ 1027 h 1034"/>
                <a:gd name="T6" fmla="*/ 266 w 412"/>
                <a:gd name="T7" fmla="*/ 1027 h 1034"/>
                <a:gd name="T8" fmla="*/ 250 w 412"/>
                <a:gd name="T9" fmla="*/ 1034 h 1034"/>
                <a:gd name="T10" fmla="*/ 266 w 412"/>
                <a:gd name="T11" fmla="*/ 1028 h 1034"/>
                <a:gd name="T12" fmla="*/ 308 w 412"/>
                <a:gd name="T13" fmla="*/ 1028 h 1034"/>
                <a:gd name="T14" fmla="*/ 382 w 412"/>
                <a:gd name="T15" fmla="*/ 997 h 1034"/>
                <a:gd name="T16" fmla="*/ 412 w 412"/>
                <a:gd name="T17" fmla="*/ 923 h 1034"/>
                <a:gd name="T18" fmla="*/ 412 w 412"/>
                <a:gd name="T19" fmla="*/ 923 h 1034"/>
                <a:gd name="T20" fmla="*/ 88 w 412"/>
                <a:gd name="T21" fmla="*/ 0 h 1034"/>
                <a:gd name="T22" fmla="*/ 77 w 412"/>
                <a:gd name="T23" fmla="*/ 0 h 1034"/>
                <a:gd name="T24" fmla="*/ 0 w 412"/>
                <a:gd name="T25" fmla="*/ 12 h 1034"/>
                <a:gd name="T26" fmla="*/ 1 w 412"/>
                <a:gd name="T27" fmla="*/ 12 h 1034"/>
                <a:gd name="T28" fmla="*/ 77 w 412"/>
                <a:gd name="T29" fmla="*/ 2 h 1034"/>
                <a:gd name="T30" fmla="*/ 88 w 412"/>
                <a:gd name="T31" fmla="*/ 2 h 1034"/>
                <a:gd name="T32" fmla="*/ 201 w 412"/>
                <a:gd name="T33" fmla="*/ 48 h 1034"/>
                <a:gd name="T34" fmla="*/ 235 w 412"/>
                <a:gd name="T35" fmla="*/ 97 h 1034"/>
                <a:gd name="T36" fmla="*/ 201 w 412"/>
                <a:gd name="T37" fmla="*/ 47 h 1034"/>
                <a:gd name="T38" fmla="*/ 88 w 412"/>
                <a:gd name="T39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2" h="1034">
                  <a:moveTo>
                    <a:pt x="412" y="923"/>
                  </a:moveTo>
                  <a:cubicBezTo>
                    <a:pt x="412" y="952"/>
                    <a:pt x="402" y="977"/>
                    <a:pt x="382" y="997"/>
                  </a:cubicBezTo>
                  <a:cubicBezTo>
                    <a:pt x="362" y="1017"/>
                    <a:pt x="337" y="1027"/>
                    <a:pt x="308" y="1027"/>
                  </a:cubicBezTo>
                  <a:cubicBezTo>
                    <a:pt x="266" y="1027"/>
                    <a:pt x="266" y="1027"/>
                    <a:pt x="266" y="1027"/>
                  </a:cubicBezTo>
                  <a:cubicBezTo>
                    <a:pt x="258" y="1027"/>
                    <a:pt x="253" y="1029"/>
                    <a:pt x="250" y="1034"/>
                  </a:cubicBezTo>
                  <a:cubicBezTo>
                    <a:pt x="253" y="1030"/>
                    <a:pt x="258" y="1028"/>
                    <a:pt x="266" y="1028"/>
                  </a:cubicBezTo>
                  <a:cubicBezTo>
                    <a:pt x="308" y="1028"/>
                    <a:pt x="308" y="1028"/>
                    <a:pt x="308" y="1028"/>
                  </a:cubicBezTo>
                  <a:cubicBezTo>
                    <a:pt x="337" y="1028"/>
                    <a:pt x="362" y="1017"/>
                    <a:pt x="382" y="997"/>
                  </a:cubicBezTo>
                  <a:cubicBezTo>
                    <a:pt x="402" y="977"/>
                    <a:pt x="412" y="953"/>
                    <a:pt x="412" y="923"/>
                  </a:cubicBezTo>
                  <a:cubicBezTo>
                    <a:pt x="412" y="923"/>
                    <a:pt x="412" y="923"/>
                    <a:pt x="412" y="923"/>
                  </a:cubicBezTo>
                  <a:moveTo>
                    <a:pt x="88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51" y="0"/>
                    <a:pt x="25" y="5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26" y="5"/>
                    <a:pt x="51" y="2"/>
                    <a:pt x="7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132" y="2"/>
                    <a:pt x="170" y="17"/>
                    <a:pt x="201" y="48"/>
                  </a:cubicBezTo>
                  <a:cubicBezTo>
                    <a:pt x="216" y="63"/>
                    <a:pt x="227" y="79"/>
                    <a:pt x="235" y="97"/>
                  </a:cubicBezTo>
                  <a:cubicBezTo>
                    <a:pt x="227" y="79"/>
                    <a:pt x="216" y="62"/>
                    <a:pt x="201" y="47"/>
                  </a:cubicBezTo>
                  <a:cubicBezTo>
                    <a:pt x="169" y="16"/>
                    <a:pt x="132" y="0"/>
                    <a:pt x="8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396038" y="1936751"/>
              <a:ext cx="892175" cy="2989263"/>
            </a:xfrm>
            <a:custGeom>
              <a:avLst/>
              <a:gdLst>
                <a:gd name="T0" fmla="*/ 87 w 411"/>
                <a:gd name="T1" fmla="*/ 0 h 1385"/>
                <a:gd name="T2" fmla="*/ 76 w 411"/>
                <a:gd name="T3" fmla="*/ 0 h 1385"/>
                <a:gd name="T4" fmla="*/ 0 w 411"/>
                <a:gd name="T5" fmla="*/ 10 h 1385"/>
                <a:gd name="T6" fmla="*/ 52 w 411"/>
                <a:gd name="T7" fmla="*/ 46 h 1385"/>
                <a:gd name="T8" fmla="*/ 98 w 411"/>
                <a:gd name="T9" fmla="*/ 159 h 1385"/>
                <a:gd name="T10" fmla="*/ 98 w 411"/>
                <a:gd name="T11" fmla="*/ 798 h 1385"/>
                <a:gd name="T12" fmla="*/ 117 w 411"/>
                <a:gd name="T13" fmla="*/ 818 h 1385"/>
                <a:gd name="T14" fmla="*/ 159 w 411"/>
                <a:gd name="T15" fmla="*/ 818 h 1385"/>
                <a:gd name="T16" fmla="*/ 233 w 411"/>
                <a:gd name="T17" fmla="*/ 847 h 1385"/>
                <a:gd name="T18" fmla="*/ 263 w 411"/>
                <a:gd name="T19" fmla="*/ 921 h 1385"/>
                <a:gd name="T20" fmla="*/ 233 w 411"/>
                <a:gd name="T21" fmla="*/ 995 h 1385"/>
                <a:gd name="T22" fmla="*/ 159 w 411"/>
                <a:gd name="T23" fmla="*/ 1026 h 1385"/>
                <a:gd name="T24" fmla="*/ 117 w 411"/>
                <a:gd name="T25" fmla="*/ 1026 h 1385"/>
                <a:gd name="T26" fmla="*/ 98 w 411"/>
                <a:gd name="T27" fmla="*/ 1043 h 1385"/>
                <a:gd name="T28" fmla="*/ 98 w 411"/>
                <a:gd name="T29" fmla="*/ 1257 h 1385"/>
                <a:gd name="T30" fmla="*/ 61 w 411"/>
                <a:gd name="T31" fmla="*/ 1348 h 1385"/>
                <a:gd name="T32" fmla="*/ 44 w 411"/>
                <a:gd name="T33" fmla="*/ 1362 h 1385"/>
                <a:gd name="T34" fmla="*/ 118 w 411"/>
                <a:gd name="T35" fmla="*/ 1385 h 1385"/>
                <a:gd name="T36" fmla="*/ 209 w 411"/>
                <a:gd name="T37" fmla="*/ 1348 h 1385"/>
                <a:gd name="T38" fmla="*/ 246 w 411"/>
                <a:gd name="T39" fmla="*/ 1257 h 1385"/>
                <a:gd name="T40" fmla="*/ 246 w 411"/>
                <a:gd name="T41" fmla="*/ 1043 h 1385"/>
                <a:gd name="T42" fmla="*/ 249 w 411"/>
                <a:gd name="T43" fmla="*/ 1032 h 1385"/>
                <a:gd name="T44" fmla="*/ 265 w 411"/>
                <a:gd name="T45" fmla="*/ 1025 h 1385"/>
                <a:gd name="T46" fmla="*/ 307 w 411"/>
                <a:gd name="T47" fmla="*/ 1025 h 1385"/>
                <a:gd name="T48" fmla="*/ 381 w 411"/>
                <a:gd name="T49" fmla="*/ 995 h 1385"/>
                <a:gd name="T50" fmla="*/ 411 w 411"/>
                <a:gd name="T51" fmla="*/ 921 h 1385"/>
                <a:gd name="T52" fmla="*/ 381 w 411"/>
                <a:gd name="T53" fmla="*/ 847 h 1385"/>
                <a:gd name="T54" fmla="*/ 307 w 411"/>
                <a:gd name="T55" fmla="*/ 818 h 1385"/>
                <a:gd name="T56" fmla="*/ 265 w 411"/>
                <a:gd name="T57" fmla="*/ 818 h 1385"/>
                <a:gd name="T58" fmla="*/ 246 w 411"/>
                <a:gd name="T59" fmla="*/ 798 h 1385"/>
                <a:gd name="T60" fmla="*/ 246 w 411"/>
                <a:gd name="T61" fmla="*/ 159 h 1385"/>
                <a:gd name="T62" fmla="*/ 234 w 411"/>
                <a:gd name="T63" fmla="*/ 95 h 1385"/>
                <a:gd name="T64" fmla="*/ 200 w 411"/>
                <a:gd name="T65" fmla="*/ 46 h 1385"/>
                <a:gd name="T66" fmla="*/ 87 w 411"/>
                <a:gd name="T67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1" h="1385">
                  <a:moveTo>
                    <a:pt x="87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0" y="0"/>
                    <a:pt x="25" y="3"/>
                    <a:pt x="0" y="10"/>
                  </a:cubicBezTo>
                  <a:cubicBezTo>
                    <a:pt x="19" y="18"/>
                    <a:pt x="36" y="30"/>
                    <a:pt x="52" y="46"/>
                  </a:cubicBezTo>
                  <a:cubicBezTo>
                    <a:pt x="83" y="77"/>
                    <a:pt x="98" y="115"/>
                    <a:pt x="98" y="159"/>
                  </a:cubicBezTo>
                  <a:cubicBezTo>
                    <a:pt x="98" y="798"/>
                    <a:pt x="98" y="798"/>
                    <a:pt x="98" y="798"/>
                  </a:cubicBezTo>
                  <a:cubicBezTo>
                    <a:pt x="98" y="811"/>
                    <a:pt x="104" y="818"/>
                    <a:pt x="117" y="818"/>
                  </a:cubicBezTo>
                  <a:cubicBezTo>
                    <a:pt x="159" y="818"/>
                    <a:pt x="159" y="818"/>
                    <a:pt x="159" y="818"/>
                  </a:cubicBezTo>
                  <a:cubicBezTo>
                    <a:pt x="188" y="818"/>
                    <a:pt x="213" y="827"/>
                    <a:pt x="233" y="847"/>
                  </a:cubicBezTo>
                  <a:cubicBezTo>
                    <a:pt x="253" y="868"/>
                    <a:pt x="263" y="892"/>
                    <a:pt x="263" y="921"/>
                  </a:cubicBezTo>
                  <a:cubicBezTo>
                    <a:pt x="263" y="950"/>
                    <a:pt x="253" y="975"/>
                    <a:pt x="233" y="995"/>
                  </a:cubicBezTo>
                  <a:cubicBezTo>
                    <a:pt x="213" y="1016"/>
                    <a:pt x="188" y="1026"/>
                    <a:pt x="159" y="1026"/>
                  </a:cubicBezTo>
                  <a:cubicBezTo>
                    <a:pt x="117" y="1026"/>
                    <a:pt x="117" y="1026"/>
                    <a:pt x="117" y="1026"/>
                  </a:cubicBezTo>
                  <a:cubicBezTo>
                    <a:pt x="104" y="1026"/>
                    <a:pt x="98" y="1031"/>
                    <a:pt x="98" y="1043"/>
                  </a:cubicBezTo>
                  <a:cubicBezTo>
                    <a:pt x="98" y="1257"/>
                    <a:pt x="98" y="1257"/>
                    <a:pt x="98" y="1257"/>
                  </a:cubicBezTo>
                  <a:cubicBezTo>
                    <a:pt x="98" y="1292"/>
                    <a:pt x="86" y="1323"/>
                    <a:pt x="61" y="1348"/>
                  </a:cubicBezTo>
                  <a:cubicBezTo>
                    <a:pt x="55" y="1353"/>
                    <a:pt x="50" y="1357"/>
                    <a:pt x="44" y="1362"/>
                  </a:cubicBezTo>
                  <a:cubicBezTo>
                    <a:pt x="66" y="1377"/>
                    <a:pt x="90" y="1385"/>
                    <a:pt x="118" y="1385"/>
                  </a:cubicBezTo>
                  <a:cubicBezTo>
                    <a:pt x="154" y="1385"/>
                    <a:pt x="184" y="1373"/>
                    <a:pt x="209" y="1348"/>
                  </a:cubicBezTo>
                  <a:cubicBezTo>
                    <a:pt x="234" y="1323"/>
                    <a:pt x="246" y="1292"/>
                    <a:pt x="246" y="1257"/>
                  </a:cubicBezTo>
                  <a:cubicBezTo>
                    <a:pt x="246" y="1043"/>
                    <a:pt x="246" y="1043"/>
                    <a:pt x="246" y="1043"/>
                  </a:cubicBezTo>
                  <a:cubicBezTo>
                    <a:pt x="246" y="1038"/>
                    <a:pt x="247" y="1035"/>
                    <a:pt x="249" y="1032"/>
                  </a:cubicBezTo>
                  <a:cubicBezTo>
                    <a:pt x="252" y="1027"/>
                    <a:pt x="257" y="1025"/>
                    <a:pt x="265" y="1025"/>
                  </a:cubicBezTo>
                  <a:cubicBezTo>
                    <a:pt x="307" y="1025"/>
                    <a:pt x="307" y="1025"/>
                    <a:pt x="307" y="1025"/>
                  </a:cubicBezTo>
                  <a:cubicBezTo>
                    <a:pt x="336" y="1025"/>
                    <a:pt x="361" y="1015"/>
                    <a:pt x="381" y="995"/>
                  </a:cubicBezTo>
                  <a:cubicBezTo>
                    <a:pt x="401" y="975"/>
                    <a:pt x="411" y="950"/>
                    <a:pt x="411" y="921"/>
                  </a:cubicBezTo>
                  <a:cubicBezTo>
                    <a:pt x="411" y="892"/>
                    <a:pt x="401" y="867"/>
                    <a:pt x="381" y="847"/>
                  </a:cubicBezTo>
                  <a:cubicBezTo>
                    <a:pt x="361" y="827"/>
                    <a:pt x="336" y="818"/>
                    <a:pt x="307" y="818"/>
                  </a:cubicBezTo>
                  <a:cubicBezTo>
                    <a:pt x="265" y="818"/>
                    <a:pt x="265" y="818"/>
                    <a:pt x="265" y="818"/>
                  </a:cubicBezTo>
                  <a:cubicBezTo>
                    <a:pt x="252" y="818"/>
                    <a:pt x="246" y="811"/>
                    <a:pt x="246" y="798"/>
                  </a:cubicBezTo>
                  <a:cubicBezTo>
                    <a:pt x="246" y="159"/>
                    <a:pt x="246" y="159"/>
                    <a:pt x="246" y="159"/>
                  </a:cubicBezTo>
                  <a:cubicBezTo>
                    <a:pt x="246" y="136"/>
                    <a:pt x="242" y="115"/>
                    <a:pt x="234" y="95"/>
                  </a:cubicBezTo>
                  <a:cubicBezTo>
                    <a:pt x="226" y="77"/>
                    <a:pt x="215" y="61"/>
                    <a:pt x="200" y="46"/>
                  </a:cubicBezTo>
                  <a:cubicBezTo>
                    <a:pt x="169" y="15"/>
                    <a:pt x="131" y="0"/>
                    <a:pt x="87" y="0"/>
                  </a:cubicBezTo>
                </a:path>
              </a:pathLst>
            </a:custGeom>
            <a:solidFill>
              <a:srgbClr val="C00000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>
              <a:off x="4903788" y="1892301"/>
              <a:ext cx="2274888" cy="3076575"/>
            </a:xfrm>
            <a:custGeom>
              <a:avLst/>
              <a:gdLst>
                <a:gd name="T0" fmla="*/ 632 w 1049"/>
                <a:gd name="T1" fmla="*/ 1382 h 1425"/>
                <a:gd name="T2" fmla="*/ 588 w 1049"/>
                <a:gd name="T3" fmla="*/ 1121 h 1425"/>
                <a:gd name="T4" fmla="*/ 628 w 1049"/>
                <a:gd name="T5" fmla="*/ 1121 h 1425"/>
                <a:gd name="T6" fmla="*/ 660 w 1049"/>
                <a:gd name="T7" fmla="*/ 1353 h 1425"/>
                <a:gd name="T8" fmla="*/ 813 w 1049"/>
                <a:gd name="T9" fmla="*/ 1353 h 1425"/>
                <a:gd name="T10" fmla="*/ 844 w 1049"/>
                <a:gd name="T11" fmla="*/ 1063 h 1425"/>
                <a:gd name="T12" fmla="*/ 925 w 1049"/>
                <a:gd name="T13" fmla="*/ 1025 h 1425"/>
                <a:gd name="T14" fmla="*/ 1009 w 1049"/>
                <a:gd name="T15" fmla="*/ 941 h 1425"/>
                <a:gd name="T16" fmla="*/ 925 w 1049"/>
                <a:gd name="T17" fmla="*/ 857 h 1425"/>
                <a:gd name="T18" fmla="*/ 844 w 1049"/>
                <a:gd name="T19" fmla="*/ 818 h 1425"/>
                <a:gd name="T20" fmla="*/ 864 w 1049"/>
                <a:gd name="T21" fmla="*/ 499 h 1425"/>
                <a:gd name="T22" fmla="*/ 884 w 1049"/>
                <a:gd name="T23" fmla="*/ 817 h 1425"/>
                <a:gd name="T24" fmla="*/ 1013 w 1049"/>
                <a:gd name="T25" fmla="*/ 853 h 1425"/>
                <a:gd name="T26" fmla="*/ 1013 w 1049"/>
                <a:gd name="T27" fmla="*/ 1029 h 1425"/>
                <a:gd name="T28" fmla="*/ 884 w 1049"/>
                <a:gd name="T29" fmla="*/ 1065 h 1425"/>
                <a:gd name="T30" fmla="*/ 841 w 1049"/>
                <a:gd name="T31" fmla="*/ 1382 h 1425"/>
                <a:gd name="T32" fmla="*/ 881 w 1049"/>
                <a:gd name="T33" fmla="*/ 1065 h 1425"/>
                <a:gd name="T34" fmla="*/ 884 w 1049"/>
                <a:gd name="T35" fmla="*/ 1062 h 1425"/>
                <a:gd name="T36" fmla="*/ 884 w 1049"/>
                <a:gd name="T37" fmla="*/ 820 h 1425"/>
                <a:gd name="T38" fmla="*/ 527 w 1049"/>
                <a:gd name="T39" fmla="*/ 1065 h 1425"/>
                <a:gd name="T40" fmla="*/ 32 w 1049"/>
                <a:gd name="T41" fmla="*/ 1032 h 1425"/>
                <a:gd name="T42" fmla="*/ 50 w 1049"/>
                <a:gd name="T43" fmla="*/ 768 h 1425"/>
                <a:gd name="T44" fmla="*/ 255 w 1049"/>
                <a:gd name="T45" fmla="*/ 474 h 1425"/>
                <a:gd name="T46" fmla="*/ 84 w 1049"/>
                <a:gd name="T47" fmla="*/ 789 h 1425"/>
                <a:gd name="T48" fmla="*/ 61 w 1049"/>
                <a:gd name="T49" fmla="*/ 1004 h 1425"/>
                <a:gd name="T50" fmla="*/ 527 w 1049"/>
                <a:gd name="T51" fmla="*/ 1025 h 1425"/>
                <a:gd name="T52" fmla="*/ 527 w 1049"/>
                <a:gd name="T53" fmla="*/ 1065 h 1425"/>
                <a:gd name="T54" fmla="*/ 305 w 1049"/>
                <a:gd name="T55" fmla="*/ 857 h 1425"/>
                <a:gd name="T56" fmla="*/ 277 w 1049"/>
                <a:gd name="T57" fmla="*/ 814 h 1425"/>
                <a:gd name="T58" fmla="*/ 485 w 1049"/>
                <a:gd name="T59" fmla="*/ 481 h 1425"/>
                <a:gd name="T60" fmla="*/ 592 w 1049"/>
                <a:gd name="T61" fmla="*/ 261 h 1425"/>
                <a:gd name="T62" fmla="*/ 639 w 1049"/>
                <a:gd name="T63" fmla="*/ 270 h 1425"/>
                <a:gd name="T64" fmla="*/ 632 w 1049"/>
                <a:gd name="T65" fmla="*/ 427 h 1425"/>
                <a:gd name="T66" fmla="*/ 593 w 1049"/>
                <a:gd name="T67" fmla="*/ 425 h 1425"/>
                <a:gd name="T68" fmla="*/ 520 w 1049"/>
                <a:gd name="T69" fmla="*/ 501 h 1425"/>
                <a:gd name="T70" fmla="*/ 322 w 1049"/>
                <a:gd name="T71" fmla="*/ 817 h 1425"/>
                <a:gd name="T72" fmla="*/ 588 w 1049"/>
                <a:gd name="T73" fmla="*/ 734 h 1425"/>
                <a:gd name="T74" fmla="*/ 628 w 1049"/>
                <a:gd name="T75" fmla="*/ 734 h 1425"/>
                <a:gd name="T76" fmla="*/ 590 w 1049"/>
                <a:gd name="T77" fmla="*/ 857 h 1425"/>
                <a:gd name="T78" fmla="*/ 588 w 1049"/>
                <a:gd name="T79" fmla="*/ 603 h 1425"/>
                <a:gd name="T80" fmla="*/ 590 w 1049"/>
                <a:gd name="T81" fmla="*/ 490 h 1425"/>
                <a:gd name="T82" fmla="*/ 630 w 1049"/>
                <a:gd name="T83" fmla="*/ 492 h 1425"/>
                <a:gd name="T84" fmla="*/ 628 w 1049"/>
                <a:gd name="T85" fmla="*/ 603 h 1425"/>
                <a:gd name="T86" fmla="*/ 864 w 1049"/>
                <a:gd name="T87" fmla="*/ 479 h 1425"/>
                <a:gd name="T88" fmla="*/ 844 w 1049"/>
                <a:gd name="T89" fmla="*/ 406 h 1425"/>
                <a:gd name="T90" fmla="*/ 884 w 1049"/>
                <a:gd name="T91" fmla="*/ 406 h 1425"/>
                <a:gd name="T92" fmla="*/ 864 w 1049"/>
                <a:gd name="T93" fmla="*/ 479 h 1425"/>
                <a:gd name="T94" fmla="*/ 266 w 1049"/>
                <a:gd name="T95" fmla="*/ 456 h 1425"/>
                <a:gd name="T96" fmla="*/ 434 w 1049"/>
                <a:gd name="T97" fmla="*/ 144 h 1425"/>
                <a:gd name="T98" fmla="*/ 694 w 1049"/>
                <a:gd name="T99" fmla="*/ 0 h 1425"/>
                <a:gd name="T100" fmla="*/ 832 w 1049"/>
                <a:gd name="T101" fmla="*/ 52 h 1425"/>
                <a:gd name="T102" fmla="*/ 884 w 1049"/>
                <a:gd name="T103" fmla="*/ 337 h 1425"/>
                <a:gd name="T104" fmla="*/ 844 w 1049"/>
                <a:gd name="T105" fmla="*/ 337 h 1425"/>
                <a:gd name="T106" fmla="*/ 804 w 1049"/>
                <a:gd name="T107" fmla="*/ 80 h 1425"/>
                <a:gd name="T108" fmla="*/ 694 w 1049"/>
                <a:gd name="T109" fmla="*/ 40 h 1425"/>
                <a:gd name="T110" fmla="*/ 468 w 1049"/>
                <a:gd name="T111" fmla="*/ 166 h 1425"/>
                <a:gd name="T112" fmla="*/ 276 w 1049"/>
                <a:gd name="T113" fmla="*/ 459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9" h="1425">
                  <a:moveTo>
                    <a:pt x="736" y="1425"/>
                  </a:moveTo>
                  <a:cubicBezTo>
                    <a:pt x="696" y="1425"/>
                    <a:pt x="660" y="1410"/>
                    <a:pt x="632" y="1382"/>
                  </a:cubicBezTo>
                  <a:cubicBezTo>
                    <a:pt x="603" y="1353"/>
                    <a:pt x="588" y="1318"/>
                    <a:pt x="588" y="1277"/>
                  </a:cubicBezTo>
                  <a:cubicBezTo>
                    <a:pt x="588" y="1121"/>
                    <a:pt x="588" y="1121"/>
                    <a:pt x="588" y="1121"/>
                  </a:cubicBezTo>
                  <a:cubicBezTo>
                    <a:pt x="588" y="1110"/>
                    <a:pt x="597" y="1101"/>
                    <a:pt x="608" y="1101"/>
                  </a:cubicBezTo>
                  <a:cubicBezTo>
                    <a:pt x="619" y="1101"/>
                    <a:pt x="628" y="1110"/>
                    <a:pt x="628" y="1121"/>
                  </a:cubicBezTo>
                  <a:cubicBezTo>
                    <a:pt x="628" y="1277"/>
                    <a:pt x="628" y="1277"/>
                    <a:pt x="628" y="1277"/>
                  </a:cubicBezTo>
                  <a:cubicBezTo>
                    <a:pt x="628" y="1307"/>
                    <a:pt x="639" y="1332"/>
                    <a:pt x="660" y="1353"/>
                  </a:cubicBezTo>
                  <a:cubicBezTo>
                    <a:pt x="681" y="1375"/>
                    <a:pt x="706" y="1385"/>
                    <a:pt x="736" y="1385"/>
                  </a:cubicBezTo>
                  <a:cubicBezTo>
                    <a:pt x="766" y="1385"/>
                    <a:pt x="791" y="1375"/>
                    <a:pt x="813" y="1353"/>
                  </a:cubicBezTo>
                  <a:cubicBezTo>
                    <a:pt x="834" y="1332"/>
                    <a:pt x="844" y="1307"/>
                    <a:pt x="844" y="1277"/>
                  </a:cubicBezTo>
                  <a:cubicBezTo>
                    <a:pt x="844" y="1063"/>
                    <a:pt x="844" y="1063"/>
                    <a:pt x="844" y="1063"/>
                  </a:cubicBezTo>
                  <a:cubicBezTo>
                    <a:pt x="844" y="1040"/>
                    <a:pt x="859" y="1025"/>
                    <a:pt x="883" y="1025"/>
                  </a:cubicBezTo>
                  <a:cubicBezTo>
                    <a:pt x="925" y="1025"/>
                    <a:pt x="925" y="1025"/>
                    <a:pt x="925" y="1025"/>
                  </a:cubicBezTo>
                  <a:cubicBezTo>
                    <a:pt x="949" y="1025"/>
                    <a:pt x="968" y="1017"/>
                    <a:pt x="984" y="1001"/>
                  </a:cubicBezTo>
                  <a:cubicBezTo>
                    <a:pt x="1001" y="984"/>
                    <a:pt x="1009" y="965"/>
                    <a:pt x="1009" y="941"/>
                  </a:cubicBezTo>
                  <a:cubicBezTo>
                    <a:pt x="1009" y="917"/>
                    <a:pt x="1001" y="897"/>
                    <a:pt x="984" y="881"/>
                  </a:cubicBezTo>
                  <a:cubicBezTo>
                    <a:pt x="968" y="865"/>
                    <a:pt x="949" y="857"/>
                    <a:pt x="925" y="857"/>
                  </a:cubicBezTo>
                  <a:cubicBezTo>
                    <a:pt x="883" y="857"/>
                    <a:pt x="883" y="857"/>
                    <a:pt x="883" y="857"/>
                  </a:cubicBezTo>
                  <a:cubicBezTo>
                    <a:pt x="859" y="857"/>
                    <a:pt x="844" y="842"/>
                    <a:pt x="844" y="818"/>
                  </a:cubicBezTo>
                  <a:cubicBezTo>
                    <a:pt x="844" y="519"/>
                    <a:pt x="844" y="519"/>
                    <a:pt x="844" y="519"/>
                  </a:cubicBezTo>
                  <a:cubicBezTo>
                    <a:pt x="844" y="508"/>
                    <a:pt x="853" y="499"/>
                    <a:pt x="864" y="499"/>
                  </a:cubicBezTo>
                  <a:cubicBezTo>
                    <a:pt x="875" y="499"/>
                    <a:pt x="884" y="508"/>
                    <a:pt x="884" y="519"/>
                  </a:cubicBezTo>
                  <a:cubicBezTo>
                    <a:pt x="884" y="817"/>
                    <a:pt x="884" y="817"/>
                    <a:pt x="884" y="817"/>
                  </a:cubicBezTo>
                  <a:cubicBezTo>
                    <a:pt x="925" y="817"/>
                    <a:pt x="925" y="817"/>
                    <a:pt x="925" y="817"/>
                  </a:cubicBezTo>
                  <a:cubicBezTo>
                    <a:pt x="959" y="817"/>
                    <a:pt x="989" y="829"/>
                    <a:pt x="1013" y="853"/>
                  </a:cubicBezTo>
                  <a:cubicBezTo>
                    <a:pt x="1037" y="877"/>
                    <a:pt x="1049" y="906"/>
                    <a:pt x="1049" y="941"/>
                  </a:cubicBezTo>
                  <a:cubicBezTo>
                    <a:pt x="1049" y="975"/>
                    <a:pt x="1037" y="1005"/>
                    <a:pt x="1013" y="1029"/>
                  </a:cubicBezTo>
                  <a:cubicBezTo>
                    <a:pt x="989" y="1053"/>
                    <a:pt x="959" y="1065"/>
                    <a:pt x="925" y="1065"/>
                  </a:cubicBezTo>
                  <a:cubicBezTo>
                    <a:pt x="884" y="1065"/>
                    <a:pt x="884" y="1065"/>
                    <a:pt x="884" y="1065"/>
                  </a:cubicBezTo>
                  <a:cubicBezTo>
                    <a:pt x="884" y="1277"/>
                    <a:pt x="884" y="1277"/>
                    <a:pt x="884" y="1277"/>
                  </a:cubicBezTo>
                  <a:cubicBezTo>
                    <a:pt x="884" y="1318"/>
                    <a:pt x="870" y="1353"/>
                    <a:pt x="841" y="1382"/>
                  </a:cubicBezTo>
                  <a:cubicBezTo>
                    <a:pt x="812" y="1410"/>
                    <a:pt x="777" y="1425"/>
                    <a:pt x="736" y="1425"/>
                  </a:cubicBezTo>
                  <a:close/>
                  <a:moveTo>
                    <a:pt x="881" y="1065"/>
                  </a:moveTo>
                  <a:cubicBezTo>
                    <a:pt x="881" y="1065"/>
                    <a:pt x="881" y="1065"/>
                    <a:pt x="881" y="1065"/>
                  </a:cubicBezTo>
                  <a:moveTo>
                    <a:pt x="884" y="1062"/>
                  </a:moveTo>
                  <a:cubicBezTo>
                    <a:pt x="884" y="1062"/>
                    <a:pt x="884" y="1062"/>
                    <a:pt x="884" y="1062"/>
                  </a:cubicBezTo>
                  <a:moveTo>
                    <a:pt x="884" y="820"/>
                  </a:moveTo>
                  <a:cubicBezTo>
                    <a:pt x="884" y="820"/>
                    <a:pt x="884" y="820"/>
                    <a:pt x="884" y="820"/>
                  </a:cubicBezTo>
                  <a:close/>
                  <a:moveTo>
                    <a:pt x="527" y="1065"/>
                  </a:moveTo>
                  <a:cubicBezTo>
                    <a:pt x="113" y="1065"/>
                    <a:pt x="113" y="1065"/>
                    <a:pt x="113" y="1065"/>
                  </a:cubicBezTo>
                  <a:cubicBezTo>
                    <a:pt x="81" y="1065"/>
                    <a:pt x="54" y="1054"/>
                    <a:pt x="32" y="1032"/>
                  </a:cubicBezTo>
                  <a:cubicBezTo>
                    <a:pt x="11" y="1009"/>
                    <a:pt x="0" y="983"/>
                    <a:pt x="0" y="952"/>
                  </a:cubicBezTo>
                  <a:cubicBezTo>
                    <a:pt x="0" y="886"/>
                    <a:pt x="17" y="824"/>
                    <a:pt x="50" y="768"/>
                  </a:cubicBezTo>
                  <a:cubicBezTo>
                    <a:pt x="227" y="480"/>
                    <a:pt x="227" y="480"/>
                    <a:pt x="227" y="480"/>
                  </a:cubicBezTo>
                  <a:cubicBezTo>
                    <a:pt x="233" y="471"/>
                    <a:pt x="245" y="468"/>
                    <a:pt x="255" y="474"/>
                  </a:cubicBezTo>
                  <a:cubicBezTo>
                    <a:pt x="264" y="480"/>
                    <a:pt x="267" y="492"/>
                    <a:pt x="261" y="501"/>
                  </a:cubicBezTo>
                  <a:cubicBezTo>
                    <a:pt x="84" y="789"/>
                    <a:pt x="84" y="789"/>
                    <a:pt x="84" y="789"/>
                  </a:cubicBezTo>
                  <a:cubicBezTo>
                    <a:pt x="55" y="839"/>
                    <a:pt x="40" y="894"/>
                    <a:pt x="40" y="952"/>
                  </a:cubicBezTo>
                  <a:cubicBezTo>
                    <a:pt x="40" y="972"/>
                    <a:pt x="47" y="989"/>
                    <a:pt x="61" y="1004"/>
                  </a:cubicBezTo>
                  <a:cubicBezTo>
                    <a:pt x="75" y="1018"/>
                    <a:pt x="92" y="1025"/>
                    <a:pt x="113" y="1025"/>
                  </a:cubicBezTo>
                  <a:cubicBezTo>
                    <a:pt x="527" y="1025"/>
                    <a:pt x="527" y="1025"/>
                    <a:pt x="527" y="1025"/>
                  </a:cubicBezTo>
                  <a:cubicBezTo>
                    <a:pt x="538" y="1025"/>
                    <a:pt x="547" y="1034"/>
                    <a:pt x="547" y="1045"/>
                  </a:cubicBezTo>
                  <a:cubicBezTo>
                    <a:pt x="547" y="1056"/>
                    <a:pt x="538" y="1065"/>
                    <a:pt x="527" y="1065"/>
                  </a:cubicBezTo>
                  <a:close/>
                  <a:moveTo>
                    <a:pt x="590" y="857"/>
                  </a:moveTo>
                  <a:cubicBezTo>
                    <a:pt x="305" y="857"/>
                    <a:pt x="305" y="857"/>
                    <a:pt x="305" y="857"/>
                  </a:cubicBezTo>
                  <a:cubicBezTo>
                    <a:pt x="294" y="857"/>
                    <a:pt x="284" y="850"/>
                    <a:pt x="279" y="840"/>
                  </a:cubicBezTo>
                  <a:cubicBezTo>
                    <a:pt x="275" y="832"/>
                    <a:pt x="274" y="823"/>
                    <a:pt x="277" y="814"/>
                  </a:cubicBezTo>
                  <a:cubicBezTo>
                    <a:pt x="278" y="812"/>
                    <a:pt x="278" y="812"/>
                    <a:pt x="278" y="812"/>
                  </a:cubicBezTo>
                  <a:cubicBezTo>
                    <a:pt x="485" y="481"/>
                    <a:pt x="485" y="481"/>
                    <a:pt x="485" y="481"/>
                  </a:cubicBezTo>
                  <a:cubicBezTo>
                    <a:pt x="521" y="413"/>
                    <a:pt x="557" y="339"/>
                    <a:pt x="592" y="262"/>
                  </a:cubicBezTo>
                  <a:cubicBezTo>
                    <a:pt x="592" y="261"/>
                    <a:pt x="592" y="261"/>
                    <a:pt x="592" y="261"/>
                  </a:cubicBezTo>
                  <a:cubicBezTo>
                    <a:pt x="597" y="252"/>
                    <a:pt x="606" y="246"/>
                    <a:pt x="616" y="246"/>
                  </a:cubicBezTo>
                  <a:cubicBezTo>
                    <a:pt x="629" y="246"/>
                    <a:pt x="639" y="257"/>
                    <a:pt x="639" y="270"/>
                  </a:cubicBezTo>
                  <a:cubicBezTo>
                    <a:pt x="639" y="271"/>
                    <a:pt x="639" y="271"/>
                    <a:pt x="639" y="271"/>
                  </a:cubicBezTo>
                  <a:cubicBezTo>
                    <a:pt x="637" y="332"/>
                    <a:pt x="634" y="385"/>
                    <a:pt x="632" y="427"/>
                  </a:cubicBezTo>
                  <a:cubicBezTo>
                    <a:pt x="632" y="438"/>
                    <a:pt x="623" y="447"/>
                    <a:pt x="612" y="446"/>
                  </a:cubicBezTo>
                  <a:cubicBezTo>
                    <a:pt x="601" y="446"/>
                    <a:pt x="592" y="436"/>
                    <a:pt x="593" y="425"/>
                  </a:cubicBezTo>
                  <a:cubicBezTo>
                    <a:pt x="593" y="403"/>
                    <a:pt x="595" y="377"/>
                    <a:pt x="596" y="349"/>
                  </a:cubicBezTo>
                  <a:cubicBezTo>
                    <a:pt x="571" y="402"/>
                    <a:pt x="545" y="452"/>
                    <a:pt x="520" y="501"/>
                  </a:cubicBezTo>
                  <a:cubicBezTo>
                    <a:pt x="519" y="502"/>
                    <a:pt x="519" y="502"/>
                    <a:pt x="519" y="502"/>
                  </a:cubicBezTo>
                  <a:cubicBezTo>
                    <a:pt x="322" y="817"/>
                    <a:pt x="322" y="817"/>
                    <a:pt x="322" y="817"/>
                  </a:cubicBezTo>
                  <a:cubicBezTo>
                    <a:pt x="588" y="817"/>
                    <a:pt x="588" y="817"/>
                    <a:pt x="588" y="817"/>
                  </a:cubicBezTo>
                  <a:cubicBezTo>
                    <a:pt x="588" y="734"/>
                    <a:pt x="588" y="734"/>
                    <a:pt x="588" y="734"/>
                  </a:cubicBezTo>
                  <a:cubicBezTo>
                    <a:pt x="588" y="723"/>
                    <a:pt x="597" y="714"/>
                    <a:pt x="608" y="714"/>
                  </a:cubicBezTo>
                  <a:cubicBezTo>
                    <a:pt x="619" y="714"/>
                    <a:pt x="628" y="723"/>
                    <a:pt x="628" y="734"/>
                  </a:cubicBezTo>
                  <a:cubicBezTo>
                    <a:pt x="628" y="818"/>
                    <a:pt x="628" y="818"/>
                    <a:pt x="628" y="818"/>
                  </a:cubicBezTo>
                  <a:cubicBezTo>
                    <a:pt x="628" y="842"/>
                    <a:pt x="613" y="857"/>
                    <a:pt x="590" y="857"/>
                  </a:cubicBezTo>
                  <a:close/>
                  <a:moveTo>
                    <a:pt x="608" y="623"/>
                  </a:moveTo>
                  <a:cubicBezTo>
                    <a:pt x="597" y="623"/>
                    <a:pt x="588" y="614"/>
                    <a:pt x="588" y="603"/>
                  </a:cubicBezTo>
                  <a:cubicBezTo>
                    <a:pt x="588" y="553"/>
                    <a:pt x="588" y="553"/>
                    <a:pt x="588" y="553"/>
                  </a:cubicBezTo>
                  <a:cubicBezTo>
                    <a:pt x="588" y="541"/>
                    <a:pt x="589" y="520"/>
                    <a:pt x="590" y="490"/>
                  </a:cubicBezTo>
                  <a:cubicBezTo>
                    <a:pt x="590" y="479"/>
                    <a:pt x="600" y="471"/>
                    <a:pt x="611" y="471"/>
                  </a:cubicBezTo>
                  <a:cubicBezTo>
                    <a:pt x="622" y="471"/>
                    <a:pt x="630" y="481"/>
                    <a:pt x="630" y="492"/>
                  </a:cubicBezTo>
                  <a:cubicBezTo>
                    <a:pt x="629" y="521"/>
                    <a:pt x="628" y="542"/>
                    <a:pt x="628" y="553"/>
                  </a:cubicBezTo>
                  <a:cubicBezTo>
                    <a:pt x="628" y="603"/>
                    <a:pt x="628" y="603"/>
                    <a:pt x="628" y="603"/>
                  </a:cubicBezTo>
                  <a:cubicBezTo>
                    <a:pt x="628" y="614"/>
                    <a:pt x="619" y="623"/>
                    <a:pt x="608" y="623"/>
                  </a:cubicBezTo>
                  <a:close/>
                  <a:moveTo>
                    <a:pt x="864" y="479"/>
                  </a:moveTo>
                  <a:cubicBezTo>
                    <a:pt x="853" y="479"/>
                    <a:pt x="844" y="470"/>
                    <a:pt x="844" y="459"/>
                  </a:cubicBezTo>
                  <a:cubicBezTo>
                    <a:pt x="844" y="406"/>
                    <a:pt x="844" y="406"/>
                    <a:pt x="844" y="406"/>
                  </a:cubicBezTo>
                  <a:cubicBezTo>
                    <a:pt x="844" y="395"/>
                    <a:pt x="853" y="386"/>
                    <a:pt x="864" y="386"/>
                  </a:cubicBezTo>
                  <a:cubicBezTo>
                    <a:pt x="875" y="386"/>
                    <a:pt x="884" y="395"/>
                    <a:pt x="884" y="406"/>
                  </a:cubicBezTo>
                  <a:cubicBezTo>
                    <a:pt x="884" y="459"/>
                    <a:pt x="884" y="459"/>
                    <a:pt x="884" y="459"/>
                  </a:cubicBezTo>
                  <a:cubicBezTo>
                    <a:pt x="884" y="470"/>
                    <a:pt x="875" y="479"/>
                    <a:pt x="864" y="479"/>
                  </a:cubicBezTo>
                  <a:close/>
                  <a:moveTo>
                    <a:pt x="276" y="459"/>
                  </a:moveTo>
                  <a:cubicBezTo>
                    <a:pt x="273" y="459"/>
                    <a:pt x="269" y="458"/>
                    <a:pt x="266" y="456"/>
                  </a:cubicBezTo>
                  <a:cubicBezTo>
                    <a:pt x="257" y="450"/>
                    <a:pt x="254" y="438"/>
                    <a:pt x="259" y="428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63" y="100"/>
                    <a:pt x="501" y="65"/>
                    <a:pt x="547" y="39"/>
                  </a:cubicBezTo>
                  <a:cubicBezTo>
                    <a:pt x="593" y="13"/>
                    <a:pt x="642" y="0"/>
                    <a:pt x="69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54" y="0"/>
                    <a:pt x="797" y="17"/>
                    <a:pt x="832" y="52"/>
                  </a:cubicBezTo>
                  <a:cubicBezTo>
                    <a:pt x="867" y="87"/>
                    <a:pt x="884" y="130"/>
                    <a:pt x="884" y="179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84" y="348"/>
                    <a:pt x="875" y="357"/>
                    <a:pt x="864" y="357"/>
                  </a:cubicBezTo>
                  <a:cubicBezTo>
                    <a:pt x="853" y="357"/>
                    <a:pt x="844" y="348"/>
                    <a:pt x="844" y="337"/>
                  </a:cubicBezTo>
                  <a:cubicBezTo>
                    <a:pt x="844" y="179"/>
                    <a:pt x="844" y="179"/>
                    <a:pt x="844" y="179"/>
                  </a:cubicBezTo>
                  <a:cubicBezTo>
                    <a:pt x="844" y="140"/>
                    <a:pt x="831" y="108"/>
                    <a:pt x="804" y="80"/>
                  </a:cubicBezTo>
                  <a:cubicBezTo>
                    <a:pt x="776" y="53"/>
                    <a:pt x="744" y="40"/>
                    <a:pt x="705" y="40"/>
                  </a:cubicBezTo>
                  <a:cubicBezTo>
                    <a:pt x="694" y="40"/>
                    <a:pt x="694" y="40"/>
                    <a:pt x="694" y="40"/>
                  </a:cubicBezTo>
                  <a:cubicBezTo>
                    <a:pt x="649" y="40"/>
                    <a:pt x="606" y="51"/>
                    <a:pt x="566" y="74"/>
                  </a:cubicBezTo>
                  <a:cubicBezTo>
                    <a:pt x="526" y="96"/>
                    <a:pt x="493" y="127"/>
                    <a:pt x="468" y="166"/>
                  </a:cubicBezTo>
                  <a:cubicBezTo>
                    <a:pt x="294" y="449"/>
                    <a:pt x="294" y="449"/>
                    <a:pt x="294" y="449"/>
                  </a:cubicBezTo>
                  <a:cubicBezTo>
                    <a:pt x="290" y="455"/>
                    <a:pt x="283" y="459"/>
                    <a:pt x="276" y="45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PA_库_组合 38"/>
          <p:cNvGrpSpPr/>
          <p:nvPr>
            <p:custDataLst>
              <p:tags r:id="rId14"/>
            </p:custDataLst>
          </p:nvPr>
        </p:nvGrpSpPr>
        <p:grpSpPr>
          <a:xfrm>
            <a:off x="9212554" y="508054"/>
            <a:ext cx="1211470" cy="1716754"/>
            <a:chOff x="4991101" y="1862138"/>
            <a:chExt cx="2211387" cy="3133725"/>
          </a:xfrm>
        </p:grpSpPr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5186363" y="1905000"/>
              <a:ext cx="2016125" cy="3048000"/>
            </a:xfrm>
            <a:custGeom>
              <a:avLst/>
              <a:gdLst>
                <a:gd name="T0" fmla="*/ 81 w 929"/>
                <a:gd name="T1" fmla="*/ 1411 h 1411"/>
                <a:gd name="T2" fmla="*/ 24 w 929"/>
                <a:gd name="T3" fmla="*/ 1388 h 1411"/>
                <a:gd name="T4" fmla="*/ 0 w 929"/>
                <a:gd name="T5" fmla="*/ 1331 h 1411"/>
                <a:gd name="T6" fmla="*/ 59 w 929"/>
                <a:gd name="T7" fmla="*/ 1199 h 1411"/>
                <a:gd name="T8" fmla="*/ 464 w 929"/>
                <a:gd name="T9" fmla="*/ 770 h 1411"/>
                <a:gd name="T10" fmla="*/ 600 w 929"/>
                <a:gd name="T11" fmla="*/ 442 h 1411"/>
                <a:gd name="T12" fmla="*/ 545 w 929"/>
                <a:gd name="T13" fmla="*/ 277 h 1411"/>
                <a:gd name="T14" fmla="*/ 391 w 929"/>
                <a:gd name="T15" fmla="*/ 218 h 1411"/>
                <a:gd name="T16" fmla="*/ 214 w 929"/>
                <a:gd name="T17" fmla="*/ 287 h 1411"/>
                <a:gd name="T18" fmla="*/ 135 w 929"/>
                <a:gd name="T19" fmla="*/ 314 h 1411"/>
                <a:gd name="T20" fmla="*/ 62 w 929"/>
                <a:gd name="T21" fmla="*/ 285 h 1411"/>
                <a:gd name="T22" fmla="*/ 29 w 929"/>
                <a:gd name="T23" fmla="*/ 208 h 1411"/>
                <a:gd name="T24" fmla="*/ 64 w 929"/>
                <a:gd name="T25" fmla="*/ 135 h 1411"/>
                <a:gd name="T26" fmla="*/ 428 w 929"/>
                <a:gd name="T27" fmla="*/ 0 h 1411"/>
                <a:gd name="T28" fmla="*/ 743 w 929"/>
                <a:gd name="T29" fmla="*/ 117 h 1411"/>
                <a:gd name="T30" fmla="*/ 863 w 929"/>
                <a:gd name="T31" fmla="*/ 426 h 1411"/>
                <a:gd name="T32" fmla="*/ 415 w 929"/>
                <a:gd name="T33" fmla="*/ 1181 h 1411"/>
                <a:gd name="T34" fmla="*/ 415 w 929"/>
                <a:gd name="T35" fmla="*/ 1188 h 1411"/>
                <a:gd name="T36" fmla="*/ 420 w 929"/>
                <a:gd name="T37" fmla="*/ 1192 h 1411"/>
                <a:gd name="T38" fmla="*/ 627 w 929"/>
                <a:gd name="T39" fmla="*/ 1179 h 1411"/>
                <a:gd name="T40" fmla="*/ 812 w 929"/>
                <a:gd name="T41" fmla="*/ 1179 h 1411"/>
                <a:gd name="T42" fmla="*/ 895 w 929"/>
                <a:gd name="T43" fmla="*/ 1213 h 1411"/>
                <a:gd name="T44" fmla="*/ 929 w 929"/>
                <a:gd name="T45" fmla="*/ 1295 h 1411"/>
                <a:gd name="T46" fmla="*/ 895 w 929"/>
                <a:gd name="T47" fmla="*/ 1377 h 1411"/>
                <a:gd name="T48" fmla="*/ 812 w 929"/>
                <a:gd name="T49" fmla="*/ 1411 h 1411"/>
                <a:gd name="T50" fmla="*/ 81 w 929"/>
                <a:gd name="T51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9" h="1411">
                  <a:moveTo>
                    <a:pt x="81" y="1411"/>
                  </a:moveTo>
                  <a:cubicBezTo>
                    <a:pt x="59" y="1411"/>
                    <a:pt x="40" y="1403"/>
                    <a:pt x="24" y="1388"/>
                  </a:cubicBezTo>
                  <a:cubicBezTo>
                    <a:pt x="8" y="1373"/>
                    <a:pt x="0" y="1354"/>
                    <a:pt x="0" y="1331"/>
                  </a:cubicBezTo>
                  <a:cubicBezTo>
                    <a:pt x="0" y="1278"/>
                    <a:pt x="20" y="1234"/>
                    <a:pt x="59" y="1199"/>
                  </a:cubicBezTo>
                  <a:cubicBezTo>
                    <a:pt x="239" y="1035"/>
                    <a:pt x="374" y="891"/>
                    <a:pt x="464" y="770"/>
                  </a:cubicBezTo>
                  <a:cubicBezTo>
                    <a:pt x="555" y="648"/>
                    <a:pt x="600" y="539"/>
                    <a:pt x="600" y="442"/>
                  </a:cubicBezTo>
                  <a:cubicBezTo>
                    <a:pt x="600" y="372"/>
                    <a:pt x="581" y="317"/>
                    <a:pt x="545" y="277"/>
                  </a:cubicBezTo>
                  <a:cubicBezTo>
                    <a:pt x="508" y="237"/>
                    <a:pt x="457" y="218"/>
                    <a:pt x="391" y="218"/>
                  </a:cubicBezTo>
                  <a:cubicBezTo>
                    <a:pt x="332" y="218"/>
                    <a:pt x="272" y="241"/>
                    <a:pt x="214" y="287"/>
                  </a:cubicBezTo>
                  <a:cubicBezTo>
                    <a:pt x="190" y="305"/>
                    <a:pt x="163" y="314"/>
                    <a:pt x="135" y="314"/>
                  </a:cubicBezTo>
                  <a:cubicBezTo>
                    <a:pt x="107" y="314"/>
                    <a:pt x="83" y="305"/>
                    <a:pt x="62" y="285"/>
                  </a:cubicBezTo>
                  <a:cubicBezTo>
                    <a:pt x="40" y="263"/>
                    <a:pt x="29" y="238"/>
                    <a:pt x="29" y="208"/>
                  </a:cubicBezTo>
                  <a:cubicBezTo>
                    <a:pt x="29" y="179"/>
                    <a:pt x="41" y="155"/>
                    <a:pt x="64" y="135"/>
                  </a:cubicBezTo>
                  <a:cubicBezTo>
                    <a:pt x="169" y="45"/>
                    <a:pt x="290" y="0"/>
                    <a:pt x="428" y="0"/>
                  </a:cubicBezTo>
                  <a:cubicBezTo>
                    <a:pt x="558" y="0"/>
                    <a:pt x="663" y="39"/>
                    <a:pt x="743" y="117"/>
                  </a:cubicBezTo>
                  <a:cubicBezTo>
                    <a:pt x="823" y="195"/>
                    <a:pt x="863" y="298"/>
                    <a:pt x="863" y="426"/>
                  </a:cubicBezTo>
                  <a:cubicBezTo>
                    <a:pt x="863" y="636"/>
                    <a:pt x="714" y="887"/>
                    <a:pt x="415" y="1181"/>
                  </a:cubicBezTo>
                  <a:cubicBezTo>
                    <a:pt x="414" y="1183"/>
                    <a:pt x="414" y="1186"/>
                    <a:pt x="415" y="1188"/>
                  </a:cubicBezTo>
                  <a:cubicBezTo>
                    <a:pt x="416" y="1191"/>
                    <a:pt x="418" y="1192"/>
                    <a:pt x="420" y="1192"/>
                  </a:cubicBezTo>
                  <a:cubicBezTo>
                    <a:pt x="506" y="1183"/>
                    <a:pt x="575" y="1179"/>
                    <a:pt x="627" y="1179"/>
                  </a:cubicBezTo>
                  <a:cubicBezTo>
                    <a:pt x="812" y="1179"/>
                    <a:pt x="812" y="1179"/>
                    <a:pt x="812" y="1179"/>
                  </a:cubicBezTo>
                  <a:cubicBezTo>
                    <a:pt x="845" y="1179"/>
                    <a:pt x="872" y="1190"/>
                    <a:pt x="895" y="1213"/>
                  </a:cubicBezTo>
                  <a:cubicBezTo>
                    <a:pt x="917" y="1235"/>
                    <a:pt x="929" y="1263"/>
                    <a:pt x="929" y="1295"/>
                  </a:cubicBezTo>
                  <a:cubicBezTo>
                    <a:pt x="929" y="1327"/>
                    <a:pt x="917" y="1355"/>
                    <a:pt x="895" y="1377"/>
                  </a:cubicBezTo>
                  <a:cubicBezTo>
                    <a:pt x="872" y="1400"/>
                    <a:pt x="845" y="1411"/>
                    <a:pt x="812" y="1411"/>
                  </a:cubicBezTo>
                  <a:cubicBezTo>
                    <a:pt x="81" y="1411"/>
                    <a:pt x="81" y="1411"/>
                    <a:pt x="81" y="14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5327651" y="2374900"/>
              <a:ext cx="554038" cy="207963"/>
            </a:xfrm>
            <a:custGeom>
              <a:avLst/>
              <a:gdLst>
                <a:gd name="T0" fmla="*/ 178 w 255"/>
                <a:gd name="T1" fmla="*/ 0 h 96"/>
                <a:gd name="T2" fmla="*/ 1 w 255"/>
                <a:gd name="T3" fmla="*/ 69 h 96"/>
                <a:gd name="T4" fmla="*/ 0 w 255"/>
                <a:gd name="T5" fmla="*/ 70 h 96"/>
                <a:gd name="T6" fmla="*/ 70 w 255"/>
                <a:gd name="T7" fmla="*/ 96 h 96"/>
                <a:gd name="T8" fmla="*/ 149 w 255"/>
                <a:gd name="T9" fmla="*/ 69 h 96"/>
                <a:gd name="T10" fmla="*/ 255 w 255"/>
                <a:gd name="T11" fmla="*/ 11 h 96"/>
                <a:gd name="T12" fmla="*/ 178 w 255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96">
                  <a:moveTo>
                    <a:pt x="178" y="0"/>
                  </a:moveTo>
                  <a:cubicBezTo>
                    <a:pt x="119" y="0"/>
                    <a:pt x="59" y="23"/>
                    <a:pt x="1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0" y="87"/>
                    <a:pt x="44" y="96"/>
                    <a:pt x="70" y="96"/>
                  </a:cubicBezTo>
                  <a:cubicBezTo>
                    <a:pt x="98" y="96"/>
                    <a:pt x="125" y="87"/>
                    <a:pt x="149" y="69"/>
                  </a:cubicBezTo>
                  <a:cubicBezTo>
                    <a:pt x="184" y="41"/>
                    <a:pt x="220" y="22"/>
                    <a:pt x="255" y="11"/>
                  </a:cubicBezTo>
                  <a:cubicBezTo>
                    <a:pt x="232" y="3"/>
                    <a:pt x="207" y="0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5954713" y="1905000"/>
              <a:ext cx="1104900" cy="920750"/>
            </a:xfrm>
            <a:custGeom>
              <a:avLst/>
              <a:gdLst>
                <a:gd name="T0" fmla="*/ 74 w 509"/>
                <a:gd name="T1" fmla="*/ 0 h 426"/>
                <a:gd name="T2" fmla="*/ 0 w 509"/>
                <a:gd name="T3" fmla="*/ 5 h 426"/>
                <a:gd name="T4" fmla="*/ 0 w 509"/>
                <a:gd name="T5" fmla="*/ 5 h 426"/>
                <a:gd name="T6" fmla="*/ 74 w 509"/>
                <a:gd name="T7" fmla="*/ 0 h 426"/>
                <a:gd name="T8" fmla="*/ 389 w 509"/>
                <a:gd name="T9" fmla="*/ 117 h 426"/>
                <a:gd name="T10" fmla="*/ 509 w 509"/>
                <a:gd name="T11" fmla="*/ 426 h 426"/>
                <a:gd name="T12" fmla="*/ 509 w 509"/>
                <a:gd name="T13" fmla="*/ 426 h 426"/>
                <a:gd name="T14" fmla="*/ 389 w 509"/>
                <a:gd name="T15" fmla="*/ 117 h 426"/>
                <a:gd name="T16" fmla="*/ 74 w 509"/>
                <a:gd name="T1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26">
                  <a:moveTo>
                    <a:pt x="74" y="0"/>
                  </a:moveTo>
                  <a:cubicBezTo>
                    <a:pt x="49" y="0"/>
                    <a:pt x="24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2"/>
                    <a:pt x="49" y="0"/>
                    <a:pt x="74" y="0"/>
                  </a:cubicBezTo>
                  <a:cubicBezTo>
                    <a:pt x="204" y="0"/>
                    <a:pt x="309" y="39"/>
                    <a:pt x="389" y="117"/>
                  </a:cubicBezTo>
                  <a:cubicBezTo>
                    <a:pt x="469" y="195"/>
                    <a:pt x="509" y="298"/>
                    <a:pt x="509" y="426"/>
                  </a:cubicBezTo>
                  <a:cubicBezTo>
                    <a:pt x="509" y="426"/>
                    <a:pt x="509" y="426"/>
                    <a:pt x="509" y="426"/>
                  </a:cubicBezTo>
                  <a:cubicBezTo>
                    <a:pt x="509" y="298"/>
                    <a:pt x="469" y="195"/>
                    <a:pt x="389" y="117"/>
                  </a:cubicBezTo>
                  <a:cubicBezTo>
                    <a:pt x="309" y="39"/>
                    <a:pt x="204" y="0"/>
                    <a:pt x="7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5764213" y="1905000"/>
              <a:ext cx="1295400" cy="2574925"/>
            </a:xfrm>
            <a:custGeom>
              <a:avLst/>
              <a:gdLst>
                <a:gd name="T0" fmla="*/ 162 w 597"/>
                <a:gd name="T1" fmla="*/ 0 h 1192"/>
                <a:gd name="T2" fmla="*/ 88 w 597"/>
                <a:gd name="T3" fmla="*/ 5 h 1192"/>
                <a:gd name="T4" fmla="*/ 329 w 597"/>
                <a:gd name="T5" fmla="*/ 117 h 1192"/>
                <a:gd name="T6" fmla="*/ 449 w 597"/>
                <a:gd name="T7" fmla="*/ 426 h 1192"/>
                <a:gd name="T8" fmla="*/ 1 w 597"/>
                <a:gd name="T9" fmla="*/ 1181 h 1192"/>
                <a:gd name="T10" fmla="*/ 1 w 597"/>
                <a:gd name="T11" fmla="*/ 1188 h 1192"/>
                <a:gd name="T12" fmla="*/ 6 w 597"/>
                <a:gd name="T13" fmla="*/ 1192 h 1192"/>
                <a:gd name="T14" fmla="*/ 149 w 597"/>
                <a:gd name="T15" fmla="*/ 1181 h 1192"/>
                <a:gd name="T16" fmla="*/ 597 w 597"/>
                <a:gd name="T17" fmla="*/ 426 h 1192"/>
                <a:gd name="T18" fmla="*/ 477 w 597"/>
                <a:gd name="T19" fmla="*/ 117 h 1192"/>
                <a:gd name="T20" fmla="*/ 162 w 597"/>
                <a:gd name="T2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1192">
                  <a:moveTo>
                    <a:pt x="162" y="0"/>
                  </a:moveTo>
                  <a:cubicBezTo>
                    <a:pt x="137" y="0"/>
                    <a:pt x="112" y="2"/>
                    <a:pt x="88" y="5"/>
                  </a:cubicBezTo>
                  <a:cubicBezTo>
                    <a:pt x="185" y="17"/>
                    <a:pt x="265" y="54"/>
                    <a:pt x="329" y="117"/>
                  </a:cubicBezTo>
                  <a:cubicBezTo>
                    <a:pt x="409" y="195"/>
                    <a:pt x="449" y="298"/>
                    <a:pt x="449" y="426"/>
                  </a:cubicBezTo>
                  <a:cubicBezTo>
                    <a:pt x="449" y="635"/>
                    <a:pt x="300" y="887"/>
                    <a:pt x="1" y="1181"/>
                  </a:cubicBezTo>
                  <a:cubicBezTo>
                    <a:pt x="0" y="1183"/>
                    <a:pt x="0" y="1186"/>
                    <a:pt x="1" y="1188"/>
                  </a:cubicBezTo>
                  <a:cubicBezTo>
                    <a:pt x="2" y="1190"/>
                    <a:pt x="4" y="1192"/>
                    <a:pt x="6" y="1192"/>
                  </a:cubicBezTo>
                  <a:cubicBezTo>
                    <a:pt x="61" y="1186"/>
                    <a:pt x="108" y="1183"/>
                    <a:pt x="149" y="1181"/>
                  </a:cubicBezTo>
                  <a:cubicBezTo>
                    <a:pt x="448" y="887"/>
                    <a:pt x="597" y="635"/>
                    <a:pt x="597" y="426"/>
                  </a:cubicBezTo>
                  <a:cubicBezTo>
                    <a:pt x="597" y="298"/>
                    <a:pt x="557" y="195"/>
                    <a:pt x="477" y="117"/>
                  </a:cubicBezTo>
                  <a:cubicBezTo>
                    <a:pt x="397" y="39"/>
                    <a:pt x="292" y="0"/>
                    <a:pt x="162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6627813" y="4702175"/>
              <a:ext cx="574675" cy="252413"/>
            </a:xfrm>
            <a:custGeom>
              <a:avLst/>
              <a:gdLst>
                <a:gd name="T0" fmla="*/ 265 w 265"/>
                <a:gd name="T1" fmla="*/ 0 h 117"/>
                <a:gd name="T2" fmla="*/ 231 w 265"/>
                <a:gd name="T3" fmla="*/ 82 h 117"/>
                <a:gd name="T4" fmla="*/ 148 w 265"/>
                <a:gd name="T5" fmla="*/ 116 h 117"/>
                <a:gd name="T6" fmla="*/ 15 w 265"/>
                <a:gd name="T7" fmla="*/ 116 h 117"/>
                <a:gd name="T8" fmla="*/ 0 w 265"/>
                <a:gd name="T9" fmla="*/ 117 h 117"/>
                <a:gd name="T10" fmla="*/ 148 w 265"/>
                <a:gd name="T11" fmla="*/ 117 h 117"/>
                <a:gd name="T12" fmla="*/ 231 w 265"/>
                <a:gd name="T13" fmla="*/ 83 h 117"/>
                <a:gd name="T14" fmla="*/ 265 w 265"/>
                <a:gd name="T15" fmla="*/ 0 h 117"/>
                <a:gd name="T16" fmla="*/ 265 w 265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17">
                  <a:moveTo>
                    <a:pt x="265" y="0"/>
                  </a:moveTo>
                  <a:cubicBezTo>
                    <a:pt x="265" y="32"/>
                    <a:pt x="253" y="60"/>
                    <a:pt x="231" y="82"/>
                  </a:cubicBezTo>
                  <a:cubicBezTo>
                    <a:pt x="208" y="105"/>
                    <a:pt x="181" y="116"/>
                    <a:pt x="148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0" y="117"/>
                    <a:pt x="5" y="117"/>
                    <a:pt x="0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81" y="117"/>
                    <a:pt x="208" y="105"/>
                    <a:pt x="231" y="83"/>
                  </a:cubicBezTo>
                  <a:cubicBezTo>
                    <a:pt x="253" y="60"/>
                    <a:pt x="265" y="33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6627813" y="4454525"/>
              <a:ext cx="574675" cy="498475"/>
            </a:xfrm>
            <a:custGeom>
              <a:avLst/>
              <a:gdLst>
                <a:gd name="T0" fmla="*/ 148 w 265"/>
                <a:gd name="T1" fmla="*/ 0 h 231"/>
                <a:gd name="T2" fmla="*/ 0 w 265"/>
                <a:gd name="T3" fmla="*/ 0 h 231"/>
                <a:gd name="T4" fmla="*/ 83 w 265"/>
                <a:gd name="T5" fmla="*/ 33 h 231"/>
                <a:gd name="T6" fmla="*/ 117 w 265"/>
                <a:gd name="T7" fmla="*/ 115 h 231"/>
                <a:gd name="T8" fmla="*/ 83 w 265"/>
                <a:gd name="T9" fmla="*/ 198 h 231"/>
                <a:gd name="T10" fmla="*/ 15 w 265"/>
                <a:gd name="T11" fmla="*/ 231 h 231"/>
                <a:gd name="T12" fmla="*/ 148 w 265"/>
                <a:gd name="T13" fmla="*/ 231 h 231"/>
                <a:gd name="T14" fmla="*/ 231 w 265"/>
                <a:gd name="T15" fmla="*/ 197 h 231"/>
                <a:gd name="T16" fmla="*/ 265 w 265"/>
                <a:gd name="T17" fmla="*/ 115 h 231"/>
                <a:gd name="T18" fmla="*/ 231 w 265"/>
                <a:gd name="T19" fmla="*/ 33 h 231"/>
                <a:gd name="T20" fmla="*/ 148 w 265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60" y="11"/>
                    <a:pt x="83" y="33"/>
                  </a:cubicBezTo>
                  <a:cubicBezTo>
                    <a:pt x="105" y="56"/>
                    <a:pt x="117" y="83"/>
                    <a:pt x="117" y="115"/>
                  </a:cubicBezTo>
                  <a:cubicBezTo>
                    <a:pt x="117" y="148"/>
                    <a:pt x="105" y="175"/>
                    <a:pt x="83" y="198"/>
                  </a:cubicBezTo>
                  <a:cubicBezTo>
                    <a:pt x="64" y="217"/>
                    <a:pt x="41" y="228"/>
                    <a:pt x="15" y="231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81" y="231"/>
                    <a:pt x="208" y="220"/>
                    <a:pt x="231" y="197"/>
                  </a:cubicBezTo>
                  <a:cubicBezTo>
                    <a:pt x="253" y="175"/>
                    <a:pt x="265" y="147"/>
                    <a:pt x="265" y="115"/>
                  </a:cubicBezTo>
                  <a:cubicBezTo>
                    <a:pt x="265" y="83"/>
                    <a:pt x="253" y="56"/>
                    <a:pt x="231" y="33"/>
                  </a:cubicBezTo>
                  <a:cubicBezTo>
                    <a:pt x="208" y="11"/>
                    <a:pt x="181" y="0"/>
                    <a:pt x="148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1"/>
            <p:cNvSpPr>
              <a:spLocks noEditPoints="1"/>
            </p:cNvSpPr>
            <p:nvPr/>
          </p:nvSpPr>
          <p:spPr bwMode="auto">
            <a:xfrm>
              <a:off x="4991101" y="1862138"/>
              <a:ext cx="2103438" cy="3133725"/>
            </a:xfrm>
            <a:custGeom>
              <a:avLst/>
              <a:gdLst>
                <a:gd name="T0" fmla="*/ 302 w 969"/>
                <a:gd name="T1" fmla="*/ 1451 h 1451"/>
                <a:gd name="T2" fmla="*/ 302 w 969"/>
                <a:gd name="T3" fmla="*/ 1411 h 1451"/>
                <a:gd name="T4" fmla="*/ 901 w 969"/>
                <a:gd name="T5" fmla="*/ 1383 h 1451"/>
                <a:gd name="T6" fmla="*/ 901 w 969"/>
                <a:gd name="T7" fmla="*/ 1247 h 1451"/>
                <a:gd name="T8" fmla="*/ 647 w 969"/>
                <a:gd name="T9" fmla="*/ 1219 h 1451"/>
                <a:gd name="T10" fmla="*/ 440 w 969"/>
                <a:gd name="T11" fmla="*/ 1232 h 1451"/>
                <a:gd name="T12" fmla="*/ 417 w 969"/>
                <a:gd name="T13" fmla="*/ 1192 h 1451"/>
                <a:gd name="T14" fmla="*/ 421 w 969"/>
                <a:gd name="T15" fmla="*/ 1187 h 1451"/>
                <a:gd name="T16" fmla="*/ 488 w 969"/>
                <a:gd name="T17" fmla="*/ 1148 h 1451"/>
                <a:gd name="T18" fmla="*/ 476 w 969"/>
                <a:gd name="T19" fmla="*/ 1188 h 1451"/>
                <a:gd name="T20" fmla="*/ 832 w 969"/>
                <a:gd name="T21" fmla="*/ 1179 h 1451"/>
                <a:gd name="T22" fmla="*/ 969 w 969"/>
                <a:gd name="T23" fmla="*/ 1315 h 1451"/>
                <a:gd name="T24" fmla="*/ 832 w 969"/>
                <a:gd name="T25" fmla="*/ 1451 h 1451"/>
                <a:gd name="T26" fmla="*/ 101 w 969"/>
                <a:gd name="T27" fmla="*/ 1451 h 1451"/>
                <a:gd name="T28" fmla="*/ 0 w 969"/>
                <a:gd name="T29" fmla="*/ 1351 h 1451"/>
                <a:gd name="T30" fmla="*/ 468 w 969"/>
                <a:gd name="T31" fmla="*/ 778 h 1451"/>
                <a:gd name="T32" fmla="*/ 579 w 969"/>
                <a:gd name="T33" fmla="*/ 354 h 1451"/>
                <a:gd name="T34" fmla="*/ 615 w 969"/>
                <a:gd name="T35" fmla="*/ 337 h 1451"/>
                <a:gd name="T36" fmla="*/ 500 w 969"/>
                <a:gd name="T37" fmla="*/ 801 h 1451"/>
                <a:gd name="T38" fmla="*/ 40 w 969"/>
                <a:gd name="T39" fmla="*/ 1351 h 1451"/>
                <a:gd name="T40" fmla="*/ 101 w 969"/>
                <a:gd name="T41" fmla="*/ 1411 h 1451"/>
                <a:gd name="T42" fmla="*/ 226 w 969"/>
                <a:gd name="T43" fmla="*/ 1431 h 1451"/>
                <a:gd name="T44" fmla="*/ 611 w 969"/>
                <a:gd name="T45" fmla="*/ 1033 h 1451"/>
                <a:gd name="T46" fmla="*/ 595 w 969"/>
                <a:gd name="T47" fmla="*/ 1000 h 1451"/>
                <a:gd name="T48" fmla="*/ 883 w 969"/>
                <a:gd name="T49" fmla="*/ 466 h 1451"/>
                <a:gd name="T50" fmla="*/ 626 w 969"/>
                <a:gd name="T51" fmla="*/ 1026 h 1451"/>
                <a:gd name="T52" fmla="*/ 883 w 969"/>
                <a:gd name="T53" fmla="*/ 462 h 1451"/>
                <a:gd name="T54" fmla="*/ 863 w 969"/>
                <a:gd name="T55" fmla="*/ 436 h 1451"/>
                <a:gd name="T56" fmla="*/ 883 w 969"/>
                <a:gd name="T57" fmla="*/ 415 h 1451"/>
                <a:gd name="T58" fmla="*/ 903 w 969"/>
                <a:gd name="T59" fmla="*/ 442 h 1451"/>
                <a:gd name="T60" fmla="*/ 880 w 969"/>
                <a:gd name="T61" fmla="*/ 410 h 1451"/>
                <a:gd name="T62" fmla="*/ 749 w 969"/>
                <a:gd name="T63" fmla="*/ 151 h 1451"/>
                <a:gd name="T64" fmla="*/ 97 w 969"/>
                <a:gd name="T65" fmla="*/ 171 h 1451"/>
                <a:gd name="T66" fmla="*/ 96 w 969"/>
                <a:gd name="T67" fmla="*/ 291 h 1451"/>
                <a:gd name="T68" fmla="*/ 222 w 969"/>
                <a:gd name="T69" fmla="*/ 291 h 1451"/>
                <a:gd name="T70" fmla="*/ 536 w 969"/>
                <a:gd name="T71" fmla="*/ 248 h 1451"/>
                <a:gd name="T72" fmla="*/ 516 w 969"/>
                <a:gd name="T73" fmla="*/ 283 h 1451"/>
                <a:gd name="T74" fmla="*/ 246 w 969"/>
                <a:gd name="T75" fmla="*/ 323 h 1451"/>
                <a:gd name="T76" fmla="*/ 155 w 969"/>
                <a:gd name="T77" fmla="*/ 354 h 1451"/>
                <a:gd name="T78" fmla="*/ 68 w 969"/>
                <a:gd name="T79" fmla="*/ 319 h 1451"/>
                <a:gd name="T80" fmla="*/ 71 w 969"/>
                <a:gd name="T81" fmla="*/ 140 h 1451"/>
                <a:gd name="T82" fmla="*/ 777 w 969"/>
                <a:gd name="T83" fmla="*/ 123 h 1451"/>
                <a:gd name="T84" fmla="*/ 882 w 969"/>
                <a:gd name="T85" fmla="*/ 41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9" h="1451">
                  <a:moveTo>
                    <a:pt x="832" y="1451"/>
                  </a:moveTo>
                  <a:cubicBezTo>
                    <a:pt x="302" y="1451"/>
                    <a:pt x="302" y="1451"/>
                    <a:pt x="302" y="1451"/>
                  </a:cubicBezTo>
                  <a:cubicBezTo>
                    <a:pt x="291" y="1451"/>
                    <a:pt x="282" y="1442"/>
                    <a:pt x="282" y="1431"/>
                  </a:cubicBezTo>
                  <a:cubicBezTo>
                    <a:pt x="282" y="1420"/>
                    <a:pt x="291" y="1411"/>
                    <a:pt x="302" y="1411"/>
                  </a:cubicBezTo>
                  <a:cubicBezTo>
                    <a:pt x="832" y="1411"/>
                    <a:pt x="832" y="1411"/>
                    <a:pt x="832" y="1411"/>
                  </a:cubicBezTo>
                  <a:cubicBezTo>
                    <a:pt x="859" y="1411"/>
                    <a:pt x="882" y="1402"/>
                    <a:pt x="901" y="1383"/>
                  </a:cubicBezTo>
                  <a:cubicBezTo>
                    <a:pt x="919" y="1364"/>
                    <a:pt x="929" y="1342"/>
                    <a:pt x="929" y="1315"/>
                  </a:cubicBezTo>
                  <a:cubicBezTo>
                    <a:pt x="929" y="1288"/>
                    <a:pt x="919" y="1266"/>
                    <a:pt x="901" y="1247"/>
                  </a:cubicBezTo>
                  <a:cubicBezTo>
                    <a:pt x="882" y="1228"/>
                    <a:pt x="859" y="1219"/>
                    <a:pt x="832" y="1219"/>
                  </a:cubicBezTo>
                  <a:cubicBezTo>
                    <a:pt x="647" y="1219"/>
                    <a:pt x="647" y="1219"/>
                    <a:pt x="647" y="1219"/>
                  </a:cubicBezTo>
                  <a:cubicBezTo>
                    <a:pt x="596" y="1219"/>
                    <a:pt x="527" y="1223"/>
                    <a:pt x="442" y="1232"/>
                  </a:cubicBezTo>
                  <a:cubicBezTo>
                    <a:pt x="440" y="1232"/>
                    <a:pt x="440" y="1232"/>
                    <a:pt x="440" y="1232"/>
                  </a:cubicBezTo>
                  <a:cubicBezTo>
                    <a:pt x="430" y="1232"/>
                    <a:pt x="422" y="1226"/>
                    <a:pt x="417" y="1217"/>
                  </a:cubicBezTo>
                  <a:cubicBezTo>
                    <a:pt x="413" y="1209"/>
                    <a:pt x="413" y="1200"/>
                    <a:pt x="417" y="1192"/>
                  </a:cubicBezTo>
                  <a:cubicBezTo>
                    <a:pt x="419" y="1189"/>
                    <a:pt x="419" y="1189"/>
                    <a:pt x="419" y="1189"/>
                  </a:cubicBezTo>
                  <a:cubicBezTo>
                    <a:pt x="421" y="1187"/>
                    <a:pt x="421" y="1187"/>
                    <a:pt x="421" y="1187"/>
                  </a:cubicBezTo>
                  <a:cubicBezTo>
                    <a:pt x="434" y="1174"/>
                    <a:pt x="447" y="1161"/>
                    <a:pt x="460" y="1148"/>
                  </a:cubicBezTo>
                  <a:cubicBezTo>
                    <a:pt x="467" y="1140"/>
                    <a:pt x="480" y="1140"/>
                    <a:pt x="488" y="1148"/>
                  </a:cubicBezTo>
                  <a:cubicBezTo>
                    <a:pt x="496" y="1155"/>
                    <a:pt x="496" y="1168"/>
                    <a:pt x="488" y="1176"/>
                  </a:cubicBezTo>
                  <a:cubicBezTo>
                    <a:pt x="484" y="1180"/>
                    <a:pt x="480" y="1184"/>
                    <a:pt x="476" y="1188"/>
                  </a:cubicBezTo>
                  <a:cubicBezTo>
                    <a:pt x="545" y="1182"/>
                    <a:pt x="602" y="1179"/>
                    <a:pt x="647" y="1179"/>
                  </a:cubicBezTo>
                  <a:cubicBezTo>
                    <a:pt x="832" y="1179"/>
                    <a:pt x="832" y="1179"/>
                    <a:pt x="832" y="1179"/>
                  </a:cubicBezTo>
                  <a:cubicBezTo>
                    <a:pt x="870" y="1179"/>
                    <a:pt x="903" y="1192"/>
                    <a:pt x="929" y="1219"/>
                  </a:cubicBezTo>
                  <a:cubicBezTo>
                    <a:pt x="955" y="1245"/>
                    <a:pt x="969" y="1277"/>
                    <a:pt x="969" y="1315"/>
                  </a:cubicBezTo>
                  <a:cubicBezTo>
                    <a:pt x="969" y="1353"/>
                    <a:pt x="955" y="1385"/>
                    <a:pt x="929" y="1411"/>
                  </a:cubicBezTo>
                  <a:cubicBezTo>
                    <a:pt x="903" y="1438"/>
                    <a:pt x="870" y="1451"/>
                    <a:pt x="832" y="1451"/>
                  </a:cubicBezTo>
                  <a:close/>
                  <a:moveTo>
                    <a:pt x="206" y="1451"/>
                  </a:moveTo>
                  <a:cubicBezTo>
                    <a:pt x="101" y="1451"/>
                    <a:pt x="101" y="1451"/>
                    <a:pt x="101" y="1451"/>
                  </a:cubicBezTo>
                  <a:cubicBezTo>
                    <a:pt x="73" y="1451"/>
                    <a:pt x="50" y="1442"/>
                    <a:pt x="30" y="1423"/>
                  </a:cubicBezTo>
                  <a:cubicBezTo>
                    <a:pt x="10" y="1404"/>
                    <a:pt x="0" y="1379"/>
                    <a:pt x="0" y="1351"/>
                  </a:cubicBezTo>
                  <a:cubicBezTo>
                    <a:pt x="0" y="1293"/>
                    <a:pt x="22" y="1243"/>
                    <a:pt x="65" y="1204"/>
                  </a:cubicBezTo>
                  <a:cubicBezTo>
                    <a:pt x="244" y="1041"/>
                    <a:pt x="379" y="898"/>
                    <a:pt x="468" y="778"/>
                  </a:cubicBezTo>
                  <a:cubicBezTo>
                    <a:pt x="555" y="660"/>
                    <a:pt x="600" y="554"/>
                    <a:pt x="600" y="462"/>
                  </a:cubicBezTo>
                  <a:cubicBezTo>
                    <a:pt x="600" y="420"/>
                    <a:pt x="593" y="384"/>
                    <a:pt x="579" y="354"/>
                  </a:cubicBezTo>
                  <a:cubicBezTo>
                    <a:pt x="574" y="344"/>
                    <a:pt x="579" y="332"/>
                    <a:pt x="589" y="328"/>
                  </a:cubicBezTo>
                  <a:cubicBezTo>
                    <a:pt x="599" y="323"/>
                    <a:pt x="611" y="327"/>
                    <a:pt x="615" y="337"/>
                  </a:cubicBezTo>
                  <a:cubicBezTo>
                    <a:pt x="631" y="372"/>
                    <a:pt x="640" y="414"/>
                    <a:pt x="640" y="462"/>
                  </a:cubicBezTo>
                  <a:cubicBezTo>
                    <a:pt x="640" y="563"/>
                    <a:pt x="593" y="677"/>
                    <a:pt x="500" y="801"/>
                  </a:cubicBezTo>
                  <a:cubicBezTo>
                    <a:pt x="410" y="924"/>
                    <a:pt x="273" y="1069"/>
                    <a:pt x="92" y="1234"/>
                  </a:cubicBezTo>
                  <a:cubicBezTo>
                    <a:pt x="57" y="1266"/>
                    <a:pt x="40" y="1304"/>
                    <a:pt x="40" y="1351"/>
                  </a:cubicBezTo>
                  <a:cubicBezTo>
                    <a:pt x="40" y="1368"/>
                    <a:pt x="46" y="1382"/>
                    <a:pt x="58" y="1394"/>
                  </a:cubicBezTo>
                  <a:cubicBezTo>
                    <a:pt x="70" y="1405"/>
                    <a:pt x="84" y="1411"/>
                    <a:pt x="101" y="1411"/>
                  </a:cubicBezTo>
                  <a:cubicBezTo>
                    <a:pt x="206" y="1411"/>
                    <a:pt x="206" y="1411"/>
                    <a:pt x="206" y="1411"/>
                  </a:cubicBezTo>
                  <a:cubicBezTo>
                    <a:pt x="217" y="1411"/>
                    <a:pt x="226" y="1420"/>
                    <a:pt x="226" y="1431"/>
                  </a:cubicBezTo>
                  <a:cubicBezTo>
                    <a:pt x="226" y="1442"/>
                    <a:pt x="217" y="1451"/>
                    <a:pt x="206" y="1451"/>
                  </a:cubicBezTo>
                  <a:close/>
                  <a:moveTo>
                    <a:pt x="611" y="1033"/>
                  </a:moveTo>
                  <a:cubicBezTo>
                    <a:pt x="606" y="1033"/>
                    <a:pt x="601" y="1031"/>
                    <a:pt x="598" y="1028"/>
                  </a:cubicBezTo>
                  <a:cubicBezTo>
                    <a:pt x="589" y="1021"/>
                    <a:pt x="588" y="1008"/>
                    <a:pt x="595" y="1000"/>
                  </a:cubicBezTo>
                  <a:cubicBezTo>
                    <a:pt x="759" y="807"/>
                    <a:pt x="848" y="633"/>
                    <a:pt x="861" y="484"/>
                  </a:cubicBezTo>
                  <a:cubicBezTo>
                    <a:pt x="862" y="473"/>
                    <a:pt x="872" y="465"/>
                    <a:pt x="883" y="466"/>
                  </a:cubicBezTo>
                  <a:cubicBezTo>
                    <a:pt x="894" y="467"/>
                    <a:pt x="902" y="477"/>
                    <a:pt x="901" y="488"/>
                  </a:cubicBezTo>
                  <a:cubicBezTo>
                    <a:pt x="887" y="645"/>
                    <a:pt x="795" y="826"/>
                    <a:pt x="626" y="1026"/>
                  </a:cubicBezTo>
                  <a:cubicBezTo>
                    <a:pt x="622" y="1030"/>
                    <a:pt x="616" y="1033"/>
                    <a:pt x="611" y="1033"/>
                  </a:cubicBezTo>
                  <a:close/>
                  <a:moveTo>
                    <a:pt x="883" y="462"/>
                  </a:moveTo>
                  <a:cubicBezTo>
                    <a:pt x="872" y="462"/>
                    <a:pt x="863" y="453"/>
                    <a:pt x="863" y="442"/>
                  </a:cubicBezTo>
                  <a:cubicBezTo>
                    <a:pt x="863" y="440"/>
                    <a:pt x="863" y="438"/>
                    <a:pt x="863" y="436"/>
                  </a:cubicBezTo>
                  <a:cubicBezTo>
                    <a:pt x="863" y="425"/>
                    <a:pt x="871" y="416"/>
                    <a:pt x="882" y="415"/>
                  </a:cubicBezTo>
                  <a:cubicBezTo>
                    <a:pt x="883" y="415"/>
                    <a:pt x="883" y="415"/>
                    <a:pt x="883" y="415"/>
                  </a:cubicBezTo>
                  <a:cubicBezTo>
                    <a:pt x="894" y="415"/>
                    <a:pt x="903" y="424"/>
                    <a:pt x="903" y="435"/>
                  </a:cubicBezTo>
                  <a:cubicBezTo>
                    <a:pt x="903" y="437"/>
                    <a:pt x="903" y="439"/>
                    <a:pt x="903" y="442"/>
                  </a:cubicBezTo>
                  <a:cubicBezTo>
                    <a:pt x="903" y="453"/>
                    <a:pt x="894" y="462"/>
                    <a:pt x="883" y="462"/>
                  </a:cubicBezTo>
                  <a:close/>
                  <a:moveTo>
                    <a:pt x="880" y="410"/>
                  </a:moveTo>
                  <a:cubicBezTo>
                    <a:pt x="870" y="410"/>
                    <a:pt x="861" y="402"/>
                    <a:pt x="860" y="392"/>
                  </a:cubicBezTo>
                  <a:cubicBezTo>
                    <a:pt x="851" y="295"/>
                    <a:pt x="813" y="214"/>
                    <a:pt x="749" y="151"/>
                  </a:cubicBezTo>
                  <a:cubicBezTo>
                    <a:pt x="674" y="78"/>
                    <a:pt x="572" y="40"/>
                    <a:pt x="448" y="40"/>
                  </a:cubicBezTo>
                  <a:cubicBezTo>
                    <a:pt x="316" y="40"/>
                    <a:pt x="198" y="84"/>
                    <a:pt x="97" y="171"/>
                  </a:cubicBezTo>
                  <a:cubicBezTo>
                    <a:pt x="78" y="186"/>
                    <a:pt x="69" y="205"/>
                    <a:pt x="69" y="228"/>
                  </a:cubicBezTo>
                  <a:cubicBezTo>
                    <a:pt x="69" y="252"/>
                    <a:pt x="78" y="273"/>
                    <a:pt x="96" y="291"/>
                  </a:cubicBezTo>
                  <a:cubicBezTo>
                    <a:pt x="113" y="307"/>
                    <a:pt x="133" y="314"/>
                    <a:pt x="155" y="314"/>
                  </a:cubicBezTo>
                  <a:cubicBezTo>
                    <a:pt x="179" y="314"/>
                    <a:pt x="201" y="307"/>
                    <a:pt x="222" y="291"/>
                  </a:cubicBezTo>
                  <a:cubicBezTo>
                    <a:pt x="284" y="242"/>
                    <a:pt x="347" y="218"/>
                    <a:pt x="411" y="218"/>
                  </a:cubicBezTo>
                  <a:cubicBezTo>
                    <a:pt x="460" y="218"/>
                    <a:pt x="502" y="228"/>
                    <a:pt x="536" y="248"/>
                  </a:cubicBezTo>
                  <a:cubicBezTo>
                    <a:pt x="545" y="254"/>
                    <a:pt x="549" y="266"/>
                    <a:pt x="543" y="276"/>
                  </a:cubicBezTo>
                  <a:cubicBezTo>
                    <a:pt x="537" y="285"/>
                    <a:pt x="525" y="288"/>
                    <a:pt x="516" y="283"/>
                  </a:cubicBezTo>
                  <a:cubicBezTo>
                    <a:pt x="487" y="266"/>
                    <a:pt x="452" y="258"/>
                    <a:pt x="411" y="258"/>
                  </a:cubicBezTo>
                  <a:cubicBezTo>
                    <a:pt x="356" y="258"/>
                    <a:pt x="301" y="280"/>
                    <a:pt x="246" y="323"/>
                  </a:cubicBezTo>
                  <a:cubicBezTo>
                    <a:pt x="246" y="323"/>
                    <a:pt x="246" y="323"/>
                    <a:pt x="246" y="323"/>
                  </a:cubicBezTo>
                  <a:cubicBezTo>
                    <a:pt x="218" y="344"/>
                    <a:pt x="188" y="354"/>
                    <a:pt x="155" y="354"/>
                  </a:cubicBezTo>
                  <a:cubicBezTo>
                    <a:pt x="122" y="354"/>
                    <a:pt x="93" y="343"/>
                    <a:pt x="69" y="320"/>
                  </a:cubicBezTo>
                  <a:cubicBezTo>
                    <a:pt x="68" y="319"/>
                    <a:pt x="68" y="319"/>
                    <a:pt x="68" y="319"/>
                  </a:cubicBezTo>
                  <a:cubicBezTo>
                    <a:pt x="42" y="294"/>
                    <a:pt x="29" y="263"/>
                    <a:pt x="29" y="228"/>
                  </a:cubicBezTo>
                  <a:cubicBezTo>
                    <a:pt x="29" y="193"/>
                    <a:pt x="43" y="163"/>
                    <a:pt x="71" y="140"/>
                  </a:cubicBezTo>
                  <a:cubicBezTo>
                    <a:pt x="179" y="47"/>
                    <a:pt x="306" y="0"/>
                    <a:pt x="448" y="0"/>
                  </a:cubicBezTo>
                  <a:cubicBezTo>
                    <a:pt x="583" y="0"/>
                    <a:pt x="694" y="41"/>
                    <a:pt x="777" y="123"/>
                  </a:cubicBezTo>
                  <a:cubicBezTo>
                    <a:pt x="848" y="192"/>
                    <a:pt x="889" y="281"/>
                    <a:pt x="900" y="388"/>
                  </a:cubicBezTo>
                  <a:cubicBezTo>
                    <a:pt x="901" y="399"/>
                    <a:pt x="893" y="409"/>
                    <a:pt x="882" y="410"/>
                  </a:cubicBezTo>
                  <a:cubicBezTo>
                    <a:pt x="881" y="410"/>
                    <a:pt x="881" y="410"/>
                    <a:pt x="880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3" name="PA_库_组合 52"/>
          <p:cNvGrpSpPr/>
          <p:nvPr>
            <p:custDataLst>
              <p:tags r:id="rId15"/>
            </p:custDataLst>
          </p:nvPr>
        </p:nvGrpSpPr>
        <p:grpSpPr>
          <a:xfrm>
            <a:off x="1572851" y="508054"/>
            <a:ext cx="1117042" cy="1716754"/>
            <a:chOff x="5149975" y="1371600"/>
            <a:chExt cx="1753936" cy="2695578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5321056" y="1410545"/>
              <a:ext cx="1582854" cy="2619079"/>
            </a:xfrm>
            <a:custGeom>
              <a:avLst/>
              <a:gdLst>
                <a:gd name="T0" fmla="*/ 111 w 833"/>
                <a:gd name="T1" fmla="*/ 1385 h 1385"/>
                <a:gd name="T2" fmla="*/ 32 w 833"/>
                <a:gd name="T3" fmla="*/ 1352 h 1385"/>
                <a:gd name="T4" fmla="*/ 0 w 833"/>
                <a:gd name="T5" fmla="*/ 1274 h 1385"/>
                <a:gd name="T6" fmla="*/ 32 w 833"/>
                <a:gd name="T7" fmla="*/ 1195 h 1385"/>
                <a:gd name="T8" fmla="*/ 111 w 833"/>
                <a:gd name="T9" fmla="*/ 1162 h 1385"/>
                <a:gd name="T10" fmla="*/ 279 w 833"/>
                <a:gd name="T11" fmla="*/ 1162 h 1385"/>
                <a:gd name="T12" fmla="*/ 297 w 833"/>
                <a:gd name="T13" fmla="*/ 1144 h 1385"/>
                <a:gd name="T14" fmla="*/ 297 w 833"/>
                <a:gd name="T15" fmla="*/ 305 h 1385"/>
                <a:gd name="T16" fmla="*/ 279 w 833"/>
                <a:gd name="T17" fmla="*/ 287 h 1385"/>
                <a:gd name="T18" fmla="*/ 131 w 833"/>
                <a:gd name="T19" fmla="*/ 287 h 1385"/>
                <a:gd name="T20" fmla="*/ 72 w 833"/>
                <a:gd name="T21" fmla="*/ 262 h 1385"/>
                <a:gd name="T22" fmla="*/ 47 w 833"/>
                <a:gd name="T23" fmla="*/ 201 h 1385"/>
                <a:gd name="T24" fmla="*/ 70 w 833"/>
                <a:gd name="T25" fmla="*/ 136 h 1385"/>
                <a:gd name="T26" fmla="*/ 129 w 833"/>
                <a:gd name="T27" fmla="*/ 98 h 1385"/>
                <a:gd name="T28" fmla="*/ 277 w 833"/>
                <a:gd name="T29" fmla="*/ 47 h 1385"/>
                <a:gd name="T30" fmla="*/ 471 w 833"/>
                <a:gd name="T31" fmla="*/ 0 h 1385"/>
                <a:gd name="T32" fmla="*/ 542 w 833"/>
                <a:gd name="T33" fmla="*/ 30 h 1385"/>
                <a:gd name="T34" fmla="*/ 572 w 833"/>
                <a:gd name="T35" fmla="*/ 102 h 1385"/>
                <a:gd name="T36" fmla="*/ 572 w 833"/>
                <a:gd name="T37" fmla="*/ 1144 h 1385"/>
                <a:gd name="T38" fmla="*/ 590 w 833"/>
                <a:gd name="T39" fmla="*/ 1162 h 1385"/>
                <a:gd name="T40" fmla="*/ 721 w 833"/>
                <a:gd name="T41" fmla="*/ 1162 h 1385"/>
                <a:gd name="T42" fmla="*/ 800 w 833"/>
                <a:gd name="T43" fmla="*/ 1195 h 1385"/>
                <a:gd name="T44" fmla="*/ 833 w 833"/>
                <a:gd name="T45" fmla="*/ 1274 h 1385"/>
                <a:gd name="T46" fmla="*/ 800 w 833"/>
                <a:gd name="T47" fmla="*/ 1352 h 1385"/>
                <a:gd name="T48" fmla="*/ 721 w 833"/>
                <a:gd name="T49" fmla="*/ 1385 h 1385"/>
                <a:gd name="T50" fmla="*/ 111 w 833"/>
                <a:gd name="T5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3" h="1385">
                  <a:moveTo>
                    <a:pt x="111" y="1385"/>
                  </a:moveTo>
                  <a:cubicBezTo>
                    <a:pt x="81" y="1385"/>
                    <a:pt x="54" y="1374"/>
                    <a:pt x="32" y="1352"/>
                  </a:cubicBezTo>
                  <a:cubicBezTo>
                    <a:pt x="11" y="1330"/>
                    <a:pt x="0" y="1304"/>
                    <a:pt x="0" y="1274"/>
                  </a:cubicBezTo>
                  <a:cubicBezTo>
                    <a:pt x="0" y="1243"/>
                    <a:pt x="11" y="1217"/>
                    <a:pt x="32" y="1195"/>
                  </a:cubicBezTo>
                  <a:cubicBezTo>
                    <a:pt x="54" y="1173"/>
                    <a:pt x="81" y="1162"/>
                    <a:pt x="111" y="1162"/>
                  </a:cubicBezTo>
                  <a:cubicBezTo>
                    <a:pt x="279" y="1162"/>
                    <a:pt x="279" y="1162"/>
                    <a:pt x="279" y="1162"/>
                  </a:cubicBezTo>
                  <a:cubicBezTo>
                    <a:pt x="291" y="1162"/>
                    <a:pt x="297" y="1156"/>
                    <a:pt x="297" y="1144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297" y="293"/>
                    <a:pt x="291" y="287"/>
                    <a:pt x="279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08" y="287"/>
                    <a:pt x="88" y="278"/>
                    <a:pt x="72" y="262"/>
                  </a:cubicBezTo>
                  <a:cubicBezTo>
                    <a:pt x="55" y="246"/>
                    <a:pt x="47" y="225"/>
                    <a:pt x="47" y="201"/>
                  </a:cubicBezTo>
                  <a:cubicBezTo>
                    <a:pt x="47" y="176"/>
                    <a:pt x="55" y="155"/>
                    <a:pt x="70" y="136"/>
                  </a:cubicBezTo>
                  <a:cubicBezTo>
                    <a:pt x="85" y="117"/>
                    <a:pt x="105" y="105"/>
                    <a:pt x="129" y="98"/>
                  </a:cubicBezTo>
                  <a:cubicBezTo>
                    <a:pt x="184" y="84"/>
                    <a:pt x="233" y="67"/>
                    <a:pt x="277" y="47"/>
                  </a:cubicBezTo>
                  <a:cubicBezTo>
                    <a:pt x="349" y="16"/>
                    <a:pt x="414" y="0"/>
                    <a:pt x="471" y="0"/>
                  </a:cubicBezTo>
                  <a:cubicBezTo>
                    <a:pt x="499" y="0"/>
                    <a:pt x="523" y="10"/>
                    <a:pt x="542" y="30"/>
                  </a:cubicBezTo>
                  <a:cubicBezTo>
                    <a:pt x="562" y="50"/>
                    <a:pt x="572" y="74"/>
                    <a:pt x="572" y="102"/>
                  </a:cubicBezTo>
                  <a:cubicBezTo>
                    <a:pt x="572" y="1144"/>
                    <a:pt x="572" y="1144"/>
                    <a:pt x="572" y="1144"/>
                  </a:cubicBezTo>
                  <a:cubicBezTo>
                    <a:pt x="572" y="1156"/>
                    <a:pt x="578" y="1162"/>
                    <a:pt x="590" y="1162"/>
                  </a:cubicBezTo>
                  <a:cubicBezTo>
                    <a:pt x="721" y="1162"/>
                    <a:pt x="721" y="1162"/>
                    <a:pt x="721" y="1162"/>
                  </a:cubicBezTo>
                  <a:cubicBezTo>
                    <a:pt x="752" y="1162"/>
                    <a:pt x="778" y="1173"/>
                    <a:pt x="800" y="1195"/>
                  </a:cubicBezTo>
                  <a:cubicBezTo>
                    <a:pt x="822" y="1217"/>
                    <a:pt x="833" y="1243"/>
                    <a:pt x="833" y="1274"/>
                  </a:cubicBezTo>
                  <a:cubicBezTo>
                    <a:pt x="833" y="1304"/>
                    <a:pt x="822" y="1330"/>
                    <a:pt x="800" y="1352"/>
                  </a:cubicBezTo>
                  <a:cubicBezTo>
                    <a:pt x="778" y="1374"/>
                    <a:pt x="752" y="1385"/>
                    <a:pt x="721" y="1385"/>
                  </a:cubicBezTo>
                  <a:cubicBezTo>
                    <a:pt x="111" y="1385"/>
                    <a:pt x="111" y="1385"/>
                    <a:pt x="111" y="13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accent2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5149975" y="1371600"/>
              <a:ext cx="1659354" cy="2695578"/>
            </a:xfrm>
            <a:custGeom>
              <a:avLst/>
              <a:gdLst>
                <a:gd name="T0" fmla="*/ 127 w 873"/>
                <a:gd name="T1" fmla="*/ 149 h 1425"/>
                <a:gd name="T2" fmla="*/ 305 w 873"/>
                <a:gd name="T3" fmla="*/ 86 h 1425"/>
                <a:gd name="T4" fmla="*/ 548 w 873"/>
                <a:gd name="T5" fmla="*/ 64 h 1425"/>
                <a:gd name="T6" fmla="*/ 572 w 873"/>
                <a:gd name="T7" fmla="*/ 364 h 1425"/>
                <a:gd name="T8" fmla="*/ 603 w 873"/>
                <a:gd name="T9" fmla="*/ 75 h 1425"/>
                <a:gd name="T10" fmla="*/ 491 w 873"/>
                <a:gd name="T11" fmla="*/ 0 h 1425"/>
                <a:gd name="T12" fmla="*/ 149 w 873"/>
                <a:gd name="T13" fmla="*/ 118 h 1425"/>
                <a:gd name="T14" fmla="*/ 54 w 873"/>
                <a:gd name="T15" fmla="*/ 180 h 1425"/>
                <a:gd name="T16" fmla="*/ 275 w 873"/>
                <a:gd name="T17" fmla="*/ 1202 h 1425"/>
                <a:gd name="T18" fmla="*/ 335 w 873"/>
                <a:gd name="T19" fmla="*/ 1180 h 1425"/>
                <a:gd name="T20" fmla="*/ 330 w 873"/>
                <a:gd name="T21" fmla="*/ 300 h 1425"/>
                <a:gd name="T22" fmla="*/ 127 w 873"/>
                <a:gd name="T23" fmla="*/ 282 h 1425"/>
                <a:gd name="T24" fmla="*/ 111 w 873"/>
                <a:gd name="T25" fmla="*/ 319 h 1425"/>
                <a:gd name="T26" fmla="*/ 301 w 873"/>
                <a:gd name="T27" fmla="*/ 327 h 1425"/>
                <a:gd name="T28" fmla="*/ 301 w 873"/>
                <a:gd name="T29" fmla="*/ 327 h 1425"/>
                <a:gd name="T30" fmla="*/ 299 w 873"/>
                <a:gd name="T31" fmla="*/ 326 h 1425"/>
                <a:gd name="T32" fmla="*/ 303 w 873"/>
                <a:gd name="T33" fmla="*/ 321 h 1425"/>
                <a:gd name="T34" fmla="*/ 297 w 873"/>
                <a:gd name="T35" fmla="*/ 323 h 1425"/>
                <a:gd name="T36" fmla="*/ 299 w 873"/>
                <a:gd name="T37" fmla="*/ 323 h 1425"/>
                <a:gd name="T38" fmla="*/ 297 w 873"/>
                <a:gd name="T39" fmla="*/ 323 h 1425"/>
                <a:gd name="T40" fmla="*/ 297 w 873"/>
                <a:gd name="T41" fmla="*/ 1164 h 1425"/>
                <a:gd name="T42" fmla="*/ 299 w 873"/>
                <a:gd name="T43" fmla="*/ 1166 h 1425"/>
                <a:gd name="T44" fmla="*/ 297 w 873"/>
                <a:gd name="T45" fmla="*/ 1165 h 1425"/>
                <a:gd name="T46" fmla="*/ 303 w 873"/>
                <a:gd name="T47" fmla="*/ 1168 h 1425"/>
                <a:gd name="T48" fmla="*/ 299 w 873"/>
                <a:gd name="T49" fmla="*/ 1164 h 1425"/>
                <a:gd name="T50" fmla="*/ 301 w 873"/>
                <a:gd name="T51" fmla="*/ 1162 h 1425"/>
                <a:gd name="T52" fmla="*/ 301 w 873"/>
                <a:gd name="T53" fmla="*/ 1162 h 1425"/>
                <a:gd name="T54" fmla="*/ 301 w 873"/>
                <a:gd name="T55" fmla="*/ 1162 h 1425"/>
                <a:gd name="T56" fmla="*/ 275 w 873"/>
                <a:gd name="T57" fmla="*/ 1202 h 1425"/>
                <a:gd name="T58" fmla="*/ 222 w 873"/>
                <a:gd name="T59" fmla="*/ 1162 h 1425"/>
                <a:gd name="T60" fmla="*/ 502 w 873"/>
                <a:gd name="T61" fmla="*/ 1385 h 1425"/>
                <a:gd name="T62" fmla="*/ 46 w 873"/>
                <a:gd name="T63" fmla="*/ 1328 h 1425"/>
                <a:gd name="T64" fmla="*/ 96 w 873"/>
                <a:gd name="T65" fmla="*/ 1209 h 1425"/>
                <a:gd name="T66" fmla="*/ 158 w 873"/>
                <a:gd name="T67" fmla="*/ 1162 h 1425"/>
                <a:gd name="T68" fmla="*/ 9 w 873"/>
                <a:gd name="T69" fmla="*/ 1243 h 1425"/>
                <a:gd name="T70" fmla="*/ 81 w 873"/>
                <a:gd name="T71" fmla="*/ 1415 h 1425"/>
                <a:gd name="T72" fmla="*/ 502 w 873"/>
                <a:gd name="T73" fmla="*/ 1385 h 1425"/>
                <a:gd name="T74" fmla="*/ 579 w 873"/>
                <a:gd name="T75" fmla="*/ 1189 h 1425"/>
                <a:gd name="T76" fmla="*/ 776 w 873"/>
                <a:gd name="T77" fmla="*/ 1209 h 1425"/>
                <a:gd name="T78" fmla="*/ 826 w 873"/>
                <a:gd name="T79" fmla="*/ 1328 h 1425"/>
                <a:gd name="T80" fmla="*/ 580 w 873"/>
                <a:gd name="T81" fmla="*/ 1385 h 1425"/>
                <a:gd name="T82" fmla="*/ 792 w 873"/>
                <a:gd name="T83" fmla="*/ 1415 h 1425"/>
                <a:gd name="T84" fmla="*/ 863 w 873"/>
                <a:gd name="T85" fmla="*/ 1243 h 1425"/>
                <a:gd name="T86" fmla="*/ 610 w 873"/>
                <a:gd name="T87" fmla="*/ 1162 h 1425"/>
                <a:gd name="T88" fmla="*/ 608 w 873"/>
                <a:gd name="T89" fmla="*/ 1164 h 1425"/>
                <a:gd name="T90" fmla="*/ 608 w 873"/>
                <a:gd name="T91" fmla="*/ 1162 h 1425"/>
                <a:gd name="T92" fmla="*/ 606 w 873"/>
                <a:gd name="T93" fmla="*/ 1168 h 1425"/>
                <a:gd name="T94" fmla="*/ 610 w 873"/>
                <a:gd name="T95" fmla="*/ 1163 h 1425"/>
                <a:gd name="T96" fmla="*/ 612 w 873"/>
                <a:gd name="T97" fmla="*/ 1166 h 1425"/>
                <a:gd name="T98" fmla="*/ 612 w 873"/>
                <a:gd name="T99" fmla="*/ 1166 h 1425"/>
                <a:gd name="T100" fmla="*/ 612 w 873"/>
                <a:gd name="T101" fmla="*/ 1166 h 1425"/>
                <a:gd name="T102" fmla="*/ 572 w 873"/>
                <a:gd name="T103" fmla="*/ 427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3" h="1425">
                  <a:moveTo>
                    <a:pt x="87" y="221"/>
                  </a:moveTo>
                  <a:cubicBezTo>
                    <a:pt x="87" y="211"/>
                    <a:pt x="89" y="202"/>
                    <a:pt x="92" y="193"/>
                  </a:cubicBezTo>
                  <a:cubicBezTo>
                    <a:pt x="95" y="184"/>
                    <a:pt x="99" y="176"/>
                    <a:pt x="105" y="168"/>
                  </a:cubicBezTo>
                  <a:cubicBezTo>
                    <a:pt x="112" y="161"/>
                    <a:pt x="119" y="154"/>
                    <a:pt x="127" y="149"/>
                  </a:cubicBezTo>
                  <a:cubicBezTo>
                    <a:pt x="135" y="144"/>
                    <a:pt x="144" y="140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210" y="123"/>
                    <a:pt x="260" y="106"/>
                    <a:pt x="305" y="86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76" y="55"/>
                    <a:pt x="438" y="40"/>
                    <a:pt x="491" y="40"/>
                  </a:cubicBezTo>
                  <a:cubicBezTo>
                    <a:pt x="503" y="40"/>
                    <a:pt x="513" y="42"/>
                    <a:pt x="522" y="46"/>
                  </a:cubicBezTo>
                  <a:cubicBezTo>
                    <a:pt x="531" y="50"/>
                    <a:pt x="540" y="55"/>
                    <a:pt x="548" y="64"/>
                  </a:cubicBezTo>
                  <a:cubicBezTo>
                    <a:pt x="548" y="64"/>
                    <a:pt x="548" y="64"/>
                    <a:pt x="548" y="64"/>
                  </a:cubicBezTo>
                  <a:cubicBezTo>
                    <a:pt x="556" y="72"/>
                    <a:pt x="562" y="81"/>
                    <a:pt x="566" y="91"/>
                  </a:cubicBezTo>
                  <a:cubicBezTo>
                    <a:pt x="570" y="100"/>
                    <a:pt x="572" y="110"/>
                    <a:pt x="572" y="122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2" y="375"/>
                    <a:pt x="581" y="384"/>
                    <a:pt x="592" y="384"/>
                  </a:cubicBezTo>
                  <a:cubicBezTo>
                    <a:pt x="603" y="384"/>
                    <a:pt x="612" y="375"/>
                    <a:pt x="612" y="364"/>
                  </a:cubicBezTo>
                  <a:cubicBezTo>
                    <a:pt x="612" y="122"/>
                    <a:pt x="612" y="122"/>
                    <a:pt x="612" y="122"/>
                  </a:cubicBezTo>
                  <a:cubicBezTo>
                    <a:pt x="612" y="106"/>
                    <a:pt x="609" y="90"/>
                    <a:pt x="603" y="75"/>
                  </a:cubicBezTo>
                  <a:cubicBezTo>
                    <a:pt x="597" y="61"/>
                    <a:pt x="588" y="48"/>
                    <a:pt x="577" y="36"/>
                  </a:cubicBezTo>
                  <a:cubicBezTo>
                    <a:pt x="577" y="36"/>
                    <a:pt x="577" y="36"/>
                    <a:pt x="577" y="36"/>
                  </a:cubicBezTo>
                  <a:cubicBezTo>
                    <a:pt x="565" y="24"/>
                    <a:pt x="552" y="15"/>
                    <a:pt x="538" y="9"/>
                  </a:cubicBezTo>
                  <a:cubicBezTo>
                    <a:pt x="523" y="3"/>
                    <a:pt x="507" y="0"/>
                    <a:pt x="491" y="0"/>
                  </a:cubicBezTo>
                  <a:cubicBezTo>
                    <a:pt x="430" y="0"/>
                    <a:pt x="363" y="17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46" y="68"/>
                    <a:pt x="198" y="85"/>
                    <a:pt x="144" y="99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30" y="103"/>
                    <a:pt x="117" y="108"/>
                    <a:pt x="105" y="115"/>
                  </a:cubicBezTo>
                  <a:cubicBezTo>
                    <a:pt x="94" y="123"/>
                    <a:pt x="83" y="132"/>
                    <a:pt x="74" y="143"/>
                  </a:cubicBezTo>
                  <a:cubicBezTo>
                    <a:pt x="65" y="154"/>
                    <a:pt x="58" y="167"/>
                    <a:pt x="54" y="180"/>
                  </a:cubicBezTo>
                  <a:cubicBezTo>
                    <a:pt x="49" y="193"/>
                    <a:pt x="47" y="207"/>
                    <a:pt x="47" y="221"/>
                  </a:cubicBezTo>
                  <a:cubicBezTo>
                    <a:pt x="47" y="232"/>
                    <a:pt x="56" y="241"/>
                    <a:pt x="67" y="241"/>
                  </a:cubicBezTo>
                  <a:cubicBezTo>
                    <a:pt x="78" y="241"/>
                    <a:pt x="87" y="232"/>
                    <a:pt x="87" y="221"/>
                  </a:cubicBezTo>
                  <a:close/>
                  <a:moveTo>
                    <a:pt x="275" y="1202"/>
                  </a:moveTo>
                  <a:cubicBezTo>
                    <a:pt x="299" y="1202"/>
                    <a:pt x="299" y="1202"/>
                    <a:pt x="299" y="1202"/>
                  </a:cubicBezTo>
                  <a:cubicBezTo>
                    <a:pt x="304" y="1202"/>
                    <a:pt x="309" y="1202"/>
                    <a:pt x="313" y="1200"/>
                  </a:cubicBezTo>
                  <a:cubicBezTo>
                    <a:pt x="317" y="1199"/>
                    <a:pt x="321" y="1197"/>
                    <a:pt x="324" y="1194"/>
                  </a:cubicBezTo>
                  <a:cubicBezTo>
                    <a:pt x="329" y="1191"/>
                    <a:pt x="333" y="1185"/>
                    <a:pt x="335" y="1180"/>
                  </a:cubicBezTo>
                  <a:cubicBezTo>
                    <a:pt x="337" y="1175"/>
                    <a:pt x="337" y="1169"/>
                    <a:pt x="337" y="1164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7" y="320"/>
                    <a:pt x="337" y="315"/>
                    <a:pt x="335" y="311"/>
                  </a:cubicBezTo>
                  <a:cubicBezTo>
                    <a:pt x="334" y="307"/>
                    <a:pt x="332" y="303"/>
                    <a:pt x="330" y="300"/>
                  </a:cubicBezTo>
                  <a:cubicBezTo>
                    <a:pt x="326" y="295"/>
                    <a:pt x="321" y="292"/>
                    <a:pt x="315" y="289"/>
                  </a:cubicBezTo>
                  <a:cubicBezTo>
                    <a:pt x="310" y="287"/>
                    <a:pt x="304" y="287"/>
                    <a:pt x="299" y="287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2" y="287"/>
                    <a:pt x="134" y="285"/>
                    <a:pt x="127" y="282"/>
                  </a:cubicBezTo>
                  <a:cubicBezTo>
                    <a:pt x="119" y="279"/>
                    <a:pt x="112" y="274"/>
                    <a:pt x="106" y="268"/>
                  </a:cubicBezTo>
                  <a:cubicBezTo>
                    <a:pt x="98" y="260"/>
                    <a:pt x="85" y="260"/>
                    <a:pt x="78" y="268"/>
                  </a:cubicBezTo>
                  <a:cubicBezTo>
                    <a:pt x="70" y="276"/>
                    <a:pt x="70" y="288"/>
                    <a:pt x="78" y="296"/>
                  </a:cubicBezTo>
                  <a:cubicBezTo>
                    <a:pt x="87" y="306"/>
                    <a:pt x="99" y="314"/>
                    <a:pt x="111" y="319"/>
                  </a:cubicBezTo>
                  <a:cubicBezTo>
                    <a:pt x="124" y="324"/>
                    <a:pt x="137" y="327"/>
                    <a:pt x="151" y="327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300" y="327"/>
                    <a:pt x="300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0" y="326"/>
                    <a:pt x="300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4"/>
                    <a:pt x="298" y="325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4"/>
                    <a:pt x="297" y="325"/>
                  </a:cubicBezTo>
                  <a:cubicBezTo>
                    <a:pt x="297" y="1164"/>
                    <a:pt x="297" y="1164"/>
                    <a:pt x="297" y="1164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298" y="1164"/>
                    <a:pt x="298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0" y="1162"/>
                    <a:pt x="299" y="1163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0" y="1162"/>
                    <a:pt x="299" y="1162"/>
                  </a:cubicBezTo>
                  <a:cubicBezTo>
                    <a:pt x="275" y="1162"/>
                    <a:pt x="275" y="1162"/>
                    <a:pt x="275" y="1162"/>
                  </a:cubicBezTo>
                  <a:cubicBezTo>
                    <a:pt x="264" y="1162"/>
                    <a:pt x="255" y="1171"/>
                    <a:pt x="255" y="1182"/>
                  </a:cubicBezTo>
                  <a:cubicBezTo>
                    <a:pt x="255" y="1193"/>
                    <a:pt x="264" y="1202"/>
                    <a:pt x="275" y="1202"/>
                  </a:cubicBezTo>
                  <a:close/>
                  <a:moveTo>
                    <a:pt x="218" y="1202"/>
                  </a:moveTo>
                  <a:cubicBezTo>
                    <a:pt x="222" y="1202"/>
                    <a:pt x="222" y="1202"/>
                    <a:pt x="222" y="1202"/>
                  </a:cubicBezTo>
                  <a:cubicBezTo>
                    <a:pt x="233" y="1202"/>
                    <a:pt x="242" y="1193"/>
                    <a:pt x="242" y="1182"/>
                  </a:cubicBezTo>
                  <a:cubicBezTo>
                    <a:pt x="242" y="1171"/>
                    <a:pt x="233" y="1162"/>
                    <a:pt x="222" y="1162"/>
                  </a:cubicBezTo>
                  <a:cubicBezTo>
                    <a:pt x="218" y="1162"/>
                    <a:pt x="218" y="1162"/>
                    <a:pt x="218" y="1162"/>
                  </a:cubicBezTo>
                  <a:cubicBezTo>
                    <a:pt x="207" y="1162"/>
                    <a:pt x="198" y="1171"/>
                    <a:pt x="198" y="1182"/>
                  </a:cubicBezTo>
                  <a:cubicBezTo>
                    <a:pt x="198" y="1193"/>
                    <a:pt x="207" y="1202"/>
                    <a:pt x="218" y="1202"/>
                  </a:cubicBezTo>
                  <a:close/>
                  <a:moveTo>
                    <a:pt x="502" y="1385"/>
                  </a:moveTo>
                  <a:cubicBezTo>
                    <a:pt x="131" y="1385"/>
                    <a:pt x="131" y="1385"/>
                    <a:pt x="131" y="1385"/>
                  </a:cubicBezTo>
                  <a:cubicBezTo>
                    <a:pt x="118" y="1385"/>
                    <a:pt x="107" y="1383"/>
                    <a:pt x="96" y="1378"/>
                  </a:cubicBezTo>
                  <a:cubicBezTo>
                    <a:pt x="86" y="1374"/>
                    <a:pt x="76" y="1367"/>
                    <a:pt x="67" y="1358"/>
                  </a:cubicBezTo>
                  <a:cubicBezTo>
                    <a:pt x="57" y="1349"/>
                    <a:pt x="51" y="1339"/>
                    <a:pt x="46" y="1328"/>
                  </a:cubicBezTo>
                  <a:cubicBezTo>
                    <a:pt x="42" y="1318"/>
                    <a:pt x="40" y="1306"/>
                    <a:pt x="40" y="1294"/>
                  </a:cubicBezTo>
                  <a:cubicBezTo>
                    <a:pt x="40" y="1281"/>
                    <a:pt x="42" y="1269"/>
                    <a:pt x="46" y="1259"/>
                  </a:cubicBezTo>
                  <a:cubicBezTo>
                    <a:pt x="51" y="1248"/>
                    <a:pt x="57" y="1238"/>
                    <a:pt x="67" y="1229"/>
                  </a:cubicBezTo>
                  <a:cubicBezTo>
                    <a:pt x="76" y="1220"/>
                    <a:pt x="86" y="1213"/>
                    <a:pt x="96" y="1209"/>
                  </a:cubicBezTo>
                  <a:cubicBezTo>
                    <a:pt x="107" y="1204"/>
                    <a:pt x="118" y="1202"/>
                    <a:pt x="131" y="1202"/>
                  </a:cubicBezTo>
                  <a:cubicBezTo>
                    <a:pt x="158" y="1202"/>
                    <a:pt x="158" y="1202"/>
                    <a:pt x="158" y="1202"/>
                  </a:cubicBezTo>
                  <a:cubicBezTo>
                    <a:pt x="169" y="1202"/>
                    <a:pt x="178" y="1193"/>
                    <a:pt x="178" y="1182"/>
                  </a:cubicBezTo>
                  <a:cubicBezTo>
                    <a:pt x="178" y="1171"/>
                    <a:pt x="169" y="1162"/>
                    <a:pt x="158" y="1162"/>
                  </a:cubicBezTo>
                  <a:cubicBezTo>
                    <a:pt x="131" y="1162"/>
                    <a:pt x="131" y="1162"/>
                    <a:pt x="131" y="1162"/>
                  </a:cubicBezTo>
                  <a:cubicBezTo>
                    <a:pt x="113" y="1162"/>
                    <a:pt x="96" y="1165"/>
                    <a:pt x="81" y="1172"/>
                  </a:cubicBezTo>
                  <a:cubicBezTo>
                    <a:pt x="65" y="1178"/>
                    <a:pt x="51" y="1188"/>
                    <a:pt x="38" y="1201"/>
                  </a:cubicBezTo>
                  <a:cubicBezTo>
                    <a:pt x="26" y="1213"/>
                    <a:pt x="16" y="1228"/>
                    <a:pt x="9" y="1243"/>
                  </a:cubicBezTo>
                  <a:cubicBezTo>
                    <a:pt x="3" y="1259"/>
                    <a:pt x="0" y="1276"/>
                    <a:pt x="0" y="1294"/>
                  </a:cubicBezTo>
                  <a:cubicBezTo>
                    <a:pt x="0" y="1311"/>
                    <a:pt x="3" y="1328"/>
                    <a:pt x="9" y="1344"/>
                  </a:cubicBezTo>
                  <a:cubicBezTo>
                    <a:pt x="16" y="1359"/>
                    <a:pt x="26" y="1374"/>
                    <a:pt x="38" y="1386"/>
                  </a:cubicBezTo>
                  <a:cubicBezTo>
                    <a:pt x="51" y="1399"/>
                    <a:pt x="65" y="1409"/>
                    <a:pt x="81" y="1415"/>
                  </a:cubicBezTo>
                  <a:cubicBezTo>
                    <a:pt x="96" y="1422"/>
                    <a:pt x="113" y="1425"/>
                    <a:pt x="131" y="1425"/>
                  </a:cubicBezTo>
                  <a:cubicBezTo>
                    <a:pt x="502" y="1425"/>
                    <a:pt x="502" y="1425"/>
                    <a:pt x="502" y="1425"/>
                  </a:cubicBezTo>
                  <a:cubicBezTo>
                    <a:pt x="513" y="1425"/>
                    <a:pt x="522" y="1416"/>
                    <a:pt x="522" y="1405"/>
                  </a:cubicBezTo>
                  <a:cubicBezTo>
                    <a:pt x="522" y="1394"/>
                    <a:pt x="513" y="1385"/>
                    <a:pt x="502" y="1385"/>
                  </a:cubicBezTo>
                  <a:close/>
                  <a:moveTo>
                    <a:pt x="572" y="427"/>
                  </a:moveTo>
                  <a:cubicBezTo>
                    <a:pt x="572" y="1164"/>
                    <a:pt x="572" y="1164"/>
                    <a:pt x="572" y="1164"/>
                  </a:cubicBezTo>
                  <a:cubicBezTo>
                    <a:pt x="572" y="1169"/>
                    <a:pt x="572" y="1173"/>
                    <a:pt x="574" y="1178"/>
                  </a:cubicBezTo>
                  <a:cubicBezTo>
                    <a:pt x="575" y="1182"/>
                    <a:pt x="577" y="1185"/>
                    <a:pt x="579" y="1189"/>
                  </a:cubicBezTo>
                  <a:cubicBezTo>
                    <a:pt x="583" y="1193"/>
                    <a:pt x="588" y="1197"/>
                    <a:pt x="594" y="1199"/>
                  </a:cubicBezTo>
                  <a:cubicBezTo>
                    <a:pt x="599" y="1201"/>
                    <a:pt x="605" y="1202"/>
                    <a:pt x="610" y="1202"/>
                  </a:cubicBezTo>
                  <a:cubicBezTo>
                    <a:pt x="741" y="1202"/>
                    <a:pt x="741" y="1202"/>
                    <a:pt x="741" y="1202"/>
                  </a:cubicBezTo>
                  <a:cubicBezTo>
                    <a:pt x="754" y="1202"/>
                    <a:pt x="766" y="1204"/>
                    <a:pt x="776" y="1209"/>
                  </a:cubicBezTo>
                  <a:cubicBezTo>
                    <a:pt x="787" y="1213"/>
                    <a:pt x="797" y="1220"/>
                    <a:pt x="806" y="1229"/>
                  </a:cubicBezTo>
                  <a:cubicBezTo>
                    <a:pt x="815" y="1238"/>
                    <a:pt x="822" y="1248"/>
                    <a:pt x="826" y="1259"/>
                  </a:cubicBezTo>
                  <a:cubicBezTo>
                    <a:pt x="831" y="1269"/>
                    <a:pt x="833" y="1281"/>
                    <a:pt x="833" y="1294"/>
                  </a:cubicBezTo>
                  <a:cubicBezTo>
                    <a:pt x="833" y="1306"/>
                    <a:pt x="831" y="1318"/>
                    <a:pt x="826" y="1328"/>
                  </a:cubicBezTo>
                  <a:cubicBezTo>
                    <a:pt x="822" y="1339"/>
                    <a:pt x="815" y="1349"/>
                    <a:pt x="806" y="1358"/>
                  </a:cubicBezTo>
                  <a:cubicBezTo>
                    <a:pt x="797" y="1367"/>
                    <a:pt x="787" y="1374"/>
                    <a:pt x="776" y="1378"/>
                  </a:cubicBezTo>
                  <a:cubicBezTo>
                    <a:pt x="766" y="1383"/>
                    <a:pt x="754" y="1385"/>
                    <a:pt x="741" y="1385"/>
                  </a:cubicBezTo>
                  <a:cubicBezTo>
                    <a:pt x="580" y="1385"/>
                    <a:pt x="580" y="1385"/>
                    <a:pt x="580" y="1385"/>
                  </a:cubicBezTo>
                  <a:cubicBezTo>
                    <a:pt x="569" y="1385"/>
                    <a:pt x="560" y="1394"/>
                    <a:pt x="560" y="1405"/>
                  </a:cubicBezTo>
                  <a:cubicBezTo>
                    <a:pt x="560" y="1416"/>
                    <a:pt x="569" y="1425"/>
                    <a:pt x="580" y="1425"/>
                  </a:cubicBezTo>
                  <a:cubicBezTo>
                    <a:pt x="741" y="1425"/>
                    <a:pt x="741" y="1425"/>
                    <a:pt x="741" y="1425"/>
                  </a:cubicBezTo>
                  <a:cubicBezTo>
                    <a:pt x="759" y="1425"/>
                    <a:pt x="776" y="1422"/>
                    <a:pt x="792" y="1415"/>
                  </a:cubicBezTo>
                  <a:cubicBezTo>
                    <a:pt x="807" y="1409"/>
                    <a:pt x="822" y="1399"/>
                    <a:pt x="834" y="1386"/>
                  </a:cubicBezTo>
                  <a:cubicBezTo>
                    <a:pt x="847" y="1374"/>
                    <a:pt x="857" y="1359"/>
                    <a:pt x="863" y="1344"/>
                  </a:cubicBezTo>
                  <a:cubicBezTo>
                    <a:pt x="870" y="1328"/>
                    <a:pt x="873" y="1311"/>
                    <a:pt x="873" y="1294"/>
                  </a:cubicBezTo>
                  <a:cubicBezTo>
                    <a:pt x="873" y="1276"/>
                    <a:pt x="870" y="1259"/>
                    <a:pt x="863" y="1243"/>
                  </a:cubicBezTo>
                  <a:cubicBezTo>
                    <a:pt x="857" y="1228"/>
                    <a:pt x="847" y="1213"/>
                    <a:pt x="834" y="1201"/>
                  </a:cubicBezTo>
                  <a:cubicBezTo>
                    <a:pt x="822" y="1188"/>
                    <a:pt x="807" y="1178"/>
                    <a:pt x="792" y="1172"/>
                  </a:cubicBezTo>
                  <a:cubicBezTo>
                    <a:pt x="776" y="1165"/>
                    <a:pt x="759" y="1162"/>
                    <a:pt x="741" y="1162"/>
                  </a:cubicBezTo>
                  <a:cubicBezTo>
                    <a:pt x="610" y="1162"/>
                    <a:pt x="610" y="1162"/>
                    <a:pt x="610" y="1162"/>
                  </a:cubicBezTo>
                  <a:cubicBezTo>
                    <a:pt x="609" y="1162"/>
                    <a:pt x="609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9" y="1163"/>
                    <a:pt x="609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2" y="1165"/>
                    <a:pt x="611" y="1164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5"/>
                    <a:pt x="612" y="1164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12" y="416"/>
                    <a:pt x="603" y="407"/>
                    <a:pt x="592" y="407"/>
                  </a:cubicBezTo>
                  <a:cubicBezTo>
                    <a:pt x="581" y="407"/>
                    <a:pt x="572" y="416"/>
                    <a:pt x="572" y="42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4" name="PA_库_组合 53"/>
          <p:cNvGrpSpPr/>
          <p:nvPr>
            <p:custDataLst>
              <p:tags r:id="rId16"/>
            </p:custDataLst>
          </p:nvPr>
        </p:nvGrpSpPr>
        <p:grpSpPr>
          <a:xfrm>
            <a:off x="1513678" y="4662501"/>
            <a:ext cx="1166154" cy="1710074"/>
            <a:chOff x="5010151" y="1833563"/>
            <a:chExt cx="2174875" cy="3189288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5205413" y="1876425"/>
              <a:ext cx="1979613" cy="3103563"/>
            </a:xfrm>
            <a:custGeom>
              <a:avLst/>
              <a:gdLst>
                <a:gd name="T0" fmla="*/ 426 w 912"/>
                <a:gd name="T1" fmla="*/ 1437 h 1437"/>
                <a:gd name="T2" fmla="*/ 41 w 912"/>
                <a:gd name="T3" fmla="*/ 1318 h 1437"/>
                <a:gd name="T4" fmla="*/ 0 w 912"/>
                <a:gd name="T5" fmla="*/ 1243 h 1437"/>
                <a:gd name="T6" fmla="*/ 0 w 912"/>
                <a:gd name="T7" fmla="*/ 1232 h 1437"/>
                <a:gd name="T8" fmla="*/ 26 w 912"/>
                <a:gd name="T9" fmla="*/ 1157 h 1437"/>
                <a:gd name="T10" fmla="*/ 95 w 912"/>
                <a:gd name="T11" fmla="*/ 1119 h 1437"/>
                <a:gd name="T12" fmla="*/ 108 w 912"/>
                <a:gd name="T13" fmla="*/ 1119 h 1437"/>
                <a:gd name="T14" fmla="*/ 174 w 912"/>
                <a:gd name="T15" fmla="*/ 1139 h 1437"/>
                <a:gd name="T16" fmla="*/ 399 w 912"/>
                <a:gd name="T17" fmla="*/ 1212 h 1437"/>
                <a:gd name="T18" fmla="*/ 571 w 912"/>
                <a:gd name="T19" fmla="*/ 1162 h 1437"/>
                <a:gd name="T20" fmla="*/ 635 w 912"/>
                <a:gd name="T21" fmla="*/ 1020 h 1437"/>
                <a:gd name="T22" fmla="*/ 572 w 912"/>
                <a:gd name="T23" fmla="*/ 869 h 1437"/>
                <a:gd name="T24" fmla="*/ 353 w 912"/>
                <a:gd name="T25" fmla="*/ 802 h 1437"/>
                <a:gd name="T26" fmla="*/ 282 w 912"/>
                <a:gd name="T27" fmla="*/ 770 h 1437"/>
                <a:gd name="T28" fmla="*/ 253 w 912"/>
                <a:gd name="T29" fmla="*/ 700 h 1437"/>
                <a:gd name="T30" fmla="*/ 282 w 912"/>
                <a:gd name="T31" fmla="*/ 630 h 1437"/>
                <a:gd name="T32" fmla="*/ 351 w 912"/>
                <a:gd name="T33" fmla="*/ 596 h 1437"/>
                <a:gd name="T34" fmla="*/ 591 w 912"/>
                <a:gd name="T35" fmla="*/ 389 h 1437"/>
                <a:gd name="T36" fmla="*/ 542 w 912"/>
                <a:gd name="T37" fmla="*/ 261 h 1437"/>
                <a:gd name="T38" fmla="*/ 404 w 912"/>
                <a:gd name="T39" fmla="*/ 216 h 1437"/>
                <a:gd name="T40" fmla="*/ 229 w 912"/>
                <a:gd name="T41" fmla="*/ 271 h 1437"/>
                <a:gd name="T42" fmla="*/ 159 w 912"/>
                <a:gd name="T43" fmla="*/ 293 h 1437"/>
                <a:gd name="T44" fmla="*/ 147 w 912"/>
                <a:gd name="T45" fmla="*/ 293 h 1437"/>
                <a:gd name="T46" fmla="*/ 74 w 912"/>
                <a:gd name="T47" fmla="*/ 254 h 1437"/>
                <a:gd name="T48" fmla="*/ 46 w 912"/>
                <a:gd name="T49" fmla="*/ 187 h 1437"/>
                <a:gd name="T50" fmla="*/ 48 w 912"/>
                <a:gd name="T51" fmla="*/ 174 h 1437"/>
                <a:gd name="T52" fmla="*/ 90 w 912"/>
                <a:gd name="T53" fmla="*/ 102 h 1437"/>
                <a:gd name="T54" fmla="*/ 417 w 912"/>
                <a:gd name="T55" fmla="*/ 0 h 1437"/>
                <a:gd name="T56" fmla="*/ 745 w 912"/>
                <a:gd name="T57" fmla="*/ 97 h 1437"/>
                <a:gd name="T58" fmla="*/ 867 w 912"/>
                <a:gd name="T59" fmla="*/ 369 h 1437"/>
                <a:gd name="T60" fmla="*/ 808 w 912"/>
                <a:gd name="T61" fmla="*/ 559 h 1437"/>
                <a:gd name="T62" fmla="*/ 640 w 912"/>
                <a:gd name="T63" fmla="*/ 684 h 1437"/>
                <a:gd name="T64" fmla="*/ 635 w 912"/>
                <a:gd name="T65" fmla="*/ 690 h 1437"/>
                <a:gd name="T66" fmla="*/ 640 w 912"/>
                <a:gd name="T67" fmla="*/ 696 h 1437"/>
                <a:gd name="T68" fmla="*/ 838 w 912"/>
                <a:gd name="T69" fmla="*/ 818 h 1437"/>
                <a:gd name="T70" fmla="*/ 912 w 912"/>
                <a:gd name="T71" fmla="*/ 1035 h 1437"/>
                <a:gd name="T72" fmla="*/ 772 w 912"/>
                <a:gd name="T73" fmla="*/ 1328 h 1437"/>
                <a:gd name="T74" fmla="*/ 426 w 912"/>
                <a:gd name="T75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2" h="1437">
                  <a:moveTo>
                    <a:pt x="426" y="1437"/>
                  </a:moveTo>
                  <a:cubicBezTo>
                    <a:pt x="273" y="1437"/>
                    <a:pt x="144" y="1397"/>
                    <a:pt x="41" y="1318"/>
                  </a:cubicBezTo>
                  <a:cubicBezTo>
                    <a:pt x="16" y="1300"/>
                    <a:pt x="3" y="1275"/>
                    <a:pt x="0" y="1243"/>
                  </a:cubicBezTo>
                  <a:cubicBezTo>
                    <a:pt x="0" y="1239"/>
                    <a:pt x="0" y="1236"/>
                    <a:pt x="0" y="1232"/>
                  </a:cubicBezTo>
                  <a:cubicBezTo>
                    <a:pt x="0" y="1204"/>
                    <a:pt x="9" y="1179"/>
                    <a:pt x="26" y="1157"/>
                  </a:cubicBezTo>
                  <a:cubicBezTo>
                    <a:pt x="43" y="1135"/>
                    <a:pt x="66" y="1122"/>
                    <a:pt x="95" y="1119"/>
                  </a:cubicBezTo>
                  <a:cubicBezTo>
                    <a:pt x="99" y="1119"/>
                    <a:pt x="103" y="1119"/>
                    <a:pt x="108" y="1119"/>
                  </a:cubicBezTo>
                  <a:cubicBezTo>
                    <a:pt x="133" y="1119"/>
                    <a:pt x="155" y="1125"/>
                    <a:pt x="174" y="1139"/>
                  </a:cubicBezTo>
                  <a:cubicBezTo>
                    <a:pt x="246" y="1187"/>
                    <a:pt x="321" y="1212"/>
                    <a:pt x="399" y="1212"/>
                  </a:cubicBezTo>
                  <a:cubicBezTo>
                    <a:pt x="471" y="1212"/>
                    <a:pt x="528" y="1195"/>
                    <a:pt x="571" y="1162"/>
                  </a:cubicBezTo>
                  <a:cubicBezTo>
                    <a:pt x="613" y="1128"/>
                    <a:pt x="635" y="1081"/>
                    <a:pt x="635" y="1020"/>
                  </a:cubicBezTo>
                  <a:cubicBezTo>
                    <a:pt x="635" y="955"/>
                    <a:pt x="614" y="905"/>
                    <a:pt x="572" y="869"/>
                  </a:cubicBezTo>
                  <a:cubicBezTo>
                    <a:pt x="531" y="833"/>
                    <a:pt x="458" y="811"/>
                    <a:pt x="353" y="802"/>
                  </a:cubicBezTo>
                  <a:cubicBezTo>
                    <a:pt x="325" y="800"/>
                    <a:pt x="301" y="789"/>
                    <a:pt x="282" y="770"/>
                  </a:cubicBezTo>
                  <a:cubicBezTo>
                    <a:pt x="262" y="750"/>
                    <a:pt x="253" y="727"/>
                    <a:pt x="253" y="700"/>
                  </a:cubicBezTo>
                  <a:cubicBezTo>
                    <a:pt x="253" y="673"/>
                    <a:pt x="262" y="650"/>
                    <a:pt x="282" y="630"/>
                  </a:cubicBezTo>
                  <a:cubicBezTo>
                    <a:pt x="301" y="610"/>
                    <a:pt x="325" y="598"/>
                    <a:pt x="351" y="596"/>
                  </a:cubicBezTo>
                  <a:cubicBezTo>
                    <a:pt x="511" y="578"/>
                    <a:pt x="591" y="509"/>
                    <a:pt x="591" y="389"/>
                  </a:cubicBezTo>
                  <a:cubicBezTo>
                    <a:pt x="591" y="335"/>
                    <a:pt x="575" y="292"/>
                    <a:pt x="542" y="261"/>
                  </a:cubicBezTo>
                  <a:cubicBezTo>
                    <a:pt x="510" y="231"/>
                    <a:pt x="464" y="216"/>
                    <a:pt x="404" y="216"/>
                  </a:cubicBezTo>
                  <a:cubicBezTo>
                    <a:pt x="345" y="217"/>
                    <a:pt x="286" y="235"/>
                    <a:pt x="229" y="271"/>
                  </a:cubicBezTo>
                  <a:cubicBezTo>
                    <a:pt x="208" y="285"/>
                    <a:pt x="185" y="293"/>
                    <a:pt x="159" y="293"/>
                  </a:cubicBezTo>
                  <a:cubicBezTo>
                    <a:pt x="155" y="293"/>
                    <a:pt x="150" y="293"/>
                    <a:pt x="147" y="293"/>
                  </a:cubicBezTo>
                  <a:cubicBezTo>
                    <a:pt x="116" y="290"/>
                    <a:pt x="92" y="277"/>
                    <a:pt x="74" y="254"/>
                  </a:cubicBezTo>
                  <a:cubicBezTo>
                    <a:pt x="55" y="235"/>
                    <a:pt x="46" y="212"/>
                    <a:pt x="46" y="187"/>
                  </a:cubicBezTo>
                  <a:cubicBezTo>
                    <a:pt x="46" y="182"/>
                    <a:pt x="47" y="177"/>
                    <a:pt x="48" y="174"/>
                  </a:cubicBezTo>
                  <a:cubicBezTo>
                    <a:pt x="50" y="143"/>
                    <a:pt x="64" y="120"/>
                    <a:pt x="90" y="102"/>
                  </a:cubicBezTo>
                  <a:cubicBezTo>
                    <a:pt x="192" y="34"/>
                    <a:pt x="301" y="0"/>
                    <a:pt x="417" y="0"/>
                  </a:cubicBezTo>
                  <a:cubicBezTo>
                    <a:pt x="555" y="0"/>
                    <a:pt x="664" y="32"/>
                    <a:pt x="745" y="97"/>
                  </a:cubicBezTo>
                  <a:cubicBezTo>
                    <a:pt x="826" y="162"/>
                    <a:pt x="867" y="252"/>
                    <a:pt x="867" y="369"/>
                  </a:cubicBezTo>
                  <a:cubicBezTo>
                    <a:pt x="867" y="442"/>
                    <a:pt x="847" y="506"/>
                    <a:pt x="808" y="559"/>
                  </a:cubicBezTo>
                  <a:cubicBezTo>
                    <a:pt x="769" y="613"/>
                    <a:pt x="713" y="654"/>
                    <a:pt x="640" y="684"/>
                  </a:cubicBezTo>
                  <a:cubicBezTo>
                    <a:pt x="636" y="685"/>
                    <a:pt x="635" y="687"/>
                    <a:pt x="635" y="690"/>
                  </a:cubicBezTo>
                  <a:cubicBezTo>
                    <a:pt x="635" y="693"/>
                    <a:pt x="636" y="695"/>
                    <a:pt x="640" y="696"/>
                  </a:cubicBezTo>
                  <a:cubicBezTo>
                    <a:pt x="722" y="720"/>
                    <a:pt x="788" y="760"/>
                    <a:pt x="838" y="818"/>
                  </a:cubicBezTo>
                  <a:cubicBezTo>
                    <a:pt x="887" y="876"/>
                    <a:pt x="912" y="948"/>
                    <a:pt x="912" y="1035"/>
                  </a:cubicBezTo>
                  <a:cubicBezTo>
                    <a:pt x="912" y="1158"/>
                    <a:pt x="866" y="1255"/>
                    <a:pt x="772" y="1328"/>
                  </a:cubicBezTo>
                  <a:cubicBezTo>
                    <a:pt x="678" y="1400"/>
                    <a:pt x="563" y="1437"/>
                    <a:pt x="426" y="14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5338763" y="4298950"/>
              <a:ext cx="36513" cy="12700"/>
            </a:xfrm>
            <a:custGeom>
              <a:avLst/>
              <a:gdLst>
                <a:gd name="T0" fmla="*/ 17 w 17"/>
                <a:gd name="T1" fmla="*/ 0 h 6"/>
                <a:gd name="T2" fmla="*/ 0 w 17"/>
                <a:gd name="T3" fmla="*/ 6 h 6"/>
                <a:gd name="T4" fmla="*/ 17 w 1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1" y="2"/>
                    <a:pt x="6" y="4"/>
                    <a:pt x="0" y="6"/>
                  </a:cubicBezTo>
                  <a:cubicBezTo>
                    <a:pt x="6" y="4"/>
                    <a:pt x="11" y="2"/>
                    <a:pt x="1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5286376" y="4294188"/>
              <a:ext cx="627063" cy="200025"/>
            </a:xfrm>
            <a:custGeom>
              <a:avLst/>
              <a:gdLst>
                <a:gd name="T0" fmla="*/ 71 w 289"/>
                <a:gd name="T1" fmla="*/ 0 h 92"/>
                <a:gd name="T2" fmla="*/ 58 w 289"/>
                <a:gd name="T3" fmla="*/ 0 h 92"/>
                <a:gd name="T4" fmla="*/ 41 w 289"/>
                <a:gd name="T5" fmla="*/ 2 h 92"/>
                <a:gd name="T6" fmla="*/ 24 w 289"/>
                <a:gd name="T7" fmla="*/ 8 h 92"/>
                <a:gd name="T8" fmla="*/ 0 w 289"/>
                <a:gd name="T9" fmla="*/ 26 h 92"/>
                <a:gd name="T10" fmla="*/ 214 w 289"/>
                <a:gd name="T11" fmla="*/ 92 h 92"/>
                <a:gd name="T12" fmla="*/ 289 w 289"/>
                <a:gd name="T13" fmla="*/ 85 h 92"/>
                <a:gd name="T14" fmla="*/ 137 w 289"/>
                <a:gd name="T15" fmla="*/ 19 h 92"/>
                <a:gd name="T16" fmla="*/ 71 w 289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92">
                  <a:moveTo>
                    <a:pt x="71" y="0"/>
                  </a:moveTo>
                  <a:cubicBezTo>
                    <a:pt x="66" y="0"/>
                    <a:pt x="62" y="0"/>
                    <a:pt x="58" y="0"/>
                  </a:cubicBezTo>
                  <a:cubicBezTo>
                    <a:pt x="52" y="0"/>
                    <a:pt x="47" y="1"/>
                    <a:pt x="41" y="2"/>
                  </a:cubicBezTo>
                  <a:cubicBezTo>
                    <a:pt x="35" y="4"/>
                    <a:pt x="30" y="6"/>
                    <a:pt x="24" y="8"/>
                  </a:cubicBezTo>
                  <a:cubicBezTo>
                    <a:pt x="15" y="13"/>
                    <a:pt x="7" y="19"/>
                    <a:pt x="0" y="26"/>
                  </a:cubicBezTo>
                  <a:cubicBezTo>
                    <a:pt x="68" y="70"/>
                    <a:pt x="140" y="92"/>
                    <a:pt x="214" y="92"/>
                  </a:cubicBezTo>
                  <a:cubicBezTo>
                    <a:pt x="241" y="92"/>
                    <a:pt x="266" y="90"/>
                    <a:pt x="289" y="85"/>
                  </a:cubicBezTo>
                  <a:cubicBezTo>
                    <a:pt x="237" y="75"/>
                    <a:pt x="186" y="53"/>
                    <a:pt x="137" y="19"/>
                  </a:cubicBezTo>
                  <a:cubicBezTo>
                    <a:pt x="118" y="6"/>
                    <a:pt x="96" y="0"/>
                    <a:pt x="71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5429251" y="2481263"/>
              <a:ext cx="76200" cy="25400"/>
            </a:xfrm>
            <a:custGeom>
              <a:avLst/>
              <a:gdLst>
                <a:gd name="T0" fmla="*/ 0 w 35"/>
                <a:gd name="T1" fmla="*/ 0 h 12"/>
                <a:gd name="T2" fmla="*/ 35 w 35"/>
                <a:gd name="T3" fmla="*/ 12 h 12"/>
                <a:gd name="T4" fmla="*/ 0 w 3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11" y="6"/>
                    <a:pt x="22" y="10"/>
                    <a:pt x="35" y="12"/>
                  </a:cubicBezTo>
                  <a:cubicBezTo>
                    <a:pt x="22" y="10"/>
                    <a:pt x="11" y="6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5392738" y="2343150"/>
              <a:ext cx="531813" cy="163513"/>
            </a:xfrm>
            <a:custGeom>
              <a:avLst/>
              <a:gdLst>
                <a:gd name="T0" fmla="*/ 170 w 245"/>
                <a:gd name="T1" fmla="*/ 0 h 76"/>
                <a:gd name="T2" fmla="*/ 0 w 245"/>
                <a:gd name="T3" fmla="*/ 51 h 76"/>
                <a:gd name="T4" fmla="*/ 17 w 245"/>
                <a:gd name="T5" fmla="*/ 64 h 76"/>
                <a:gd name="T6" fmla="*/ 52 w 245"/>
                <a:gd name="T7" fmla="*/ 76 h 76"/>
                <a:gd name="T8" fmla="*/ 61 w 245"/>
                <a:gd name="T9" fmla="*/ 76 h 76"/>
                <a:gd name="T10" fmla="*/ 73 w 245"/>
                <a:gd name="T11" fmla="*/ 76 h 76"/>
                <a:gd name="T12" fmla="*/ 143 w 245"/>
                <a:gd name="T13" fmla="*/ 54 h 76"/>
                <a:gd name="T14" fmla="*/ 245 w 245"/>
                <a:gd name="T15" fmla="*/ 10 h 76"/>
                <a:gd name="T16" fmla="*/ 170 w 245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76">
                  <a:moveTo>
                    <a:pt x="170" y="0"/>
                  </a:moveTo>
                  <a:cubicBezTo>
                    <a:pt x="112" y="1"/>
                    <a:pt x="56" y="18"/>
                    <a:pt x="0" y="51"/>
                  </a:cubicBezTo>
                  <a:cubicBezTo>
                    <a:pt x="5" y="56"/>
                    <a:pt x="11" y="60"/>
                    <a:pt x="17" y="64"/>
                  </a:cubicBezTo>
                  <a:cubicBezTo>
                    <a:pt x="28" y="70"/>
                    <a:pt x="39" y="74"/>
                    <a:pt x="52" y="76"/>
                  </a:cubicBezTo>
                  <a:cubicBezTo>
                    <a:pt x="55" y="76"/>
                    <a:pt x="58" y="76"/>
                    <a:pt x="61" y="76"/>
                  </a:cubicBezTo>
                  <a:cubicBezTo>
                    <a:pt x="64" y="76"/>
                    <a:pt x="69" y="76"/>
                    <a:pt x="73" y="76"/>
                  </a:cubicBezTo>
                  <a:cubicBezTo>
                    <a:pt x="99" y="76"/>
                    <a:pt x="122" y="69"/>
                    <a:pt x="143" y="54"/>
                  </a:cubicBezTo>
                  <a:cubicBezTo>
                    <a:pt x="177" y="33"/>
                    <a:pt x="211" y="19"/>
                    <a:pt x="245" y="10"/>
                  </a:cubicBezTo>
                  <a:cubicBezTo>
                    <a:pt x="223" y="3"/>
                    <a:pt x="198" y="0"/>
                    <a:pt x="170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5964238" y="1876425"/>
              <a:ext cx="1220788" cy="2235200"/>
            </a:xfrm>
            <a:custGeom>
              <a:avLst/>
              <a:gdLst>
                <a:gd name="T0" fmla="*/ 286 w 563"/>
                <a:gd name="T1" fmla="*/ 690 h 1035"/>
                <a:gd name="T2" fmla="*/ 286 w 563"/>
                <a:gd name="T3" fmla="*/ 690 h 1035"/>
                <a:gd name="T4" fmla="*/ 291 w 563"/>
                <a:gd name="T5" fmla="*/ 696 h 1035"/>
                <a:gd name="T6" fmla="*/ 489 w 563"/>
                <a:gd name="T7" fmla="*/ 818 h 1035"/>
                <a:gd name="T8" fmla="*/ 563 w 563"/>
                <a:gd name="T9" fmla="*/ 1035 h 1035"/>
                <a:gd name="T10" fmla="*/ 563 w 563"/>
                <a:gd name="T11" fmla="*/ 1034 h 1035"/>
                <a:gd name="T12" fmla="*/ 489 w 563"/>
                <a:gd name="T13" fmla="*/ 818 h 1035"/>
                <a:gd name="T14" fmla="*/ 291 w 563"/>
                <a:gd name="T15" fmla="*/ 696 h 1035"/>
                <a:gd name="T16" fmla="*/ 286 w 563"/>
                <a:gd name="T17" fmla="*/ 690 h 1035"/>
                <a:gd name="T18" fmla="*/ 68 w 563"/>
                <a:gd name="T19" fmla="*/ 0 h 1035"/>
                <a:gd name="T20" fmla="*/ 0 w 563"/>
                <a:gd name="T21" fmla="*/ 4 h 1035"/>
                <a:gd name="T22" fmla="*/ 0 w 563"/>
                <a:gd name="T23" fmla="*/ 4 h 1035"/>
                <a:gd name="T24" fmla="*/ 68 w 563"/>
                <a:gd name="T25" fmla="*/ 0 h 1035"/>
                <a:gd name="T26" fmla="*/ 396 w 563"/>
                <a:gd name="T27" fmla="*/ 97 h 1035"/>
                <a:gd name="T28" fmla="*/ 518 w 563"/>
                <a:gd name="T29" fmla="*/ 369 h 1035"/>
                <a:gd name="T30" fmla="*/ 518 w 563"/>
                <a:gd name="T31" fmla="*/ 369 h 1035"/>
                <a:gd name="T32" fmla="*/ 396 w 563"/>
                <a:gd name="T33" fmla="*/ 97 h 1035"/>
                <a:gd name="T34" fmla="*/ 68 w 563"/>
                <a:gd name="T3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" h="1035">
                  <a:moveTo>
                    <a:pt x="286" y="690"/>
                  </a:moveTo>
                  <a:cubicBezTo>
                    <a:pt x="286" y="690"/>
                    <a:pt x="286" y="690"/>
                    <a:pt x="286" y="690"/>
                  </a:cubicBezTo>
                  <a:cubicBezTo>
                    <a:pt x="286" y="693"/>
                    <a:pt x="287" y="695"/>
                    <a:pt x="291" y="696"/>
                  </a:cubicBezTo>
                  <a:cubicBezTo>
                    <a:pt x="373" y="720"/>
                    <a:pt x="439" y="760"/>
                    <a:pt x="489" y="818"/>
                  </a:cubicBezTo>
                  <a:cubicBezTo>
                    <a:pt x="538" y="876"/>
                    <a:pt x="563" y="948"/>
                    <a:pt x="563" y="1035"/>
                  </a:cubicBezTo>
                  <a:cubicBezTo>
                    <a:pt x="563" y="1035"/>
                    <a:pt x="563" y="1035"/>
                    <a:pt x="563" y="1034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3" y="1"/>
                    <a:pt x="45" y="0"/>
                    <a:pt x="68" y="0"/>
                  </a:cubicBezTo>
                  <a:cubicBezTo>
                    <a:pt x="206" y="0"/>
                    <a:pt x="315" y="32"/>
                    <a:pt x="396" y="97"/>
                  </a:cubicBezTo>
                  <a:cubicBezTo>
                    <a:pt x="477" y="162"/>
                    <a:pt x="518" y="252"/>
                    <a:pt x="518" y="369"/>
                  </a:cubicBezTo>
                  <a:cubicBezTo>
                    <a:pt x="518" y="369"/>
                    <a:pt x="518" y="369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5964238" y="1876425"/>
              <a:ext cx="1220788" cy="3103563"/>
            </a:xfrm>
            <a:custGeom>
              <a:avLst/>
              <a:gdLst>
                <a:gd name="T0" fmla="*/ 68 w 563"/>
                <a:gd name="T1" fmla="*/ 0 h 1437"/>
                <a:gd name="T2" fmla="*/ 0 w 563"/>
                <a:gd name="T3" fmla="*/ 4 h 1437"/>
                <a:gd name="T4" fmla="*/ 248 w 563"/>
                <a:gd name="T5" fmla="*/ 97 h 1437"/>
                <a:gd name="T6" fmla="*/ 370 w 563"/>
                <a:gd name="T7" fmla="*/ 369 h 1437"/>
                <a:gd name="T8" fmla="*/ 311 w 563"/>
                <a:gd name="T9" fmla="*/ 559 h 1437"/>
                <a:gd name="T10" fmla="*/ 143 w 563"/>
                <a:gd name="T11" fmla="*/ 684 h 1437"/>
                <a:gd name="T12" fmla="*/ 138 w 563"/>
                <a:gd name="T13" fmla="*/ 690 h 1437"/>
                <a:gd name="T14" fmla="*/ 143 w 563"/>
                <a:gd name="T15" fmla="*/ 696 h 1437"/>
                <a:gd name="T16" fmla="*/ 341 w 563"/>
                <a:gd name="T17" fmla="*/ 818 h 1437"/>
                <a:gd name="T18" fmla="*/ 415 w 563"/>
                <a:gd name="T19" fmla="*/ 1034 h 1437"/>
                <a:gd name="T20" fmla="*/ 275 w 563"/>
                <a:gd name="T21" fmla="*/ 1328 h 1437"/>
                <a:gd name="T22" fmla="*/ 0 w 563"/>
                <a:gd name="T23" fmla="*/ 1433 h 1437"/>
                <a:gd name="T24" fmla="*/ 77 w 563"/>
                <a:gd name="T25" fmla="*/ 1437 h 1437"/>
                <a:gd name="T26" fmla="*/ 423 w 563"/>
                <a:gd name="T27" fmla="*/ 1328 h 1437"/>
                <a:gd name="T28" fmla="*/ 563 w 563"/>
                <a:gd name="T29" fmla="*/ 1035 h 1437"/>
                <a:gd name="T30" fmla="*/ 489 w 563"/>
                <a:gd name="T31" fmla="*/ 818 h 1437"/>
                <a:gd name="T32" fmla="*/ 291 w 563"/>
                <a:gd name="T33" fmla="*/ 696 h 1437"/>
                <a:gd name="T34" fmla="*/ 286 w 563"/>
                <a:gd name="T35" fmla="*/ 690 h 1437"/>
                <a:gd name="T36" fmla="*/ 286 w 563"/>
                <a:gd name="T37" fmla="*/ 690 h 1437"/>
                <a:gd name="T38" fmla="*/ 286 w 563"/>
                <a:gd name="T39" fmla="*/ 690 h 1437"/>
                <a:gd name="T40" fmla="*/ 291 w 563"/>
                <a:gd name="T41" fmla="*/ 684 h 1437"/>
                <a:gd name="T42" fmla="*/ 459 w 563"/>
                <a:gd name="T43" fmla="*/ 559 h 1437"/>
                <a:gd name="T44" fmla="*/ 518 w 563"/>
                <a:gd name="T45" fmla="*/ 369 h 1437"/>
                <a:gd name="T46" fmla="*/ 396 w 563"/>
                <a:gd name="T47" fmla="*/ 97 h 1437"/>
                <a:gd name="T48" fmla="*/ 68 w 563"/>
                <a:gd name="T4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3" h="1437"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101" y="15"/>
                    <a:pt x="184" y="45"/>
                    <a:pt x="248" y="97"/>
                  </a:cubicBezTo>
                  <a:cubicBezTo>
                    <a:pt x="329" y="162"/>
                    <a:pt x="370" y="252"/>
                    <a:pt x="370" y="369"/>
                  </a:cubicBezTo>
                  <a:cubicBezTo>
                    <a:pt x="370" y="442"/>
                    <a:pt x="350" y="506"/>
                    <a:pt x="311" y="559"/>
                  </a:cubicBezTo>
                  <a:cubicBezTo>
                    <a:pt x="272" y="613"/>
                    <a:pt x="216" y="654"/>
                    <a:pt x="143" y="684"/>
                  </a:cubicBezTo>
                  <a:cubicBezTo>
                    <a:pt x="139" y="685"/>
                    <a:pt x="138" y="687"/>
                    <a:pt x="138" y="690"/>
                  </a:cubicBezTo>
                  <a:cubicBezTo>
                    <a:pt x="138" y="693"/>
                    <a:pt x="139" y="695"/>
                    <a:pt x="143" y="696"/>
                  </a:cubicBezTo>
                  <a:cubicBezTo>
                    <a:pt x="225" y="720"/>
                    <a:pt x="291" y="760"/>
                    <a:pt x="341" y="818"/>
                  </a:cubicBezTo>
                  <a:cubicBezTo>
                    <a:pt x="390" y="876"/>
                    <a:pt x="415" y="948"/>
                    <a:pt x="415" y="1034"/>
                  </a:cubicBezTo>
                  <a:cubicBezTo>
                    <a:pt x="415" y="1158"/>
                    <a:pt x="369" y="1255"/>
                    <a:pt x="275" y="1328"/>
                  </a:cubicBezTo>
                  <a:cubicBezTo>
                    <a:pt x="198" y="1387"/>
                    <a:pt x="106" y="1422"/>
                    <a:pt x="0" y="1433"/>
                  </a:cubicBezTo>
                  <a:cubicBezTo>
                    <a:pt x="25" y="1435"/>
                    <a:pt x="51" y="1437"/>
                    <a:pt x="77" y="1437"/>
                  </a:cubicBezTo>
                  <a:cubicBezTo>
                    <a:pt x="214" y="1437"/>
                    <a:pt x="329" y="1400"/>
                    <a:pt x="423" y="1328"/>
                  </a:cubicBezTo>
                  <a:cubicBezTo>
                    <a:pt x="517" y="1255"/>
                    <a:pt x="563" y="1158"/>
                    <a:pt x="563" y="1035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87"/>
                    <a:pt x="287" y="685"/>
                    <a:pt x="291" y="684"/>
                  </a:cubicBezTo>
                  <a:cubicBezTo>
                    <a:pt x="364" y="654"/>
                    <a:pt x="420" y="613"/>
                    <a:pt x="459" y="559"/>
                  </a:cubicBezTo>
                  <a:cubicBezTo>
                    <a:pt x="498" y="506"/>
                    <a:pt x="518" y="442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5010151" y="1833563"/>
              <a:ext cx="2066925" cy="3189288"/>
            </a:xfrm>
            <a:custGeom>
              <a:avLst/>
              <a:gdLst>
                <a:gd name="T0" fmla="*/ 49 w 952"/>
                <a:gd name="T1" fmla="*/ 1354 h 1477"/>
                <a:gd name="T2" fmla="*/ 0 w 952"/>
                <a:gd name="T3" fmla="*/ 1263 h 1477"/>
                <a:gd name="T4" fmla="*/ 30 w 952"/>
                <a:gd name="T5" fmla="*/ 1165 h 1477"/>
                <a:gd name="T6" fmla="*/ 115 w 952"/>
                <a:gd name="T7" fmla="*/ 1119 h 1477"/>
                <a:gd name="T8" fmla="*/ 205 w 952"/>
                <a:gd name="T9" fmla="*/ 1142 h 1477"/>
                <a:gd name="T10" fmla="*/ 355 w 952"/>
                <a:gd name="T11" fmla="*/ 1227 h 1477"/>
                <a:gd name="T12" fmla="*/ 183 w 952"/>
                <a:gd name="T13" fmla="*/ 1175 h 1477"/>
                <a:gd name="T14" fmla="*/ 117 w 952"/>
                <a:gd name="T15" fmla="*/ 1159 h 1477"/>
                <a:gd name="T16" fmla="*/ 40 w 952"/>
                <a:gd name="T17" fmla="*/ 1252 h 1477"/>
                <a:gd name="T18" fmla="*/ 73 w 952"/>
                <a:gd name="T19" fmla="*/ 1322 h 1477"/>
                <a:gd name="T20" fmla="*/ 779 w 952"/>
                <a:gd name="T21" fmla="*/ 1332 h 1477"/>
                <a:gd name="T22" fmla="*/ 868 w 952"/>
                <a:gd name="T23" fmla="*/ 886 h 1477"/>
                <a:gd name="T24" fmla="*/ 902 w 952"/>
                <a:gd name="T25" fmla="*/ 865 h 1477"/>
                <a:gd name="T26" fmla="*/ 804 w 952"/>
                <a:gd name="T27" fmla="*/ 1364 h 1477"/>
                <a:gd name="T28" fmla="*/ 505 w 952"/>
                <a:gd name="T29" fmla="*/ 1242 h 1477"/>
                <a:gd name="T30" fmla="*/ 500 w 952"/>
                <a:gd name="T31" fmla="*/ 1203 h 1477"/>
                <a:gd name="T32" fmla="*/ 635 w 952"/>
                <a:gd name="T33" fmla="*/ 1040 h 1477"/>
                <a:gd name="T34" fmla="*/ 372 w 952"/>
                <a:gd name="T35" fmla="*/ 842 h 1477"/>
                <a:gd name="T36" fmla="*/ 253 w 952"/>
                <a:gd name="T37" fmla="*/ 720 h 1477"/>
                <a:gd name="T38" fmla="*/ 369 w 952"/>
                <a:gd name="T39" fmla="*/ 596 h 1477"/>
                <a:gd name="T40" fmla="*/ 549 w 952"/>
                <a:gd name="T41" fmla="*/ 296 h 1477"/>
                <a:gd name="T42" fmla="*/ 260 w 952"/>
                <a:gd name="T43" fmla="*/ 307 h 1477"/>
                <a:gd name="T44" fmla="*/ 165 w 952"/>
                <a:gd name="T45" fmla="*/ 332 h 1477"/>
                <a:gd name="T46" fmla="*/ 46 w 952"/>
                <a:gd name="T47" fmla="*/ 207 h 1477"/>
                <a:gd name="T48" fmla="*/ 86 w 952"/>
                <a:gd name="T49" fmla="*/ 207 h 1477"/>
                <a:gd name="T50" fmla="*/ 109 w 952"/>
                <a:gd name="T51" fmla="*/ 262 h 1477"/>
                <a:gd name="T52" fmla="*/ 179 w 952"/>
                <a:gd name="T53" fmla="*/ 293 h 1477"/>
                <a:gd name="T54" fmla="*/ 238 w 952"/>
                <a:gd name="T55" fmla="*/ 274 h 1477"/>
                <a:gd name="T56" fmla="*/ 424 w 952"/>
                <a:gd name="T57" fmla="*/ 216 h 1477"/>
                <a:gd name="T58" fmla="*/ 631 w 952"/>
                <a:gd name="T59" fmla="*/ 409 h 1477"/>
                <a:gd name="T60" fmla="*/ 374 w 952"/>
                <a:gd name="T61" fmla="*/ 636 h 1477"/>
                <a:gd name="T62" fmla="*/ 316 w 952"/>
                <a:gd name="T63" fmla="*/ 664 h 1477"/>
                <a:gd name="T64" fmla="*/ 316 w 952"/>
                <a:gd name="T65" fmla="*/ 775 h 1477"/>
                <a:gd name="T66" fmla="*/ 606 w 952"/>
                <a:gd name="T67" fmla="*/ 874 h 1477"/>
                <a:gd name="T68" fmla="*/ 603 w 952"/>
                <a:gd name="T69" fmla="*/ 1197 h 1477"/>
                <a:gd name="T70" fmla="*/ 505 w 952"/>
                <a:gd name="T71" fmla="*/ 1242 h 1477"/>
                <a:gd name="T72" fmla="*/ 842 w 952"/>
                <a:gd name="T73" fmla="*/ 851 h 1477"/>
                <a:gd name="T74" fmla="*/ 654 w 952"/>
                <a:gd name="T75" fmla="*/ 735 h 1477"/>
                <a:gd name="T76" fmla="*/ 653 w 952"/>
                <a:gd name="T77" fmla="*/ 685 h 1477"/>
                <a:gd name="T78" fmla="*/ 867 w 952"/>
                <a:gd name="T79" fmla="*/ 389 h 1477"/>
                <a:gd name="T80" fmla="*/ 839 w 952"/>
                <a:gd name="T81" fmla="*/ 199 h 1477"/>
                <a:gd name="T82" fmla="*/ 907 w 952"/>
                <a:gd name="T83" fmla="*/ 389 h 1477"/>
                <a:gd name="T84" fmla="*/ 700 w 952"/>
                <a:gd name="T85" fmla="*/ 708 h 1477"/>
                <a:gd name="T86" fmla="*/ 871 w 952"/>
                <a:gd name="T87" fmla="*/ 853 h 1477"/>
                <a:gd name="T88" fmla="*/ 660 w 952"/>
                <a:gd name="T89" fmla="*/ 704 h 1477"/>
                <a:gd name="T90" fmla="*/ 822 w 952"/>
                <a:gd name="T91" fmla="*/ 196 h 1477"/>
                <a:gd name="T92" fmla="*/ 779 w 952"/>
                <a:gd name="T93" fmla="*/ 156 h 1477"/>
                <a:gd name="T94" fmla="*/ 807 w 952"/>
                <a:gd name="T95" fmla="*/ 128 h 1477"/>
                <a:gd name="T96" fmla="*/ 834 w 952"/>
                <a:gd name="T97" fmla="*/ 192 h 1477"/>
                <a:gd name="T98" fmla="*/ 86 w 952"/>
                <a:gd name="T99" fmla="*/ 165 h 1477"/>
                <a:gd name="T100" fmla="*/ 70 w 952"/>
                <a:gd name="T101" fmla="*/ 133 h 1477"/>
                <a:gd name="T102" fmla="*/ 437 w 952"/>
                <a:gd name="T103" fmla="*/ 0 h 1477"/>
                <a:gd name="T104" fmla="*/ 771 w 952"/>
                <a:gd name="T105" fmla="*/ 121 h 1477"/>
                <a:gd name="T106" fmla="*/ 437 w 952"/>
                <a:gd name="T107" fmla="*/ 40 h 1477"/>
                <a:gd name="T108" fmla="*/ 102 w 952"/>
                <a:gd name="T109" fmla="*/ 157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2" h="1477">
                  <a:moveTo>
                    <a:pt x="446" y="1477"/>
                  </a:moveTo>
                  <a:cubicBezTo>
                    <a:pt x="289" y="1477"/>
                    <a:pt x="155" y="1435"/>
                    <a:pt x="49" y="1354"/>
                  </a:cubicBezTo>
                  <a:cubicBezTo>
                    <a:pt x="20" y="1332"/>
                    <a:pt x="3" y="1302"/>
                    <a:pt x="1" y="1264"/>
                  </a:cubicBezTo>
                  <a:cubicBezTo>
                    <a:pt x="0" y="1263"/>
                    <a:pt x="0" y="1263"/>
                    <a:pt x="0" y="1263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0" y="1219"/>
                    <a:pt x="10" y="1190"/>
                    <a:pt x="30" y="1165"/>
                  </a:cubicBezTo>
                  <a:cubicBezTo>
                    <a:pt x="51" y="1139"/>
                    <a:pt x="78" y="1123"/>
                    <a:pt x="113" y="1119"/>
                  </a:cubicBezTo>
                  <a:cubicBezTo>
                    <a:pt x="115" y="1119"/>
                    <a:pt x="115" y="1119"/>
                    <a:pt x="115" y="1119"/>
                  </a:cubicBezTo>
                  <a:cubicBezTo>
                    <a:pt x="128" y="1119"/>
                    <a:pt x="128" y="1119"/>
                    <a:pt x="128" y="1119"/>
                  </a:cubicBezTo>
                  <a:cubicBezTo>
                    <a:pt x="157" y="1119"/>
                    <a:pt x="183" y="1127"/>
                    <a:pt x="205" y="1142"/>
                  </a:cubicBezTo>
                  <a:cubicBezTo>
                    <a:pt x="249" y="1172"/>
                    <a:pt x="294" y="1192"/>
                    <a:pt x="340" y="1203"/>
                  </a:cubicBezTo>
                  <a:cubicBezTo>
                    <a:pt x="350" y="1205"/>
                    <a:pt x="357" y="1216"/>
                    <a:pt x="355" y="1227"/>
                  </a:cubicBezTo>
                  <a:cubicBezTo>
                    <a:pt x="352" y="1238"/>
                    <a:pt x="341" y="1244"/>
                    <a:pt x="331" y="1242"/>
                  </a:cubicBezTo>
                  <a:cubicBezTo>
                    <a:pt x="280" y="1230"/>
                    <a:pt x="230" y="1208"/>
                    <a:pt x="183" y="1175"/>
                  </a:cubicBezTo>
                  <a:cubicBezTo>
                    <a:pt x="166" y="1164"/>
                    <a:pt x="149" y="1159"/>
                    <a:pt x="128" y="1159"/>
                  </a:cubicBezTo>
                  <a:cubicBezTo>
                    <a:pt x="117" y="1159"/>
                    <a:pt x="117" y="1159"/>
                    <a:pt x="117" y="1159"/>
                  </a:cubicBezTo>
                  <a:cubicBezTo>
                    <a:pt x="93" y="1162"/>
                    <a:pt x="75" y="1172"/>
                    <a:pt x="62" y="1189"/>
                  </a:cubicBezTo>
                  <a:cubicBezTo>
                    <a:pt x="47" y="1208"/>
                    <a:pt x="40" y="1228"/>
                    <a:pt x="40" y="1252"/>
                  </a:cubicBezTo>
                  <a:cubicBezTo>
                    <a:pt x="40" y="1262"/>
                    <a:pt x="40" y="1262"/>
                    <a:pt x="40" y="1262"/>
                  </a:cubicBezTo>
                  <a:cubicBezTo>
                    <a:pt x="43" y="1288"/>
                    <a:pt x="53" y="1307"/>
                    <a:pt x="73" y="1322"/>
                  </a:cubicBezTo>
                  <a:cubicBezTo>
                    <a:pt x="172" y="1398"/>
                    <a:pt x="298" y="1437"/>
                    <a:pt x="446" y="1437"/>
                  </a:cubicBezTo>
                  <a:cubicBezTo>
                    <a:pt x="578" y="1437"/>
                    <a:pt x="690" y="1401"/>
                    <a:pt x="779" y="1332"/>
                  </a:cubicBezTo>
                  <a:cubicBezTo>
                    <a:pt x="869" y="1263"/>
                    <a:pt x="912" y="1172"/>
                    <a:pt x="912" y="1055"/>
                  </a:cubicBezTo>
                  <a:cubicBezTo>
                    <a:pt x="912" y="990"/>
                    <a:pt x="898" y="934"/>
                    <a:pt x="868" y="886"/>
                  </a:cubicBezTo>
                  <a:cubicBezTo>
                    <a:pt x="863" y="877"/>
                    <a:pt x="865" y="865"/>
                    <a:pt x="875" y="859"/>
                  </a:cubicBezTo>
                  <a:cubicBezTo>
                    <a:pt x="884" y="853"/>
                    <a:pt x="897" y="856"/>
                    <a:pt x="902" y="865"/>
                  </a:cubicBezTo>
                  <a:cubicBezTo>
                    <a:pt x="936" y="919"/>
                    <a:pt x="952" y="983"/>
                    <a:pt x="952" y="1055"/>
                  </a:cubicBezTo>
                  <a:cubicBezTo>
                    <a:pt x="952" y="1184"/>
                    <a:pt x="902" y="1288"/>
                    <a:pt x="804" y="1364"/>
                  </a:cubicBezTo>
                  <a:cubicBezTo>
                    <a:pt x="707" y="1439"/>
                    <a:pt x="587" y="1477"/>
                    <a:pt x="446" y="1477"/>
                  </a:cubicBezTo>
                  <a:close/>
                  <a:moveTo>
                    <a:pt x="505" y="1242"/>
                  </a:moveTo>
                  <a:cubicBezTo>
                    <a:pt x="496" y="1242"/>
                    <a:pt x="488" y="1236"/>
                    <a:pt x="486" y="1227"/>
                  </a:cubicBezTo>
                  <a:cubicBezTo>
                    <a:pt x="483" y="1216"/>
                    <a:pt x="489" y="1205"/>
                    <a:pt x="500" y="1203"/>
                  </a:cubicBezTo>
                  <a:cubicBezTo>
                    <a:pt x="530" y="1195"/>
                    <a:pt x="557" y="1183"/>
                    <a:pt x="578" y="1166"/>
                  </a:cubicBezTo>
                  <a:cubicBezTo>
                    <a:pt x="616" y="1136"/>
                    <a:pt x="635" y="1095"/>
                    <a:pt x="635" y="1040"/>
                  </a:cubicBezTo>
                  <a:cubicBezTo>
                    <a:pt x="635" y="981"/>
                    <a:pt x="617" y="937"/>
                    <a:pt x="579" y="904"/>
                  </a:cubicBezTo>
                  <a:cubicBezTo>
                    <a:pt x="541" y="871"/>
                    <a:pt x="472" y="851"/>
                    <a:pt x="372" y="842"/>
                  </a:cubicBezTo>
                  <a:cubicBezTo>
                    <a:pt x="339" y="840"/>
                    <a:pt x="311" y="827"/>
                    <a:pt x="288" y="804"/>
                  </a:cubicBezTo>
                  <a:cubicBezTo>
                    <a:pt x="264" y="780"/>
                    <a:pt x="253" y="752"/>
                    <a:pt x="253" y="720"/>
                  </a:cubicBezTo>
                  <a:cubicBezTo>
                    <a:pt x="253" y="688"/>
                    <a:pt x="264" y="660"/>
                    <a:pt x="288" y="636"/>
                  </a:cubicBezTo>
                  <a:cubicBezTo>
                    <a:pt x="310" y="612"/>
                    <a:pt x="338" y="599"/>
                    <a:pt x="369" y="596"/>
                  </a:cubicBezTo>
                  <a:cubicBezTo>
                    <a:pt x="518" y="579"/>
                    <a:pt x="591" y="518"/>
                    <a:pt x="591" y="409"/>
                  </a:cubicBezTo>
                  <a:cubicBezTo>
                    <a:pt x="591" y="360"/>
                    <a:pt x="577" y="323"/>
                    <a:pt x="549" y="296"/>
                  </a:cubicBezTo>
                  <a:cubicBezTo>
                    <a:pt x="520" y="269"/>
                    <a:pt x="479" y="256"/>
                    <a:pt x="425" y="256"/>
                  </a:cubicBezTo>
                  <a:cubicBezTo>
                    <a:pt x="369" y="257"/>
                    <a:pt x="314" y="274"/>
                    <a:pt x="260" y="307"/>
                  </a:cubicBezTo>
                  <a:cubicBezTo>
                    <a:pt x="236" y="324"/>
                    <a:pt x="209" y="333"/>
                    <a:pt x="179" y="333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29" y="330"/>
                    <a:pt x="100" y="314"/>
                    <a:pt x="78" y="287"/>
                  </a:cubicBezTo>
                  <a:cubicBezTo>
                    <a:pt x="57" y="264"/>
                    <a:pt x="46" y="237"/>
                    <a:pt x="46" y="207"/>
                  </a:cubicBezTo>
                  <a:cubicBezTo>
                    <a:pt x="46" y="196"/>
                    <a:pt x="55" y="187"/>
                    <a:pt x="66" y="187"/>
                  </a:cubicBezTo>
                  <a:cubicBezTo>
                    <a:pt x="77" y="187"/>
                    <a:pt x="86" y="196"/>
                    <a:pt x="86" y="207"/>
                  </a:cubicBezTo>
                  <a:cubicBezTo>
                    <a:pt x="86" y="227"/>
                    <a:pt x="93" y="245"/>
                    <a:pt x="108" y="260"/>
                  </a:cubicBezTo>
                  <a:cubicBezTo>
                    <a:pt x="109" y="262"/>
                    <a:pt x="109" y="262"/>
                    <a:pt x="109" y="262"/>
                  </a:cubicBezTo>
                  <a:cubicBezTo>
                    <a:pt x="124" y="280"/>
                    <a:pt x="143" y="290"/>
                    <a:pt x="167" y="293"/>
                  </a:cubicBezTo>
                  <a:cubicBezTo>
                    <a:pt x="179" y="293"/>
                    <a:pt x="179" y="293"/>
                    <a:pt x="179" y="293"/>
                  </a:cubicBezTo>
                  <a:cubicBezTo>
                    <a:pt x="201" y="293"/>
                    <a:pt x="220" y="287"/>
                    <a:pt x="237" y="274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98" y="237"/>
                    <a:pt x="361" y="217"/>
                    <a:pt x="424" y="216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489" y="216"/>
                    <a:pt x="540" y="233"/>
                    <a:pt x="576" y="267"/>
                  </a:cubicBezTo>
                  <a:cubicBezTo>
                    <a:pt x="612" y="301"/>
                    <a:pt x="631" y="349"/>
                    <a:pt x="631" y="409"/>
                  </a:cubicBezTo>
                  <a:cubicBezTo>
                    <a:pt x="631" y="475"/>
                    <a:pt x="608" y="528"/>
                    <a:pt x="564" y="566"/>
                  </a:cubicBezTo>
                  <a:cubicBezTo>
                    <a:pt x="521" y="603"/>
                    <a:pt x="457" y="626"/>
                    <a:pt x="374" y="636"/>
                  </a:cubicBezTo>
                  <a:cubicBezTo>
                    <a:pt x="373" y="636"/>
                    <a:pt x="373" y="636"/>
                    <a:pt x="373" y="636"/>
                  </a:cubicBezTo>
                  <a:cubicBezTo>
                    <a:pt x="351" y="638"/>
                    <a:pt x="332" y="647"/>
                    <a:pt x="316" y="664"/>
                  </a:cubicBezTo>
                  <a:cubicBezTo>
                    <a:pt x="300" y="680"/>
                    <a:pt x="293" y="699"/>
                    <a:pt x="293" y="720"/>
                  </a:cubicBezTo>
                  <a:cubicBezTo>
                    <a:pt x="293" y="742"/>
                    <a:pt x="300" y="760"/>
                    <a:pt x="316" y="775"/>
                  </a:cubicBezTo>
                  <a:cubicBezTo>
                    <a:pt x="332" y="792"/>
                    <a:pt x="351" y="801"/>
                    <a:pt x="375" y="803"/>
                  </a:cubicBezTo>
                  <a:cubicBezTo>
                    <a:pt x="485" y="812"/>
                    <a:pt x="560" y="835"/>
                    <a:pt x="606" y="874"/>
                  </a:cubicBezTo>
                  <a:cubicBezTo>
                    <a:pt x="651" y="914"/>
                    <a:pt x="675" y="970"/>
                    <a:pt x="675" y="1040"/>
                  </a:cubicBezTo>
                  <a:cubicBezTo>
                    <a:pt x="675" y="1107"/>
                    <a:pt x="651" y="1160"/>
                    <a:pt x="603" y="1197"/>
                  </a:cubicBezTo>
                  <a:cubicBezTo>
                    <a:pt x="577" y="1218"/>
                    <a:pt x="546" y="1233"/>
                    <a:pt x="510" y="1242"/>
                  </a:cubicBezTo>
                  <a:cubicBezTo>
                    <a:pt x="508" y="1242"/>
                    <a:pt x="507" y="1242"/>
                    <a:pt x="505" y="1242"/>
                  </a:cubicBezTo>
                  <a:close/>
                  <a:moveTo>
                    <a:pt x="858" y="858"/>
                  </a:moveTo>
                  <a:cubicBezTo>
                    <a:pt x="852" y="858"/>
                    <a:pt x="846" y="856"/>
                    <a:pt x="842" y="851"/>
                  </a:cubicBezTo>
                  <a:cubicBezTo>
                    <a:pt x="795" y="796"/>
                    <a:pt x="732" y="758"/>
                    <a:pt x="655" y="736"/>
                  </a:cubicBezTo>
                  <a:cubicBezTo>
                    <a:pt x="654" y="735"/>
                    <a:pt x="654" y="735"/>
                    <a:pt x="654" y="735"/>
                  </a:cubicBezTo>
                  <a:cubicBezTo>
                    <a:pt x="642" y="732"/>
                    <a:pt x="635" y="722"/>
                    <a:pt x="635" y="710"/>
                  </a:cubicBezTo>
                  <a:cubicBezTo>
                    <a:pt x="635" y="699"/>
                    <a:pt x="642" y="689"/>
                    <a:pt x="653" y="685"/>
                  </a:cubicBezTo>
                  <a:cubicBezTo>
                    <a:pt x="722" y="657"/>
                    <a:pt x="776" y="618"/>
                    <a:pt x="812" y="568"/>
                  </a:cubicBezTo>
                  <a:cubicBezTo>
                    <a:pt x="848" y="518"/>
                    <a:pt x="867" y="458"/>
                    <a:pt x="867" y="389"/>
                  </a:cubicBezTo>
                  <a:cubicBezTo>
                    <a:pt x="867" y="327"/>
                    <a:pt x="855" y="272"/>
                    <a:pt x="831" y="226"/>
                  </a:cubicBezTo>
                  <a:cubicBezTo>
                    <a:pt x="825" y="216"/>
                    <a:pt x="829" y="204"/>
                    <a:pt x="839" y="199"/>
                  </a:cubicBezTo>
                  <a:cubicBezTo>
                    <a:pt x="849" y="194"/>
                    <a:pt x="861" y="198"/>
                    <a:pt x="866" y="208"/>
                  </a:cubicBezTo>
                  <a:cubicBezTo>
                    <a:pt x="893" y="259"/>
                    <a:pt x="907" y="321"/>
                    <a:pt x="907" y="389"/>
                  </a:cubicBezTo>
                  <a:cubicBezTo>
                    <a:pt x="907" y="466"/>
                    <a:pt x="886" y="534"/>
                    <a:pt x="844" y="591"/>
                  </a:cubicBezTo>
                  <a:cubicBezTo>
                    <a:pt x="809" y="639"/>
                    <a:pt x="761" y="679"/>
                    <a:pt x="700" y="708"/>
                  </a:cubicBezTo>
                  <a:cubicBezTo>
                    <a:pt x="769" y="733"/>
                    <a:pt x="827" y="773"/>
                    <a:pt x="873" y="825"/>
                  </a:cubicBezTo>
                  <a:cubicBezTo>
                    <a:pt x="880" y="833"/>
                    <a:pt x="879" y="846"/>
                    <a:pt x="871" y="853"/>
                  </a:cubicBezTo>
                  <a:cubicBezTo>
                    <a:pt x="867" y="856"/>
                    <a:pt x="862" y="858"/>
                    <a:pt x="858" y="858"/>
                  </a:cubicBezTo>
                  <a:close/>
                  <a:moveTo>
                    <a:pt x="660" y="704"/>
                  </a:moveTo>
                  <a:cubicBezTo>
                    <a:pt x="660" y="704"/>
                    <a:pt x="660" y="704"/>
                    <a:pt x="660" y="704"/>
                  </a:cubicBezTo>
                  <a:close/>
                  <a:moveTo>
                    <a:pt x="822" y="196"/>
                  </a:moveTo>
                  <a:cubicBezTo>
                    <a:pt x="816" y="196"/>
                    <a:pt x="810" y="193"/>
                    <a:pt x="806" y="188"/>
                  </a:cubicBezTo>
                  <a:cubicBezTo>
                    <a:pt x="798" y="177"/>
                    <a:pt x="789" y="166"/>
                    <a:pt x="779" y="156"/>
                  </a:cubicBezTo>
                  <a:cubicBezTo>
                    <a:pt x="771" y="148"/>
                    <a:pt x="771" y="135"/>
                    <a:pt x="779" y="128"/>
                  </a:cubicBezTo>
                  <a:cubicBezTo>
                    <a:pt x="787" y="120"/>
                    <a:pt x="800" y="120"/>
                    <a:pt x="807" y="128"/>
                  </a:cubicBezTo>
                  <a:cubicBezTo>
                    <a:pt x="819" y="139"/>
                    <a:pt x="829" y="151"/>
                    <a:pt x="839" y="164"/>
                  </a:cubicBezTo>
                  <a:cubicBezTo>
                    <a:pt x="845" y="173"/>
                    <a:pt x="843" y="185"/>
                    <a:pt x="834" y="192"/>
                  </a:cubicBezTo>
                  <a:cubicBezTo>
                    <a:pt x="831" y="195"/>
                    <a:pt x="827" y="196"/>
                    <a:pt x="822" y="196"/>
                  </a:cubicBezTo>
                  <a:close/>
                  <a:moveTo>
                    <a:pt x="86" y="165"/>
                  </a:moveTo>
                  <a:cubicBezTo>
                    <a:pt x="81" y="165"/>
                    <a:pt x="77" y="164"/>
                    <a:pt x="74" y="161"/>
                  </a:cubicBezTo>
                  <a:cubicBezTo>
                    <a:pt x="65" y="155"/>
                    <a:pt x="63" y="142"/>
                    <a:pt x="70" y="133"/>
                  </a:cubicBezTo>
                  <a:cubicBezTo>
                    <a:pt x="77" y="123"/>
                    <a:pt x="87" y="114"/>
                    <a:pt x="99" y="106"/>
                  </a:cubicBezTo>
                  <a:cubicBezTo>
                    <a:pt x="204" y="36"/>
                    <a:pt x="318" y="0"/>
                    <a:pt x="437" y="0"/>
                  </a:cubicBezTo>
                  <a:cubicBezTo>
                    <a:pt x="573" y="0"/>
                    <a:pt x="684" y="31"/>
                    <a:pt x="767" y="93"/>
                  </a:cubicBezTo>
                  <a:cubicBezTo>
                    <a:pt x="776" y="99"/>
                    <a:pt x="777" y="112"/>
                    <a:pt x="771" y="121"/>
                  </a:cubicBezTo>
                  <a:cubicBezTo>
                    <a:pt x="764" y="130"/>
                    <a:pt x="752" y="132"/>
                    <a:pt x="743" y="125"/>
                  </a:cubicBezTo>
                  <a:cubicBezTo>
                    <a:pt x="667" y="69"/>
                    <a:pt x="564" y="40"/>
                    <a:pt x="437" y="40"/>
                  </a:cubicBezTo>
                  <a:cubicBezTo>
                    <a:pt x="326" y="40"/>
                    <a:pt x="220" y="73"/>
                    <a:pt x="121" y="139"/>
                  </a:cubicBezTo>
                  <a:cubicBezTo>
                    <a:pt x="113" y="144"/>
                    <a:pt x="107" y="151"/>
                    <a:pt x="102" y="157"/>
                  </a:cubicBezTo>
                  <a:cubicBezTo>
                    <a:pt x="98" y="162"/>
                    <a:pt x="92" y="165"/>
                    <a:pt x="86" y="16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0" name="弧形 89"/>
          <p:cNvSpPr/>
          <p:nvPr/>
        </p:nvSpPr>
        <p:spPr>
          <a:xfrm rot="10800000">
            <a:off x="1899126" y="3673091"/>
            <a:ext cx="4880402" cy="4880402"/>
          </a:xfrm>
          <a:prstGeom prst="arc">
            <a:avLst>
              <a:gd name="adj1" fmla="val 2845684"/>
              <a:gd name="adj2" fmla="val 6317064"/>
            </a:avLst>
          </a:prstGeom>
          <a:noFill/>
          <a:ln w="6667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弧形 90"/>
          <p:cNvSpPr/>
          <p:nvPr/>
        </p:nvSpPr>
        <p:spPr>
          <a:xfrm rot="10800000" flipH="1" flipV="1">
            <a:off x="5042637" y="-1777143"/>
            <a:ext cx="4880402" cy="4880402"/>
          </a:xfrm>
          <a:prstGeom prst="arc">
            <a:avLst>
              <a:gd name="adj1" fmla="val 2845684"/>
              <a:gd name="adj2" fmla="val 6317064"/>
            </a:avLst>
          </a:prstGeom>
          <a:noFill/>
          <a:ln w="6667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弧形 91"/>
          <p:cNvSpPr/>
          <p:nvPr/>
        </p:nvSpPr>
        <p:spPr>
          <a:xfrm rot="10800000" flipH="1">
            <a:off x="5042637" y="3673091"/>
            <a:ext cx="4880402" cy="4880402"/>
          </a:xfrm>
          <a:prstGeom prst="arc">
            <a:avLst>
              <a:gd name="adj1" fmla="val 2845684"/>
              <a:gd name="adj2" fmla="val 6317064"/>
            </a:avLst>
          </a:prstGeom>
          <a:noFill/>
          <a:ln w="6667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D6A6893-C352-4668-BF23-ACF165914AA7}"/>
              </a:ext>
            </a:extLst>
          </p:cNvPr>
          <p:cNvGrpSpPr/>
          <p:nvPr/>
        </p:nvGrpSpPr>
        <p:grpSpPr>
          <a:xfrm>
            <a:off x="3341888" y="1270334"/>
            <a:ext cx="5275190" cy="3888828"/>
            <a:chOff x="2559581" y="538142"/>
            <a:chExt cx="7344901" cy="5414602"/>
          </a:xfrm>
        </p:grpSpPr>
        <p:sp>
          <p:nvSpPr>
            <p:cNvPr id="131" name="Freeform 34">
              <a:extLst>
                <a:ext uri="{FF2B5EF4-FFF2-40B4-BE49-F238E27FC236}">
                  <a16:creationId xmlns:a16="http://schemas.microsoft.com/office/drawing/2014/main" id="{9A93487E-5025-4B50-B408-7759BA44A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814" y="4479456"/>
              <a:ext cx="1847150" cy="1429157"/>
            </a:xfrm>
            <a:custGeom>
              <a:avLst/>
              <a:gdLst>
                <a:gd name="T0" fmla="*/ 4448 w 4448"/>
                <a:gd name="T1" fmla="*/ 1728 h 3452"/>
                <a:gd name="T2" fmla="*/ 4448 w 4448"/>
                <a:gd name="T3" fmla="*/ 1724 h 3452"/>
                <a:gd name="T4" fmla="*/ 4104 w 4448"/>
                <a:gd name="T5" fmla="*/ 1380 h 3452"/>
                <a:gd name="T6" fmla="*/ 3336 w 4448"/>
                <a:gd name="T7" fmla="*/ 1380 h 3452"/>
                <a:gd name="T8" fmla="*/ 2992 w 4448"/>
                <a:gd name="T9" fmla="*/ 1036 h 3452"/>
                <a:gd name="T10" fmla="*/ 2992 w 4448"/>
                <a:gd name="T11" fmla="*/ 1032 h 3452"/>
                <a:gd name="T12" fmla="*/ 3336 w 4448"/>
                <a:gd name="T13" fmla="*/ 688 h 3452"/>
                <a:gd name="T14" fmla="*/ 3348 w 4448"/>
                <a:gd name="T15" fmla="*/ 688 h 3452"/>
                <a:gd name="T16" fmla="*/ 3692 w 4448"/>
                <a:gd name="T17" fmla="*/ 344 h 3452"/>
                <a:gd name="T18" fmla="*/ 3692 w 4448"/>
                <a:gd name="T19" fmla="*/ 344 h 3452"/>
                <a:gd name="T20" fmla="*/ 3348 w 4448"/>
                <a:gd name="T21" fmla="*/ 0 h 3452"/>
                <a:gd name="T22" fmla="*/ 688 w 4448"/>
                <a:gd name="T23" fmla="*/ 0 h 3452"/>
                <a:gd name="T24" fmla="*/ 344 w 4448"/>
                <a:gd name="T25" fmla="*/ 344 h 3452"/>
                <a:gd name="T26" fmla="*/ 344 w 4448"/>
                <a:gd name="T27" fmla="*/ 344 h 3452"/>
                <a:gd name="T28" fmla="*/ 688 w 4448"/>
                <a:gd name="T29" fmla="*/ 688 h 3452"/>
                <a:gd name="T30" fmla="*/ 1812 w 4448"/>
                <a:gd name="T31" fmla="*/ 688 h 3452"/>
                <a:gd name="T32" fmla="*/ 2156 w 4448"/>
                <a:gd name="T33" fmla="*/ 1032 h 3452"/>
                <a:gd name="T34" fmla="*/ 2156 w 4448"/>
                <a:gd name="T35" fmla="*/ 1036 h 3452"/>
                <a:gd name="T36" fmla="*/ 1812 w 4448"/>
                <a:gd name="T37" fmla="*/ 1380 h 3452"/>
                <a:gd name="T38" fmla="*/ 1644 w 4448"/>
                <a:gd name="T39" fmla="*/ 1380 h 3452"/>
                <a:gd name="T40" fmla="*/ 1300 w 4448"/>
                <a:gd name="T41" fmla="*/ 1724 h 3452"/>
                <a:gd name="T42" fmla="*/ 1300 w 4448"/>
                <a:gd name="T43" fmla="*/ 1728 h 3452"/>
                <a:gd name="T44" fmla="*/ 1644 w 4448"/>
                <a:gd name="T45" fmla="*/ 2072 h 3452"/>
                <a:gd name="T46" fmla="*/ 2196 w 4448"/>
                <a:gd name="T47" fmla="*/ 2072 h 3452"/>
                <a:gd name="T48" fmla="*/ 2540 w 4448"/>
                <a:gd name="T49" fmla="*/ 2416 h 3452"/>
                <a:gd name="T50" fmla="*/ 2540 w 4448"/>
                <a:gd name="T51" fmla="*/ 2416 h 3452"/>
                <a:gd name="T52" fmla="*/ 2196 w 4448"/>
                <a:gd name="T53" fmla="*/ 2760 h 3452"/>
                <a:gd name="T54" fmla="*/ 344 w 4448"/>
                <a:gd name="T55" fmla="*/ 2760 h 3452"/>
                <a:gd name="T56" fmla="*/ 0 w 4448"/>
                <a:gd name="T57" fmla="*/ 3104 h 3452"/>
                <a:gd name="T58" fmla="*/ 0 w 4448"/>
                <a:gd name="T59" fmla="*/ 3108 h 3452"/>
                <a:gd name="T60" fmla="*/ 344 w 4448"/>
                <a:gd name="T61" fmla="*/ 3452 h 3452"/>
                <a:gd name="T62" fmla="*/ 3888 w 4448"/>
                <a:gd name="T63" fmla="*/ 3452 h 3452"/>
                <a:gd name="T64" fmla="*/ 4232 w 4448"/>
                <a:gd name="T65" fmla="*/ 3108 h 3452"/>
                <a:gd name="T66" fmla="*/ 4232 w 4448"/>
                <a:gd name="T67" fmla="*/ 3104 h 3452"/>
                <a:gd name="T68" fmla="*/ 3888 w 4448"/>
                <a:gd name="T69" fmla="*/ 2760 h 3452"/>
                <a:gd name="T70" fmla="*/ 3720 w 4448"/>
                <a:gd name="T71" fmla="*/ 2760 h 3452"/>
                <a:gd name="T72" fmla="*/ 3376 w 4448"/>
                <a:gd name="T73" fmla="*/ 2416 h 3452"/>
                <a:gd name="T74" fmla="*/ 3376 w 4448"/>
                <a:gd name="T75" fmla="*/ 2416 h 3452"/>
                <a:gd name="T76" fmla="*/ 3720 w 4448"/>
                <a:gd name="T77" fmla="*/ 2072 h 3452"/>
                <a:gd name="T78" fmla="*/ 4104 w 4448"/>
                <a:gd name="T79" fmla="*/ 2072 h 3452"/>
                <a:gd name="T80" fmla="*/ 4448 w 4448"/>
                <a:gd name="T81" fmla="*/ 1728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48" h="3452">
                  <a:moveTo>
                    <a:pt x="4448" y="1728"/>
                  </a:moveTo>
                  <a:cubicBezTo>
                    <a:pt x="4448" y="1724"/>
                    <a:pt x="4448" y="1724"/>
                    <a:pt x="4448" y="1724"/>
                  </a:cubicBezTo>
                  <a:cubicBezTo>
                    <a:pt x="4448" y="1534"/>
                    <a:pt x="4294" y="1380"/>
                    <a:pt x="4104" y="1380"/>
                  </a:cubicBezTo>
                  <a:cubicBezTo>
                    <a:pt x="3336" y="1380"/>
                    <a:pt x="3336" y="1380"/>
                    <a:pt x="3336" y="1380"/>
                  </a:cubicBezTo>
                  <a:cubicBezTo>
                    <a:pt x="3146" y="1380"/>
                    <a:pt x="2992" y="1226"/>
                    <a:pt x="2992" y="1036"/>
                  </a:cubicBezTo>
                  <a:cubicBezTo>
                    <a:pt x="2992" y="1032"/>
                    <a:pt x="2992" y="1032"/>
                    <a:pt x="2992" y="1032"/>
                  </a:cubicBezTo>
                  <a:cubicBezTo>
                    <a:pt x="2992" y="842"/>
                    <a:pt x="3146" y="688"/>
                    <a:pt x="3336" y="688"/>
                  </a:cubicBezTo>
                  <a:cubicBezTo>
                    <a:pt x="3348" y="688"/>
                    <a:pt x="3348" y="688"/>
                    <a:pt x="3348" y="688"/>
                  </a:cubicBezTo>
                  <a:cubicBezTo>
                    <a:pt x="3538" y="688"/>
                    <a:pt x="3692" y="534"/>
                    <a:pt x="3692" y="344"/>
                  </a:cubicBezTo>
                  <a:cubicBezTo>
                    <a:pt x="3692" y="344"/>
                    <a:pt x="3692" y="344"/>
                    <a:pt x="3692" y="344"/>
                  </a:cubicBezTo>
                  <a:cubicBezTo>
                    <a:pt x="3692" y="154"/>
                    <a:pt x="3538" y="0"/>
                    <a:pt x="3348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498" y="0"/>
                    <a:pt x="344" y="154"/>
                    <a:pt x="344" y="344"/>
                  </a:cubicBezTo>
                  <a:cubicBezTo>
                    <a:pt x="344" y="344"/>
                    <a:pt x="344" y="344"/>
                    <a:pt x="344" y="344"/>
                  </a:cubicBezTo>
                  <a:cubicBezTo>
                    <a:pt x="344" y="534"/>
                    <a:pt x="498" y="688"/>
                    <a:pt x="688" y="688"/>
                  </a:cubicBezTo>
                  <a:cubicBezTo>
                    <a:pt x="1812" y="688"/>
                    <a:pt x="1812" y="688"/>
                    <a:pt x="1812" y="688"/>
                  </a:cubicBezTo>
                  <a:cubicBezTo>
                    <a:pt x="2002" y="688"/>
                    <a:pt x="2156" y="842"/>
                    <a:pt x="2156" y="1032"/>
                  </a:cubicBezTo>
                  <a:cubicBezTo>
                    <a:pt x="2156" y="1036"/>
                    <a:pt x="2156" y="1036"/>
                    <a:pt x="2156" y="1036"/>
                  </a:cubicBezTo>
                  <a:cubicBezTo>
                    <a:pt x="2156" y="1226"/>
                    <a:pt x="2002" y="1380"/>
                    <a:pt x="1812" y="1380"/>
                  </a:cubicBezTo>
                  <a:cubicBezTo>
                    <a:pt x="1644" y="1380"/>
                    <a:pt x="1644" y="1380"/>
                    <a:pt x="1644" y="1380"/>
                  </a:cubicBezTo>
                  <a:cubicBezTo>
                    <a:pt x="1454" y="1380"/>
                    <a:pt x="1300" y="1534"/>
                    <a:pt x="1300" y="1724"/>
                  </a:cubicBezTo>
                  <a:cubicBezTo>
                    <a:pt x="1300" y="1728"/>
                    <a:pt x="1300" y="1728"/>
                    <a:pt x="1300" y="1728"/>
                  </a:cubicBezTo>
                  <a:cubicBezTo>
                    <a:pt x="1300" y="1918"/>
                    <a:pt x="1454" y="2072"/>
                    <a:pt x="1644" y="2072"/>
                  </a:cubicBezTo>
                  <a:cubicBezTo>
                    <a:pt x="2196" y="2072"/>
                    <a:pt x="2196" y="2072"/>
                    <a:pt x="2196" y="2072"/>
                  </a:cubicBezTo>
                  <a:cubicBezTo>
                    <a:pt x="2386" y="2072"/>
                    <a:pt x="2540" y="2226"/>
                    <a:pt x="2540" y="2416"/>
                  </a:cubicBezTo>
                  <a:cubicBezTo>
                    <a:pt x="2540" y="2416"/>
                    <a:pt x="2540" y="2416"/>
                    <a:pt x="2540" y="2416"/>
                  </a:cubicBezTo>
                  <a:cubicBezTo>
                    <a:pt x="2540" y="2606"/>
                    <a:pt x="2386" y="2760"/>
                    <a:pt x="2196" y="2760"/>
                  </a:cubicBezTo>
                  <a:cubicBezTo>
                    <a:pt x="344" y="2760"/>
                    <a:pt x="344" y="2760"/>
                    <a:pt x="344" y="2760"/>
                  </a:cubicBezTo>
                  <a:cubicBezTo>
                    <a:pt x="154" y="2760"/>
                    <a:pt x="0" y="2914"/>
                    <a:pt x="0" y="3104"/>
                  </a:cubicBezTo>
                  <a:cubicBezTo>
                    <a:pt x="0" y="3108"/>
                    <a:pt x="0" y="3108"/>
                    <a:pt x="0" y="3108"/>
                  </a:cubicBezTo>
                  <a:cubicBezTo>
                    <a:pt x="0" y="3298"/>
                    <a:pt x="154" y="3452"/>
                    <a:pt x="344" y="3452"/>
                  </a:cubicBezTo>
                  <a:cubicBezTo>
                    <a:pt x="3888" y="3452"/>
                    <a:pt x="3888" y="3452"/>
                    <a:pt x="3888" y="3452"/>
                  </a:cubicBezTo>
                  <a:cubicBezTo>
                    <a:pt x="4078" y="3452"/>
                    <a:pt x="4232" y="3298"/>
                    <a:pt x="4232" y="3108"/>
                  </a:cubicBezTo>
                  <a:cubicBezTo>
                    <a:pt x="4232" y="3104"/>
                    <a:pt x="4232" y="3104"/>
                    <a:pt x="4232" y="3104"/>
                  </a:cubicBezTo>
                  <a:cubicBezTo>
                    <a:pt x="4232" y="2914"/>
                    <a:pt x="4078" y="2760"/>
                    <a:pt x="3888" y="2760"/>
                  </a:cubicBezTo>
                  <a:cubicBezTo>
                    <a:pt x="3720" y="2760"/>
                    <a:pt x="3720" y="2760"/>
                    <a:pt x="3720" y="2760"/>
                  </a:cubicBezTo>
                  <a:cubicBezTo>
                    <a:pt x="3530" y="2760"/>
                    <a:pt x="3376" y="2606"/>
                    <a:pt x="3376" y="2416"/>
                  </a:cubicBezTo>
                  <a:cubicBezTo>
                    <a:pt x="3376" y="2416"/>
                    <a:pt x="3376" y="2416"/>
                    <a:pt x="3376" y="2416"/>
                  </a:cubicBezTo>
                  <a:cubicBezTo>
                    <a:pt x="3376" y="2226"/>
                    <a:pt x="3530" y="2072"/>
                    <a:pt x="3720" y="2072"/>
                  </a:cubicBezTo>
                  <a:cubicBezTo>
                    <a:pt x="4104" y="2072"/>
                    <a:pt x="4104" y="2072"/>
                    <a:pt x="4104" y="2072"/>
                  </a:cubicBezTo>
                  <a:cubicBezTo>
                    <a:pt x="4294" y="2072"/>
                    <a:pt x="4448" y="1918"/>
                    <a:pt x="4448" y="172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DD2AC67A-BE18-46FE-A991-D7DEBC318A29}"/>
                </a:ext>
              </a:extLst>
            </p:cNvPr>
            <p:cNvSpPr/>
            <p:nvPr/>
          </p:nvSpPr>
          <p:spPr>
            <a:xfrm>
              <a:off x="4007439" y="1243584"/>
              <a:ext cx="4709160" cy="47091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任意多边形 22">
              <a:extLst>
                <a:ext uri="{FF2B5EF4-FFF2-40B4-BE49-F238E27FC236}">
                  <a16:creationId xmlns:a16="http://schemas.microsoft.com/office/drawing/2014/main" id="{F47BD237-A2F2-4DE2-90A1-5129595EF735}"/>
                </a:ext>
              </a:extLst>
            </p:cNvPr>
            <p:cNvSpPr/>
            <p:nvPr/>
          </p:nvSpPr>
          <p:spPr>
            <a:xfrm>
              <a:off x="4404873" y="1745340"/>
              <a:ext cx="4311726" cy="4207404"/>
            </a:xfrm>
            <a:custGeom>
              <a:avLst/>
              <a:gdLst>
                <a:gd name="connsiteX0" fmla="*/ 3406848 w 4311726"/>
                <a:gd name="connsiteY0" fmla="*/ 0 h 4207404"/>
                <a:gd name="connsiteX1" fmla="*/ 3454878 w 4311726"/>
                <a:gd name="connsiteY1" fmla="*/ 35916 h 4207404"/>
                <a:gd name="connsiteX2" fmla="*/ 4311726 w 4311726"/>
                <a:gd name="connsiteY2" fmla="*/ 1852824 h 4207404"/>
                <a:gd name="connsiteX3" fmla="*/ 1957146 w 4311726"/>
                <a:gd name="connsiteY3" fmla="*/ 4207404 h 4207404"/>
                <a:gd name="connsiteX4" fmla="*/ 4691 w 4311726"/>
                <a:gd name="connsiteY4" fmla="*/ 3169292 h 4207404"/>
                <a:gd name="connsiteX5" fmla="*/ 0 w 4311726"/>
                <a:gd name="connsiteY5" fmla="*/ 3161571 h 4207404"/>
                <a:gd name="connsiteX6" fmla="*/ 133234 w 4311726"/>
                <a:gd name="connsiteY6" fmla="*/ 3261201 h 4207404"/>
                <a:gd name="connsiteX7" fmla="*/ 1449702 w 4311726"/>
                <a:gd name="connsiteY7" fmla="*/ 3663326 h 4207404"/>
                <a:gd name="connsiteX8" fmla="*/ 3804282 w 4311726"/>
                <a:gd name="connsiteY8" fmla="*/ 1308746 h 4207404"/>
                <a:gd name="connsiteX9" fmla="*/ 3520097 w 4311726"/>
                <a:gd name="connsiteY9" fmla="*/ 186413 h 420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1726" h="4207404">
                  <a:moveTo>
                    <a:pt x="3406848" y="0"/>
                  </a:moveTo>
                  <a:lnTo>
                    <a:pt x="3454878" y="35916"/>
                  </a:lnTo>
                  <a:cubicBezTo>
                    <a:pt x="3978177" y="467780"/>
                    <a:pt x="4311726" y="1121350"/>
                    <a:pt x="4311726" y="1852824"/>
                  </a:cubicBezTo>
                  <a:cubicBezTo>
                    <a:pt x="4311726" y="3153223"/>
                    <a:pt x="3257545" y="4207404"/>
                    <a:pt x="1957146" y="4207404"/>
                  </a:cubicBezTo>
                  <a:cubicBezTo>
                    <a:pt x="1144397" y="4207404"/>
                    <a:pt x="427826" y="3795615"/>
                    <a:pt x="4691" y="3169292"/>
                  </a:cubicBezTo>
                  <a:lnTo>
                    <a:pt x="0" y="3161571"/>
                  </a:lnTo>
                  <a:lnTo>
                    <a:pt x="133234" y="3261201"/>
                  </a:lnTo>
                  <a:cubicBezTo>
                    <a:pt x="509027" y="3515082"/>
                    <a:pt x="962052" y="3663326"/>
                    <a:pt x="1449702" y="3663326"/>
                  </a:cubicBezTo>
                  <a:cubicBezTo>
                    <a:pt x="2750101" y="3663326"/>
                    <a:pt x="3804282" y="2609145"/>
                    <a:pt x="3804282" y="1308746"/>
                  </a:cubicBezTo>
                  <a:cubicBezTo>
                    <a:pt x="3804282" y="902372"/>
                    <a:pt x="3701335" y="520042"/>
                    <a:pt x="3520097" y="18641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0924829A-B99B-42A0-A211-A712036AD9A4}"/>
                </a:ext>
              </a:extLst>
            </p:cNvPr>
            <p:cNvGrpSpPr/>
            <p:nvPr/>
          </p:nvGrpSpPr>
          <p:grpSpPr>
            <a:xfrm>
              <a:off x="3653505" y="996696"/>
              <a:ext cx="4884992" cy="4867786"/>
              <a:chOff x="4743450" y="2082801"/>
              <a:chExt cx="2705101" cy="2695575"/>
            </a:xfrm>
          </p:grpSpPr>
          <p:sp>
            <p:nvSpPr>
              <p:cNvPr id="135" name="Freeform 5">
                <a:extLst>
                  <a:ext uri="{FF2B5EF4-FFF2-40B4-BE49-F238E27FC236}">
                    <a16:creationId xmlns:a16="http://schemas.microsoft.com/office/drawing/2014/main" id="{32E9DFB3-0E35-456B-B8AB-E921665B8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213" y="2082801"/>
                <a:ext cx="1811338" cy="611188"/>
              </a:xfrm>
              <a:custGeom>
                <a:avLst/>
                <a:gdLst>
                  <a:gd name="T0" fmla="*/ 814 w 836"/>
                  <a:gd name="T1" fmla="*/ 283 h 283"/>
                  <a:gd name="T2" fmla="*/ 797 w 836"/>
                  <a:gd name="T3" fmla="*/ 275 h 283"/>
                  <a:gd name="T4" fmla="*/ 329 w 836"/>
                  <a:gd name="T5" fmla="*/ 40 h 283"/>
                  <a:gd name="T6" fmla="*/ 33 w 836"/>
                  <a:gd name="T7" fmla="*/ 121 h 283"/>
                  <a:gd name="T8" fmla="*/ 5 w 836"/>
                  <a:gd name="T9" fmla="*/ 114 h 283"/>
                  <a:gd name="T10" fmla="*/ 12 w 836"/>
                  <a:gd name="T11" fmla="*/ 86 h 283"/>
                  <a:gd name="T12" fmla="*/ 329 w 836"/>
                  <a:gd name="T13" fmla="*/ 0 h 283"/>
                  <a:gd name="T14" fmla="*/ 614 w 836"/>
                  <a:gd name="T15" fmla="*/ 68 h 283"/>
                  <a:gd name="T16" fmla="*/ 830 w 836"/>
                  <a:gd name="T17" fmla="*/ 251 h 283"/>
                  <a:gd name="T18" fmla="*/ 825 w 836"/>
                  <a:gd name="T19" fmla="*/ 279 h 283"/>
                  <a:gd name="T20" fmla="*/ 814 w 836"/>
                  <a:gd name="T2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6" h="283">
                    <a:moveTo>
                      <a:pt x="814" y="283"/>
                    </a:moveTo>
                    <a:cubicBezTo>
                      <a:pt x="807" y="283"/>
                      <a:pt x="801" y="280"/>
                      <a:pt x="797" y="275"/>
                    </a:cubicBezTo>
                    <a:cubicBezTo>
                      <a:pt x="686" y="126"/>
                      <a:pt x="515" y="40"/>
                      <a:pt x="329" y="40"/>
                    </a:cubicBezTo>
                    <a:cubicBezTo>
                      <a:pt x="225" y="40"/>
                      <a:pt x="122" y="68"/>
                      <a:pt x="33" y="121"/>
                    </a:cubicBezTo>
                    <a:cubicBezTo>
                      <a:pt x="23" y="127"/>
                      <a:pt x="11" y="123"/>
                      <a:pt x="5" y="114"/>
                    </a:cubicBezTo>
                    <a:cubicBezTo>
                      <a:pt x="0" y="104"/>
                      <a:pt x="3" y="92"/>
                      <a:pt x="12" y="86"/>
                    </a:cubicBezTo>
                    <a:cubicBezTo>
                      <a:pt x="108" y="30"/>
                      <a:pt x="218" y="0"/>
                      <a:pt x="329" y="0"/>
                    </a:cubicBezTo>
                    <a:cubicBezTo>
                      <a:pt x="430" y="0"/>
                      <a:pt x="525" y="23"/>
                      <a:pt x="614" y="68"/>
                    </a:cubicBezTo>
                    <a:cubicBezTo>
                      <a:pt x="698" y="112"/>
                      <a:pt x="773" y="175"/>
                      <a:pt x="830" y="251"/>
                    </a:cubicBezTo>
                    <a:cubicBezTo>
                      <a:pt x="836" y="260"/>
                      <a:pt x="834" y="272"/>
                      <a:pt x="825" y="279"/>
                    </a:cubicBezTo>
                    <a:cubicBezTo>
                      <a:pt x="822" y="281"/>
                      <a:pt x="818" y="283"/>
                      <a:pt x="814" y="283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6">
                <a:extLst>
                  <a:ext uri="{FF2B5EF4-FFF2-40B4-BE49-F238E27FC236}">
                    <a16:creationId xmlns:a16="http://schemas.microsoft.com/office/drawing/2014/main" id="{D6422387-E12F-4BBB-86BD-137608138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450" y="2462213"/>
                <a:ext cx="1851025" cy="2316163"/>
              </a:xfrm>
              <a:custGeom>
                <a:avLst/>
                <a:gdLst>
                  <a:gd name="T0" fmla="*/ 624 w 854"/>
                  <a:gd name="T1" fmla="*/ 1073 h 1073"/>
                  <a:gd name="T2" fmla="*/ 0 w 854"/>
                  <a:gd name="T3" fmla="*/ 449 h 1073"/>
                  <a:gd name="T4" fmla="*/ 183 w 854"/>
                  <a:gd name="T5" fmla="*/ 8 h 1073"/>
                  <a:gd name="T6" fmla="*/ 211 w 854"/>
                  <a:gd name="T7" fmla="*/ 8 h 1073"/>
                  <a:gd name="T8" fmla="*/ 211 w 854"/>
                  <a:gd name="T9" fmla="*/ 36 h 1073"/>
                  <a:gd name="T10" fmla="*/ 40 w 854"/>
                  <a:gd name="T11" fmla="*/ 449 h 1073"/>
                  <a:gd name="T12" fmla="*/ 624 w 854"/>
                  <a:gd name="T13" fmla="*/ 1033 h 1073"/>
                  <a:gd name="T14" fmla="*/ 824 w 854"/>
                  <a:gd name="T15" fmla="*/ 998 h 1073"/>
                  <a:gd name="T16" fmla="*/ 850 w 854"/>
                  <a:gd name="T17" fmla="*/ 1010 h 1073"/>
                  <a:gd name="T18" fmla="*/ 838 w 854"/>
                  <a:gd name="T19" fmla="*/ 1036 h 1073"/>
                  <a:gd name="T20" fmla="*/ 624 w 854"/>
                  <a:gd name="T21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4" h="1073">
                    <a:moveTo>
                      <a:pt x="624" y="1073"/>
                    </a:moveTo>
                    <a:cubicBezTo>
                      <a:pt x="280" y="1073"/>
                      <a:pt x="0" y="793"/>
                      <a:pt x="0" y="449"/>
                    </a:cubicBezTo>
                    <a:cubicBezTo>
                      <a:pt x="0" y="283"/>
                      <a:pt x="65" y="126"/>
                      <a:pt x="183" y="8"/>
                    </a:cubicBezTo>
                    <a:cubicBezTo>
                      <a:pt x="191" y="0"/>
                      <a:pt x="203" y="0"/>
                      <a:pt x="211" y="8"/>
                    </a:cubicBezTo>
                    <a:cubicBezTo>
                      <a:pt x="219" y="16"/>
                      <a:pt x="219" y="29"/>
                      <a:pt x="211" y="36"/>
                    </a:cubicBezTo>
                    <a:cubicBezTo>
                      <a:pt x="101" y="147"/>
                      <a:pt x="40" y="293"/>
                      <a:pt x="40" y="449"/>
                    </a:cubicBezTo>
                    <a:cubicBezTo>
                      <a:pt x="40" y="771"/>
                      <a:pt x="302" y="1033"/>
                      <a:pt x="624" y="1033"/>
                    </a:cubicBezTo>
                    <a:cubicBezTo>
                      <a:pt x="693" y="1033"/>
                      <a:pt x="760" y="1021"/>
                      <a:pt x="824" y="998"/>
                    </a:cubicBezTo>
                    <a:cubicBezTo>
                      <a:pt x="835" y="994"/>
                      <a:pt x="846" y="1000"/>
                      <a:pt x="850" y="1010"/>
                    </a:cubicBezTo>
                    <a:cubicBezTo>
                      <a:pt x="854" y="1020"/>
                      <a:pt x="848" y="1032"/>
                      <a:pt x="838" y="1036"/>
                    </a:cubicBezTo>
                    <a:cubicBezTo>
                      <a:pt x="770" y="1060"/>
                      <a:pt x="698" y="1073"/>
                      <a:pt x="624" y="1073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7">
                <a:extLst>
                  <a:ext uri="{FF2B5EF4-FFF2-40B4-BE49-F238E27FC236}">
                    <a16:creationId xmlns:a16="http://schemas.microsoft.com/office/drawing/2014/main" id="{5583C83D-9703-4436-A817-75E88EAF7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3076576"/>
                <a:ext cx="627063" cy="1449388"/>
              </a:xfrm>
              <a:custGeom>
                <a:avLst/>
                <a:gdLst>
                  <a:gd name="T0" fmla="*/ 22 w 289"/>
                  <a:gd name="T1" fmla="*/ 671 h 671"/>
                  <a:gd name="T2" fmla="*/ 6 w 289"/>
                  <a:gd name="T3" fmla="*/ 663 h 671"/>
                  <a:gd name="T4" fmla="*/ 10 w 289"/>
                  <a:gd name="T5" fmla="*/ 635 h 671"/>
                  <a:gd name="T6" fmla="*/ 249 w 289"/>
                  <a:gd name="T7" fmla="*/ 164 h 671"/>
                  <a:gd name="T8" fmla="*/ 233 w 289"/>
                  <a:gd name="T9" fmla="*/ 27 h 671"/>
                  <a:gd name="T10" fmla="*/ 248 w 289"/>
                  <a:gd name="T11" fmla="*/ 3 h 671"/>
                  <a:gd name="T12" fmla="*/ 272 w 289"/>
                  <a:gd name="T13" fmla="*/ 18 h 671"/>
                  <a:gd name="T14" fmla="*/ 289 w 289"/>
                  <a:gd name="T15" fmla="*/ 164 h 671"/>
                  <a:gd name="T16" fmla="*/ 220 w 289"/>
                  <a:gd name="T17" fmla="*/ 451 h 671"/>
                  <a:gd name="T18" fmla="*/ 34 w 289"/>
                  <a:gd name="T19" fmla="*/ 668 h 671"/>
                  <a:gd name="T20" fmla="*/ 22 w 289"/>
                  <a:gd name="T2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9" h="671">
                    <a:moveTo>
                      <a:pt x="22" y="671"/>
                    </a:moveTo>
                    <a:cubicBezTo>
                      <a:pt x="16" y="671"/>
                      <a:pt x="10" y="669"/>
                      <a:pt x="6" y="663"/>
                    </a:cubicBezTo>
                    <a:cubicBezTo>
                      <a:pt x="0" y="654"/>
                      <a:pt x="2" y="642"/>
                      <a:pt x="10" y="635"/>
                    </a:cubicBezTo>
                    <a:cubicBezTo>
                      <a:pt x="160" y="526"/>
                      <a:pt x="249" y="349"/>
                      <a:pt x="249" y="164"/>
                    </a:cubicBezTo>
                    <a:cubicBezTo>
                      <a:pt x="249" y="118"/>
                      <a:pt x="244" y="72"/>
                      <a:pt x="233" y="27"/>
                    </a:cubicBezTo>
                    <a:cubicBezTo>
                      <a:pt x="231" y="16"/>
                      <a:pt x="237" y="6"/>
                      <a:pt x="248" y="3"/>
                    </a:cubicBezTo>
                    <a:cubicBezTo>
                      <a:pt x="259" y="0"/>
                      <a:pt x="270" y="7"/>
                      <a:pt x="272" y="18"/>
                    </a:cubicBezTo>
                    <a:cubicBezTo>
                      <a:pt x="284" y="65"/>
                      <a:pt x="289" y="115"/>
                      <a:pt x="289" y="164"/>
                    </a:cubicBezTo>
                    <a:cubicBezTo>
                      <a:pt x="289" y="264"/>
                      <a:pt x="265" y="363"/>
                      <a:pt x="220" y="451"/>
                    </a:cubicBezTo>
                    <a:cubicBezTo>
                      <a:pt x="176" y="536"/>
                      <a:pt x="112" y="611"/>
                      <a:pt x="34" y="668"/>
                    </a:cubicBezTo>
                    <a:cubicBezTo>
                      <a:pt x="31" y="670"/>
                      <a:pt x="26" y="671"/>
                      <a:pt x="22" y="671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8">
                <a:extLst>
                  <a:ext uri="{FF2B5EF4-FFF2-40B4-BE49-F238E27FC236}">
                    <a16:creationId xmlns:a16="http://schemas.microsoft.com/office/drawing/2014/main" id="{E28608C8-0A5F-4A80-AECD-347E456C7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513" y="2927351"/>
                <a:ext cx="106363" cy="111125"/>
              </a:xfrm>
              <a:custGeom>
                <a:avLst/>
                <a:gdLst>
                  <a:gd name="T0" fmla="*/ 26 w 49"/>
                  <a:gd name="T1" fmla="*/ 51 h 51"/>
                  <a:gd name="T2" fmla="*/ 7 w 49"/>
                  <a:gd name="T3" fmla="*/ 38 h 51"/>
                  <a:gd name="T4" fmla="*/ 4 w 49"/>
                  <a:gd name="T5" fmla="*/ 30 h 51"/>
                  <a:gd name="T6" fmla="*/ 16 w 49"/>
                  <a:gd name="T7" fmla="*/ 4 h 51"/>
                  <a:gd name="T8" fmla="*/ 42 w 49"/>
                  <a:gd name="T9" fmla="*/ 16 h 51"/>
                  <a:gd name="T10" fmla="*/ 45 w 49"/>
                  <a:gd name="T11" fmla="*/ 25 h 51"/>
                  <a:gd name="T12" fmla="*/ 33 w 49"/>
                  <a:gd name="T13" fmla="*/ 50 h 51"/>
                  <a:gd name="T14" fmla="*/ 26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6" y="51"/>
                    </a:moveTo>
                    <a:cubicBezTo>
                      <a:pt x="18" y="51"/>
                      <a:pt x="10" y="46"/>
                      <a:pt x="7" y="38"/>
                    </a:cubicBezTo>
                    <a:cubicBezTo>
                      <a:pt x="6" y="35"/>
                      <a:pt x="5" y="32"/>
                      <a:pt x="4" y="30"/>
                    </a:cubicBezTo>
                    <a:cubicBezTo>
                      <a:pt x="0" y="19"/>
                      <a:pt x="5" y="8"/>
                      <a:pt x="16" y="4"/>
                    </a:cubicBezTo>
                    <a:cubicBezTo>
                      <a:pt x="26" y="0"/>
                      <a:pt x="38" y="5"/>
                      <a:pt x="42" y="16"/>
                    </a:cubicBezTo>
                    <a:cubicBezTo>
                      <a:pt x="43" y="19"/>
                      <a:pt x="44" y="22"/>
                      <a:pt x="45" y="25"/>
                    </a:cubicBezTo>
                    <a:cubicBezTo>
                      <a:pt x="49" y="35"/>
                      <a:pt x="43" y="47"/>
                      <a:pt x="33" y="50"/>
                    </a:cubicBezTo>
                    <a:cubicBezTo>
                      <a:pt x="30" y="51"/>
                      <a:pt x="28" y="51"/>
                      <a:pt x="26" y="51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id="{C68B80C5-EA4A-47A4-8616-77B67E74F9FA}"/>
                </a:ext>
              </a:extLst>
            </p:cNvPr>
            <p:cNvGrpSpPr/>
            <p:nvPr/>
          </p:nvGrpSpPr>
          <p:grpSpPr>
            <a:xfrm>
              <a:off x="5643925" y="1987482"/>
              <a:ext cx="1128350" cy="255526"/>
              <a:chOff x="5711578" y="2002803"/>
              <a:chExt cx="993044" cy="224884"/>
            </a:xfrm>
          </p:grpSpPr>
          <p:sp>
            <p:nvSpPr>
              <p:cNvPr id="141" name="Oval 36">
                <a:extLst>
                  <a:ext uri="{FF2B5EF4-FFF2-40B4-BE49-F238E27FC236}">
                    <a16:creationId xmlns:a16="http://schemas.microsoft.com/office/drawing/2014/main" id="{512F4F70-1367-45D9-A922-1CE7FA182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6968" y="2002803"/>
                <a:ext cx="114997" cy="113720"/>
              </a:xfrm>
              <a:prstGeom prst="ellipse">
                <a:avLst/>
              </a:pr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Oval 37">
                <a:extLst>
                  <a:ext uri="{FF2B5EF4-FFF2-40B4-BE49-F238E27FC236}">
                    <a16:creationId xmlns:a16="http://schemas.microsoft.com/office/drawing/2014/main" id="{4C44148E-1EBD-4C44-A312-C0E092274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4234" y="2002803"/>
                <a:ext cx="116275" cy="113720"/>
              </a:xfrm>
              <a:prstGeom prst="ellipse">
                <a:avLst/>
              </a:pr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40">
                <a:extLst>
                  <a:ext uri="{FF2B5EF4-FFF2-40B4-BE49-F238E27FC236}">
                    <a16:creationId xmlns:a16="http://schemas.microsoft.com/office/drawing/2014/main" id="{6DF00885-6F86-4270-840E-9A4DB0CC0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186" y="2162521"/>
                <a:ext cx="270883" cy="65166"/>
              </a:xfrm>
              <a:custGeom>
                <a:avLst/>
                <a:gdLst>
                  <a:gd name="T0" fmla="*/ 78 w 156"/>
                  <a:gd name="T1" fmla="*/ 38 h 38"/>
                  <a:gd name="T2" fmla="*/ 5 w 156"/>
                  <a:gd name="T3" fmla="*/ 15 h 38"/>
                  <a:gd name="T4" fmla="*/ 3 w 156"/>
                  <a:gd name="T5" fmla="*/ 4 h 38"/>
                  <a:gd name="T6" fmla="*/ 14 w 156"/>
                  <a:gd name="T7" fmla="*/ 2 h 38"/>
                  <a:gd name="T8" fmla="*/ 78 w 156"/>
                  <a:gd name="T9" fmla="*/ 22 h 38"/>
                  <a:gd name="T10" fmla="*/ 142 w 156"/>
                  <a:gd name="T11" fmla="*/ 2 h 38"/>
                  <a:gd name="T12" fmla="*/ 153 w 156"/>
                  <a:gd name="T13" fmla="*/ 4 h 38"/>
                  <a:gd name="T14" fmla="*/ 151 w 156"/>
                  <a:gd name="T15" fmla="*/ 15 h 38"/>
                  <a:gd name="T16" fmla="*/ 78 w 156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38">
                    <a:moveTo>
                      <a:pt x="78" y="38"/>
                    </a:moveTo>
                    <a:cubicBezTo>
                      <a:pt x="52" y="38"/>
                      <a:pt x="26" y="30"/>
                      <a:pt x="5" y="15"/>
                    </a:cubicBezTo>
                    <a:cubicBezTo>
                      <a:pt x="1" y="13"/>
                      <a:pt x="0" y="8"/>
                      <a:pt x="3" y="4"/>
                    </a:cubicBezTo>
                    <a:cubicBezTo>
                      <a:pt x="5" y="1"/>
                      <a:pt x="10" y="0"/>
                      <a:pt x="14" y="2"/>
                    </a:cubicBezTo>
                    <a:cubicBezTo>
                      <a:pt x="33" y="15"/>
                      <a:pt x="55" y="22"/>
                      <a:pt x="78" y="22"/>
                    </a:cubicBezTo>
                    <a:cubicBezTo>
                      <a:pt x="101" y="22"/>
                      <a:pt x="123" y="15"/>
                      <a:pt x="142" y="2"/>
                    </a:cubicBezTo>
                    <a:cubicBezTo>
                      <a:pt x="146" y="0"/>
                      <a:pt x="151" y="1"/>
                      <a:pt x="153" y="4"/>
                    </a:cubicBezTo>
                    <a:cubicBezTo>
                      <a:pt x="156" y="8"/>
                      <a:pt x="155" y="13"/>
                      <a:pt x="151" y="15"/>
                    </a:cubicBezTo>
                    <a:cubicBezTo>
                      <a:pt x="130" y="30"/>
                      <a:pt x="104" y="38"/>
                      <a:pt x="78" y="38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41">
                <a:extLst>
                  <a:ext uri="{FF2B5EF4-FFF2-40B4-BE49-F238E27FC236}">
                    <a16:creationId xmlns:a16="http://schemas.microsoft.com/office/drawing/2014/main" id="{3CD8831E-B0D7-4221-A53E-2AC7FA082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186" y="2162521"/>
                <a:ext cx="270883" cy="65166"/>
              </a:xfrm>
              <a:custGeom>
                <a:avLst/>
                <a:gdLst>
                  <a:gd name="T0" fmla="*/ 78 w 156"/>
                  <a:gd name="T1" fmla="*/ 38 h 38"/>
                  <a:gd name="T2" fmla="*/ 5 w 156"/>
                  <a:gd name="T3" fmla="*/ 15 h 38"/>
                  <a:gd name="T4" fmla="*/ 3 w 156"/>
                  <a:gd name="T5" fmla="*/ 4 h 38"/>
                  <a:gd name="T6" fmla="*/ 14 w 156"/>
                  <a:gd name="T7" fmla="*/ 2 h 38"/>
                  <a:gd name="T8" fmla="*/ 78 w 156"/>
                  <a:gd name="T9" fmla="*/ 22 h 38"/>
                  <a:gd name="T10" fmla="*/ 142 w 156"/>
                  <a:gd name="T11" fmla="*/ 2 h 38"/>
                  <a:gd name="T12" fmla="*/ 153 w 156"/>
                  <a:gd name="T13" fmla="*/ 4 h 38"/>
                  <a:gd name="T14" fmla="*/ 151 w 156"/>
                  <a:gd name="T15" fmla="*/ 15 h 38"/>
                  <a:gd name="T16" fmla="*/ 78 w 156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38">
                    <a:moveTo>
                      <a:pt x="78" y="38"/>
                    </a:moveTo>
                    <a:cubicBezTo>
                      <a:pt x="52" y="38"/>
                      <a:pt x="26" y="30"/>
                      <a:pt x="5" y="15"/>
                    </a:cubicBezTo>
                    <a:cubicBezTo>
                      <a:pt x="1" y="13"/>
                      <a:pt x="0" y="8"/>
                      <a:pt x="3" y="4"/>
                    </a:cubicBezTo>
                    <a:cubicBezTo>
                      <a:pt x="5" y="1"/>
                      <a:pt x="10" y="0"/>
                      <a:pt x="14" y="2"/>
                    </a:cubicBezTo>
                    <a:cubicBezTo>
                      <a:pt x="33" y="15"/>
                      <a:pt x="55" y="22"/>
                      <a:pt x="78" y="22"/>
                    </a:cubicBezTo>
                    <a:cubicBezTo>
                      <a:pt x="101" y="22"/>
                      <a:pt x="123" y="15"/>
                      <a:pt x="142" y="2"/>
                    </a:cubicBezTo>
                    <a:cubicBezTo>
                      <a:pt x="146" y="0"/>
                      <a:pt x="151" y="1"/>
                      <a:pt x="153" y="4"/>
                    </a:cubicBezTo>
                    <a:cubicBezTo>
                      <a:pt x="156" y="8"/>
                      <a:pt x="155" y="13"/>
                      <a:pt x="151" y="15"/>
                    </a:cubicBezTo>
                    <a:cubicBezTo>
                      <a:pt x="130" y="30"/>
                      <a:pt x="104" y="38"/>
                      <a:pt x="78" y="38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Oval 38">
                <a:extLst>
                  <a:ext uri="{FF2B5EF4-FFF2-40B4-BE49-F238E27FC236}">
                    <a16:creationId xmlns:a16="http://schemas.microsoft.com/office/drawing/2014/main" id="{02C0DACD-F475-4B57-A661-7234889CF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1578" y="2070897"/>
                <a:ext cx="74344" cy="73642"/>
              </a:xfrm>
              <a:prstGeom prst="ellipse">
                <a:avLst/>
              </a:prstGeom>
              <a:solidFill>
                <a:srgbClr val="F75F5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Oval 39">
                <a:extLst>
                  <a:ext uri="{FF2B5EF4-FFF2-40B4-BE49-F238E27FC236}">
                    <a16:creationId xmlns:a16="http://schemas.microsoft.com/office/drawing/2014/main" id="{AE777806-FFFF-4882-82F0-E8D61EA39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278" y="2070897"/>
                <a:ext cx="74344" cy="73642"/>
              </a:xfrm>
              <a:prstGeom prst="ellipse">
                <a:avLst/>
              </a:prstGeom>
              <a:solidFill>
                <a:srgbClr val="F75F5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7" name="弧形 146">
              <a:extLst>
                <a:ext uri="{FF2B5EF4-FFF2-40B4-BE49-F238E27FC236}">
                  <a16:creationId xmlns:a16="http://schemas.microsoft.com/office/drawing/2014/main" id="{83EC09D2-F32A-495E-BCBF-AA008E2E7ED3}"/>
                </a:ext>
              </a:extLst>
            </p:cNvPr>
            <p:cNvSpPr/>
            <p:nvPr/>
          </p:nvSpPr>
          <p:spPr>
            <a:xfrm rot="4691846">
              <a:off x="5650567" y="181239"/>
              <a:ext cx="1104900" cy="7286872"/>
            </a:xfrm>
            <a:prstGeom prst="arc">
              <a:avLst>
                <a:gd name="adj1" fmla="val 18062862"/>
                <a:gd name="adj2" fmla="val 4906743"/>
              </a:avLst>
            </a:prstGeom>
            <a:noFill/>
            <a:ln w="133350" cap="rnd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弧形 147">
              <a:extLst>
                <a:ext uri="{FF2B5EF4-FFF2-40B4-BE49-F238E27FC236}">
                  <a16:creationId xmlns:a16="http://schemas.microsoft.com/office/drawing/2014/main" id="{68242888-799E-4F2F-80D0-9B3B6102F44F}"/>
                </a:ext>
              </a:extLst>
            </p:cNvPr>
            <p:cNvSpPr/>
            <p:nvPr/>
          </p:nvSpPr>
          <p:spPr>
            <a:xfrm rot="4691846">
              <a:off x="5650567" y="181240"/>
              <a:ext cx="1104900" cy="7286872"/>
            </a:xfrm>
            <a:prstGeom prst="arc">
              <a:avLst>
                <a:gd name="adj1" fmla="val 5071672"/>
                <a:gd name="adj2" fmla="val 5971558"/>
              </a:avLst>
            </a:prstGeom>
            <a:noFill/>
            <a:ln w="133350" cap="rnd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弧形 148">
              <a:extLst>
                <a:ext uri="{FF2B5EF4-FFF2-40B4-BE49-F238E27FC236}">
                  <a16:creationId xmlns:a16="http://schemas.microsoft.com/office/drawing/2014/main" id="{E0B24A1F-2619-43AF-A338-29939AEA1BB4}"/>
                </a:ext>
              </a:extLst>
            </p:cNvPr>
            <p:cNvSpPr/>
            <p:nvPr/>
          </p:nvSpPr>
          <p:spPr>
            <a:xfrm rot="4691846">
              <a:off x="5708596" y="181239"/>
              <a:ext cx="1104900" cy="7286872"/>
            </a:xfrm>
            <a:prstGeom prst="arc">
              <a:avLst>
                <a:gd name="adj1" fmla="val 15754040"/>
                <a:gd name="adj2" fmla="val 16999285"/>
              </a:avLst>
            </a:prstGeom>
            <a:noFill/>
            <a:ln w="133350" cap="rnd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01040AB3-B511-4678-BFCA-9E83D09C564E}"/>
                </a:ext>
              </a:extLst>
            </p:cNvPr>
            <p:cNvGrpSpPr/>
            <p:nvPr/>
          </p:nvGrpSpPr>
          <p:grpSpPr>
            <a:xfrm>
              <a:off x="3459191" y="1017270"/>
              <a:ext cx="346276" cy="346276"/>
              <a:chOff x="701040" y="1352550"/>
              <a:chExt cx="525780" cy="525780"/>
            </a:xfrm>
          </p:grpSpPr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id="{2F65B35D-1971-471E-8DCD-4441776AE072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0D24DD15-83CE-4A18-8DE4-E73D7A89399A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BE90B904-DED7-4960-B86E-D4522F39DE88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54473F51-52BB-4E41-BDDE-2EF30D501C4F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CC7D46B5-E269-4866-92C3-2F91F1EB57D4}"/>
                </a:ext>
              </a:extLst>
            </p:cNvPr>
            <p:cNvSpPr/>
            <p:nvPr/>
          </p:nvSpPr>
          <p:spPr>
            <a:xfrm>
              <a:off x="3115025" y="3173421"/>
              <a:ext cx="170916" cy="170916"/>
            </a:xfrm>
            <a:prstGeom prst="ellips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226196F7-6163-4CB9-ABDA-C523A849663E}"/>
                </a:ext>
              </a:extLst>
            </p:cNvPr>
            <p:cNvSpPr/>
            <p:nvPr/>
          </p:nvSpPr>
          <p:spPr>
            <a:xfrm>
              <a:off x="8838668" y="2507361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7050935E-2E53-400C-B6E5-B0C4131C392B}"/>
                </a:ext>
              </a:extLst>
            </p:cNvPr>
            <p:cNvGrpSpPr/>
            <p:nvPr/>
          </p:nvGrpSpPr>
          <p:grpSpPr>
            <a:xfrm>
              <a:off x="9026227" y="2138839"/>
              <a:ext cx="203691" cy="203691"/>
              <a:chOff x="4549716" y="208666"/>
              <a:chExt cx="395468" cy="395468"/>
            </a:xfrm>
          </p:grpSpPr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A3E3E166-19F4-4661-B444-209EEA5B064C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96466911-59C3-4778-856F-5171036849A0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7E093673-E522-4B59-AA1F-70B4685E61BC}"/>
                </a:ext>
              </a:extLst>
            </p:cNvPr>
            <p:cNvGrpSpPr/>
            <p:nvPr/>
          </p:nvGrpSpPr>
          <p:grpSpPr>
            <a:xfrm>
              <a:off x="2684629" y="2565686"/>
              <a:ext cx="313971" cy="313618"/>
              <a:chOff x="1446064" y="2109382"/>
              <a:chExt cx="527197" cy="526604"/>
            </a:xfrm>
          </p:grpSpPr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35FEF69E-7ABB-429E-B693-0E8036BEDB19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A7DB9F66-ACA2-4CCD-98A9-692B92872FD5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447A28F6-BFE8-459D-806E-AFACB46C3D19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1B75C034-9F99-4048-A89F-4B04F97C9593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58CA8424-7037-4871-AD6A-BFB6907BBB82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1D1DFFCA-735D-44B3-9696-97D1324E017B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F7F45A63-32E6-4ECD-8F98-5F10331B5F4B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69" name="直接连接符 168">
                  <a:extLst>
                    <a:ext uri="{FF2B5EF4-FFF2-40B4-BE49-F238E27FC236}">
                      <a16:creationId xmlns:a16="http://schemas.microsoft.com/office/drawing/2014/main" id="{08ED2069-11D9-477E-B07C-15ECF21935E6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65" name="组合 164">
                <a:extLst>
                  <a:ext uri="{FF2B5EF4-FFF2-40B4-BE49-F238E27FC236}">
                    <a16:creationId xmlns:a16="http://schemas.microsoft.com/office/drawing/2014/main" id="{E4179613-26F1-4710-8019-E8D39061FFC6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166" name="直接连接符 165">
                  <a:extLst>
                    <a:ext uri="{FF2B5EF4-FFF2-40B4-BE49-F238E27FC236}">
                      <a16:creationId xmlns:a16="http://schemas.microsoft.com/office/drawing/2014/main" id="{1424DFC1-93A1-4D47-9149-7482AA807F5E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F04F943B-6767-4469-A5F7-194616DA0078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71532E3A-54D8-42C8-8787-B3FF33C2AFEA}"/>
                </a:ext>
              </a:extLst>
            </p:cNvPr>
            <p:cNvSpPr/>
            <p:nvPr/>
          </p:nvSpPr>
          <p:spPr>
            <a:xfrm>
              <a:off x="3240222" y="1785089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F61B6A72-20B0-440B-9420-BBED5789CB8B}"/>
                </a:ext>
              </a:extLst>
            </p:cNvPr>
            <p:cNvSpPr/>
            <p:nvPr/>
          </p:nvSpPr>
          <p:spPr>
            <a:xfrm>
              <a:off x="8582135" y="1319677"/>
              <a:ext cx="255343" cy="255343"/>
            </a:xfrm>
            <a:prstGeom prst="ellips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6ED068A6-3F53-4BFB-B5AC-4CD19D27CF67}"/>
                </a:ext>
              </a:extLst>
            </p:cNvPr>
            <p:cNvGrpSpPr/>
            <p:nvPr/>
          </p:nvGrpSpPr>
          <p:grpSpPr>
            <a:xfrm>
              <a:off x="7406119" y="538142"/>
              <a:ext cx="537812" cy="537207"/>
              <a:chOff x="1446064" y="2109382"/>
              <a:chExt cx="527197" cy="526604"/>
            </a:xfrm>
          </p:grpSpPr>
          <p:cxnSp>
            <p:nvCxnSpPr>
              <p:cNvPr id="175" name="直接连接符 174">
                <a:extLst>
                  <a:ext uri="{FF2B5EF4-FFF2-40B4-BE49-F238E27FC236}">
                    <a16:creationId xmlns:a16="http://schemas.microsoft.com/office/drawing/2014/main" id="{2B6B0C35-89FA-4A80-9EA5-87D03FD7ABB9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C7372813-4C9F-4584-81F7-82317CB49149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177" name="组合 176">
                <a:extLst>
                  <a:ext uri="{FF2B5EF4-FFF2-40B4-BE49-F238E27FC236}">
                    <a16:creationId xmlns:a16="http://schemas.microsoft.com/office/drawing/2014/main" id="{BAFE9421-4E2F-4693-8414-77C24A144D48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184" name="直接连接符 183">
                  <a:extLst>
                    <a:ext uri="{FF2B5EF4-FFF2-40B4-BE49-F238E27FC236}">
                      <a16:creationId xmlns:a16="http://schemas.microsoft.com/office/drawing/2014/main" id="{2C5A6F75-2667-4C55-8087-4AD6AB879FF2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85" name="直接连接符 184">
                  <a:extLst>
                    <a:ext uri="{FF2B5EF4-FFF2-40B4-BE49-F238E27FC236}">
                      <a16:creationId xmlns:a16="http://schemas.microsoft.com/office/drawing/2014/main" id="{A2C6A21B-C2CE-4568-B713-F1F239DB33D0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78" name="组合 177">
                <a:extLst>
                  <a:ext uri="{FF2B5EF4-FFF2-40B4-BE49-F238E27FC236}">
                    <a16:creationId xmlns:a16="http://schemas.microsoft.com/office/drawing/2014/main" id="{998326E4-BC0F-42BA-9C98-2B21459B1EFE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182" name="直接连接符 181">
                  <a:extLst>
                    <a:ext uri="{FF2B5EF4-FFF2-40B4-BE49-F238E27FC236}">
                      <a16:creationId xmlns:a16="http://schemas.microsoft.com/office/drawing/2014/main" id="{9BD4EE30-1579-4C24-81FD-8C9A09073E37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83" name="直接连接符 182">
                  <a:extLst>
                    <a:ext uri="{FF2B5EF4-FFF2-40B4-BE49-F238E27FC236}">
                      <a16:creationId xmlns:a16="http://schemas.microsoft.com/office/drawing/2014/main" id="{56EC0182-2840-4C45-B7C9-73226CE5A2E6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D1FBD9E6-239E-4017-8BA2-9F32355D58F9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180" name="直接连接符 179">
                  <a:extLst>
                    <a:ext uri="{FF2B5EF4-FFF2-40B4-BE49-F238E27FC236}">
                      <a16:creationId xmlns:a16="http://schemas.microsoft.com/office/drawing/2014/main" id="{18E6A4F2-AD2F-4BA8-9428-EFF4020AD3F1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81" name="直接连接符 180">
                  <a:extLst>
                    <a:ext uri="{FF2B5EF4-FFF2-40B4-BE49-F238E27FC236}">
                      <a16:creationId xmlns:a16="http://schemas.microsoft.com/office/drawing/2014/main" id="{C37439CE-A7EE-47BD-9E4E-4424BE60465F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38028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utoUpdateAnimBg="0"/>
      <p:bldP spid="63" grpId="0" autoUpdateAnimBg="0"/>
      <p:bldP spid="64" grpId="0" autoUpdateAnimBg="0"/>
      <p:bldP spid="65" grpId="0" autoUpdateAnimBg="0"/>
      <p:bldP spid="25" grpId="0" autoUpdateAnimBg="0"/>
      <p:bldP spid="25" grpId="1" autoUpdateAnimBg="0"/>
      <p:bldP spid="25" grpId="2" autoUpdateAnimBg="0"/>
      <p:bldP spid="26" grpId="0" autoUpdateAnimBg="0"/>
      <p:bldP spid="26" grpId="1" autoUpdateAnimBg="0"/>
      <p:bldP spid="26" grpId="2" autoUpdateAnimBg="0"/>
      <p:bldP spid="27" grpId="0" autoUpdateAnimBg="0"/>
      <p:bldP spid="27" grpId="1" autoUpdateAnimBg="0"/>
      <p:bldP spid="27" grpId="2" autoUpdateAnimBg="0"/>
      <p:bldP spid="28" grpId="0" autoUpdateAnimBg="0"/>
      <p:bldP spid="28" grpId="1" autoUpdateAnimBg="0"/>
      <p:bldP spid="28" grpId="2" autoUpdateAnimBg="0"/>
      <p:bldP spid="29" grpId="0" autoUpdateAnimBg="0"/>
      <p:bldP spid="29" grpId="1" autoUpdateAnimBg="0"/>
      <p:bldP spid="29" grpId="2" autoUpdateAnimBg="0"/>
      <p:bldP spid="30" grpId="0" autoUpdateAnimBg="0"/>
      <p:bldP spid="30" grpId="1" autoUpdateAnimBg="0"/>
      <p:bldP spid="30" grpId="2" autoUpdateAnimBg="0"/>
      <p:bldP spid="31" grpId="0" autoUpdateAnimBg="0"/>
      <p:bldP spid="31" grpId="1" autoUpdateAnimBg="0"/>
      <p:bldP spid="31" grpId="2" autoUpdateAnimBg="0"/>
      <p:bldP spid="32" grpId="0" autoUpdateAnimBg="0"/>
      <p:bldP spid="32" grpId="1" autoUpdateAnimBg="0"/>
      <p:bldP spid="32" grpId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任意多边形 407"/>
          <p:cNvSpPr/>
          <p:nvPr/>
        </p:nvSpPr>
        <p:spPr>
          <a:xfrm rot="10800000">
            <a:off x="5939445" y="-16041"/>
            <a:ext cx="6252555" cy="6937139"/>
          </a:xfrm>
          <a:custGeom>
            <a:avLst/>
            <a:gdLst>
              <a:gd name="connsiteX0" fmla="*/ 3599078 w 6252555"/>
              <a:gd name="connsiteY0" fmla="*/ 1061373 h 6937139"/>
              <a:gd name="connsiteX1" fmla="*/ 3862603 w 6252555"/>
              <a:gd name="connsiteY1" fmla="*/ 796260 h 6937139"/>
              <a:gd name="connsiteX2" fmla="*/ 3599078 w 6252555"/>
              <a:gd name="connsiteY2" fmla="*/ 531148 h 6937139"/>
              <a:gd name="connsiteX3" fmla="*/ 3598739 w 6252555"/>
              <a:gd name="connsiteY3" fmla="*/ 1062621 h 6937139"/>
              <a:gd name="connsiteX4" fmla="*/ 3598739 w 6252555"/>
              <a:gd name="connsiteY4" fmla="*/ 529221 h 6937139"/>
              <a:gd name="connsiteX5" fmla="*/ 3420145 w 6252555"/>
              <a:gd name="connsiteY5" fmla="*/ 529221 h 6937139"/>
              <a:gd name="connsiteX6" fmla="*/ 3420145 w 6252555"/>
              <a:gd name="connsiteY6" fmla="*/ 531422 h 6937139"/>
              <a:gd name="connsiteX7" fmla="*/ 3369638 w 6252555"/>
              <a:gd name="connsiteY7" fmla="*/ 536517 h 6937139"/>
              <a:gd name="connsiteX8" fmla="*/ 3159341 w 6252555"/>
              <a:gd name="connsiteY8" fmla="*/ 796260 h 6937139"/>
              <a:gd name="connsiteX9" fmla="*/ 3369638 w 6252555"/>
              <a:gd name="connsiteY9" fmla="*/ 1056004 h 6937139"/>
              <a:gd name="connsiteX10" fmla="*/ 3420145 w 6252555"/>
              <a:gd name="connsiteY10" fmla="*/ 1061098 h 6937139"/>
              <a:gd name="connsiteX11" fmla="*/ 3420145 w 6252555"/>
              <a:gd name="connsiteY11" fmla="*/ 1062621 h 6937139"/>
              <a:gd name="connsiteX12" fmla="*/ 2212600 w 6252555"/>
              <a:gd name="connsiteY12" fmla="*/ 3216382 h 6937139"/>
              <a:gd name="connsiteX13" fmla="*/ 2476125 w 6252555"/>
              <a:gd name="connsiteY13" fmla="*/ 2951269 h 6937139"/>
              <a:gd name="connsiteX14" fmla="*/ 2212600 w 6252555"/>
              <a:gd name="connsiteY14" fmla="*/ 2686157 h 6937139"/>
              <a:gd name="connsiteX15" fmla="*/ 2212261 w 6252555"/>
              <a:gd name="connsiteY15" fmla="*/ 3217630 h 6937139"/>
              <a:gd name="connsiteX16" fmla="*/ 2212261 w 6252555"/>
              <a:gd name="connsiteY16" fmla="*/ 2684230 h 6937139"/>
              <a:gd name="connsiteX17" fmla="*/ 2033667 w 6252555"/>
              <a:gd name="connsiteY17" fmla="*/ 2684230 h 6937139"/>
              <a:gd name="connsiteX18" fmla="*/ 2033667 w 6252555"/>
              <a:gd name="connsiteY18" fmla="*/ 2686431 h 6937139"/>
              <a:gd name="connsiteX19" fmla="*/ 1983160 w 6252555"/>
              <a:gd name="connsiteY19" fmla="*/ 2691526 h 6937139"/>
              <a:gd name="connsiteX20" fmla="*/ 1772863 w 6252555"/>
              <a:gd name="connsiteY20" fmla="*/ 2951269 h 6937139"/>
              <a:gd name="connsiteX21" fmla="*/ 1983160 w 6252555"/>
              <a:gd name="connsiteY21" fmla="*/ 3211013 h 6937139"/>
              <a:gd name="connsiteX22" fmla="*/ 2033667 w 6252555"/>
              <a:gd name="connsiteY22" fmla="*/ 3216107 h 6937139"/>
              <a:gd name="connsiteX23" fmla="*/ 2033667 w 6252555"/>
              <a:gd name="connsiteY23" fmla="*/ 3217630 h 6937139"/>
              <a:gd name="connsiteX24" fmla="*/ 3642620 w 6252555"/>
              <a:gd name="connsiteY24" fmla="*/ 6446173 h 6937139"/>
              <a:gd name="connsiteX25" fmla="*/ 3906145 w 6252555"/>
              <a:gd name="connsiteY25" fmla="*/ 6181060 h 6937139"/>
              <a:gd name="connsiteX26" fmla="*/ 3642620 w 6252555"/>
              <a:gd name="connsiteY26" fmla="*/ 5915948 h 6937139"/>
              <a:gd name="connsiteX27" fmla="*/ 3642281 w 6252555"/>
              <a:gd name="connsiteY27" fmla="*/ 6447421 h 6937139"/>
              <a:gd name="connsiteX28" fmla="*/ 3642281 w 6252555"/>
              <a:gd name="connsiteY28" fmla="*/ 5914021 h 6937139"/>
              <a:gd name="connsiteX29" fmla="*/ 3463687 w 6252555"/>
              <a:gd name="connsiteY29" fmla="*/ 5914021 h 6937139"/>
              <a:gd name="connsiteX30" fmla="*/ 3463687 w 6252555"/>
              <a:gd name="connsiteY30" fmla="*/ 5916222 h 6937139"/>
              <a:gd name="connsiteX31" fmla="*/ 3413180 w 6252555"/>
              <a:gd name="connsiteY31" fmla="*/ 5921317 h 6937139"/>
              <a:gd name="connsiteX32" fmla="*/ 3202883 w 6252555"/>
              <a:gd name="connsiteY32" fmla="*/ 6181060 h 6937139"/>
              <a:gd name="connsiteX33" fmla="*/ 3413180 w 6252555"/>
              <a:gd name="connsiteY33" fmla="*/ 6440804 h 6937139"/>
              <a:gd name="connsiteX34" fmla="*/ 3463687 w 6252555"/>
              <a:gd name="connsiteY34" fmla="*/ 6445898 h 6937139"/>
              <a:gd name="connsiteX35" fmla="*/ 3463687 w 6252555"/>
              <a:gd name="connsiteY35" fmla="*/ 6447421 h 6937139"/>
              <a:gd name="connsiteX36" fmla="*/ 2216268 w 6252555"/>
              <a:gd name="connsiteY36" fmla="*/ 6937139 h 6937139"/>
              <a:gd name="connsiteX37" fmla="*/ 0 w 6252555"/>
              <a:gd name="connsiteY37" fmla="*/ 6937139 h 6937139"/>
              <a:gd name="connsiteX38" fmla="*/ 0 w 6252555"/>
              <a:gd name="connsiteY38" fmla="*/ 0 h 6937139"/>
              <a:gd name="connsiteX39" fmla="*/ 3114545 w 6252555"/>
              <a:gd name="connsiteY39" fmla="*/ 0 h 6937139"/>
              <a:gd name="connsiteX40" fmla="*/ 3459948 w 6252555"/>
              <a:gd name="connsiteY40" fmla="*/ 0 h 6937139"/>
              <a:gd name="connsiteX41" fmla="*/ 5125673 w 6252555"/>
              <a:gd name="connsiteY41" fmla="*/ 0 h 6937139"/>
              <a:gd name="connsiteX42" fmla="*/ 5125673 w 6252555"/>
              <a:gd name="connsiteY42" fmla="*/ 22997 h 6937139"/>
              <a:gd name="connsiteX43" fmla="*/ 5130161 w 6252555"/>
              <a:gd name="connsiteY43" fmla="*/ 23501 h 6937139"/>
              <a:gd name="connsiteX44" fmla="*/ 5166185 w 6252555"/>
              <a:gd name="connsiteY44" fmla="*/ 35988 h 6937139"/>
              <a:gd name="connsiteX45" fmla="*/ 5203410 w 6252555"/>
              <a:gd name="connsiteY45" fmla="*/ 64013 h 6937139"/>
              <a:gd name="connsiteX46" fmla="*/ 5225952 w 6252555"/>
              <a:gd name="connsiteY46" fmla="*/ 64013 h 6937139"/>
              <a:gd name="connsiteX47" fmla="*/ 5225952 w 6252555"/>
              <a:gd name="connsiteY47" fmla="*/ 80985 h 6937139"/>
              <a:gd name="connsiteX48" fmla="*/ 5227187 w 6252555"/>
              <a:gd name="connsiteY48" fmla="*/ 81915 h 6937139"/>
              <a:gd name="connsiteX49" fmla="*/ 5283396 w 6252555"/>
              <a:gd name="connsiteY49" fmla="*/ 233450 h 6937139"/>
              <a:gd name="connsiteX50" fmla="*/ 5227187 w 6252555"/>
              <a:gd name="connsiteY50" fmla="*/ 384984 h 6937139"/>
              <a:gd name="connsiteX51" fmla="*/ 5225952 w 6252555"/>
              <a:gd name="connsiteY51" fmla="*/ 385914 h 6937139"/>
              <a:gd name="connsiteX52" fmla="*/ 5225952 w 6252555"/>
              <a:gd name="connsiteY52" fmla="*/ 455640 h 6937139"/>
              <a:gd name="connsiteX53" fmla="*/ 5173660 w 6252555"/>
              <a:gd name="connsiteY53" fmla="*/ 465792 h 6937139"/>
              <a:gd name="connsiteX54" fmla="*/ 5121320 w 6252555"/>
              <a:gd name="connsiteY54" fmla="*/ 499723 h 6937139"/>
              <a:gd name="connsiteX55" fmla="*/ 5114568 w 6252555"/>
              <a:gd name="connsiteY55" fmla="*/ 509353 h 6937139"/>
              <a:gd name="connsiteX56" fmla="*/ 4194658 w 6252555"/>
              <a:gd name="connsiteY56" fmla="*/ 509353 h 6937139"/>
              <a:gd name="connsiteX57" fmla="*/ 4193605 w 6252555"/>
              <a:gd name="connsiteY57" fmla="*/ 515175 h 6937139"/>
              <a:gd name="connsiteX58" fmla="*/ 4173036 w 6252555"/>
              <a:gd name="connsiteY58" fmla="*/ 549244 h 6937139"/>
              <a:gd name="connsiteX59" fmla="*/ 4173036 w 6252555"/>
              <a:gd name="connsiteY59" fmla="*/ 649449 h 6937139"/>
              <a:gd name="connsiteX60" fmla="*/ 4144965 w 6252555"/>
              <a:gd name="connsiteY60" fmla="*/ 667647 h 6937139"/>
              <a:gd name="connsiteX61" fmla="*/ 4096737 w 6252555"/>
              <a:gd name="connsiteY61" fmla="*/ 779601 h 6937139"/>
              <a:gd name="connsiteX62" fmla="*/ 4144965 w 6252555"/>
              <a:gd name="connsiteY62" fmla="*/ 891555 h 6937139"/>
              <a:gd name="connsiteX63" fmla="*/ 4173036 w 6252555"/>
              <a:gd name="connsiteY63" fmla="*/ 909753 h 6937139"/>
              <a:gd name="connsiteX64" fmla="*/ 4173036 w 6252555"/>
              <a:gd name="connsiteY64" fmla="*/ 983996 h 6937139"/>
              <a:gd name="connsiteX65" fmla="*/ 4219646 w 6252555"/>
              <a:gd name="connsiteY65" fmla="*/ 1019088 h 6937139"/>
              <a:gd name="connsiteX66" fmla="*/ 4234786 w 6252555"/>
              <a:gd name="connsiteY66" fmla="*/ 1044165 h 6937139"/>
              <a:gd name="connsiteX67" fmla="*/ 4825453 w 6252555"/>
              <a:gd name="connsiteY67" fmla="*/ 1044165 h 6937139"/>
              <a:gd name="connsiteX68" fmla="*/ 4816618 w 6252555"/>
              <a:gd name="connsiteY68" fmla="*/ 1056765 h 6937139"/>
              <a:gd name="connsiteX69" fmla="*/ 4809248 w 6252555"/>
              <a:gd name="connsiteY69" fmla="*/ 1091868 h 6937139"/>
              <a:gd name="connsiteX70" fmla="*/ 4842927 w 6252555"/>
              <a:gd name="connsiteY70" fmla="*/ 1101562 h 6937139"/>
              <a:gd name="connsiteX71" fmla="*/ 4955270 w 6252555"/>
              <a:gd name="connsiteY71" fmla="*/ 1205735 h 6937139"/>
              <a:gd name="connsiteX72" fmla="*/ 4957998 w 6252555"/>
              <a:gd name="connsiteY72" fmla="*/ 1218266 h 6937139"/>
              <a:gd name="connsiteX73" fmla="*/ 4969768 w 6252555"/>
              <a:gd name="connsiteY73" fmla="*/ 1215982 h 6937139"/>
              <a:gd name="connsiteX74" fmla="*/ 4991650 w 6252555"/>
              <a:gd name="connsiteY74" fmla="*/ 1253588 h 6937139"/>
              <a:gd name="connsiteX75" fmla="*/ 5003527 w 6252555"/>
              <a:gd name="connsiteY75" fmla="*/ 1321753 h 6937139"/>
              <a:gd name="connsiteX76" fmla="*/ 4959262 w 6252555"/>
              <a:gd name="connsiteY76" fmla="*/ 1445582 h 6937139"/>
              <a:gd name="connsiteX77" fmla="*/ 4941831 w 6252555"/>
              <a:gd name="connsiteY77" fmla="*/ 1459200 h 6937139"/>
              <a:gd name="connsiteX78" fmla="*/ 4941831 w 6252555"/>
              <a:gd name="connsiteY78" fmla="*/ 1508991 h 6937139"/>
              <a:gd name="connsiteX79" fmla="*/ 4930981 w 6252555"/>
              <a:gd name="connsiteY79" fmla="*/ 1511098 h 6937139"/>
              <a:gd name="connsiteX80" fmla="*/ 4864596 w 6252555"/>
              <a:gd name="connsiteY80" fmla="*/ 1574929 h 6937139"/>
              <a:gd name="connsiteX81" fmla="*/ 4863745 w 6252555"/>
              <a:gd name="connsiteY81" fmla="*/ 1578981 h 6937139"/>
              <a:gd name="connsiteX82" fmla="*/ 3593492 w 6252555"/>
              <a:gd name="connsiteY82" fmla="*/ 1578981 h 6937139"/>
              <a:gd name="connsiteX83" fmla="*/ 3586334 w 6252555"/>
              <a:gd name="connsiteY83" fmla="*/ 1590837 h 6937139"/>
              <a:gd name="connsiteX84" fmla="*/ 3489308 w 6252555"/>
              <a:gd name="connsiteY84" fmla="*/ 1649251 h 6937139"/>
              <a:gd name="connsiteX85" fmla="*/ 3459948 w 6252555"/>
              <a:gd name="connsiteY85" fmla="*/ 1652555 h 6937139"/>
              <a:gd name="connsiteX86" fmla="*/ 3459948 w 6252555"/>
              <a:gd name="connsiteY86" fmla="*/ 1727820 h 6937139"/>
              <a:gd name="connsiteX87" fmla="*/ 3449669 w 6252555"/>
              <a:gd name="connsiteY87" fmla="*/ 1729424 h 6937139"/>
              <a:gd name="connsiteX88" fmla="*/ 3337386 w 6252555"/>
              <a:gd name="connsiteY88" fmla="*/ 1860322 h 6937139"/>
              <a:gd name="connsiteX89" fmla="*/ 3449669 w 6252555"/>
              <a:gd name="connsiteY89" fmla="*/ 1991221 h 6937139"/>
              <a:gd name="connsiteX90" fmla="*/ 3459948 w 6252555"/>
              <a:gd name="connsiteY90" fmla="*/ 1992824 h 6937139"/>
              <a:gd name="connsiteX91" fmla="*/ 3459948 w 6252555"/>
              <a:gd name="connsiteY91" fmla="*/ 2022486 h 6937139"/>
              <a:gd name="connsiteX92" fmla="*/ 3489308 w 6252555"/>
              <a:gd name="connsiteY92" fmla="*/ 2025791 h 6937139"/>
              <a:gd name="connsiteX93" fmla="*/ 3604418 w 6252555"/>
              <a:gd name="connsiteY93" fmla="*/ 2107518 h 6937139"/>
              <a:gd name="connsiteX94" fmla="*/ 3618544 w 6252555"/>
              <a:gd name="connsiteY94" fmla="*/ 2134983 h 6937139"/>
              <a:gd name="connsiteX95" fmla="*/ 6063842 w 6252555"/>
              <a:gd name="connsiteY95" fmla="*/ 2134983 h 6937139"/>
              <a:gd name="connsiteX96" fmla="*/ 6063842 w 6252555"/>
              <a:gd name="connsiteY96" fmla="*/ 2168930 h 6937139"/>
              <a:gd name="connsiteX97" fmla="*/ 6099319 w 6252555"/>
              <a:gd name="connsiteY97" fmla="*/ 2172924 h 6937139"/>
              <a:gd name="connsiteX98" fmla="*/ 6116410 w 6252555"/>
              <a:gd name="connsiteY98" fmla="*/ 2178847 h 6937139"/>
              <a:gd name="connsiteX99" fmla="*/ 6212020 w 6252555"/>
              <a:gd name="connsiteY99" fmla="*/ 2178847 h 6937139"/>
              <a:gd name="connsiteX100" fmla="*/ 6212020 w 6252555"/>
              <a:gd name="connsiteY100" fmla="*/ 2257298 h 6937139"/>
              <a:gd name="connsiteX101" fmla="*/ 6237474 w 6252555"/>
              <a:gd name="connsiteY101" fmla="*/ 2299454 h 6937139"/>
              <a:gd name="connsiteX102" fmla="*/ 6252555 w 6252555"/>
              <a:gd name="connsiteY102" fmla="*/ 2382874 h 6937139"/>
              <a:gd name="connsiteX103" fmla="*/ 6237474 w 6252555"/>
              <a:gd name="connsiteY103" fmla="*/ 2466289 h 6937139"/>
              <a:gd name="connsiteX104" fmla="*/ 6216913 w 6252555"/>
              <a:gd name="connsiteY104" fmla="*/ 2500342 h 6937139"/>
              <a:gd name="connsiteX105" fmla="*/ 6212020 w 6252555"/>
              <a:gd name="connsiteY105" fmla="*/ 2522815 h 6937139"/>
              <a:gd name="connsiteX106" fmla="*/ 6212020 w 6252555"/>
              <a:gd name="connsiteY106" fmla="*/ 2550141 h 6937139"/>
              <a:gd name="connsiteX107" fmla="*/ 6205843 w 6252555"/>
              <a:gd name="connsiteY107" fmla="*/ 2548941 h 6937139"/>
              <a:gd name="connsiteX108" fmla="*/ 6161298 w 6252555"/>
              <a:gd name="connsiteY108" fmla="*/ 2610205 h 6937139"/>
              <a:gd name="connsiteX109" fmla="*/ 6054570 w 6252555"/>
              <a:gd name="connsiteY109" fmla="*/ 2663562 h 6937139"/>
              <a:gd name="connsiteX110" fmla="*/ 6049715 w 6252555"/>
              <a:gd name="connsiteY110" fmla="*/ 2664016 h 6937139"/>
              <a:gd name="connsiteX111" fmla="*/ 6053500 w 6252555"/>
              <a:gd name="connsiteY111" fmla="*/ 2682038 h 6937139"/>
              <a:gd name="connsiteX112" fmla="*/ 3996895 w 6252555"/>
              <a:gd name="connsiteY112" fmla="*/ 2682038 h 6937139"/>
              <a:gd name="connsiteX113" fmla="*/ 3970159 w 6252555"/>
              <a:gd name="connsiteY113" fmla="*/ 2726319 h 6937139"/>
              <a:gd name="connsiteX114" fmla="*/ 3939054 w 6252555"/>
              <a:gd name="connsiteY114" fmla="*/ 2749738 h 6937139"/>
              <a:gd name="connsiteX115" fmla="*/ 3939054 w 6252555"/>
              <a:gd name="connsiteY115" fmla="*/ 2805338 h 6937139"/>
              <a:gd name="connsiteX116" fmla="*/ 3933034 w 6252555"/>
              <a:gd name="connsiteY116" fmla="*/ 2806506 h 6937139"/>
              <a:gd name="connsiteX117" fmla="*/ 3856846 w 6252555"/>
              <a:gd name="connsiteY117" fmla="*/ 2917026 h 6937139"/>
              <a:gd name="connsiteX118" fmla="*/ 3933034 w 6252555"/>
              <a:gd name="connsiteY118" fmla="*/ 3027546 h 6937139"/>
              <a:gd name="connsiteX119" fmla="*/ 3939054 w 6252555"/>
              <a:gd name="connsiteY119" fmla="*/ 3028716 h 6937139"/>
              <a:gd name="connsiteX120" fmla="*/ 3939054 w 6252555"/>
              <a:gd name="connsiteY120" fmla="*/ 3132485 h 6937139"/>
              <a:gd name="connsiteX121" fmla="*/ 3963310 w 6252555"/>
              <a:gd name="connsiteY121" fmla="*/ 3172658 h 6937139"/>
              <a:gd name="connsiteX122" fmla="*/ 3965257 w 6252555"/>
              <a:gd name="connsiteY122" fmla="*/ 3183428 h 6937139"/>
              <a:gd name="connsiteX123" fmla="*/ 5331049 w 6252555"/>
              <a:gd name="connsiteY123" fmla="*/ 3183428 h 6937139"/>
              <a:gd name="connsiteX124" fmla="*/ 5325185 w 6252555"/>
              <a:gd name="connsiteY124" fmla="*/ 3191792 h 6937139"/>
              <a:gd name="connsiteX125" fmla="*/ 5315382 w 6252555"/>
              <a:gd name="connsiteY125" fmla="*/ 3238480 h 6937139"/>
              <a:gd name="connsiteX126" fmla="*/ 5317216 w 6252555"/>
              <a:gd name="connsiteY126" fmla="*/ 3247215 h 6937139"/>
              <a:gd name="connsiteX127" fmla="*/ 5317626 w 6252555"/>
              <a:gd name="connsiteY127" fmla="*/ 3247253 h 6937139"/>
              <a:gd name="connsiteX128" fmla="*/ 5424354 w 6252555"/>
              <a:gd name="connsiteY128" fmla="*/ 3300610 h 6937139"/>
              <a:gd name="connsiteX129" fmla="*/ 5463142 w 6252555"/>
              <a:gd name="connsiteY129" fmla="*/ 3353959 h 6937139"/>
              <a:gd name="connsiteX130" fmla="*/ 5482186 w 6252555"/>
              <a:gd name="connsiteY130" fmla="*/ 3350261 h 6937139"/>
              <a:gd name="connsiteX131" fmla="*/ 5508206 w 6252555"/>
              <a:gd name="connsiteY131" fmla="*/ 3393355 h 6937139"/>
              <a:gd name="connsiteX132" fmla="*/ 5523287 w 6252555"/>
              <a:gd name="connsiteY132" fmla="*/ 3476770 h 6937139"/>
              <a:gd name="connsiteX133" fmla="*/ 5508206 w 6252555"/>
              <a:gd name="connsiteY133" fmla="*/ 3560186 h 6937139"/>
              <a:gd name="connsiteX134" fmla="*/ 5476648 w 6252555"/>
              <a:gd name="connsiteY134" fmla="*/ 3612454 h 6937139"/>
              <a:gd name="connsiteX135" fmla="*/ 5476648 w 6252555"/>
              <a:gd name="connsiteY135" fmla="*/ 3614210 h 6937139"/>
              <a:gd name="connsiteX136" fmla="*/ 5468912 w 6252555"/>
              <a:gd name="connsiteY136" fmla="*/ 3612708 h 6937139"/>
              <a:gd name="connsiteX137" fmla="*/ 5437541 w 6252555"/>
              <a:gd name="connsiteY137" fmla="*/ 3618797 h 6937139"/>
              <a:gd name="connsiteX138" fmla="*/ 5419236 w 6252555"/>
              <a:gd name="connsiteY138" fmla="*/ 3643973 h 6937139"/>
              <a:gd name="connsiteX139" fmla="*/ 5355457 w 6252555"/>
              <a:gd name="connsiteY139" fmla="*/ 3683846 h 6937139"/>
              <a:gd name="connsiteX140" fmla="*/ 5353972 w 6252555"/>
              <a:gd name="connsiteY140" fmla="*/ 3685965 h 6937139"/>
              <a:gd name="connsiteX141" fmla="*/ 5344169 w 6252555"/>
              <a:gd name="connsiteY141" fmla="*/ 3732654 h 6937139"/>
              <a:gd name="connsiteX142" fmla="*/ 5348161 w 6252555"/>
              <a:gd name="connsiteY142" fmla="*/ 3751667 h 6937139"/>
              <a:gd name="connsiteX143" fmla="*/ 3459948 w 6252555"/>
              <a:gd name="connsiteY143" fmla="*/ 3751667 h 6937139"/>
              <a:gd name="connsiteX144" fmla="*/ 3459948 w 6252555"/>
              <a:gd name="connsiteY144" fmla="*/ 3880946 h 6937139"/>
              <a:gd name="connsiteX145" fmla="*/ 3442609 w 6252555"/>
              <a:gd name="connsiteY145" fmla="*/ 3892187 h 6937139"/>
              <a:gd name="connsiteX146" fmla="*/ 3391458 w 6252555"/>
              <a:gd name="connsiteY146" fmla="*/ 4010927 h 6937139"/>
              <a:gd name="connsiteX147" fmla="*/ 3442609 w 6252555"/>
              <a:gd name="connsiteY147" fmla="*/ 4129667 h 6937139"/>
              <a:gd name="connsiteX148" fmla="*/ 3459948 w 6252555"/>
              <a:gd name="connsiteY148" fmla="*/ 4140907 h 6937139"/>
              <a:gd name="connsiteX149" fmla="*/ 3459948 w 6252555"/>
              <a:gd name="connsiteY149" fmla="*/ 4223243 h 6937139"/>
              <a:gd name="connsiteX150" fmla="*/ 3477354 w 6252555"/>
              <a:gd name="connsiteY150" fmla="*/ 4229277 h 6937139"/>
              <a:gd name="connsiteX151" fmla="*/ 3538356 w 6252555"/>
              <a:gd name="connsiteY151" fmla="*/ 4275203 h 6937139"/>
              <a:gd name="connsiteX152" fmla="*/ 3564258 w 6252555"/>
              <a:gd name="connsiteY152" fmla="*/ 4318105 h 6937139"/>
              <a:gd name="connsiteX153" fmla="*/ 4763560 w 6252555"/>
              <a:gd name="connsiteY153" fmla="*/ 4318105 h 6937139"/>
              <a:gd name="connsiteX154" fmla="*/ 4763560 w 6252555"/>
              <a:gd name="connsiteY154" fmla="*/ 4711654 h 6937139"/>
              <a:gd name="connsiteX155" fmla="*/ 4721564 w 6252555"/>
              <a:gd name="connsiteY155" fmla="*/ 4719806 h 6937139"/>
              <a:gd name="connsiteX156" fmla="*/ 4628625 w 6252555"/>
              <a:gd name="connsiteY156" fmla="*/ 4809170 h 6937139"/>
              <a:gd name="connsiteX157" fmla="*/ 4626079 w 6252555"/>
              <a:gd name="connsiteY157" fmla="*/ 4821296 h 6937139"/>
              <a:gd name="connsiteX158" fmla="*/ 3521450 w 6252555"/>
              <a:gd name="connsiteY158" fmla="*/ 4821296 h 6937139"/>
              <a:gd name="connsiteX159" fmla="*/ 3477354 w 6252555"/>
              <a:gd name="connsiteY159" fmla="*/ 4854494 h 6937139"/>
              <a:gd name="connsiteX160" fmla="*/ 3459948 w 6252555"/>
              <a:gd name="connsiteY160" fmla="*/ 4860529 h 6937139"/>
              <a:gd name="connsiteX161" fmla="*/ 3459948 w 6252555"/>
              <a:gd name="connsiteY161" fmla="*/ 4954234 h 6937139"/>
              <a:gd name="connsiteX162" fmla="*/ 3433014 w 6252555"/>
              <a:gd name="connsiteY162" fmla="*/ 4971696 h 6937139"/>
              <a:gd name="connsiteX163" fmla="*/ 3381862 w 6252555"/>
              <a:gd name="connsiteY163" fmla="*/ 5090436 h 6937139"/>
              <a:gd name="connsiteX164" fmla="*/ 3433014 w 6252555"/>
              <a:gd name="connsiteY164" fmla="*/ 5209176 h 6937139"/>
              <a:gd name="connsiteX165" fmla="*/ 3459948 w 6252555"/>
              <a:gd name="connsiteY165" fmla="*/ 5226637 h 6937139"/>
              <a:gd name="connsiteX166" fmla="*/ 3459948 w 6252555"/>
              <a:gd name="connsiteY166" fmla="*/ 5283768 h 6937139"/>
              <a:gd name="connsiteX167" fmla="*/ 3509569 w 6252555"/>
              <a:gd name="connsiteY167" fmla="*/ 5321127 h 6937139"/>
              <a:gd name="connsiteX168" fmla="*/ 3531932 w 6252555"/>
              <a:gd name="connsiteY168" fmla="*/ 5358166 h 6937139"/>
              <a:gd name="connsiteX169" fmla="*/ 5840704 w 6252555"/>
              <a:gd name="connsiteY169" fmla="*/ 5358166 h 6937139"/>
              <a:gd name="connsiteX170" fmla="*/ 5860708 w 6252555"/>
              <a:gd name="connsiteY170" fmla="*/ 5386695 h 6937139"/>
              <a:gd name="connsiteX171" fmla="*/ 5916218 w 6252555"/>
              <a:gd name="connsiteY171" fmla="*/ 5422683 h 6937139"/>
              <a:gd name="connsiteX172" fmla="*/ 5927898 w 6252555"/>
              <a:gd name="connsiteY172" fmla="*/ 5424951 h 6937139"/>
              <a:gd name="connsiteX173" fmla="*/ 5927898 w 6252555"/>
              <a:gd name="connsiteY173" fmla="*/ 5492227 h 6937139"/>
              <a:gd name="connsiteX174" fmla="*/ 5946356 w 6252555"/>
              <a:gd name="connsiteY174" fmla="*/ 5503766 h 6937139"/>
              <a:gd name="connsiteX175" fmla="*/ 6008187 w 6252555"/>
              <a:gd name="connsiteY175" fmla="*/ 5642183 h 6937139"/>
              <a:gd name="connsiteX176" fmla="*/ 5946356 w 6252555"/>
              <a:gd name="connsiteY176" fmla="*/ 5780600 h 6937139"/>
              <a:gd name="connsiteX177" fmla="*/ 5927898 w 6252555"/>
              <a:gd name="connsiteY177" fmla="*/ 5792140 h 6937139"/>
              <a:gd name="connsiteX178" fmla="*/ 5927898 w 6252555"/>
              <a:gd name="connsiteY178" fmla="*/ 5843800 h 6937139"/>
              <a:gd name="connsiteX179" fmla="*/ 5902634 w 6252555"/>
              <a:gd name="connsiteY179" fmla="*/ 5838895 h 6937139"/>
              <a:gd name="connsiteX180" fmla="*/ 5779145 w 6252555"/>
              <a:gd name="connsiteY180" fmla="*/ 5888079 h 6937139"/>
              <a:gd name="connsiteX181" fmla="*/ 5745898 w 6252555"/>
              <a:gd name="connsiteY181" fmla="*/ 5935495 h 6937139"/>
              <a:gd name="connsiteX182" fmla="*/ 4518907 w 6252555"/>
              <a:gd name="connsiteY182" fmla="*/ 5935495 h 6937139"/>
              <a:gd name="connsiteX183" fmla="*/ 4517710 w 6252555"/>
              <a:gd name="connsiteY183" fmla="*/ 5940996 h 6937139"/>
              <a:gd name="connsiteX184" fmla="*/ 4472468 w 6252555"/>
              <a:gd name="connsiteY184" fmla="*/ 6003218 h 6937139"/>
              <a:gd name="connsiteX185" fmla="*/ 4418159 w 6252555"/>
              <a:gd name="connsiteY185" fmla="*/ 6037171 h 6937139"/>
              <a:gd name="connsiteX186" fmla="*/ 4418159 w 6252555"/>
              <a:gd name="connsiteY186" fmla="*/ 6332141 h 6937139"/>
              <a:gd name="connsiteX187" fmla="*/ 4472468 w 6252555"/>
              <a:gd name="connsiteY187" fmla="*/ 6366093 h 6937139"/>
              <a:gd name="connsiteX188" fmla="*/ 4517710 w 6252555"/>
              <a:gd name="connsiteY188" fmla="*/ 6428315 h 6937139"/>
              <a:gd name="connsiteX189" fmla="*/ 4520788 w 6252555"/>
              <a:gd name="connsiteY189" fmla="*/ 6442457 h 6937139"/>
              <a:gd name="connsiteX190" fmla="*/ 5459936 w 6252555"/>
              <a:gd name="connsiteY190" fmla="*/ 6442457 h 6937139"/>
              <a:gd name="connsiteX191" fmla="*/ 5459936 w 6252555"/>
              <a:gd name="connsiteY191" fmla="*/ 6534777 h 6937139"/>
              <a:gd name="connsiteX192" fmla="*/ 5474318 w 6252555"/>
              <a:gd name="connsiteY192" fmla="*/ 6545780 h 6937139"/>
              <a:gd name="connsiteX193" fmla="*/ 5545039 w 6252555"/>
              <a:gd name="connsiteY193" fmla="*/ 6704099 h 6937139"/>
              <a:gd name="connsiteX194" fmla="*/ 5474318 w 6252555"/>
              <a:gd name="connsiteY194" fmla="*/ 6862420 h 6937139"/>
              <a:gd name="connsiteX195" fmla="*/ 5459936 w 6252555"/>
              <a:gd name="connsiteY195" fmla="*/ 6873423 h 6937139"/>
              <a:gd name="connsiteX196" fmla="*/ 5459936 w 6252555"/>
              <a:gd name="connsiteY196" fmla="*/ 6923276 h 6937139"/>
              <a:gd name="connsiteX197" fmla="*/ 5352844 w 6252555"/>
              <a:gd name="connsiteY197" fmla="*/ 6923276 h 6937139"/>
              <a:gd name="connsiteX198" fmla="*/ 5352242 w 6252555"/>
              <a:gd name="connsiteY198" fmla="*/ 6923449 h 6937139"/>
              <a:gd name="connsiteX199" fmla="*/ 5303580 w 6252555"/>
              <a:gd name="connsiteY199" fmla="*/ 6927997 h 6937139"/>
              <a:gd name="connsiteX200" fmla="*/ 5254918 w 6252555"/>
              <a:gd name="connsiteY200" fmla="*/ 6923449 h 6937139"/>
              <a:gd name="connsiteX201" fmla="*/ 5254316 w 6252555"/>
              <a:gd name="connsiteY201" fmla="*/ 6923276 h 6937139"/>
              <a:gd name="connsiteX202" fmla="*/ 3459948 w 6252555"/>
              <a:gd name="connsiteY202" fmla="*/ 6923276 h 6937139"/>
              <a:gd name="connsiteX203" fmla="*/ 3459948 w 6252555"/>
              <a:gd name="connsiteY203" fmla="*/ 6927135 h 6937139"/>
              <a:gd name="connsiteX204" fmla="*/ 2216268 w 6252555"/>
              <a:gd name="connsiteY204" fmla="*/ 6927135 h 693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6252555" h="6937139">
                <a:moveTo>
                  <a:pt x="3599078" y="1061373"/>
                </a:moveTo>
                <a:cubicBezTo>
                  <a:pt x="3745031" y="1061373"/>
                  <a:pt x="3862603" y="943092"/>
                  <a:pt x="3862603" y="796260"/>
                </a:cubicBezTo>
                <a:cubicBezTo>
                  <a:pt x="3862603" y="649429"/>
                  <a:pt x="3745031" y="531148"/>
                  <a:pt x="3599078" y="531148"/>
                </a:cubicBezTo>
                <a:close/>
                <a:moveTo>
                  <a:pt x="3598739" y="1062621"/>
                </a:moveTo>
                <a:lnTo>
                  <a:pt x="3598739" y="529221"/>
                </a:lnTo>
                <a:lnTo>
                  <a:pt x="3420145" y="529221"/>
                </a:lnTo>
                <a:lnTo>
                  <a:pt x="3420145" y="531422"/>
                </a:lnTo>
                <a:lnTo>
                  <a:pt x="3369638" y="536517"/>
                </a:lnTo>
                <a:cubicBezTo>
                  <a:pt x="3249357" y="561164"/>
                  <a:pt x="3159341" y="667783"/>
                  <a:pt x="3159341" y="796260"/>
                </a:cubicBezTo>
                <a:cubicBezTo>
                  <a:pt x="3159341" y="924738"/>
                  <a:pt x="3249357" y="1031357"/>
                  <a:pt x="3369638" y="1056004"/>
                </a:cubicBezTo>
                <a:lnTo>
                  <a:pt x="3420145" y="1061098"/>
                </a:lnTo>
                <a:lnTo>
                  <a:pt x="3420145" y="1062621"/>
                </a:lnTo>
                <a:close/>
                <a:moveTo>
                  <a:pt x="2212600" y="3216382"/>
                </a:moveTo>
                <a:cubicBezTo>
                  <a:pt x="2358553" y="3216382"/>
                  <a:pt x="2476125" y="3098101"/>
                  <a:pt x="2476125" y="2951269"/>
                </a:cubicBezTo>
                <a:cubicBezTo>
                  <a:pt x="2476125" y="2804438"/>
                  <a:pt x="2358553" y="2686157"/>
                  <a:pt x="2212600" y="2686157"/>
                </a:cubicBezTo>
                <a:close/>
                <a:moveTo>
                  <a:pt x="2212261" y="3217630"/>
                </a:moveTo>
                <a:lnTo>
                  <a:pt x="2212261" y="2684230"/>
                </a:lnTo>
                <a:lnTo>
                  <a:pt x="2033667" y="2684230"/>
                </a:lnTo>
                <a:lnTo>
                  <a:pt x="2033667" y="2686431"/>
                </a:lnTo>
                <a:lnTo>
                  <a:pt x="1983160" y="2691526"/>
                </a:lnTo>
                <a:cubicBezTo>
                  <a:pt x="1862879" y="2716173"/>
                  <a:pt x="1772863" y="2822792"/>
                  <a:pt x="1772863" y="2951269"/>
                </a:cubicBezTo>
                <a:cubicBezTo>
                  <a:pt x="1772863" y="3079747"/>
                  <a:pt x="1862879" y="3186366"/>
                  <a:pt x="1983160" y="3211013"/>
                </a:cubicBezTo>
                <a:lnTo>
                  <a:pt x="2033667" y="3216107"/>
                </a:lnTo>
                <a:lnTo>
                  <a:pt x="2033667" y="3217630"/>
                </a:lnTo>
                <a:close/>
                <a:moveTo>
                  <a:pt x="3642620" y="6446173"/>
                </a:moveTo>
                <a:cubicBezTo>
                  <a:pt x="3788573" y="6446173"/>
                  <a:pt x="3906145" y="6327892"/>
                  <a:pt x="3906145" y="6181060"/>
                </a:cubicBezTo>
                <a:cubicBezTo>
                  <a:pt x="3906145" y="6034229"/>
                  <a:pt x="3788573" y="5915948"/>
                  <a:pt x="3642620" y="5915948"/>
                </a:cubicBezTo>
                <a:close/>
                <a:moveTo>
                  <a:pt x="3642281" y="6447421"/>
                </a:moveTo>
                <a:lnTo>
                  <a:pt x="3642281" y="5914021"/>
                </a:lnTo>
                <a:lnTo>
                  <a:pt x="3463687" y="5914021"/>
                </a:lnTo>
                <a:lnTo>
                  <a:pt x="3463687" y="5916222"/>
                </a:lnTo>
                <a:lnTo>
                  <a:pt x="3413180" y="5921317"/>
                </a:lnTo>
                <a:cubicBezTo>
                  <a:pt x="3292899" y="5945964"/>
                  <a:pt x="3202883" y="6052583"/>
                  <a:pt x="3202883" y="6181060"/>
                </a:cubicBezTo>
                <a:cubicBezTo>
                  <a:pt x="3202883" y="6309538"/>
                  <a:pt x="3292899" y="6416157"/>
                  <a:pt x="3413180" y="6440804"/>
                </a:cubicBezTo>
                <a:lnTo>
                  <a:pt x="3463687" y="6445898"/>
                </a:lnTo>
                <a:lnTo>
                  <a:pt x="3463687" y="6447421"/>
                </a:lnTo>
                <a:close/>
                <a:moveTo>
                  <a:pt x="2216268" y="6937139"/>
                </a:moveTo>
                <a:lnTo>
                  <a:pt x="0" y="6937139"/>
                </a:lnTo>
                <a:lnTo>
                  <a:pt x="0" y="0"/>
                </a:lnTo>
                <a:lnTo>
                  <a:pt x="3114545" y="0"/>
                </a:lnTo>
                <a:lnTo>
                  <a:pt x="3459948" y="0"/>
                </a:lnTo>
                <a:lnTo>
                  <a:pt x="5125673" y="0"/>
                </a:lnTo>
                <a:lnTo>
                  <a:pt x="5125673" y="22997"/>
                </a:lnTo>
                <a:lnTo>
                  <a:pt x="5130161" y="23501"/>
                </a:lnTo>
                <a:cubicBezTo>
                  <a:pt x="5142653" y="26356"/>
                  <a:pt x="5154705" y="30566"/>
                  <a:pt x="5166185" y="35988"/>
                </a:cubicBezTo>
                <a:lnTo>
                  <a:pt x="5203410" y="64013"/>
                </a:lnTo>
                <a:lnTo>
                  <a:pt x="5225952" y="64013"/>
                </a:lnTo>
                <a:lnTo>
                  <a:pt x="5225952" y="80985"/>
                </a:lnTo>
                <a:lnTo>
                  <a:pt x="5227187" y="81915"/>
                </a:lnTo>
                <a:cubicBezTo>
                  <a:pt x="5261915" y="120696"/>
                  <a:pt x="5283396" y="174272"/>
                  <a:pt x="5283396" y="233450"/>
                </a:cubicBezTo>
                <a:cubicBezTo>
                  <a:pt x="5283396" y="292628"/>
                  <a:pt x="5261915" y="346204"/>
                  <a:pt x="5227187" y="384984"/>
                </a:cubicBezTo>
                <a:lnTo>
                  <a:pt x="5225952" y="385914"/>
                </a:lnTo>
                <a:lnTo>
                  <a:pt x="5225952" y="455640"/>
                </a:lnTo>
                <a:lnTo>
                  <a:pt x="5173660" y="465792"/>
                </a:lnTo>
                <a:cubicBezTo>
                  <a:pt x="5153961" y="473804"/>
                  <a:pt x="5136220" y="485397"/>
                  <a:pt x="5121320" y="499723"/>
                </a:cubicBezTo>
                <a:lnTo>
                  <a:pt x="5114568" y="509353"/>
                </a:lnTo>
                <a:lnTo>
                  <a:pt x="4194658" y="509353"/>
                </a:lnTo>
                <a:lnTo>
                  <a:pt x="4193605" y="515175"/>
                </a:lnTo>
                <a:lnTo>
                  <a:pt x="4173036" y="549244"/>
                </a:lnTo>
                <a:lnTo>
                  <a:pt x="4173036" y="649449"/>
                </a:lnTo>
                <a:lnTo>
                  <a:pt x="4144965" y="667647"/>
                </a:lnTo>
                <a:cubicBezTo>
                  <a:pt x="4115168" y="696298"/>
                  <a:pt x="4096737" y="735880"/>
                  <a:pt x="4096737" y="779601"/>
                </a:cubicBezTo>
                <a:cubicBezTo>
                  <a:pt x="4096737" y="823321"/>
                  <a:pt x="4115168" y="862904"/>
                  <a:pt x="4144965" y="891555"/>
                </a:cubicBezTo>
                <a:lnTo>
                  <a:pt x="4173036" y="909753"/>
                </a:lnTo>
                <a:lnTo>
                  <a:pt x="4173036" y="983996"/>
                </a:lnTo>
                <a:lnTo>
                  <a:pt x="4219646" y="1019088"/>
                </a:lnTo>
                <a:lnTo>
                  <a:pt x="4234786" y="1044165"/>
                </a:lnTo>
                <a:lnTo>
                  <a:pt x="4825453" y="1044165"/>
                </a:lnTo>
                <a:lnTo>
                  <a:pt x="4816618" y="1056765"/>
                </a:lnTo>
                <a:lnTo>
                  <a:pt x="4809248" y="1091868"/>
                </a:lnTo>
                <a:lnTo>
                  <a:pt x="4842927" y="1101562"/>
                </a:lnTo>
                <a:cubicBezTo>
                  <a:pt x="4893439" y="1121373"/>
                  <a:pt x="4933905" y="1158896"/>
                  <a:pt x="4955270" y="1205735"/>
                </a:cubicBezTo>
                <a:lnTo>
                  <a:pt x="4957998" y="1218266"/>
                </a:lnTo>
                <a:lnTo>
                  <a:pt x="4969768" y="1215982"/>
                </a:lnTo>
                <a:lnTo>
                  <a:pt x="4991650" y="1253588"/>
                </a:lnTo>
                <a:cubicBezTo>
                  <a:pt x="4999297" y="1274541"/>
                  <a:pt x="5003527" y="1297575"/>
                  <a:pt x="5003527" y="1321753"/>
                </a:cubicBezTo>
                <a:cubicBezTo>
                  <a:pt x="5003527" y="1370112"/>
                  <a:pt x="4986611" y="1413891"/>
                  <a:pt x="4959262" y="1445582"/>
                </a:cubicBezTo>
                <a:lnTo>
                  <a:pt x="4941831" y="1459200"/>
                </a:lnTo>
                <a:lnTo>
                  <a:pt x="4941831" y="1508991"/>
                </a:lnTo>
                <a:lnTo>
                  <a:pt x="4930981" y="1511098"/>
                </a:lnTo>
                <a:cubicBezTo>
                  <a:pt x="4901132" y="1523236"/>
                  <a:pt x="4877221" y="1546228"/>
                  <a:pt x="4864596" y="1574929"/>
                </a:cubicBezTo>
                <a:lnTo>
                  <a:pt x="4863745" y="1578981"/>
                </a:lnTo>
                <a:lnTo>
                  <a:pt x="3593492" y="1578981"/>
                </a:lnTo>
                <a:lnTo>
                  <a:pt x="3586334" y="1590837"/>
                </a:lnTo>
                <a:cubicBezTo>
                  <a:pt x="3560287" y="1619921"/>
                  <a:pt x="3526788" y="1640686"/>
                  <a:pt x="3489308" y="1649251"/>
                </a:cubicBezTo>
                <a:lnTo>
                  <a:pt x="3459948" y="1652555"/>
                </a:lnTo>
                <a:lnTo>
                  <a:pt x="3459948" y="1727820"/>
                </a:lnTo>
                <a:lnTo>
                  <a:pt x="3449669" y="1729424"/>
                </a:lnTo>
                <a:cubicBezTo>
                  <a:pt x="3383684" y="1750989"/>
                  <a:pt x="3337386" y="1801478"/>
                  <a:pt x="3337386" y="1860322"/>
                </a:cubicBezTo>
                <a:cubicBezTo>
                  <a:pt x="3337386" y="1919166"/>
                  <a:pt x="3383684" y="1969654"/>
                  <a:pt x="3449669" y="1991221"/>
                </a:cubicBezTo>
                <a:lnTo>
                  <a:pt x="3459948" y="1992824"/>
                </a:lnTo>
                <a:lnTo>
                  <a:pt x="3459948" y="2022486"/>
                </a:lnTo>
                <a:lnTo>
                  <a:pt x="3489308" y="2025791"/>
                </a:lnTo>
                <a:cubicBezTo>
                  <a:pt x="3536158" y="2036496"/>
                  <a:pt x="3576788" y="2066263"/>
                  <a:pt x="3604418" y="2107518"/>
                </a:cubicBezTo>
                <a:lnTo>
                  <a:pt x="3618544" y="2134983"/>
                </a:lnTo>
                <a:lnTo>
                  <a:pt x="6063842" y="2134983"/>
                </a:lnTo>
                <a:lnTo>
                  <a:pt x="6063842" y="2168930"/>
                </a:lnTo>
                <a:lnTo>
                  <a:pt x="6099319" y="2172924"/>
                </a:lnTo>
                <a:lnTo>
                  <a:pt x="6116410" y="2178847"/>
                </a:lnTo>
                <a:lnTo>
                  <a:pt x="6212020" y="2178847"/>
                </a:lnTo>
                <a:lnTo>
                  <a:pt x="6212020" y="2257298"/>
                </a:lnTo>
                <a:lnTo>
                  <a:pt x="6237474" y="2299454"/>
                </a:lnTo>
                <a:cubicBezTo>
                  <a:pt x="6247184" y="2325093"/>
                  <a:pt x="6252555" y="2353283"/>
                  <a:pt x="6252555" y="2382874"/>
                </a:cubicBezTo>
                <a:cubicBezTo>
                  <a:pt x="6252555" y="2412460"/>
                  <a:pt x="6247184" y="2440650"/>
                  <a:pt x="6237474" y="2466289"/>
                </a:cubicBezTo>
                <a:lnTo>
                  <a:pt x="6216913" y="2500342"/>
                </a:lnTo>
                <a:lnTo>
                  <a:pt x="6212020" y="2522815"/>
                </a:lnTo>
                <a:lnTo>
                  <a:pt x="6212020" y="2550141"/>
                </a:lnTo>
                <a:lnTo>
                  <a:pt x="6205843" y="2548941"/>
                </a:lnTo>
                <a:lnTo>
                  <a:pt x="6161298" y="2610205"/>
                </a:lnTo>
                <a:cubicBezTo>
                  <a:pt x="6132646" y="2636773"/>
                  <a:pt x="6095797" y="2655739"/>
                  <a:pt x="6054570" y="2663562"/>
                </a:cubicBezTo>
                <a:lnTo>
                  <a:pt x="6049715" y="2664016"/>
                </a:lnTo>
                <a:lnTo>
                  <a:pt x="6053500" y="2682038"/>
                </a:lnTo>
                <a:lnTo>
                  <a:pt x="3996895" y="2682038"/>
                </a:lnTo>
                <a:lnTo>
                  <a:pt x="3970159" y="2726319"/>
                </a:lnTo>
                <a:lnTo>
                  <a:pt x="3939054" y="2749738"/>
                </a:lnTo>
                <a:lnTo>
                  <a:pt x="3939054" y="2805338"/>
                </a:lnTo>
                <a:lnTo>
                  <a:pt x="3933034" y="2806506"/>
                </a:lnTo>
                <a:cubicBezTo>
                  <a:pt x="3888261" y="2824715"/>
                  <a:pt x="3856846" y="2867343"/>
                  <a:pt x="3856846" y="2917026"/>
                </a:cubicBezTo>
                <a:cubicBezTo>
                  <a:pt x="3856846" y="2966710"/>
                  <a:pt x="3888261" y="3009338"/>
                  <a:pt x="3933034" y="3027546"/>
                </a:cubicBezTo>
                <a:lnTo>
                  <a:pt x="3939054" y="3028716"/>
                </a:lnTo>
                <a:lnTo>
                  <a:pt x="3939054" y="3132485"/>
                </a:lnTo>
                <a:lnTo>
                  <a:pt x="3963310" y="3172658"/>
                </a:lnTo>
                <a:lnTo>
                  <a:pt x="3965257" y="3183428"/>
                </a:lnTo>
                <a:lnTo>
                  <a:pt x="5331049" y="3183428"/>
                </a:lnTo>
                <a:lnTo>
                  <a:pt x="5325185" y="3191792"/>
                </a:lnTo>
                <a:cubicBezTo>
                  <a:pt x="5318872" y="3206142"/>
                  <a:pt x="5315382" y="3221920"/>
                  <a:pt x="5315382" y="3238480"/>
                </a:cubicBezTo>
                <a:lnTo>
                  <a:pt x="5317216" y="3247215"/>
                </a:lnTo>
                <a:lnTo>
                  <a:pt x="5317626" y="3247253"/>
                </a:lnTo>
                <a:cubicBezTo>
                  <a:pt x="5358853" y="3255077"/>
                  <a:pt x="5395702" y="3274042"/>
                  <a:pt x="5424354" y="3300610"/>
                </a:cubicBezTo>
                <a:lnTo>
                  <a:pt x="5463142" y="3353959"/>
                </a:lnTo>
                <a:lnTo>
                  <a:pt x="5482186" y="3350261"/>
                </a:lnTo>
                <a:lnTo>
                  <a:pt x="5508206" y="3393355"/>
                </a:lnTo>
                <a:cubicBezTo>
                  <a:pt x="5517917" y="3418995"/>
                  <a:pt x="5523287" y="3447183"/>
                  <a:pt x="5523287" y="3476770"/>
                </a:cubicBezTo>
                <a:cubicBezTo>
                  <a:pt x="5523287" y="3506359"/>
                  <a:pt x="5517917" y="3534548"/>
                  <a:pt x="5508206" y="3560186"/>
                </a:cubicBezTo>
                <a:lnTo>
                  <a:pt x="5476648" y="3612454"/>
                </a:lnTo>
                <a:lnTo>
                  <a:pt x="5476648" y="3614210"/>
                </a:lnTo>
                <a:lnTo>
                  <a:pt x="5468912" y="3612708"/>
                </a:lnTo>
                <a:lnTo>
                  <a:pt x="5437541" y="3618797"/>
                </a:lnTo>
                <a:lnTo>
                  <a:pt x="5419236" y="3643973"/>
                </a:lnTo>
                <a:lnTo>
                  <a:pt x="5355457" y="3683846"/>
                </a:lnTo>
                <a:lnTo>
                  <a:pt x="5353972" y="3685965"/>
                </a:lnTo>
                <a:cubicBezTo>
                  <a:pt x="5347659" y="3700315"/>
                  <a:pt x="5344169" y="3716092"/>
                  <a:pt x="5344169" y="3732654"/>
                </a:cubicBezTo>
                <a:lnTo>
                  <a:pt x="5348161" y="3751667"/>
                </a:lnTo>
                <a:lnTo>
                  <a:pt x="3459948" y="3751667"/>
                </a:lnTo>
                <a:lnTo>
                  <a:pt x="3459948" y="3880946"/>
                </a:lnTo>
                <a:lnTo>
                  <a:pt x="3442609" y="3892187"/>
                </a:lnTo>
                <a:cubicBezTo>
                  <a:pt x="3411006" y="3922576"/>
                  <a:pt x="3391458" y="3964557"/>
                  <a:pt x="3391458" y="4010927"/>
                </a:cubicBezTo>
                <a:cubicBezTo>
                  <a:pt x="3391458" y="4057298"/>
                  <a:pt x="3411006" y="4099279"/>
                  <a:pt x="3442609" y="4129667"/>
                </a:cubicBezTo>
                <a:lnTo>
                  <a:pt x="3459948" y="4140907"/>
                </a:lnTo>
                <a:lnTo>
                  <a:pt x="3459948" y="4223243"/>
                </a:lnTo>
                <a:lnTo>
                  <a:pt x="3477354" y="4229277"/>
                </a:lnTo>
                <a:cubicBezTo>
                  <a:pt x="3500314" y="4240121"/>
                  <a:pt x="3520991" y="4255812"/>
                  <a:pt x="3538356" y="4275203"/>
                </a:cubicBezTo>
                <a:lnTo>
                  <a:pt x="3564258" y="4318105"/>
                </a:lnTo>
                <a:lnTo>
                  <a:pt x="4763560" y="4318105"/>
                </a:lnTo>
                <a:lnTo>
                  <a:pt x="4763560" y="4711654"/>
                </a:lnTo>
                <a:lnTo>
                  <a:pt x="4721564" y="4719806"/>
                </a:lnTo>
                <a:cubicBezTo>
                  <a:pt x="4679777" y="4736801"/>
                  <a:pt x="4646300" y="4768990"/>
                  <a:pt x="4628625" y="4809170"/>
                </a:cubicBezTo>
                <a:lnTo>
                  <a:pt x="4626079" y="4821296"/>
                </a:lnTo>
                <a:lnTo>
                  <a:pt x="3521450" y="4821296"/>
                </a:lnTo>
                <a:lnTo>
                  <a:pt x="3477354" y="4854494"/>
                </a:lnTo>
                <a:lnTo>
                  <a:pt x="3459948" y="4860529"/>
                </a:lnTo>
                <a:lnTo>
                  <a:pt x="3459948" y="4954234"/>
                </a:lnTo>
                <a:lnTo>
                  <a:pt x="3433014" y="4971696"/>
                </a:lnTo>
                <a:cubicBezTo>
                  <a:pt x="3401410" y="5002084"/>
                  <a:pt x="3381862" y="5044065"/>
                  <a:pt x="3381862" y="5090436"/>
                </a:cubicBezTo>
                <a:cubicBezTo>
                  <a:pt x="3381862" y="5136807"/>
                  <a:pt x="3401410" y="5178788"/>
                  <a:pt x="3433014" y="5209176"/>
                </a:cubicBezTo>
                <a:lnTo>
                  <a:pt x="3459948" y="5226637"/>
                </a:lnTo>
                <a:lnTo>
                  <a:pt x="3459948" y="5283768"/>
                </a:lnTo>
                <a:lnTo>
                  <a:pt x="3509569" y="5321127"/>
                </a:lnTo>
                <a:lnTo>
                  <a:pt x="3531932" y="5358166"/>
                </a:lnTo>
                <a:lnTo>
                  <a:pt x="5840704" y="5358166"/>
                </a:lnTo>
                <a:lnTo>
                  <a:pt x="5860708" y="5386695"/>
                </a:lnTo>
                <a:cubicBezTo>
                  <a:pt x="5876509" y="5401890"/>
                  <a:pt x="5895326" y="5414186"/>
                  <a:pt x="5916218" y="5422683"/>
                </a:cubicBezTo>
                <a:lnTo>
                  <a:pt x="5927898" y="5424951"/>
                </a:lnTo>
                <a:lnTo>
                  <a:pt x="5927898" y="5492227"/>
                </a:lnTo>
                <a:lnTo>
                  <a:pt x="5946356" y="5503766"/>
                </a:lnTo>
                <a:cubicBezTo>
                  <a:pt x="5984558" y="5539191"/>
                  <a:pt x="6008187" y="5588128"/>
                  <a:pt x="6008187" y="5642183"/>
                </a:cubicBezTo>
                <a:cubicBezTo>
                  <a:pt x="6008187" y="5696238"/>
                  <a:pt x="5984558" y="5745176"/>
                  <a:pt x="5946356" y="5780600"/>
                </a:cubicBezTo>
                <a:lnTo>
                  <a:pt x="5927898" y="5792140"/>
                </a:lnTo>
                <a:lnTo>
                  <a:pt x="5927898" y="5843800"/>
                </a:lnTo>
                <a:lnTo>
                  <a:pt x="5902634" y="5838895"/>
                </a:lnTo>
                <a:cubicBezTo>
                  <a:pt x="5854409" y="5838895"/>
                  <a:pt x="5810749" y="5857690"/>
                  <a:pt x="5779145" y="5888079"/>
                </a:cubicBezTo>
                <a:lnTo>
                  <a:pt x="5745898" y="5935495"/>
                </a:lnTo>
                <a:lnTo>
                  <a:pt x="4518907" y="5935495"/>
                </a:lnTo>
                <a:lnTo>
                  <a:pt x="4517710" y="5940996"/>
                </a:lnTo>
                <a:cubicBezTo>
                  <a:pt x="4507027" y="5964416"/>
                  <a:pt x="4491569" y="5985506"/>
                  <a:pt x="4472468" y="6003218"/>
                </a:cubicBezTo>
                <a:lnTo>
                  <a:pt x="4418159" y="6037171"/>
                </a:lnTo>
                <a:lnTo>
                  <a:pt x="4418159" y="6332141"/>
                </a:lnTo>
                <a:lnTo>
                  <a:pt x="4472468" y="6366093"/>
                </a:lnTo>
                <a:cubicBezTo>
                  <a:pt x="4491569" y="6383806"/>
                  <a:pt x="4507027" y="6404896"/>
                  <a:pt x="4517710" y="6428315"/>
                </a:cubicBezTo>
                <a:lnTo>
                  <a:pt x="4520788" y="6442457"/>
                </a:lnTo>
                <a:lnTo>
                  <a:pt x="5459936" y="6442457"/>
                </a:lnTo>
                <a:lnTo>
                  <a:pt x="5459936" y="6534777"/>
                </a:lnTo>
                <a:lnTo>
                  <a:pt x="5474318" y="6545780"/>
                </a:lnTo>
                <a:cubicBezTo>
                  <a:pt x="5518013" y="6586297"/>
                  <a:pt x="5545039" y="6642272"/>
                  <a:pt x="5545039" y="6704099"/>
                </a:cubicBezTo>
                <a:cubicBezTo>
                  <a:pt x="5545039" y="6765928"/>
                  <a:pt x="5518013" y="6821902"/>
                  <a:pt x="5474318" y="6862420"/>
                </a:cubicBezTo>
                <a:lnTo>
                  <a:pt x="5459936" y="6873423"/>
                </a:lnTo>
                <a:lnTo>
                  <a:pt x="5459936" y="6923276"/>
                </a:lnTo>
                <a:lnTo>
                  <a:pt x="5352844" y="6923276"/>
                </a:lnTo>
                <a:lnTo>
                  <a:pt x="5352242" y="6923449"/>
                </a:lnTo>
                <a:cubicBezTo>
                  <a:pt x="5336524" y="6926432"/>
                  <a:pt x="5320250" y="6927997"/>
                  <a:pt x="5303580" y="6927997"/>
                </a:cubicBezTo>
                <a:cubicBezTo>
                  <a:pt x="5286910" y="6927997"/>
                  <a:pt x="5270635" y="6926432"/>
                  <a:pt x="5254918" y="6923449"/>
                </a:cubicBezTo>
                <a:lnTo>
                  <a:pt x="5254316" y="6923276"/>
                </a:lnTo>
                <a:lnTo>
                  <a:pt x="3459948" y="6923276"/>
                </a:lnTo>
                <a:lnTo>
                  <a:pt x="3459948" y="6927135"/>
                </a:lnTo>
                <a:lnTo>
                  <a:pt x="2216268" y="6927135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B9D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768966" y="833940"/>
            <a:ext cx="3499234" cy="5314064"/>
            <a:chOff x="8912622" y="833940"/>
            <a:chExt cx="3499234" cy="5314064"/>
          </a:xfrm>
        </p:grpSpPr>
        <p:sp>
          <p:nvSpPr>
            <p:cNvPr id="139" name="文本框 138"/>
            <p:cNvSpPr txBox="1"/>
            <p:nvPr/>
          </p:nvSpPr>
          <p:spPr>
            <a:xfrm>
              <a:off x="8976681" y="833940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8912622" y="4670676"/>
              <a:ext cx="349923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8912622" y="2012793"/>
              <a:ext cx="349923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9190554" y="1897742"/>
              <a:ext cx="6499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66" name="组合 365"/>
          <p:cNvGrpSpPr/>
          <p:nvPr/>
        </p:nvGrpSpPr>
        <p:grpSpPr>
          <a:xfrm>
            <a:off x="5123680" y="1028474"/>
            <a:ext cx="528002" cy="530225"/>
            <a:chOff x="5272088" y="1062038"/>
            <a:chExt cx="528002" cy="530225"/>
          </a:xfrm>
          <a:solidFill>
            <a:srgbClr val="48BEFE"/>
          </a:solidFill>
        </p:grpSpPr>
        <p:sp>
          <p:nvSpPr>
            <p:cNvPr id="370" name="Freeform 126"/>
            <p:cNvSpPr/>
            <p:nvPr/>
          </p:nvSpPr>
          <p:spPr bwMode="auto">
            <a:xfrm>
              <a:off x="5536565" y="1062038"/>
              <a:ext cx="263525" cy="530225"/>
            </a:xfrm>
            <a:custGeom>
              <a:avLst/>
              <a:gdLst>
                <a:gd name="T0" fmla="*/ 0 w 65"/>
                <a:gd name="T1" fmla="*/ 130 h 130"/>
                <a:gd name="T2" fmla="*/ 65 w 65"/>
                <a:gd name="T3" fmla="*/ 65 h 130"/>
                <a:gd name="T4" fmla="*/ 0 w 65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0" y="130"/>
                  </a:moveTo>
                  <a:cubicBezTo>
                    <a:pt x="36" y="130"/>
                    <a:pt x="65" y="101"/>
                    <a:pt x="65" y="65"/>
                  </a:cubicBezTo>
                  <a:cubicBezTo>
                    <a:pt x="65" y="29"/>
                    <a:pt x="36" y="0"/>
                    <a:pt x="0" y="0"/>
                  </a:cubicBezTo>
                </a:path>
              </a:pathLst>
            </a:custGeom>
            <a:grp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2" name="Freeform 129"/>
            <p:cNvSpPr/>
            <p:nvPr/>
          </p:nvSpPr>
          <p:spPr bwMode="auto">
            <a:xfrm>
              <a:off x="5272088" y="1062038"/>
              <a:ext cx="263525" cy="530225"/>
            </a:xfrm>
            <a:custGeom>
              <a:avLst/>
              <a:gdLst>
                <a:gd name="T0" fmla="*/ 65 w 65"/>
                <a:gd name="T1" fmla="*/ 0 h 130"/>
                <a:gd name="T2" fmla="*/ 0 w 65"/>
                <a:gd name="T3" fmla="*/ 65 h 130"/>
                <a:gd name="T4" fmla="*/ 65 w 6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</a:path>
              </a:pathLst>
            </a:custGeom>
            <a:grp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3" name="Freeform 130"/>
            <p:cNvSpPr/>
            <p:nvPr/>
          </p:nvSpPr>
          <p:spPr bwMode="auto">
            <a:xfrm>
              <a:off x="5272088" y="1062038"/>
              <a:ext cx="263525" cy="530225"/>
            </a:xfrm>
            <a:custGeom>
              <a:avLst/>
              <a:gdLst>
                <a:gd name="T0" fmla="*/ 65 w 65"/>
                <a:gd name="T1" fmla="*/ 0 h 130"/>
                <a:gd name="T2" fmla="*/ 0 w 65"/>
                <a:gd name="T3" fmla="*/ 65 h 130"/>
                <a:gd name="T4" fmla="*/ 65 w 6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</a:path>
              </a:pathLst>
            </a:custGeom>
            <a:grp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09160" y="4228124"/>
            <a:ext cx="709738" cy="533400"/>
            <a:chOff x="4709160" y="4228124"/>
            <a:chExt cx="709738" cy="533400"/>
          </a:xfrm>
          <a:solidFill>
            <a:srgbClr val="48BEFE"/>
          </a:solidFill>
        </p:grpSpPr>
        <p:sp>
          <p:nvSpPr>
            <p:cNvPr id="407" name="任意多边形 406"/>
            <p:cNvSpPr/>
            <p:nvPr/>
          </p:nvSpPr>
          <p:spPr>
            <a:xfrm>
              <a:off x="4709160" y="4228124"/>
              <a:ext cx="703262" cy="533400"/>
            </a:xfrm>
            <a:custGeom>
              <a:avLst/>
              <a:gdLst>
                <a:gd name="connsiteX0" fmla="*/ 263525 w 703262"/>
                <a:gd name="connsiteY0" fmla="*/ 1248 h 533400"/>
                <a:gd name="connsiteX1" fmla="*/ 263525 w 703262"/>
                <a:gd name="connsiteY1" fmla="*/ 531473 h 533400"/>
                <a:gd name="connsiteX2" fmla="*/ 0 w 703262"/>
                <a:gd name="connsiteY2" fmla="*/ 266361 h 533400"/>
                <a:gd name="connsiteX3" fmla="*/ 263525 w 703262"/>
                <a:gd name="connsiteY3" fmla="*/ 1248 h 533400"/>
                <a:gd name="connsiteX4" fmla="*/ 263864 w 703262"/>
                <a:gd name="connsiteY4" fmla="*/ 0 h 533400"/>
                <a:gd name="connsiteX5" fmla="*/ 442458 w 703262"/>
                <a:gd name="connsiteY5" fmla="*/ 0 h 533400"/>
                <a:gd name="connsiteX6" fmla="*/ 442458 w 703262"/>
                <a:gd name="connsiteY6" fmla="*/ 1523 h 533400"/>
                <a:gd name="connsiteX7" fmla="*/ 492965 w 703262"/>
                <a:gd name="connsiteY7" fmla="*/ 6617 h 533400"/>
                <a:gd name="connsiteX8" fmla="*/ 703262 w 703262"/>
                <a:gd name="connsiteY8" fmla="*/ 266361 h 533400"/>
                <a:gd name="connsiteX9" fmla="*/ 492965 w 703262"/>
                <a:gd name="connsiteY9" fmla="*/ 526104 h 533400"/>
                <a:gd name="connsiteX10" fmla="*/ 442458 w 703262"/>
                <a:gd name="connsiteY10" fmla="*/ 531199 h 533400"/>
                <a:gd name="connsiteX11" fmla="*/ 442458 w 703262"/>
                <a:gd name="connsiteY11" fmla="*/ 533400 h 533400"/>
                <a:gd name="connsiteX12" fmla="*/ 263864 w 703262"/>
                <a:gd name="connsiteY12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3262" h="533400">
                  <a:moveTo>
                    <a:pt x="263525" y="1248"/>
                  </a:moveTo>
                  <a:lnTo>
                    <a:pt x="263525" y="531473"/>
                  </a:lnTo>
                  <a:cubicBezTo>
                    <a:pt x="117572" y="531473"/>
                    <a:pt x="0" y="413192"/>
                    <a:pt x="0" y="266361"/>
                  </a:cubicBezTo>
                  <a:cubicBezTo>
                    <a:pt x="0" y="119529"/>
                    <a:pt x="117572" y="1248"/>
                    <a:pt x="263525" y="1248"/>
                  </a:cubicBezTo>
                  <a:close/>
                  <a:moveTo>
                    <a:pt x="263864" y="0"/>
                  </a:moveTo>
                  <a:lnTo>
                    <a:pt x="442458" y="0"/>
                  </a:lnTo>
                  <a:lnTo>
                    <a:pt x="442458" y="1523"/>
                  </a:lnTo>
                  <a:lnTo>
                    <a:pt x="492965" y="6617"/>
                  </a:lnTo>
                  <a:cubicBezTo>
                    <a:pt x="613246" y="31264"/>
                    <a:pt x="703262" y="137883"/>
                    <a:pt x="703262" y="266361"/>
                  </a:cubicBezTo>
                  <a:cubicBezTo>
                    <a:pt x="703262" y="394838"/>
                    <a:pt x="613246" y="501457"/>
                    <a:pt x="492965" y="526104"/>
                  </a:cubicBezTo>
                  <a:lnTo>
                    <a:pt x="442458" y="531199"/>
                  </a:lnTo>
                  <a:lnTo>
                    <a:pt x="442458" y="533400"/>
                  </a:lnTo>
                  <a:lnTo>
                    <a:pt x="263864" y="533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9" name="组合 398"/>
            <p:cNvGrpSpPr/>
            <p:nvPr/>
          </p:nvGrpSpPr>
          <p:grpSpPr>
            <a:xfrm>
              <a:off x="4714048" y="4231001"/>
              <a:ext cx="704850" cy="530225"/>
              <a:chOff x="5626100" y="5297488"/>
              <a:chExt cx="704850" cy="530225"/>
            </a:xfrm>
            <a:grpFill/>
          </p:grpSpPr>
          <p:sp>
            <p:nvSpPr>
              <p:cNvPr id="400" name="Freeform 115"/>
              <p:cNvSpPr/>
              <p:nvPr/>
            </p:nvSpPr>
            <p:spPr bwMode="auto">
              <a:xfrm>
                <a:off x="5886450" y="5827713"/>
                <a:ext cx="179387" cy="0"/>
              </a:xfrm>
              <a:custGeom>
                <a:avLst/>
                <a:gdLst>
                  <a:gd name="T0" fmla="*/ 0 w 113"/>
                  <a:gd name="T1" fmla="*/ 113 w 113"/>
                  <a:gd name="T2" fmla="*/ 0 w 1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">
                    <a:moveTo>
                      <a:pt x="0" y="0"/>
                    </a:moveTo>
                    <a:lnTo>
                      <a:pt x="11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1" name="Line 116"/>
              <p:cNvSpPr>
                <a:spLocks noChangeShapeType="1"/>
              </p:cNvSpPr>
              <p:nvPr/>
            </p:nvSpPr>
            <p:spPr bwMode="auto">
              <a:xfrm>
                <a:off x="5886450" y="5827713"/>
                <a:ext cx="179387" cy="0"/>
              </a:xfrm>
              <a:prstGeom prst="line">
                <a:avLst/>
              </a:pr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2" name="Freeform 117"/>
              <p:cNvSpPr/>
              <p:nvPr/>
            </p:nvSpPr>
            <p:spPr bwMode="auto">
              <a:xfrm>
                <a:off x="6065838" y="5297488"/>
                <a:ext cx="265112" cy="530225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3" name="Freeform 118"/>
              <p:cNvSpPr/>
              <p:nvPr/>
            </p:nvSpPr>
            <p:spPr bwMode="auto">
              <a:xfrm>
                <a:off x="6065838" y="5297488"/>
                <a:ext cx="265112" cy="530225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4" name="Line 120"/>
              <p:cNvSpPr>
                <a:spLocks noChangeShapeType="1"/>
              </p:cNvSpPr>
              <p:nvPr/>
            </p:nvSpPr>
            <p:spPr bwMode="auto">
              <a:xfrm>
                <a:off x="5886450" y="5297488"/>
                <a:ext cx="179387" cy="0"/>
              </a:xfrm>
              <a:prstGeom prst="line">
                <a:avLst/>
              </a:pr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5" name="Freeform 121"/>
              <p:cNvSpPr/>
              <p:nvPr/>
            </p:nvSpPr>
            <p:spPr bwMode="auto">
              <a:xfrm>
                <a:off x="5626100" y="5297488"/>
                <a:ext cx="265112" cy="530225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6" name="Freeform 122"/>
              <p:cNvSpPr/>
              <p:nvPr/>
            </p:nvSpPr>
            <p:spPr bwMode="auto">
              <a:xfrm>
                <a:off x="5626100" y="5297488"/>
                <a:ext cx="265112" cy="530225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9" name="组合 408"/>
          <p:cNvGrpSpPr/>
          <p:nvPr/>
        </p:nvGrpSpPr>
        <p:grpSpPr>
          <a:xfrm>
            <a:off x="5928852" y="-51511"/>
            <a:ext cx="9673713" cy="6998079"/>
            <a:chOff x="5928852" y="-51511"/>
            <a:chExt cx="9673713" cy="6998079"/>
          </a:xfrm>
        </p:grpSpPr>
        <p:sp>
          <p:nvSpPr>
            <p:cNvPr id="410" name="Line 62"/>
            <p:cNvSpPr>
              <a:spLocks noChangeShapeType="1"/>
            </p:cNvSpPr>
            <p:nvPr/>
          </p:nvSpPr>
          <p:spPr bwMode="auto">
            <a:xfrm rot="10800000">
              <a:off x="6193664" y="4254875"/>
              <a:ext cx="1852052" cy="0"/>
            </a:xfrm>
            <a:prstGeom prst="line">
              <a:avLst/>
            </a:pr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1" name="Freeform 63"/>
            <p:cNvSpPr/>
            <p:nvPr/>
          </p:nvSpPr>
          <p:spPr bwMode="auto">
            <a:xfrm rot="10800000" flipH="1">
              <a:off x="6193665" y="4794182"/>
              <a:ext cx="2376827" cy="0"/>
            </a:xfrm>
            <a:custGeom>
              <a:avLst/>
              <a:gdLst>
                <a:gd name="T0" fmla="*/ 1472 w 1472"/>
                <a:gd name="T1" fmla="*/ 0 w 1472"/>
                <a:gd name="T2" fmla="*/ 1472 w 14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2">
                  <a:moveTo>
                    <a:pt x="1472" y="0"/>
                  </a:moveTo>
                  <a:lnTo>
                    <a:pt x="0" y="0"/>
                  </a:lnTo>
                  <a:lnTo>
                    <a:pt x="1472" y="0"/>
                  </a:lnTo>
                  <a:close/>
                </a:path>
              </a:pathLst>
            </a:cu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2" name="Freeform 102"/>
            <p:cNvSpPr/>
            <p:nvPr/>
          </p:nvSpPr>
          <p:spPr bwMode="auto">
            <a:xfrm rot="10800000" flipH="1">
              <a:off x="5928852" y="4254875"/>
              <a:ext cx="268039" cy="539307"/>
            </a:xfrm>
            <a:custGeom>
              <a:avLst/>
              <a:gdLst>
                <a:gd name="T0" fmla="*/ 65 w 65"/>
                <a:gd name="T1" fmla="*/ 0 h 130"/>
                <a:gd name="T2" fmla="*/ 0 w 65"/>
                <a:gd name="T3" fmla="*/ 65 h 130"/>
                <a:gd name="T4" fmla="*/ 65 w 6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</a:path>
              </a:pathLst>
            </a:cu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413" name="组合 412"/>
            <p:cNvGrpSpPr/>
            <p:nvPr/>
          </p:nvGrpSpPr>
          <p:grpSpPr>
            <a:xfrm>
              <a:off x="6209806" y="-51511"/>
              <a:ext cx="9392759" cy="6998079"/>
              <a:chOff x="6209806" y="-51511"/>
              <a:chExt cx="9392759" cy="6998079"/>
            </a:xfrm>
          </p:grpSpPr>
          <p:sp>
            <p:nvSpPr>
              <p:cNvPr id="414" name="Freeform 59"/>
              <p:cNvSpPr/>
              <p:nvPr/>
            </p:nvSpPr>
            <p:spPr bwMode="auto">
              <a:xfrm rot="10800000" flipH="1">
                <a:off x="6905743" y="6408873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5" name="Freeform 60"/>
              <p:cNvSpPr/>
              <p:nvPr/>
            </p:nvSpPr>
            <p:spPr bwMode="auto">
              <a:xfrm rot="10800000" flipH="1">
                <a:off x="6905743" y="6408873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6" name="Freeform 65"/>
              <p:cNvSpPr/>
              <p:nvPr/>
            </p:nvSpPr>
            <p:spPr bwMode="auto">
              <a:xfrm rot="10800000" flipH="1">
                <a:off x="7456354" y="5331874"/>
                <a:ext cx="1114138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7" name="Line 66"/>
              <p:cNvSpPr>
                <a:spLocks noChangeShapeType="1"/>
              </p:cNvSpPr>
              <p:nvPr/>
            </p:nvSpPr>
            <p:spPr bwMode="auto">
              <a:xfrm rot="10800000">
                <a:off x="7456354" y="5331874"/>
                <a:ext cx="1114138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8" name="Freeform 67"/>
              <p:cNvSpPr/>
              <p:nvPr/>
            </p:nvSpPr>
            <p:spPr bwMode="auto">
              <a:xfrm rot="10800000" flipH="1">
                <a:off x="7456352" y="5871181"/>
                <a:ext cx="385912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9" name="Line 68"/>
              <p:cNvSpPr>
                <a:spLocks noChangeShapeType="1"/>
              </p:cNvSpPr>
              <p:nvPr/>
            </p:nvSpPr>
            <p:spPr bwMode="auto">
              <a:xfrm rot="10800000">
                <a:off x="7456352" y="5871181"/>
                <a:ext cx="38591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0" name="Freeform 69"/>
              <p:cNvSpPr/>
              <p:nvPr/>
            </p:nvSpPr>
            <p:spPr bwMode="auto">
              <a:xfrm rot="10800000" flipH="1">
                <a:off x="7170552" y="6408875"/>
                <a:ext cx="671713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1" name="Line 70"/>
              <p:cNvSpPr>
                <a:spLocks noChangeShapeType="1"/>
              </p:cNvSpPr>
              <p:nvPr/>
            </p:nvSpPr>
            <p:spPr bwMode="auto">
              <a:xfrm rot="10800000">
                <a:off x="7170552" y="6408875"/>
                <a:ext cx="6717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2" name="Freeform 71"/>
              <p:cNvSpPr/>
              <p:nvPr/>
            </p:nvSpPr>
            <p:spPr bwMode="auto">
              <a:xfrm rot="10800000" flipH="1">
                <a:off x="7170552" y="6946566"/>
                <a:ext cx="1370875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3" name="Freeform 73"/>
              <p:cNvSpPr/>
              <p:nvPr/>
            </p:nvSpPr>
            <p:spPr bwMode="auto">
              <a:xfrm rot="10800000" flipH="1">
                <a:off x="8045717" y="3717182"/>
                <a:ext cx="268039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4" name="Freeform 74"/>
              <p:cNvSpPr/>
              <p:nvPr/>
            </p:nvSpPr>
            <p:spPr bwMode="auto">
              <a:xfrm rot="10800000" flipH="1">
                <a:off x="8045717" y="3717182"/>
                <a:ext cx="268039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5" name="Freeform 75"/>
              <p:cNvSpPr/>
              <p:nvPr/>
            </p:nvSpPr>
            <p:spPr bwMode="auto">
              <a:xfrm rot="10800000" flipH="1">
                <a:off x="8541426" y="2640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6" name="Freeform 76"/>
              <p:cNvSpPr/>
              <p:nvPr/>
            </p:nvSpPr>
            <p:spPr bwMode="auto">
              <a:xfrm rot="10800000" flipH="1">
                <a:off x="8541426" y="2640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7" name="Freeform 77"/>
              <p:cNvSpPr/>
              <p:nvPr/>
            </p:nvSpPr>
            <p:spPr bwMode="auto">
              <a:xfrm rot="10800000" flipH="1">
                <a:off x="8541426" y="1563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8" name="Freeform 78"/>
              <p:cNvSpPr/>
              <p:nvPr/>
            </p:nvSpPr>
            <p:spPr bwMode="auto">
              <a:xfrm rot="10800000" flipH="1">
                <a:off x="8541426" y="1563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9" name="Freeform 79"/>
              <p:cNvSpPr/>
              <p:nvPr/>
            </p:nvSpPr>
            <p:spPr bwMode="auto">
              <a:xfrm rot="10800000" flipH="1">
                <a:off x="7519327" y="486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0" name="Freeform 80"/>
              <p:cNvSpPr/>
              <p:nvPr/>
            </p:nvSpPr>
            <p:spPr bwMode="auto">
              <a:xfrm rot="10800000" flipH="1">
                <a:off x="7519327" y="486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1" name="Freeform 81"/>
              <p:cNvSpPr/>
              <p:nvPr/>
            </p:nvSpPr>
            <p:spPr bwMode="auto">
              <a:xfrm rot="10800000" flipH="1">
                <a:off x="6905743" y="3717181"/>
                <a:ext cx="1139974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2" name="Line 82"/>
              <p:cNvSpPr>
                <a:spLocks noChangeShapeType="1"/>
              </p:cNvSpPr>
              <p:nvPr/>
            </p:nvSpPr>
            <p:spPr bwMode="auto">
              <a:xfrm rot="10800000" flipH="1">
                <a:off x="6905743" y="3717181"/>
                <a:ext cx="113997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3" name="Freeform 83"/>
              <p:cNvSpPr/>
              <p:nvPr/>
            </p:nvSpPr>
            <p:spPr bwMode="auto">
              <a:xfrm rot="10800000" flipH="1">
                <a:off x="6905744" y="3177874"/>
                <a:ext cx="1635683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4" name="Line 84"/>
              <p:cNvSpPr>
                <a:spLocks noChangeShapeType="1"/>
              </p:cNvSpPr>
              <p:nvPr/>
            </p:nvSpPr>
            <p:spPr bwMode="auto">
              <a:xfrm rot="10800000" flipH="1">
                <a:off x="6905744" y="3177874"/>
                <a:ext cx="163568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5" name="Freeform 85"/>
              <p:cNvSpPr/>
              <p:nvPr/>
            </p:nvSpPr>
            <p:spPr bwMode="auto">
              <a:xfrm rot="10800000" flipH="1">
                <a:off x="7646886" y="2640182"/>
                <a:ext cx="894540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6" name="Line 86"/>
              <p:cNvSpPr>
                <a:spLocks noChangeShapeType="1"/>
              </p:cNvSpPr>
              <p:nvPr/>
            </p:nvSpPr>
            <p:spPr bwMode="auto">
              <a:xfrm rot="10800000" flipH="1">
                <a:off x="7646886" y="2640182"/>
                <a:ext cx="89454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7" name="Freeform 87"/>
              <p:cNvSpPr/>
              <p:nvPr/>
            </p:nvSpPr>
            <p:spPr bwMode="auto">
              <a:xfrm rot="10800000" flipH="1">
                <a:off x="7646886" y="2100875"/>
                <a:ext cx="894540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8" name="Line 88"/>
              <p:cNvSpPr>
                <a:spLocks noChangeShapeType="1"/>
              </p:cNvSpPr>
              <p:nvPr/>
            </p:nvSpPr>
            <p:spPr bwMode="auto">
              <a:xfrm rot="10800000" flipH="1">
                <a:off x="7646886" y="2100875"/>
                <a:ext cx="89454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9" name="Freeform 89"/>
              <p:cNvSpPr/>
              <p:nvPr/>
            </p:nvSpPr>
            <p:spPr bwMode="auto">
              <a:xfrm rot="10800000" flipH="1">
                <a:off x="6474619" y="1563181"/>
                <a:ext cx="2066807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0" name="Line 90"/>
              <p:cNvSpPr>
                <a:spLocks noChangeShapeType="1"/>
              </p:cNvSpPr>
              <p:nvPr/>
            </p:nvSpPr>
            <p:spPr bwMode="auto">
              <a:xfrm rot="10800000" flipH="1">
                <a:off x="6474619" y="1563181"/>
                <a:ext cx="206680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1" name="Freeform 91"/>
              <p:cNvSpPr/>
              <p:nvPr/>
            </p:nvSpPr>
            <p:spPr bwMode="auto">
              <a:xfrm rot="10800000" flipH="1">
                <a:off x="6474618" y="1023874"/>
                <a:ext cx="1044707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2" name="Line 92"/>
              <p:cNvSpPr>
                <a:spLocks noChangeShapeType="1"/>
              </p:cNvSpPr>
              <p:nvPr/>
            </p:nvSpPr>
            <p:spPr bwMode="auto">
              <a:xfrm rot="10800000" flipH="1">
                <a:off x="6474618" y="1023874"/>
                <a:ext cx="104470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3" name="Freeform 93"/>
              <p:cNvSpPr/>
              <p:nvPr/>
            </p:nvSpPr>
            <p:spPr bwMode="auto">
              <a:xfrm rot="10800000" flipH="1">
                <a:off x="6905744" y="486182"/>
                <a:ext cx="613583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4" name="Line 94"/>
              <p:cNvSpPr>
                <a:spLocks noChangeShapeType="1"/>
              </p:cNvSpPr>
              <p:nvPr/>
            </p:nvSpPr>
            <p:spPr bwMode="auto">
              <a:xfrm rot="10800000" flipH="1">
                <a:off x="6905744" y="486182"/>
                <a:ext cx="61358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5" name="Freeform 95"/>
              <p:cNvSpPr/>
              <p:nvPr/>
            </p:nvSpPr>
            <p:spPr bwMode="auto">
              <a:xfrm rot="10800000" flipH="1">
                <a:off x="6905744" y="-51511"/>
                <a:ext cx="1635683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6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6905744" y="-51511"/>
                <a:ext cx="163568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7" name="Freeform 97"/>
              <p:cNvSpPr/>
              <p:nvPr/>
            </p:nvSpPr>
            <p:spPr bwMode="auto">
              <a:xfrm rot="10800000" flipH="1">
                <a:off x="7188313" y="5331875"/>
                <a:ext cx="268039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8" name="Freeform 98"/>
              <p:cNvSpPr/>
              <p:nvPr/>
            </p:nvSpPr>
            <p:spPr bwMode="auto">
              <a:xfrm rot="10800000" flipH="1">
                <a:off x="7188313" y="5331875"/>
                <a:ext cx="268039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9" name="Freeform 99"/>
              <p:cNvSpPr/>
              <p:nvPr/>
            </p:nvSpPr>
            <p:spPr bwMode="auto">
              <a:xfrm rot="10800000" flipH="1">
                <a:off x="8559188" y="4794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0" name="Freeform 100"/>
              <p:cNvSpPr/>
              <p:nvPr/>
            </p:nvSpPr>
            <p:spPr bwMode="auto">
              <a:xfrm rot="10800000" flipH="1">
                <a:off x="8559188" y="4794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1" name="Freeform 103"/>
              <p:cNvSpPr/>
              <p:nvPr/>
            </p:nvSpPr>
            <p:spPr bwMode="auto">
              <a:xfrm rot="10800000" flipH="1">
                <a:off x="7829347" y="5871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2" name="Freeform 104"/>
              <p:cNvSpPr/>
              <p:nvPr/>
            </p:nvSpPr>
            <p:spPr bwMode="auto">
              <a:xfrm rot="10800000" flipH="1">
                <a:off x="7829348" y="5871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3" name="Freeform 105"/>
              <p:cNvSpPr/>
              <p:nvPr/>
            </p:nvSpPr>
            <p:spPr bwMode="auto">
              <a:xfrm rot="10800000" flipH="1">
                <a:off x="6640934" y="3177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4" name="Freeform 106"/>
              <p:cNvSpPr/>
              <p:nvPr/>
            </p:nvSpPr>
            <p:spPr bwMode="auto">
              <a:xfrm rot="10800000" flipH="1">
                <a:off x="6640934" y="3177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5" name="Freeform 131"/>
              <p:cNvSpPr/>
              <p:nvPr/>
            </p:nvSpPr>
            <p:spPr bwMode="auto">
              <a:xfrm rot="10800000" flipH="1">
                <a:off x="7382077" y="2100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6" name="Freeform 132"/>
              <p:cNvSpPr/>
              <p:nvPr/>
            </p:nvSpPr>
            <p:spPr bwMode="auto">
              <a:xfrm rot="10800000" flipH="1">
                <a:off x="7382077" y="2100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7" name="Freeform 133"/>
              <p:cNvSpPr/>
              <p:nvPr/>
            </p:nvSpPr>
            <p:spPr bwMode="auto">
              <a:xfrm rot="10800000" flipH="1">
                <a:off x="6209810" y="1023877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8" name="Freeform 134"/>
              <p:cNvSpPr/>
              <p:nvPr/>
            </p:nvSpPr>
            <p:spPr bwMode="auto">
              <a:xfrm rot="10800000" flipH="1">
                <a:off x="6209806" y="1023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9" name="Freeform 135"/>
              <p:cNvSpPr/>
              <p:nvPr/>
            </p:nvSpPr>
            <p:spPr bwMode="auto">
              <a:xfrm rot="10800000" flipH="1">
                <a:off x="6640932" y="-51507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0" name="Freeform 136"/>
              <p:cNvSpPr/>
              <p:nvPr/>
            </p:nvSpPr>
            <p:spPr bwMode="auto">
              <a:xfrm rot="10800000" flipH="1">
                <a:off x="6640920" y="-51509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9010965" y="-51511"/>
                <a:ext cx="246516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2" name="Freeform 71"/>
              <p:cNvSpPr/>
              <p:nvPr/>
            </p:nvSpPr>
            <p:spPr bwMode="auto">
              <a:xfrm rot="10800000" flipH="1">
                <a:off x="9020125" y="6866348"/>
                <a:ext cx="335879" cy="8022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3" name="Freeform 71"/>
              <p:cNvSpPr/>
              <p:nvPr/>
            </p:nvSpPr>
            <p:spPr bwMode="auto">
              <a:xfrm rot="10800000" flipH="1">
                <a:off x="9733213" y="6830519"/>
                <a:ext cx="5869352" cy="11604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4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11902312" y="-51511"/>
                <a:ext cx="350972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65" name="组合 464"/>
              <p:cNvGrpSpPr/>
              <p:nvPr/>
            </p:nvGrpSpPr>
            <p:grpSpPr>
              <a:xfrm>
                <a:off x="9709150" y="3700463"/>
                <a:ext cx="704850" cy="530225"/>
                <a:chOff x="5626100" y="3179763"/>
                <a:chExt cx="704850" cy="530225"/>
              </a:xfrm>
            </p:grpSpPr>
            <p:sp>
              <p:nvSpPr>
                <p:cNvPr id="482" name="Freeform 107"/>
                <p:cNvSpPr/>
                <p:nvPr/>
              </p:nvSpPr>
              <p:spPr bwMode="auto">
                <a:xfrm>
                  <a:off x="5886450" y="3709988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3" name="Line 108"/>
                <p:cNvSpPr>
                  <a:spLocks noChangeShapeType="1"/>
                </p:cNvSpPr>
                <p:nvPr/>
              </p:nvSpPr>
              <p:spPr bwMode="auto">
                <a:xfrm>
                  <a:off x="5886450" y="3709988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4" name="Freeform 109"/>
                <p:cNvSpPr/>
                <p:nvPr/>
              </p:nvSpPr>
              <p:spPr bwMode="auto">
                <a:xfrm>
                  <a:off x="6065838" y="3179763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5" name="Freeform 110"/>
                <p:cNvSpPr/>
                <p:nvPr/>
              </p:nvSpPr>
              <p:spPr bwMode="auto">
                <a:xfrm>
                  <a:off x="6065838" y="3179763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6" name="Freeform 111"/>
                <p:cNvSpPr/>
                <p:nvPr/>
              </p:nvSpPr>
              <p:spPr bwMode="auto">
                <a:xfrm>
                  <a:off x="5886450" y="3179763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7" name="Freeform 113"/>
                <p:cNvSpPr/>
                <p:nvPr/>
              </p:nvSpPr>
              <p:spPr bwMode="auto">
                <a:xfrm>
                  <a:off x="5626100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8" name="Freeform 114"/>
                <p:cNvSpPr/>
                <p:nvPr/>
              </p:nvSpPr>
              <p:spPr bwMode="auto">
                <a:xfrm>
                  <a:off x="5626100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6" name="组合 465"/>
              <p:cNvGrpSpPr/>
              <p:nvPr/>
            </p:nvGrpSpPr>
            <p:grpSpPr>
              <a:xfrm>
                <a:off x="8311688" y="5849938"/>
                <a:ext cx="704850" cy="530225"/>
                <a:chOff x="5626100" y="5297488"/>
                <a:chExt cx="704850" cy="530225"/>
              </a:xfrm>
            </p:grpSpPr>
            <p:sp>
              <p:nvSpPr>
                <p:cNvPr id="475" name="Freeform 115"/>
                <p:cNvSpPr/>
                <p:nvPr/>
              </p:nvSpPr>
              <p:spPr bwMode="auto">
                <a:xfrm>
                  <a:off x="5886450" y="5827713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6" name="Line 116"/>
                <p:cNvSpPr>
                  <a:spLocks noChangeShapeType="1"/>
                </p:cNvSpPr>
                <p:nvPr/>
              </p:nvSpPr>
              <p:spPr bwMode="auto">
                <a:xfrm>
                  <a:off x="5886450" y="5827713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7" name="Freeform 117"/>
                <p:cNvSpPr/>
                <p:nvPr/>
              </p:nvSpPr>
              <p:spPr bwMode="auto">
                <a:xfrm>
                  <a:off x="6065838" y="5297488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8" name="Freeform 118"/>
                <p:cNvSpPr/>
                <p:nvPr/>
              </p:nvSpPr>
              <p:spPr bwMode="auto">
                <a:xfrm>
                  <a:off x="6065838" y="5297488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9" name="Line 120"/>
                <p:cNvSpPr>
                  <a:spLocks noChangeShapeType="1"/>
                </p:cNvSpPr>
                <p:nvPr/>
              </p:nvSpPr>
              <p:spPr bwMode="auto">
                <a:xfrm>
                  <a:off x="5886450" y="5297488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0" name="Freeform 121"/>
                <p:cNvSpPr/>
                <p:nvPr/>
              </p:nvSpPr>
              <p:spPr bwMode="auto">
                <a:xfrm>
                  <a:off x="5626100" y="529748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1" name="Freeform 122"/>
                <p:cNvSpPr/>
                <p:nvPr/>
              </p:nvSpPr>
              <p:spPr bwMode="auto">
                <a:xfrm>
                  <a:off x="5626100" y="529748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7" name="组合 466"/>
              <p:cNvGrpSpPr/>
              <p:nvPr/>
            </p:nvGrpSpPr>
            <p:grpSpPr>
              <a:xfrm>
                <a:off x="8262715" y="476931"/>
                <a:ext cx="703262" cy="530225"/>
                <a:chOff x="5272088" y="1062038"/>
                <a:chExt cx="703262" cy="530225"/>
              </a:xfrm>
            </p:grpSpPr>
            <p:sp>
              <p:nvSpPr>
                <p:cNvPr id="468" name="Freeform 123"/>
                <p:cNvSpPr/>
                <p:nvPr/>
              </p:nvSpPr>
              <p:spPr bwMode="auto">
                <a:xfrm>
                  <a:off x="5532438" y="1592263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9" name="Line 124"/>
                <p:cNvSpPr>
                  <a:spLocks noChangeShapeType="1"/>
                </p:cNvSpPr>
                <p:nvPr/>
              </p:nvSpPr>
              <p:spPr bwMode="auto">
                <a:xfrm>
                  <a:off x="5532438" y="1592263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0" name="Freeform 125"/>
                <p:cNvSpPr/>
                <p:nvPr/>
              </p:nvSpPr>
              <p:spPr bwMode="auto">
                <a:xfrm>
                  <a:off x="5711825" y="1062038"/>
                  <a:ext cx="263525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1" name="Freeform 126"/>
                <p:cNvSpPr/>
                <p:nvPr/>
              </p:nvSpPr>
              <p:spPr bwMode="auto">
                <a:xfrm>
                  <a:off x="5711825" y="1062038"/>
                  <a:ext cx="263525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2" name="Freeform 127"/>
                <p:cNvSpPr/>
                <p:nvPr/>
              </p:nvSpPr>
              <p:spPr bwMode="auto">
                <a:xfrm>
                  <a:off x="5532438" y="1062038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3" name="Freeform 129"/>
                <p:cNvSpPr/>
                <p:nvPr/>
              </p:nvSpPr>
              <p:spPr bwMode="auto">
                <a:xfrm>
                  <a:off x="5272088" y="106203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4" name="Freeform 130"/>
                <p:cNvSpPr/>
                <p:nvPr/>
              </p:nvSpPr>
              <p:spPr bwMode="auto">
                <a:xfrm>
                  <a:off x="5272088" y="106203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9" name="组合 28"/>
          <p:cNvGrpSpPr/>
          <p:nvPr/>
        </p:nvGrpSpPr>
        <p:grpSpPr>
          <a:xfrm>
            <a:off x="10031196" y="3211971"/>
            <a:ext cx="1429673" cy="1469464"/>
            <a:chOff x="8164296" y="9727071"/>
            <a:chExt cx="1429673" cy="1469464"/>
          </a:xfrm>
        </p:grpSpPr>
        <p:grpSp>
          <p:nvGrpSpPr>
            <p:cNvPr id="489" name="组合 488"/>
            <p:cNvGrpSpPr/>
            <p:nvPr/>
          </p:nvGrpSpPr>
          <p:grpSpPr>
            <a:xfrm rot="13004060">
              <a:off x="8945853" y="10145056"/>
              <a:ext cx="251975" cy="251975"/>
              <a:chOff x="6573135" y="2487386"/>
              <a:chExt cx="406898" cy="406898"/>
            </a:xfrm>
          </p:grpSpPr>
          <p:cxnSp>
            <p:nvCxnSpPr>
              <p:cNvPr id="490" name="直接连接符 48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直接连接符 49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直接连接符 49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直接连接符 49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直接连接符 49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直接连接符 49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直接连接符 49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直接连接符 49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8" name="椭圆 497"/>
            <p:cNvSpPr/>
            <p:nvPr/>
          </p:nvSpPr>
          <p:spPr>
            <a:xfrm rot="13004060">
              <a:off x="9366131" y="10968697"/>
              <a:ext cx="227838" cy="227838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9" name="椭圆 498"/>
            <p:cNvSpPr/>
            <p:nvPr/>
          </p:nvSpPr>
          <p:spPr>
            <a:xfrm rot="13004060" flipV="1">
              <a:off x="9217490" y="10389731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0" name="椭圆 499"/>
            <p:cNvSpPr/>
            <p:nvPr/>
          </p:nvSpPr>
          <p:spPr>
            <a:xfrm rot="13004060">
              <a:off x="8164296" y="9727071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6172120" y="3974596"/>
            <a:ext cx="3299986" cy="668197"/>
            <a:chOff x="6604155" y="376691"/>
            <a:chExt cx="3299986" cy="668197"/>
          </a:xfrm>
        </p:grpSpPr>
        <p:grpSp>
          <p:nvGrpSpPr>
            <p:cNvPr id="522" name="组合 521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532" name="圆角矩形 53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3" name="圆角矩形 53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23" name="椭圆 522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24" name="直接连接符 523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5" name="组合 524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528" name="直接连接符 527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直接连接符 528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直接连接符 529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直接连接符 530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6" name="椭圆 525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7" name="椭圆 526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1" name="组合 580"/>
          <p:cNvGrpSpPr/>
          <p:nvPr/>
        </p:nvGrpSpPr>
        <p:grpSpPr>
          <a:xfrm rot="13004060">
            <a:off x="9586428" y="207035"/>
            <a:ext cx="2267004" cy="1003309"/>
            <a:chOff x="3111423" y="332952"/>
            <a:chExt cx="3063710" cy="1355908"/>
          </a:xfrm>
        </p:grpSpPr>
        <p:sp>
          <p:nvSpPr>
            <p:cNvPr id="582" name="椭圆 581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3" name="椭圆 582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4" name="椭圆 583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85" name="组合 584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593" name="直接连接符 59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直接连接符 59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直接连接符 59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直接连接符 59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直接连接符 59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直接连接符 59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直接连接符 59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直接连接符 59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6" name="组合 585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591" name="圆角矩形 590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2" name="圆角矩形 591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7" name="椭圆 586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8" name="椭圆 587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9" name="椭圆 588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0" name="椭圆 589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26" name="组合 625"/>
          <p:cNvGrpSpPr/>
          <p:nvPr/>
        </p:nvGrpSpPr>
        <p:grpSpPr>
          <a:xfrm>
            <a:off x="9379949" y="5708181"/>
            <a:ext cx="2267004" cy="1003309"/>
            <a:chOff x="3111423" y="332952"/>
            <a:chExt cx="3063710" cy="1355908"/>
          </a:xfrm>
        </p:grpSpPr>
        <p:sp>
          <p:nvSpPr>
            <p:cNvPr id="627" name="椭圆 626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8" name="椭圆 627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9" name="椭圆 628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30" name="组合 629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638" name="直接连接符 63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直接连接符 63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直接连接符 63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直接连接符 64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直接连接符 64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直接连接符 64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直接连接符 64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直接连接符 64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1" name="组合 630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636" name="圆角矩形 63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7" name="圆角矩形 63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32" name="椭圆 631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3" name="椭圆 632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4" name="椭圆 633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5" name="椭圆 634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7" name="椭圆 646"/>
          <p:cNvSpPr/>
          <p:nvPr/>
        </p:nvSpPr>
        <p:spPr>
          <a:xfrm rot="5080116">
            <a:off x="2834177" y="1862187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8" name="椭圆 647"/>
          <p:cNvSpPr/>
          <p:nvPr/>
        </p:nvSpPr>
        <p:spPr>
          <a:xfrm rot="5080116">
            <a:off x="3547756" y="1102323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9" name="椭圆 648"/>
          <p:cNvSpPr/>
          <p:nvPr/>
        </p:nvSpPr>
        <p:spPr>
          <a:xfrm rot="5080116">
            <a:off x="2604096" y="2769749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50" name="组合 649"/>
          <p:cNvGrpSpPr/>
          <p:nvPr/>
        </p:nvGrpSpPr>
        <p:grpSpPr>
          <a:xfrm rot="5080116">
            <a:off x="3488663" y="264255"/>
            <a:ext cx="251975" cy="251975"/>
            <a:chOff x="6573135" y="2487386"/>
            <a:chExt cx="406898" cy="406898"/>
          </a:xfrm>
        </p:grpSpPr>
        <p:cxnSp>
          <p:nvCxnSpPr>
            <p:cNvPr id="658" name="直接连接符 657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直接连接符 658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直接连接符 659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直接连接符 660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直接连接符 661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直接连接符 662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直接连接符 663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直接连接符 664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1" name="组合 650"/>
          <p:cNvGrpSpPr/>
          <p:nvPr/>
        </p:nvGrpSpPr>
        <p:grpSpPr>
          <a:xfrm rot="5080116">
            <a:off x="2496039" y="435274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656" name="圆角矩形 655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圆角矩形 656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2" name="椭圆 651"/>
          <p:cNvSpPr/>
          <p:nvPr/>
        </p:nvSpPr>
        <p:spPr>
          <a:xfrm rot="5080116" flipV="1">
            <a:off x="3158083" y="19207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3" name="椭圆 652"/>
          <p:cNvSpPr/>
          <p:nvPr/>
        </p:nvSpPr>
        <p:spPr>
          <a:xfrm rot="5080116">
            <a:off x="4351945" y="1980160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4" name="椭圆 653"/>
          <p:cNvSpPr/>
          <p:nvPr/>
        </p:nvSpPr>
        <p:spPr>
          <a:xfrm rot="5080116">
            <a:off x="1370750" y="62857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5" name="椭圆 654"/>
          <p:cNvSpPr/>
          <p:nvPr/>
        </p:nvSpPr>
        <p:spPr>
          <a:xfrm rot="5080116">
            <a:off x="3420237" y="2831781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6" name="组合 665"/>
          <p:cNvGrpSpPr/>
          <p:nvPr/>
        </p:nvGrpSpPr>
        <p:grpSpPr>
          <a:xfrm rot="16505213">
            <a:off x="-1231901" y="1818725"/>
            <a:ext cx="3299986" cy="668197"/>
            <a:chOff x="6604155" y="376691"/>
            <a:chExt cx="3299986" cy="668197"/>
          </a:xfrm>
        </p:grpSpPr>
        <p:grpSp>
          <p:nvGrpSpPr>
            <p:cNvPr id="667" name="组合 666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677" name="圆角矩形 67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8" name="圆角矩形 67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68" name="椭圆 667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69" name="直接连接符 668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0" name="组合 669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673" name="直接连接符 672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直接连接符 673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直接连接符 674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直接连接符 675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1" name="椭圆 670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椭圆 671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DBBD3C-9114-4FDE-A78C-AFF934877E0A}"/>
              </a:ext>
            </a:extLst>
          </p:cNvPr>
          <p:cNvGrpSpPr/>
          <p:nvPr/>
        </p:nvGrpSpPr>
        <p:grpSpPr>
          <a:xfrm>
            <a:off x="478686" y="977929"/>
            <a:ext cx="1918190" cy="1122946"/>
            <a:chOff x="-91748" y="508054"/>
            <a:chExt cx="3469786" cy="2031281"/>
          </a:xfrm>
        </p:grpSpPr>
        <p:sp>
          <p:nvSpPr>
            <p:cNvPr id="203" name="Freeform 190">
              <a:extLst>
                <a:ext uri="{FF2B5EF4-FFF2-40B4-BE49-F238E27FC236}">
                  <a16:creationId xmlns:a16="http://schemas.microsoft.com/office/drawing/2014/main" id="{752F0BF5-4EF0-4E2D-955A-A6BC719FF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748" y="581743"/>
              <a:ext cx="3469786" cy="1957592"/>
            </a:xfrm>
            <a:custGeom>
              <a:avLst/>
              <a:gdLst>
                <a:gd name="T0" fmla="*/ 3788 w 3788"/>
                <a:gd name="T1" fmla="*/ 1070 h 2144"/>
                <a:gd name="T2" fmla="*/ 2942 w 3788"/>
                <a:gd name="T3" fmla="*/ 952 h 2144"/>
                <a:gd name="T4" fmla="*/ 2824 w 3788"/>
                <a:gd name="T5" fmla="*/ 834 h 2144"/>
                <a:gd name="T6" fmla="*/ 3422 w 3788"/>
                <a:gd name="T7" fmla="*/ 716 h 2144"/>
                <a:gd name="T8" fmla="*/ 3540 w 3788"/>
                <a:gd name="T9" fmla="*/ 594 h 2144"/>
                <a:gd name="T10" fmla="*/ 3186 w 3788"/>
                <a:gd name="T11" fmla="*/ 476 h 2144"/>
                <a:gd name="T12" fmla="*/ 3068 w 3788"/>
                <a:gd name="T13" fmla="*/ 354 h 2144"/>
                <a:gd name="T14" fmla="*/ 3194 w 3788"/>
                <a:gd name="T15" fmla="*/ 236 h 2144"/>
                <a:gd name="T16" fmla="*/ 3312 w 3788"/>
                <a:gd name="T17" fmla="*/ 118 h 2144"/>
                <a:gd name="T18" fmla="*/ 1346 w 3788"/>
                <a:gd name="T19" fmla="*/ 0 h 2144"/>
                <a:gd name="T20" fmla="*/ 1228 w 3788"/>
                <a:gd name="T21" fmla="*/ 118 h 2144"/>
                <a:gd name="T22" fmla="*/ 534 w 3788"/>
                <a:gd name="T23" fmla="*/ 236 h 2144"/>
                <a:gd name="T24" fmla="*/ 416 w 3788"/>
                <a:gd name="T25" fmla="*/ 358 h 2144"/>
                <a:gd name="T26" fmla="*/ 1622 w 3788"/>
                <a:gd name="T27" fmla="*/ 476 h 2144"/>
                <a:gd name="T28" fmla="*/ 1740 w 3788"/>
                <a:gd name="T29" fmla="*/ 598 h 2144"/>
                <a:gd name="T30" fmla="*/ 118 w 3788"/>
                <a:gd name="T31" fmla="*/ 716 h 2144"/>
                <a:gd name="T32" fmla="*/ 0 w 3788"/>
                <a:gd name="T33" fmla="*/ 834 h 2144"/>
                <a:gd name="T34" fmla="*/ 926 w 3788"/>
                <a:gd name="T35" fmla="*/ 952 h 2144"/>
                <a:gd name="T36" fmla="*/ 1044 w 3788"/>
                <a:gd name="T37" fmla="*/ 1074 h 2144"/>
                <a:gd name="T38" fmla="*/ 298 w 3788"/>
                <a:gd name="T39" fmla="*/ 1192 h 2144"/>
                <a:gd name="T40" fmla="*/ 180 w 3788"/>
                <a:gd name="T41" fmla="*/ 1310 h 2144"/>
                <a:gd name="T42" fmla="*/ 854 w 3788"/>
                <a:gd name="T43" fmla="*/ 1428 h 2144"/>
                <a:gd name="T44" fmla="*/ 972 w 3788"/>
                <a:gd name="T45" fmla="*/ 1550 h 2144"/>
                <a:gd name="T46" fmla="*/ 694 w 3788"/>
                <a:gd name="T47" fmla="*/ 1668 h 2144"/>
                <a:gd name="T48" fmla="*/ 576 w 3788"/>
                <a:gd name="T49" fmla="*/ 1786 h 2144"/>
                <a:gd name="T50" fmla="*/ 1074 w 3788"/>
                <a:gd name="T51" fmla="*/ 1904 h 2144"/>
                <a:gd name="T52" fmla="*/ 1192 w 3788"/>
                <a:gd name="T53" fmla="*/ 2026 h 2144"/>
                <a:gd name="T54" fmla="*/ 2742 w 3788"/>
                <a:gd name="T55" fmla="*/ 2144 h 2144"/>
                <a:gd name="T56" fmla="*/ 2860 w 3788"/>
                <a:gd name="T57" fmla="*/ 2022 h 2144"/>
                <a:gd name="T58" fmla="*/ 2482 w 3788"/>
                <a:gd name="T59" fmla="*/ 1904 h 2144"/>
                <a:gd name="T60" fmla="*/ 2364 w 3788"/>
                <a:gd name="T61" fmla="*/ 1786 h 2144"/>
                <a:gd name="T62" fmla="*/ 3166 w 3788"/>
                <a:gd name="T63" fmla="*/ 1668 h 2144"/>
                <a:gd name="T64" fmla="*/ 3284 w 3788"/>
                <a:gd name="T65" fmla="*/ 1546 h 2144"/>
                <a:gd name="T66" fmla="*/ 2998 w 3788"/>
                <a:gd name="T67" fmla="*/ 1428 h 2144"/>
                <a:gd name="T68" fmla="*/ 2880 w 3788"/>
                <a:gd name="T69" fmla="*/ 1310 h 2144"/>
                <a:gd name="T70" fmla="*/ 3670 w 3788"/>
                <a:gd name="T71" fmla="*/ 1192 h 2144"/>
                <a:gd name="T72" fmla="*/ 2518 w 3788"/>
                <a:gd name="T73" fmla="*/ 236 h 2144"/>
                <a:gd name="T74" fmla="*/ 2692 w 3788"/>
                <a:gd name="T75" fmla="*/ 354 h 2144"/>
                <a:gd name="T76" fmla="*/ 2574 w 3788"/>
                <a:gd name="T77" fmla="*/ 476 h 2144"/>
                <a:gd name="T78" fmla="*/ 2400 w 3788"/>
                <a:gd name="T79" fmla="*/ 358 h 2144"/>
                <a:gd name="T80" fmla="*/ 2518 w 3788"/>
                <a:gd name="T81" fmla="*/ 236 h 2144"/>
                <a:gd name="T82" fmla="*/ 1974 w 3788"/>
                <a:gd name="T83" fmla="*/ 1428 h 2144"/>
                <a:gd name="T84" fmla="*/ 1856 w 3788"/>
                <a:gd name="T85" fmla="*/ 1310 h 2144"/>
                <a:gd name="T86" fmla="*/ 2198 w 3788"/>
                <a:gd name="T87" fmla="*/ 1192 h 2144"/>
                <a:gd name="T88" fmla="*/ 2316 w 3788"/>
                <a:gd name="T89" fmla="*/ 131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88" h="2144">
                  <a:moveTo>
                    <a:pt x="3788" y="1074"/>
                  </a:moveTo>
                  <a:cubicBezTo>
                    <a:pt x="3788" y="1070"/>
                    <a:pt x="3788" y="1070"/>
                    <a:pt x="3788" y="1070"/>
                  </a:cubicBezTo>
                  <a:cubicBezTo>
                    <a:pt x="3788" y="1005"/>
                    <a:pt x="3735" y="952"/>
                    <a:pt x="3670" y="952"/>
                  </a:cubicBezTo>
                  <a:cubicBezTo>
                    <a:pt x="2942" y="952"/>
                    <a:pt x="2942" y="952"/>
                    <a:pt x="2942" y="952"/>
                  </a:cubicBezTo>
                  <a:cubicBezTo>
                    <a:pt x="2877" y="952"/>
                    <a:pt x="2824" y="899"/>
                    <a:pt x="2824" y="834"/>
                  </a:cubicBezTo>
                  <a:cubicBezTo>
                    <a:pt x="2824" y="834"/>
                    <a:pt x="2824" y="834"/>
                    <a:pt x="2824" y="834"/>
                  </a:cubicBezTo>
                  <a:cubicBezTo>
                    <a:pt x="2824" y="769"/>
                    <a:pt x="2877" y="716"/>
                    <a:pt x="2942" y="716"/>
                  </a:cubicBezTo>
                  <a:cubicBezTo>
                    <a:pt x="3422" y="716"/>
                    <a:pt x="3422" y="716"/>
                    <a:pt x="3422" y="716"/>
                  </a:cubicBezTo>
                  <a:cubicBezTo>
                    <a:pt x="3487" y="716"/>
                    <a:pt x="3540" y="663"/>
                    <a:pt x="3540" y="598"/>
                  </a:cubicBezTo>
                  <a:cubicBezTo>
                    <a:pt x="3540" y="594"/>
                    <a:pt x="3540" y="594"/>
                    <a:pt x="3540" y="594"/>
                  </a:cubicBezTo>
                  <a:cubicBezTo>
                    <a:pt x="3540" y="529"/>
                    <a:pt x="3487" y="476"/>
                    <a:pt x="3422" y="476"/>
                  </a:cubicBezTo>
                  <a:cubicBezTo>
                    <a:pt x="3186" y="476"/>
                    <a:pt x="3186" y="476"/>
                    <a:pt x="3186" y="476"/>
                  </a:cubicBezTo>
                  <a:cubicBezTo>
                    <a:pt x="3121" y="476"/>
                    <a:pt x="3068" y="423"/>
                    <a:pt x="3068" y="358"/>
                  </a:cubicBezTo>
                  <a:cubicBezTo>
                    <a:pt x="3068" y="354"/>
                    <a:pt x="3068" y="354"/>
                    <a:pt x="3068" y="354"/>
                  </a:cubicBezTo>
                  <a:cubicBezTo>
                    <a:pt x="3068" y="289"/>
                    <a:pt x="3121" y="236"/>
                    <a:pt x="3186" y="236"/>
                  </a:cubicBezTo>
                  <a:cubicBezTo>
                    <a:pt x="3194" y="236"/>
                    <a:pt x="3194" y="236"/>
                    <a:pt x="3194" y="236"/>
                  </a:cubicBezTo>
                  <a:cubicBezTo>
                    <a:pt x="3259" y="236"/>
                    <a:pt x="3312" y="183"/>
                    <a:pt x="3312" y="118"/>
                  </a:cubicBezTo>
                  <a:cubicBezTo>
                    <a:pt x="3312" y="118"/>
                    <a:pt x="3312" y="118"/>
                    <a:pt x="3312" y="118"/>
                  </a:cubicBezTo>
                  <a:cubicBezTo>
                    <a:pt x="3312" y="53"/>
                    <a:pt x="3259" y="0"/>
                    <a:pt x="3194" y="0"/>
                  </a:cubicBezTo>
                  <a:cubicBezTo>
                    <a:pt x="1346" y="0"/>
                    <a:pt x="1346" y="0"/>
                    <a:pt x="1346" y="0"/>
                  </a:cubicBezTo>
                  <a:cubicBezTo>
                    <a:pt x="1281" y="0"/>
                    <a:pt x="1228" y="53"/>
                    <a:pt x="1228" y="118"/>
                  </a:cubicBezTo>
                  <a:cubicBezTo>
                    <a:pt x="1228" y="118"/>
                    <a:pt x="1228" y="118"/>
                    <a:pt x="1228" y="118"/>
                  </a:cubicBezTo>
                  <a:cubicBezTo>
                    <a:pt x="1228" y="183"/>
                    <a:pt x="1175" y="236"/>
                    <a:pt x="1110" y="236"/>
                  </a:cubicBezTo>
                  <a:cubicBezTo>
                    <a:pt x="534" y="236"/>
                    <a:pt x="534" y="236"/>
                    <a:pt x="534" y="236"/>
                  </a:cubicBezTo>
                  <a:cubicBezTo>
                    <a:pt x="469" y="236"/>
                    <a:pt x="416" y="289"/>
                    <a:pt x="416" y="354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423"/>
                    <a:pt x="469" y="476"/>
                    <a:pt x="534" y="476"/>
                  </a:cubicBezTo>
                  <a:cubicBezTo>
                    <a:pt x="1622" y="476"/>
                    <a:pt x="1622" y="476"/>
                    <a:pt x="1622" y="476"/>
                  </a:cubicBezTo>
                  <a:cubicBezTo>
                    <a:pt x="1687" y="476"/>
                    <a:pt x="1740" y="529"/>
                    <a:pt x="1740" y="594"/>
                  </a:cubicBezTo>
                  <a:cubicBezTo>
                    <a:pt x="1740" y="598"/>
                    <a:pt x="1740" y="598"/>
                    <a:pt x="1740" y="598"/>
                  </a:cubicBezTo>
                  <a:cubicBezTo>
                    <a:pt x="1740" y="663"/>
                    <a:pt x="1687" y="716"/>
                    <a:pt x="1622" y="716"/>
                  </a:cubicBezTo>
                  <a:cubicBezTo>
                    <a:pt x="118" y="716"/>
                    <a:pt x="118" y="716"/>
                    <a:pt x="118" y="716"/>
                  </a:cubicBezTo>
                  <a:cubicBezTo>
                    <a:pt x="53" y="716"/>
                    <a:pt x="0" y="769"/>
                    <a:pt x="0" y="83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0" y="899"/>
                    <a:pt x="53" y="952"/>
                    <a:pt x="118" y="952"/>
                  </a:cubicBezTo>
                  <a:cubicBezTo>
                    <a:pt x="926" y="952"/>
                    <a:pt x="926" y="952"/>
                    <a:pt x="926" y="952"/>
                  </a:cubicBezTo>
                  <a:cubicBezTo>
                    <a:pt x="991" y="952"/>
                    <a:pt x="1044" y="1005"/>
                    <a:pt x="1044" y="1070"/>
                  </a:cubicBezTo>
                  <a:cubicBezTo>
                    <a:pt x="1044" y="1074"/>
                    <a:pt x="1044" y="1074"/>
                    <a:pt x="1044" y="1074"/>
                  </a:cubicBezTo>
                  <a:cubicBezTo>
                    <a:pt x="1044" y="1139"/>
                    <a:pt x="991" y="1192"/>
                    <a:pt x="926" y="1192"/>
                  </a:cubicBezTo>
                  <a:cubicBezTo>
                    <a:pt x="298" y="1192"/>
                    <a:pt x="298" y="1192"/>
                    <a:pt x="298" y="1192"/>
                  </a:cubicBezTo>
                  <a:cubicBezTo>
                    <a:pt x="233" y="1192"/>
                    <a:pt x="180" y="1245"/>
                    <a:pt x="180" y="1310"/>
                  </a:cubicBezTo>
                  <a:cubicBezTo>
                    <a:pt x="180" y="1310"/>
                    <a:pt x="180" y="1310"/>
                    <a:pt x="180" y="1310"/>
                  </a:cubicBezTo>
                  <a:cubicBezTo>
                    <a:pt x="180" y="1375"/>
                    <a:pt x="233" y="1428"/>
                    <a:pt x="298" y="1428"/>
                  </a:cubicBezTo>
                  <a:cubicBezTo>
                    <a:pt x="854" y="1428"/>
                    <a:pt x="854" y="1428"/>
                    <a:pt x="854" y="1428"/>
                  </a:cubicBezTo>
                  <a:cubicBezTo>
                    <a:pt x="919" y="1428"/>
                    <a:pt x="972" y="1481"/>
                    <a:pt x="972" y="1546"/>
                  </a:cubicBezTo>
                  <a:cubicBezTo>
                    <a:pt x="972" y="1550"/>
                    <a:pt x="972" y="1550"/>
                    <a:pt x="972" y="1550"/>
                  </a:cubicBezTo>
                  <a:cubicBezTo>
                    <a:pt x="972" y="1615"/>
                    <a:pt x="919" y="1668"/>
                    <a:pt x="854" y="1668"/>
                  </a:cubicBezTo>
                  <a:cubicBezTo>
                    <a:pt x="694" y="1668"/>
                    <a:pt x="694" y="1668"/>
                    <a:pt x="694" y="1668"/>
                  </a:cubicBezTo>
                  <a:cubicBezTo>
                    <a:pt x="629" y="1668"/>
                    <a:pt x="576" y="1721"/>
                    <a:pt x="576" y="1786"/>
                  </a:cubicBezTo>
                  <a:cubicBezTo>
                    <a:pt x="576" y="1786"/>
                    <a:pt x="576" y="1786"/>
                    <a:pt x="576" y="1786"/>
                  </a:cubicBezTo>
                  <a:cubicBezTo>
                    <a:pt x="576" y="1851"/>
                    <a:pt x="629" y="1904"/>
                    <a:pt x="694" y="1904"/>
                  </a:cubicBezTo>
                  <a:cubicBezTo>
                    <a:pt x="1074" y="1904"/>
                    <a:pt x="1074" y="1904"/>
                    <a:pt x="1074" y="1904"/>
                  </a:cubicBezTo>
                  <a:cubicBezTo>
                    <a:pt x="1139" y="1904"/>
                    <a:pt x="1192" y="1957"/>
                    <a:pt x="1192" y="2022"/>
                  </a:cubicBezTo>
                  <a:cubicBezTo>
                    <a:pt x="1192" y="2026"/>
                    <a:pt x="1192" y="2026"/>
                    <a:pt x="1192" y="2026"/>
                  </a:cubicBezTo>
                  <a:cubicBezTo>
                    <a:pt x="1192" y="2091"/>
                    <a:pt x="1245" y="2144"/>
                    <a:pt x="1310" y="2144"/>
                  </a:cubicBezTo>
                  <a:cubicBezTo>
                    <a:pt x="2742" y="2144"/>
                    <a:pt x="2742" y="2144"/>
                    <a:pt x="2742" y="2144"/>
                  </a:cubicBezTo>
                  <a:cubicBezTo>
                    <a:pt x="2807" y="2144"/>
                    <a:pt x="2860" y="2091"/>
                    <a:pt x="2860" y="2026"/>
                  </a:cubicBezTo>
                  <a:cubicBezTo>
                    <a:pt x="2860" y="2022"/>
                    <a:pt x="2860" y="2022"/>
                    <a:pt x="2860" y="2022"/>
                  </a:cubicBezTo>
                  <a:cubicBezTo>
                    <a:pt x="2860" y="1957"/>
                    <a:pt x="2807" y="1904"/>
                    <a:pt x="2742" y="1904"/>
                  </a:cubicBezTo>
                  <a:cubicBezTo>
                    <a:pt x="2482" y="1904"/>
                    <a:pt x="2482" y="1904"/>
                    <a:pt x="2482" y="1904"/>
                  </a:cubicBezTo>
                  <a:cubicBezTo>
                    <a:pt x="2417" y="1904"/>
                    <a:pt x="2364" y="1851"/>
                    <a:pt x="2364" y="1786"/>
                  </a:cubicBezTo>
                  <a:cubicBezTo>
                    <a:pt x="2364" y="1786"/>
                    <a:pt x="2364" y="1786"/>
                    <a:pt x="2364" y="1786"/>
                  </a:cubicBezTo>
                  <a:cubicBezTo>
                    <a:pt x="2364" y="1721"/>
                    <a:pt x="2417" y="1668"/>
                    <a:pt x="2482" y="1668"/>
                  </a:cubicBezTo>
                  <a:cubicBezTo>
                    <a:pt x="3166" y="1668"/>
                    <a:pt x="3166" y="1668"/>
                    <a:pt x="3166" y="1668"/>
                  </a:cubicBezTo>
                  <a:cubicBezTo>
                    <a:pt x="3231" y="1668"/>
                    <a:pt x="3284" y="1615"/>
                    <a:pt x="3284" y="1550"/>
                  </a:cubicBezTo>
                  <a:cubicBezTo>
                    <a:pt x="3284" y="1546"/>
                    <a:pt x="3284" y="1546"/>
                    <a:pt x="3284" y="1546"/>
                  </a:cubicBezTo>
                  <a:cubicBezTo>
                    <a:pt x="3284" y="1481"/>
                    <a:pt x="3231" y="1428"/>
                    <a:pt x="3166" y="1428"/>
                  </a:cubicBezTo>
                  <a:cubicBezTo>
                    <a:pt x="2998" y="1428"/>
                    <a:pt x="2998" y="1428"/>
                    <a:pt x="2998" y="1428"/>
                  </a:cubicBezTo>
                  <a:cubicBezTo>
                    <a:pt x="2933" y="1428"/>
                    <a:pt x="2880" y="1375"/>
                    <a:pt x="2880" y="1310"/>
                  </a:cubicBezTo>
                  <a:cubicBezTo>
                    <a:pt x="2880" y="1310"/>
                    <a:pt x="2880" y="1310"/>
                    <a:pt x="2880" y="1310"/>
                  </a:cubicBezTo>
                  <a:cubicBezTo>
                    <a:pt x="2880" y="1245"/>
                    <a:pt x="2933" y="1192"/>
                    <a:pt x="2998" y="1192"/>
                  </a:cubicBezTo>
                  <a:cubicBezTo>
                    <a:pt x="3670" y="1192"/>
                    <a:pt x="3670" y="1192"/>
                    <a:pt x="3670" y="1192"/>
                  </a:cubicBezTo>
                  <a:cubicBezTo>
                    <a:pt x="3735" y="1192"/>
                    <a:pt x="3788" y="1139"/>
                    <a:pt x="3788" y="1074"/>
                  </a:cubicBezTo>
                  <a:close/>
                  <a:moveTo>
                    <a:pt x="2518" y="236"/>
                  </a:moveTo>
                  <a:cubicBezTo>
                    <a:pt x="2574" y="236"/>
                    <a:pt x="2574" y="236"/>
                    <a:pt x="2574" y="236"/>
                  </a:cubicBezTo>
                  <a:cubicBezTo>
                    <a:pt x="2639" y="236"/>
                    <a:pt x="2692" y="289"/>
                    <a:pt x="2692" y="354"/>
                  </a:cubicBezTo>
                  <a:cubicBezTo>
                    <a:pt x="2692" y="358"/>
                    <a:pt x="2692" y="358"/>
                    <a:pt x="2692" y="358"/>
                  </a:cubicBezTo>
                  <a:cubicBezTo>
                    <a:pt x="2692" y="423"/>
                    <a:pt x="2639" y="476"/>
                    <a:pt x="2574" y="476"/>
                  </a:cubicBezTo>
                  <a:cubicBezTo>
                    <a:pt x="2518" y="476"/>
                    <a:pt x="2518" y="476"/>
                    <a:pt x="2518" y="476"/>
                  </a:cubicBezTo>
                  <a:cubicBezTo>
                    <a:pt x="2453" y="476"/>
                    <a:pt x="2400" y="423"/>
                    <a:pt x="2400" y="358"/>
                  </a:cubicBezTo>
                  <a:cubicBezTo>
                    <a:pt x="2400" y="354"/>
                    <a:pt x="2400" y="354"/>
                    <a:pt x="2400" y="354"/>
                  </a:cubicBezTo>
                  <a:cubicBezTo>
                    <a:pt x="2400" y="289"/>
                    <a:pt x="2453" y="236"/>
                    <a:pt x="2518" y="236"/>
                  </a:cubicBezTo>
                  <a:close/>
                  <a:moveTo>
                    <a:pt x="2198" y="1428"/>
                  </a:moveTo>
                  <a:cubicBezTo>
                    <a:pt x="1974" y="1428"/>
                    <a:pt x="1974" y="1428"/>
                    <a:pt x="1974" y="1428"/>
                  </a:cubicBezTo>
                  <a:cubicBezTo>
                    <a:pt x="1909" y="1428"/>
                    <a:pt x="1856" y="1375"/>
                    <a:pt x="1856" y="1310"/>
                  </a:cubicBezTo>
                  <a:cubicBezTo>
                    <a:pt x="1856" y="1310"/>
                    <a:pt x="1856" y="1310"/>
                    <a:pt x="1856" y="1310"/>
                  </a:cubicBezTo>
                  <a:cubicBezTo>
                    <a:pt x="1856" y="1245"/>
                    <a:pt x="1909" y="1192"/>
                    <a:pt x="1974" y="1192"/>
                  </a:cubicBezTo>
                  <a:cubicBezTo>
                    <a:pt x="2198" y="1192"/>
                    <a:pt x="2198" y="1192"/>
                    <a:pt x="2198" y="1192"/>
                  </a:cubicBezTo>
                  <a:cubicBezTo>
                    <a:pt x="2263" y="1192"/>
                    <a:pt x="2316" y="1245"/>
                    <a:pt x="2316" y="1310"/>
                  </a:cubicBezTo>
                  <a:cubicBezTo>
                    <a:pt x="2316" y="1310"/>
                    <a:pt x="2316" y="1310"/>
                    <a:pt x="2316" y="1310"/>
                  </a:cubicBezTo>
                  <a:cubicBezTo>
                    <a:pt x="2316" y="1375"/>
                    <a:pt x="2263" y="1428"/>
                    <a:pt x="2198" y="1428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B9D97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C60C0432-3414-4C1C-AF92-70FAAE3D40A6}"/>
                </a:ext>
              </a:extLst>
            </p:cNvPr>
            <p:cNvGrpSpPr/>
            <p:nvPr/>
          </p:nvGrpSpPr>
          <p:grpSpPr>
            <a:xfrm>
              <a:off x="1572851" y="508054"/>
              <a:ext cx="1117042" cy="1716754"/>
              <a:chOff x="5149975" y="1371600"/>
              <a:chExt cx="1753936" cy="2695578"/>
            </a:xfrm>
          </p:grpSpPr>
          <p:sp>
            <p:nvSpPr>
              <p:cNvPr id="205" name="Freeform 5">
                <a:extLst>
                  <a:ext uri="{FF2B5EF4-FFF2-40B4-BE49-F238E27FC236}">
                    <a16:creationId xmlns:a16="http://schemas.microsoft.com/office/drawing/2014/main" id="{A37DA0B2-1E98-4D10-8FF4-4B60EC2B2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056" y="1410545"/>
                <a:ext cx="1582854" cy="2619079"/>
              </a:xfrm>
              <a:custGeom>
                <a:avLst/>
                <a:gdLst>
                  <a:gd name="T0" fmla="*/ 111 w 833"/>
                  <a:gd name="T1" fmla="*/ 1385 h 1385"/>
                  <a:gd name="T2" fmla="*/ 32 w 833"/>
                  <a:gd name="T3" fmla="*/ 1352 h 1385"/>
                  <a:gd name="T4" fmla="*/ 0 w 833"/>
                  <a:gd name="T5" fmla="*/ 1274 h 1385"/>
                  <a:gd name="T6" fmla="*/ 32 w 833"/>
                  <a:gd name="T7" fmla="*/ 1195 h 1385"/>
                  <a:gd name="T8" fmla="*/ 111 w 833"/>
                  <a:gd name="T9" fmla="*/ 1162 h 1385"/>
                  <a:gd name="T10" fmla="*/ 279 w 833"/>
                  <a:gd name="T11" fmla="*/ 1162 h 1385"/>
                  <a:gd name="T12" fmla="*/ 297 w 833"/>
                  <a:gd name="T13" fmla="*/ 1144 h 1385"/>
                  <a:gd name="T14" fmla="*/ 297 w 833"/>
                  <a:gd name="T15" fmla="*/ 305 h 1385"/>
                  <a:gd name="T16" fmla="*/ 279 w 833"/>
                  <a:gd name="T17" fmla="*/ 287 h 1385"/>
                  <a:gd name="T18" fmla="*/ 131 w 833"/>
                  <a:gd name="T19" fmla="*/ 287 h 1385"/>
                  <a:gd name="T20" fmla="*/ 72 w 833"/>
                  <a:gd name="T21" fmla="*/ 262 h 1385"/>
                  <a:gd name="T22" fmla="*/ 47 w 833"/>
                  <a:gd name="T23" fmla="*/ 201 h 1385"/>
                  <a:gd name="T24" fmla="*/ 70 w 833"/>
                  <a:gd name="T25" fmla="*/ 136 h 1385"/>
                  <a:gd name="T26" fmla="*/ 129 w 833"/>
                  <a:gd name="T27" fmla="*/ 98 h 1385"/>
                  <a:gd name="T28" fmla="*/ 277 w 833"/>
                  <a:gd name="T29" fmla="*/ 47 h 1385"/>
                  <a:gd name="T30" fmla="*/ 471 w 833"/>
                  <a:gd name="T31" fmla="*/ 0 h 1385"/>
                  <a:gd name="T32" fmla="*/ 542 w 833"/>
                  <a:gd name="T33" fmla="*/ 30 h 1385"/>
                  <a:gd name="T34" fmla="*/ 572 w 833"/>
                  <a:gd name="T35" fmla="*/ 102 h 1385"/>
                  <a:gd name="T36" fmla="*/ 572 w 833"/>
                  <a:gd name="T37" fmla="*/ 1144 h 1385"/>
                  <a:gd name="T38" fmla="*/ 590 w 833"/>
                  <a:gd name="T39" fmla="*/ 1162 h 1385"/>
                  <a:gd name="T40" fmla="*/ 721 w 833"/>
                  <a:gd name="T41" fmla="*/ 1162 h 1385"/>
                  <a:gd name="T42" fmla="*/ 800 w 833"/>
                  <a:gd name="T43" fmla="*/ 1195 h 1385"/>
                  <a:gd name="T44" fmla="*/ 833 w 833"/>
                  <a:gd name="T45" fmla="*/ 1274 h 1385"/>
                  <a:gd name="T46" fmla="*/ 800 w 833"/>
                  <a:gd name="T47" fmla="*/ 1352 h 1385"/>
                  <a:gd name="T48" fmla="*/ 721 w 833"/>
                  <a:gd name="T49" fmla="*/ 1385 h 1385"/>
                  <a:gd name="T50" fmla="*/ 111 w 833"/>
                  <a:gd name="T51" fmla="*/ 1385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33" h="1385">
                    <a:moveTo>
                      <a:pt x="111" y="1385"/>
                    </a:moveTo>
                    <a:cubicBezTo>
                      <a:pt x="81" y="1385"/>
                      <a:pt x="54" y="1374"/>
                      <a:pt x="32" y="1352"/>
                    </a:cubicBezTo>
                    <a:cubicBezTo>
                      <a:pt x="11" y="1330"/>
                      <a:pt x="0" y="1304"/>
                      <a:pt x="0" y="1274"/>
                    </a:cubicBezTo>
                    <a:cubicBezTo>
                      <a:pt x="0" y="1243"/>
                      <a:pt x="11" y="1217"/>
                      <a:pt x="32" y="1195"/>
                    </a:cubicBezTo>
                    <a:cubicBezTo>
                      <a:pt x="54" y="1173"/>
                      <a:pt x="81" y="1162"/>
                      <a:pt x="111" y="1162"/>
                    </a:cubicBezTo>
                    <a:cubicBezTo>
                      <a:pt x="279" y="1162"/>
                      <a:pt x="279" y="1162"/>
                      <a:pt x="279" y="1162"/>
                    </a:cubicBezTo>
                    <a:cubicBezTo>
                      <a:pt x="291" y="1162"/>
                      <a:pt x="297" y="1156"/>
                      <a:pt x="297" y="1144"/>
                    </a:cubicBezTo>
                    <a:cubicBezTo>
                      <a:pt x="297" y="305"/>
                      <a:pt x="297" y="305"/>
                      <a:pt x="297" y="305"/>
                    </a:cubicBezTo>
                    <a:cubicBezTo>
                      <a:pt x="297" y="293"/>
                      <a:pt x="291" y="287"/>
                      <a:pt x="279" y="287"/>
                    </a:cubicBezTo>
                    <a:cubicBezTo>
                      <a:pt x="131" y="287"/>
                      <a:pt x="131" y="287"/>
                      <a:pt x="131" y="287"/>
                    </a:cubicBezTo>
                    <a:cubicBezTo>
                      <a:pt x="108" y="287"/>
                      <a:pt x="88" y="278"/>
                      <a:pt x="72" y="262"/>
                    </a:cubicBezTo>
                    <a:cubicBezTo>
                      <a:pt x="55" y="246"/>
                      <a:pt x="47" y="225"/>
                      <a:pt x="47" y="201"/>
                    </a:cubicBezTo>
                    <a:cubicBezTo>
                      <a:pt x="47" y="176"/>
                      <a:pt x="55" y="155"/>
                      <a:pt x="70" y="136"/>
                    </a:cubicBezTo>
                    <a:cubicBezTo>
                      <a:pt x="85" y="117"/>
                      <a:pt x="105" y="105"/>
                      <a:pt x="129" y="98"/>
                    </a:cubicBezTo>
                    <a:cubicBezTo>
                      <a:pt x="184" y="84"/>
                      <a:pt x="233" y="67"/>
                      <a:pt x="277" y="47"/>
                    </a:cubicBezTo>
                    <a:cubicBezTo>
                      <a:pt x="349" y="16"/>
                      <a:pt x="414" y="0"/>
                      <a:pt x="471" y="0"/>
                    </a:cubicBezTo>
                    <a:cubicBezTo>
                      <a:pt x="499" y="0"/>
                      <a:pt x="523" y="10"/>
                      <a:pt x="542" y="30"/>
                    </a:cubicBezTo>
                    <a:cubicBezTo>
                      <a:pt x="562" y="50"/>
                      <a:pt x="572" y="74"/>
                      <a:pt x="572" y="102"/>
                    </a:cubicBezTo>
                    <a:cubicBezTo>
                      <a:pt x="572" y="1144"/>
                      <a:pt x="572" y="1144"/>
                      <a:pt x="572" y="1144"/>
                    </a:cubicBezTo>
                    <a:cubicBezTo>
                      <a:pt x="572" y="1156"/>
                      <a:pt x="578" y="1162"/>
                      <a:pt x="590" y="1162"/>
                    </a:cubicBezTo>
                    <a:cubicBezTo>
                      <a:pt x="721" y="1162"/>
                      <a:pt x="721" y="1162"/>
                      <a:pt x="721" y="1162"/>
                    </a:cubicBezTo>
                    <a:cubicBezTo>
                      <a:pt x="752" y="1162"/>
                      <a:pt x="778" y="1173"/>
                      <a:pt x="800" y="1195"/>
                    </a:cubicBezTo>
                    <a:cubicBezTo>
                      <a:pt x="822" y="1217"/>
                      <a:pt x="833" y="1243"/>
                      <a:pt x="833" y="1274"/>
                    </a:cubicBezTo>
                    <a:cubicBezTo>
                      <a:pt x="833" y="1304"/>
                      <a:pt x="822" y="1330"/>
                      <a:pt x="800" y="1352"/>
                    </a:cubicBezTo>
                    <a:cubicBezTo>
                      <a:pt x="778" y="1374"/>
                      <a:pt x="752" y="1385"/>
                      <a:pt x="721" y="1385"/>
                    </a:cubicBezTo>
                    <a:cubicBezTo>
                      <a:pt x="111" y="1385"/>
                      <a:pt x="111" y="1385"/>
                      <a:pt x="111" y="13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6" name="Freeform 6">
                <a:extLst>
                  <a:ext uri="{FF2B5EF4-FFF2-40B4-BE49-F238E27FC236}">
                    <a16:creationId xmlns:a16="http://schemas.microsoft.com/office/drawing/2014/main" id="{35CE2358-D425-4788-84AC-943A47BAEE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3538" y="1410545"/>
                <a:ext cx="830373" cy="2620469"/>
              </a:xfrm>
              <a:custGeom>
                <a:avLst/>
                <a:gdLst>
                  <a:gd name="T0" fmla="*/ 437 w 437"/>
                  <a:gd name="T1" fmla="*/ 1274 h 1386"/>
                  <a:gd name="T2" fmla="*/ 404 w 437"/>
                  <a:gd name="T3" fmla="*/ 1352 h 1386"/>
                  <a:gd name="T4" fmla="*/ 325 w 437"/>
                  <a:gd name="T5" fmla="*/ 1385 h 1386"/>
                  <a:gd name="T6" fmla="*/ 192 w 437"/>
                  <a:gd name="T7" fmla="*/ 1385 h 1386"/>
                  <a:gd name="T8" fmla="*/ 177 w 437"/>
                  <a:gd name="T9" fmla="*/ 1386 h 1386"/>
                  <a:gd name="T10" fmla="*/ 325 w 437"/>
                  <a:gd name="T11" fmla="*/ 1386 h 1386"/>
                  <a:gd name="T12" fmla="*/ 404 w 437"/>
                  <a:gd name="T13" fmla="*/ 1353 h 1386"/>
                  <a:gd name="T14" fmla="*/ 437 w 437"/>
                  <a:gd name="T15" fmla="*/ 1274 h 1386"/>
                  <a:gd name="T16" fmla="*/ 437 w 437"/>
                  <a:gd name="T17" fmla="*/ 1274 h 1386"/>
                  <a:gd name="T18" fmla="*/ 0 w 437"/>
                  <a:gd name="T19" fmla="*/ 8 h 1386"/>
                  <a:gd name="T20" fmla="*/ 0 w 437"/>
                  <a:gd name="T21" fmla="*/ 8 h 1386"/>
                  <a:gd name="T22" fmla="*/ 0 w 437"/>
                  <a:gd name="T23" fmla="*/ 8 h 1386"/>
                  <a:gd name="T24" fmla="*/ 75 w 437"/>
                  <a:gd name="T25" fmla="*/ 0 h 1386"/>
                  <a:gd name="T26" fmla="*/ 0 w 437"/>
                  <a:gd name="T27" fmla="*/ 8 h 1386"/>
                  <a:gd name="T28" fmla="*/ 75 w 437"/>
                  <a:gd name="T29" fmla="*/ 0 h 1386"/>
                  <a:gd name="T30" fmla="*/ 146 w 437"/>
                  <a:gd name="T31" fmla="*/ 30 h 1386"/>
                  <a:gd name="T32" fmla="*/ 176 w 437"/>
                  <a:gd name="T33" fmla="*/ 102 h 1386"/>
                  <a:gd name="T34" fmla="*/ 176 w 437"/>
                  <a:gd name="T35" fmla="*/ 1144 h 1386"/>
                  <a:gd name="T36" fmla="*/ 194 w 437"/>
                  <a:gd name="T37" fmla="*/ 1162 h 1386"/>
                  <a:gd name="T38" fmla="*/ 325 w 437"/>
                  <a:gd name="T39" fmla="*/ 1162 h 1386"/>
                  <a:gd name="T40" fmla="*/ 404 w 437"/>
                  <a:gd name="T41" fmla="*/ 1195 h 1386"/>
                  <a:gd name="T42" fmla="*/ 425 w 437"/>
                  <a:gd name="T43" fmla="*/ 1223 h 1386"/>
                  <a:gd name="T44" fmla="*/ 404 w 437"/>
                  <a:gd name="T45" fmla="*/ 1195 h 1386"/>
                  <a:gd name="T46" fmla="*/ 325 w 437"/>
                  <a:gd name="T47" fmla="*/ 1162 h 1386"/>
                  <a:gd name="T48" fmla="*/ 194 w 437"/>
                  <a:gd name="T49" fmla="*/ 1162 h 1386"/>
                  <a:gd name="T50" fmla="*/ 177 w 437"/>
                  <a:gd name="T51" fmla="*/ 1144 h 1386"/>
                  <a:gd name="T52" fmla="*/ 177 w 437"/>
                  <a:gd name="T53" fmla="*/ 102 h 1386"/>
                  <a:gd name="T54" fmla="*/ 147 w 437"/>
                  <a:gd name="T55" fmla="*/ 30 h 1386"/>
                  <a:gd name="T56" fmla="*/ 75 w 437"/>
                  <a:gd name="T57" fmla="*/ 0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7" h="1386">
                    <a:moveTo>
                      <a:pt x="437" y="1274"/>
                    </a:moveTo>
                    <a:cubicBezTo>
                      <a:pt x="437" y="1304"/>
                      <a:pt x="426" y="1330"/>
                      <a:pt x="404" y="1352"/>
                    </a:cubicBezTo>
                    <a:cubicBezTo>
                      <a:pt x="382" y="1374"/>
                      <a:pt x="356" y="1385"/>
                      <a:pt x="325" y="1385"/>
                    </a:cubicBezTo>
                    <a:cubicBezTo>
                      <a:pt x="192" y="1385"/>
                      <a:pt x="192" y="1385"/>
                      <a:pt x="192" y="1385"/>
                    </a:cubicBezTo>
                    <a:cubicBezTo>
                      <a:pt x="187" y="1386"/>
                      <a:pt x="182" y="1386"/>
                      <a:pt x="177" y="1386"/>
                    </a:cubicBezTo>
                    <a:cubicBezTo>
                      <a:pt x="325" y="1386"/>
                      <a:pt x="325" y="1386"/>
                      <a:pt x="325" y="1386"/>
                    </a:cubicBezTo>
                    <a:cubicBezTo>
                      <a:pt x="356" y="1386"/>
                      <a:pt x="382" y="1375"/>
                      <a:pt x="404" y="1353"/>
                    </a:cubicBezTo>
                    <a:cubicBezTo>
                      <a:pt x="426" y="1331"/>
                      <a:pt x="437" y="1304"/>
                      <a:pt x="437" y="1274"/>
                    </a:cubicBezTo>
                    <a:cubicBezTo>
                      <a:pt x="437" y="1274"/>
                      <a:pt x="437" y="1274"/>
                      <a:pt x="437" y="1274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75" y="0"/>
                    </a:moveTo>
                    <a:cubicBezTo>
                      <a:pt x="52" y="0"/>
                      <a:pt x="27" y="2"/>
                      <a:pt x="0" y="8"/>
                    </a:cubicBezTo>
                    <a:cubicBezTo>
                      <a:pt x="26" y="2"/>
                      <a:pt x="51" y="0"/>
                      <a:pt x="75" y="0"/>
                    </a:cubicBezTo>
                    <a:cubicBezTo>
                      <a:pt x="103" y="0"/>
                      <a:pt x="127" y="10"/>
                      <a:pt x="146" y="30"/>
                    </a:cubicBezTo>
                    <a:cubicBezTo>
                      <a:pt x="166" y="50"/>
                      <a:pt x="176" y="74"/>
                      <a:pt x="176" y="102"/>
                    </a:cubicBezTo>
                    <a:cubicBezTo>
                      <a:pt x="176" y="1144"/>
                      <a:pt x="176" y="1144"/>
                      <a:pt x="176" y="1144"/>
                    </a:cubicBezTo>
                    <a:cubicBezTo>
                      <a:pt x="176" y="1156"/>
                      <a:pt x="182" y="1162"/>
                      <a:pt x="194" y="1162"/>
                    </a:cubicBezTo>
                    <a:cubicBezTo>
                      <a:pt x="325" y="1162"/>
                      <a:pt x="325" y="1162"/>
                      <a:pt x="325" y="1162"/>
                    </a:cubicBezTo>
                    <a:cubicBezTo>
                      <a:pt x="356" y="1162"/>
                      <a:pt x="382" y="1173"/>
                      <a:pt x="404" y="1195"/>
                    </a:cubicBezTo>
                    <a:cubicBezTo>
                      <a:pt x="413" y="1204"/>
                      <a:pt x="420" y="1213"/>
                      <a:pt x="425" y="1223"/>
                    </a:cubicBezTo>
                    <a:cubicBezTo>
                      <a:pt x="420" y="1213"/>
                      <a:pt x="413" y="1204"/>
                      <a:pt x="404" y="1195"/>
                    </a:cubicBezTo>
                    <a:cubicBezTo>
                      <a:pt x="382" y="1173"/>
                      <a:pt x="356" y="1162"/>
                      <a:pt x="325" y="1162"/>
                    </a:cubicBezTo>
                    <a:cubicBezTo>
                      <a:pt x="194" y="1162"/>
                      <a:pt x="194" y="1162"/>
                      <a:pt x="194" y="1162"/>
                    </a:cubicBezTo>
                    <a:cubicBezTo>
                      <a:pt x="182" y="1162"/>
                      <a:pt x="177" y="1156"/>
                      <a:pt x="177" y="1144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74"/>
                      <a:pt x="167" y="50"/>
                      <a:pt x="147" y="30"/>
                    </a:cubicBezTo>
                    <a:cubicBezTo>
                      <a:pt x="128" y="10"/>
                      <a:pt x="103" y="0"/>
                      <a:pt x="75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Freeform 7">
                <a:extLst>
                  <a:ext uri="{FF2B5EF4-FFF2-40B4-BE49-F238E27FC236}">
                    <a16:creationId xmlns:a16="http://schemas.microsoft.com/office/drawing/2014/main" id="{2BDB7366-2C16-42DB-ABA6-319E44731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1811" y="1410545"/>
                <a:ext cx="872100" cy="2619079"/>
              </a:xfrm>
              <a:custGeom>
                <a:avLst/>
                <a:gdLst>
                  <a:gd name="T0" fmla="*/ 97 w 459"/>
                  <a:gd name="T1" fmla="*/ 0 h 1385"/>
                  <a:gd name="T2" fmla="*/ 22 w 459"/>
                  <a:gd name="T3" fmla="*/ 8 h 1385"/>
                  <a:gd name="T4" fmla="*/ 22 w 459"/>
                  <a:gd name="T5" fmla="*/ 8 h 1385"/>
                  <a:gd name="T6" fmla="*/ 22 w 459"/>
                  <a:gd name="T7" fmla="*/ 8 h 1385"/>
                  <a:gd name="T8" fmla="*/ 0 w 459"/>
                  <a:gd name="T9" fmla="*/ 13 h 1385"/>
                  <a:gd name="T10" fmla="*/ 21 w 459"/>
                  <a:gd name="T11" fmla="*/ 30 h 1385"/>
                  <a:gd name="T12" fmla="*/ 51 w 459"/>
                  <a:gd name="T13" fmla="*/ 102 h 1385"/>
                  <a:gd name="T14" fmla="*/ 51 w 459"/>
                  <a:gd name="T15" fmla="*/ 1144 h 1385"/>
                  <a:gd name="T16" fmla="*/ 68 w 459"/>
                  <a:gd name="T17" fmla="*/ 1162 h 1385"/>
                  <a:gd name="T18" fmla="*/ 199 w 459"/>
                  <a:gd name="T19" fmla="*/ 1162 h 1385"/>
                  <a:gd name="T20" fmla="*/ 278 w 459"/>
                  <a:gd name="T21" fmla="*/ 1195 h 1385"/>
                  <a:gd name="T22" fmla="*/ 311 w 459"/>
                  <a:gd name="T23" fmla="*/ 1274 h 1385"/>
                  <a:gd name="T24" fmla="*/ 278 w 459"/>
                  <a:gd name="T25" fmla="*/ 1353 h 1385"/>
                  <a:gd name="T26" fmla="*/ 214 w 459"/>
                  <a:gd name="T27" fmla="*/ 1385 h 1385"/>
                  <a:gd name="T28" fmla="*/ 347 w 459"/>
                  <a:gd name="T29" fmla="*/ 1385 h 1385"/>
                  <a:gd name="T30" fmla="*/ 426 w 459"/>
                  <a:gd name="T31" fmla="*/ 1352 h 1385"/>
                  <a:gd name="T32" fmla="*/ 459 w 459"/>
                  <a:gd name="T33" fmla="*/ 1274 h 1385"/>
                  <a:gd name="T34" fmla="*/ 447 w 459"/>
                  <a:gd name="T35" fmla="*/ 1223 h 1385"/>
                  <a:gd name="T36" fmla="*/ 426 w 459"/>
                  <a:gd name="T37" fmla="*/ 1195 h 1385"/>
                  <a:gd name="T38" fmla="*/ 347 w 459"/>
                  <a:gd name="T39" fmla="*/ 1162 h 1385"/>
                  <a:gd name="T40" fmla="*/ 216 w 459"/>
                  <a:gd name="T41" fmla="*/ 1162 h 1385"/>
                  <a:gd name="T42" fmla="*/ 198 w 459"/>
                  <a:gd name="T43" fmla="*/ 1144 h 1385"/>
                  <a:gd name="T44" fmla="*/ 198 w 459"/>
                  <a:gd name="T45" fmla="*/ 102 h 1385"/>
                  <a:gd name="T46" fmla="*/ 168 w 459"/>
                  <a:gd name="T47" fmla="*/ 30 h 1385"/>
                  <a:gd name="T48" fmla="*/ 97 w 459"/>
                  <a:gd name="T49" fmla="*/ 0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9" h="1385">
                    <a:moveTo>
                      <a:pt x="97" y="0"/>
                    </a:moveTo>
                    <a:cubicBezTo>
                      <a:pt x="73" y="0"/>
                      <a:pt x="48" y="2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5" y="9"/>
                      <a:pt x="7" y="11"/>
                      <a:pt x="0" y="13"/>
                    </a:cubicBezTo>
                    <a:cubicBezTo>
                      <a:pt x="7" y="18"/>
                      <a:pt x="15" y="23"/>
                      <a:pt x="21" y="30"/>
                    </a:cubicBezTo>
                    <a:cubicBezTo>
                      <a:pt x="41" y="50"/>
                      <a:pt x="51" y="74"/>
                      <a:pt x="51" y="102"/>
                    </a:cubicBezTo>
                    <a:cubicBezTo>
                      <a:pt x="51" y="1144"/>
                      <a:pt x="51" y="1144"/>
                      <a:pt x="51" y="1144"/>
                    </a:cubicBezTo>
                    <a:cubicBezTo>
                      <a:pt x="51" y="1156"/>
                      <a:pt x="56" y="1162"/>
                      <a:pt x="68" y="1162"/>
                    </a:cubicBezTo>
                    <a:cubicBezTo>
                      <a:pt x="199" y="1162"/>
                      <a:pt x="199" y="1162"/>
                      <a:pt x="199" y="1162"/>
                    </a:cubicBezTo>
                    <a:cubicBezTo>
                      <a:pt x="230" y="1162"/>
                      <a:pt x="256" y="1173"/>
                      <a:pt x="278" y="1195"/>
                    </a:cubicBezTo>
                    <a:cubicBezTo>
                      <a:pt x="300" y="1217"/>
                      <a:pt x="311" y="1243"/>
                      <a:pt x="311" y="1274"/>
                    </a:cubicBezTo>
                    <a:cubicBezTo>
                      <a:pt x="311" y="1304"/>
                      <a:pt x="300" y="1331"/>
                      <a:pt x="278" y="1353"/>
                    </a:cubicBezTo>
                    <a:cubicBezTo>
                      <a:pt x="260" y="1371"/>
                      <a:pt x="238" y="1382"/>
                      <a:pt x="214" y="1385"/>
                    </a:cubicBezTo>
                    <a:cubicBezTo>
                      <a:pt x="347" y="1385"/>
                      <a:pt x="347" y="1385"/>
                      <a:pt x="347" y="1385"/>
                    </a:cubicBezTo>
                    <a:cubicBezTo>
                      <a:pt x="378" y="1385"/>
                      <a:pt x="404" y="1374"/>
                      <a:pt x="426" y="1352"/>
                    </a:cubicBezTo>
                    <a:cubicBezTo>
                      <a:pt x="448" y="1330"/>
                      <a:pt x="459" y="1304"/>
                      <a:pt x="459" y="1274"/>
                    </a:cubicBezTo>
                    <a:cubicBezTo>
                      <a:pt x="459" y="1255"/>
                      <a:pt x="455" y="1238"/>
                      <a:pt x="447" y="1223"/>
                    </a:cubicBezTo>
                    <a:cubicBezTo>
                      <a:pt x="442" y="1213"/>
                      <a:pt x="435" y="1204"/>
                      <a:pt x="426" y="1195"/>
                    </a:cubicBezTo>
                    <a:cubicBezTo>
                      <a:pt x="404" y="1173"/>
                      <a:pt x="378" y="1162"/>
                      <a:pt x="347" y="1162"/>
                    </a:cubicBezTo>
                    <a:cubicBezTo>
                      <a:pt x="216" y="1162"/>
                      <a:pt x="216" y="1162"/>
                      <a:pt x="216" y="1162"/>
                    </a:cubicBezTo>
                    <a:cubicBezTo>
                      <a:pt x="204" y="1162"/>
                      <a:pt x="198" y="1156"/>
                      <a:pt x="198" y="1144"/>
                    </a:cubicBezTo>
                    <a:cubicBezTo>
                      <a:pt x="198" y="102"/>
                      <a:pt x="198" y="102"/>
                      <a:pt x="198" y="102"/>
                    </a:cubicBezTo>
                    <a:cubicBezTo>
                      <a:pt x="198" y="74"/>
                      <a:pt x="188" y="50"/>
                      <a:pt x="168" y="30"/>
                    </a:cubicBezTo>
                    <a:cubicBezTo>
                      <a:pt x="149" y="10"/>
                      <a:pt x="125" y="0"/>
                      <a:pt x="97" y="0"/>
                    </a:cubicBezTo>
                  </a:path>
                </a:pathLst>
              </a:custGeom>
              <a:solidFill>
                <a:schemeClr val="accent2">
                  <a:alpha val="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Freeform 8">
                <a:extLst>
                  <a:ext uri="{FF2B5EF4-FFF2-40B4-BE49-F238E27FC236}">
                    <a16:creationId xmlns:a16="http://schemas.microsoft.com/office/drawing/2014/main" id="{B53EBF0F-ED8D-4964-8FCA-E522A3C791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9975" y="1371600"/>
                <a:ext cx="1659354" cy="2695578"/>
              </a:xfrm>
              <a:custGeom>
                <a:avLst/>
                <a:gdLst>
                  <a:gd name="T0" fmla="*/ 127 w 873"/>
                  <a:gd name="T1" fmla="*/ 149 h 1425"/>
                  <a:gd name="T2" fmla="*/ 305 w 873"/>
                  <a:gd name="T3" fmla="*/ 86 h 1425"/>
                  <a:gd name="T4" fmla="*/ 548 w 873"/>
                  <a:gd name="T5" fmla="*/ 64 h 1425"/>
                  <a:gd name="T6" fmla="*/ 572 w 873"/>
                  <a:gd name="T7" fmla="*/ 364 h 1425"/>
                  <a:gd name="T8" fmla="*/ 603 w 873"/>
                  <a:gd name="T9" fmla="*/ 75 h 1425"/>
                  <a:gd name="T10" fmla="*/ 491 w 873"/>
                  <a:gd name="T11" fmla="*/ 0 h 1425"/>
                  <a:gd name="T12" fmla="*/ 149 w 873"/>
                  <a:gd name="T13" fmla="*/ 118 h 1425"/>
                  <a:gd name="T14" fmla="*/ 54 w 873"/>
                  <a:gd name="T15" fmla="*/ 180 h 1425"/>
                  <a:gd name="T16" fmla="*/ 275 w 873"/>
                  <a:gd name="T17" fmla="*/ 1202 h 1425"/>
                  <a:gd name="T18" fmla="*/ 335 w 873"/>
                  <a:gd name="T19" fmla="*/ 1180 h 1425"/>
                  <a:gd name="T20" fmla="*/ 330 w 873"/>
                  <a:gd name="T21" fmla="*/ 300 h 1425"/>
                  <a:gd name="T22" fmla="*/ 127 w 873"/>
                  <a:gd name="T23" fmla="*/ 282 h 1425"/>
                  <a:gd name="T24" fmla="*/ 111 w 873"/>
                  <a:gd name="T25" fmla="*/ 319 h 1425"/>
                  <a:gd name="T26" fmla="*/ 301 w 873"/>
                  <a:gd name="T27" fmla="*/ 327 h 1425"/>
                  <a:gd name="T28" fmla="*/ 301 w 873"/>
                  <a:gd name="T29" fmla="*/ 327 h 1425"/>
                  <a:gd name="T30" fmla="*/ 299 w 873"/>
                  <a:gd name="T31" fmla="*/ 326 h 1425"/>
                  <a:gd name="T32" fmla="*/ 303 w 873"/>
                  <a:gd name="T33" fmla="*/ 321 h 1425"/>
                  <a:gd name="T34" fmla="*/ 297 w 873"/>
                  <a:gd name="T35" fmla="*/ 323 h 1425"/>
                  <a:gd name="T36" fmla="*/ 299 w 873"/>
                  <a:gd name="T37" fmla="*/ 323 h 1425"/>
                  <a:gd name="T38" fmla="*/ 297 w 873"/>
                  <a:gd name="T39" fmla="*/ 323 h 1425"/>
                  <a:gd name="T40" fmla="*/ 297 w 873"/>
                  <a:gd name="T41" fmla="*/ 1164 h 1425"/>
                  <a:gd name="T42" fmla="*/ 299 w 873"/>
                  <a:gd name="T43" fmla="*/ 1166 h 1425"/>
                  <a:gd name="T44" fmla="*/ 297 w 873"/>
                  <a:gd name="T45" fmla="*/ 1165 h 1425"/>
                  <a:gd name="T46" fmla="*/ 303 w 873"/>
                  <a:gd name="T47" fmla="*/ 1168 h 1425"/>
                  <a:gd name="T48" fmla="*/ 299 w 873"/>
                  <a:gd name="T49" fmla="*/ 1164 h 1425"/>
                  <a:gd name="T50" fmla="*/ 301 w 873"/>
                  <a:gd name="T51" fmla="*/ 1162 h 1425"/>
                  <a:gd name="T52" fmla="*/ 301 w 873"/>
                  <a:gd name="T53" fmla="*/ 1162 h 1425"/>
                  <a:gd name="T54" fmla="*/ 301 w 873"/>
                  <a:gd name="T55" fmla="*/ 1162 h 1425"/>
                  <a:gd name="T56" fmla="*/ 275 w 873"/>
                  <a:gd name="T57" fmla="*/ 1202 h 1425"/>
                  <a:gd name="T58" fmla="*/ 222 w 873"/>
                  <a:gd name="T59" fmla="*/ 1162 h 1425"/>
                  <a:gd name="T60" fmla="*/ 502 w 873"/>
                  <a:gd name="T61" fmla="*/ 1385 h 1425"/>
                  <a:gd name="T62" fmla="*/ 46 w 873"/>
                  <a:gd name="T63" fmla="*/ 1328 h 1425"/>
                  <a:gd name="T64" fmla="*/ 96 w 873"/>
                  <a:gd name="T65" fmla="*/ 1209 h 1425"/>
                  <a:gd name="T66" fmla="*/ 158 w 873"/>
                  <a:gd name="T67" fmla="*/ 1162 h 1425"/>
                  <a:gd name="T68" fmla="*/ 9 w 873"/>
                  <a:gd name="T69" fmla="*/ 1243 h 1425"/>
                  <a:gd name="T70" fmla="*/ 81 w 873"/>
                  <a:gd name="T71" fmla="*/ 1415 h 1425"/>
                  <a:gd name="T72" fmla="*/ 502 w 873"/>
                  <a:gd name="T73" fmla="*/ 1385 h 1425"/>
                  <a:gd name="T74" fmla="*/ 579 w 873"/>
                  <a:gd name="T75" fmla="*/ 1189 h 1425"/>
                  <a:gd name="T76" fmla="*/ 776 w 873"/>
                  <a:gd name="T77" fmla="*/ 1209 h 1425"/>
                  <a:gd name="T78" fmla="*/ 826 w 873"/>
                  <a:gd name="T79" fmla="*/ 1328 h 1425"/>
                  <a:gd name="T80" fmla="*/ 580 w 873"/>
                  <a:gd name="T81" fmla="*/ 1385 h 1425"/>
                  <a:gd name="T82" fmla="*/ 792 w 873"/>
                  <a:gd name="T83" fmla="*/ 1415 h 1425"/>
                  <a:gd name="T84" fmla="*/ 863 w 873"/>
                  <a:gd name="T85" fmla="*/ 1243 h 1425"/>
                  <a:gd name="T86" fmla="*/ 610 w 873"/>
                  <a:gd name="T87" fmla="*/ 1162 h 1425"/>
                  <a:gd name="T88" fmla="*/ 608 w 873"/>
                  <a:gd name="T89" fmla="*/ 1164 h 1425"/>
                  <a:gd name="T90" fmla="*/ 608 w 873"/>
                  <a:gd name="T91" fmla="*/ 1162 h 1425"/>
                  <a:gd name="T92" fmla="*/ 606 w 873"/>
                  <a:gd name="T93" fmla="*/ 1168 h 1425"/>
                  <a:gd name="T94" fmla="*/ 610 w 873"/>
                  <a:gd name="T95" fmla="*/ 1163 h 1425"/>
                  <a:gd name="T96" fmla="*/ 612 w 873"/>
                  <a:gd name="T97" fmla="*/ 1166 h 1425"/>
                  <a:gd name="T98" fmla="*/ 612 w 873"/>
                  <a:gd name="T99" fmla="*/ 1166 h 1425"/>
                  <a:gd name="T100" fmla="*/ 612 w 873"/>
                  <a:gd name="T101" fmla="*/ 1166 h 1425"/>
                  <a:gd name="T102" fmla="*/ 572 w 873"/>
                  <a:gd name="T103" fmla="*/ 427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3" h="1425">
                    <a:moveTo>
                      <a:pt x="87" y="221"/>
                    </a:moveTo>
                    <a:cubicBezTo>
                      <a:pt x="87" y="211"/>
                      <a:pt x="89" y="202"/>
                      <a:pt x="92" y="193"/>
                    </a:cubicBezTo>
                    <a:cubicBezTo>
                      <a:pt x="95" y="184"/>
                      <a:pt x="99" y="176"/>
                      <a:pt x="105" y="168"/>
                    </a:cubicBezTo>
                    <a:cubicBezTo>
                      <a:pt x="112" y="161"/>
                      <a:pt x="119" y="154"/>
                      <a:pt x="127" y="149"/>
                    </a:cubicBezTo>
                    <a:cubicBezTo>
                      <a:pt x="135" y="144"/>
                      <a:pt x="144" y="140"/>
                      <a:pt x="154" y="138"/>
                    </a:cubicBezTo>
                    <a:cubicBezTo>
                      <a:pt x="154" y="138"/>
                      <a:pt x="154" y="138"/>
                      <a:pt x="154" y="138"/>
                    </a:cubicBezTo>
                    <a:cubicBezTo>
                      <a:pt x="154" y="138"/>
                      <a:pt x="154" y="138"/>
                      <a:pt x="154" y="138"/>
                    </a:cubicBezTo>
                    <a:cubicBezTo>
                      <a:pt x="210" y="123"/>
                      <a:pt x="260" y="106"/>
                      <a:pt x="305" y="86"/>
                    </a:cubicBezTo>
                    <a:cubicBezTo>
                      <a:pt x="305" y="86"/>
                      <a:pt x="305" y="86"/>
                      <a:pt x="305" y="86"/>
                    </a:cubicBezTo>
                    <a:cubicBezTo>
                      <a:pt x="376" y="55"/>
                      <a:pt x="438" y="40"/>
                      <a:pt x="491" y="40"/>
                    </a:cubicBezTo>
                    <a:cubicBezTo>
                      <a:pt x="503" y="40"/>
                      <a:pt x="513" y="42"/>
                      <a:pt x="522" y="46"/>
                    </a:cubicBezTo>
                    <a:cubicBezTo>
                      <a:pt x="531" y="50"/>
                      <a:pt x="540" y="55"/>
                      <a:pt x="548" y="64"/>
                    </a:cubicBezTo>
                    <a:cubicBezTo>
                      <a:pt x="548" y="64"/>
                      <a:pt x="548" y="64"/>
                      <a:pt x="548" y="64"/>
                    </a:cubicBezTo>
                    <a:cubicBezTo>
                      <a:pt x="556" y="72"/>
                      <a:pt x="562" y="81"/>
                      <a:pt x="566" y="91"/>
                    </a:cubicBezTo>
                    <a:cubicBezTo>
                      <a:pt x="570" y="100"/>
                      <a:pt x="572" y="110"/>
                      <a:pt x="572" y="122"/>
                    </a:cubicBezTo>
                    <a:cubicBezTo>
                      <a:pt x="572" y="364"/>
                      <a:pt x="572" y="364"/>
                      <a:pt x="572" y="364"/>
                    </a:cubicBezTo>
                    <a:cubicBezTo>
                      <a:pt x="572" y="375"/>
                      <a:pt x="581" y="384"/>
                      <a:pt x="592" y="384"/>
                    </a:cubicBezTo>
                    <a:cubicBezTo>
                      <a:pt x="603" y="384"/>
                      <a:pt x="612" y="375"/>
                      <a:pt x="612" y="364"/>
                    </a:cubicBezTo>
                    <a:cubicBezTo>
                      <a:pt x="612" y="122"/>
                      <a:pt x="612" y="122"/>
                      <a:pt x="612" y="122"/>
                    </a:cubicBezTo>
                    <a:cubicBezTo>
                      <a:pt x="612" y="106"/>
                      <a:pt x="609" y="90"/>
                      <a:pt x="603" y="75"/>
                    </a:cubicBezTo>
                    <a:cubicBezTo>
                      <a:pt x="597" y="61"/>
                      <a:pt x="588" y="48"/>
                      <a:pt x="577" y="36"/>
                    </a:cubicBezTo>
                    <a:cubicBezTo>
                      <a:pt x="577" y="36"/>
                      <a:pt x="577" y="36"/>
                      <a:pt x="577" y="36"/>
                    </a:cubicBezTo>
                    <a:cubicBezTo>
                      <a:pt x="565" y="24"/>
                      <a:pt x="552" y="15"/>
                      <a:pt x="538" y="9"/>
                    </a:cubicBezTo>
                    <a:cubicBezTo>
                      <a:pt x="523" y="3"/>
                      <a:pt x="507" y="0"/>
                      <a:pt x="491" y="0"/>
                    </a:cubicBezTo>
                    <a:cubicBezTo>
                      <a:pt x="430" y="0"/>
                      <a:pt x="363" y="17"/>
                      <a:pt x="289" y="49"/>
                    </a:cubicBezTo>
                    <a:cubicBezTo>
                      <a:pt x="289" y="49"/>
                      <a:pt x="289" y="49"/>
                      <a:pt x="289" y="49"/>
                    </a:cubicBezTo>
                    <a:cubicBezTo>
                      <a:pt x="246" y="68"/>
                      <a:pt x="198" y="85"/>
                      <a:pt x="144" y="99"/>
                    </a:cubicBezTo>
                    <a:cubicBezTo>
                      <a:pt x="149" y="118"/>
                      <a:pt x="149" y="118"/>
                      <a:pt x="149" y="118"/>
                    </a:cubicBezTo>
                    <a:cubicBezTo>
                      <a:pt x="144" y="99"/>
                      <a:pt x="144" y="99"/>
                      <a:pt x="144" y="99"/>
                    </a:cubicBezTo>
                    <a:cubicBezTo>
                      <a:pt x="130" y="103"/>
                      <a:pt x="117" y="108"/>
                      <a:pt x="105" y="115"/>
                    </a:cubicBezTo>
                    <a:cubicBezTo>
                      <a:pt x="94" y="123"/>
                      <a:pt x="83" y="132"/>
                      <a:pt x="74" y="143"/>
                    </a:cubicBezTo>
                    <a:cubicBezTo>
                      <a:pt x="65" y="154"/>
                      <a:pt x="58" y="167"/>
                      <a:pt x="54" y="180"/>
                    </a:cubicBezTo>
                    <a:cubicBezTo>
                      <a:pt x="49" y="193"/>
                      <a:pt x="47" y="207"/>
                      <a:pt x="47" y="221"/>
                    </a:cubicBezTo>
                    <a:cubicBezTo>
                      <a:pt x="47" y="232"/>
                      <a:pt x="56" y="241"/>
                      <a:pt x="67" y="241"/>
                    </a:cubicBezTo>
                    <a:cubicBezTo>
                      <a:pt x="78" y="241"/>
                      <a:pt x="87" y="232"/>
                      <a:pt x="87" y="221"/>
                    </a:cubicBezTo>
                    <a:close/>
                    <a:moveTo>
                      <a:pt x="275" y="1202"/>
                    </a:moveTo>
                    <a:cubicBezTo>
                      <a:pt x="299" y="1202"/>
                      <a:pt x="299" y="1202"/>
                      <a:pt x="299" y="1202"/>
                    </a:cubicBezTo>
                    <a:cubicBezTo>
                      <a:pt x="304" y="1202"/>
                      <a:pt x="309" y="1202"/>
                      <a:pt x="313" y="1200"/>
                    </a:cubicBezTo>
                    <a:cubicBezTo>
                      <a:pt x="317" y="1199"/>
                      <a:pt x="321" y="1197"/>
                      <a:pt x="324" y="1194"/>
                    </a:cubicBezTo>
                    <a:cubicBezTo>
                      <a:pt x="329" y="1191"/>
                      <a:pt x="333" y="1185"/>
                      <a:pt x="335" y="1180"/>
                    </a:cubicBezTo>
                    <a:cubicBezTo>
                      <a:pt x="337" y="1175"/>
                      <a:pt x="337" y="1169"/>
                      <a:pt x="337" y="1164"/>
                    </a:cubicBezTo>
                    <a:cubicBezTo>
                      <a:pt x="337" y="325"/>
                      <a:pt x="337" y="325"/>
                      <a:pt x="337" y="325"/>
                    </a:cubicBezTo>
                    <a:cubicBezTo>
                      <a:pt x="337" y="320"/>
                      <a:pt x="337" y="315"/>
                      <a:pt x="335" y="311"/>
                    </a:cubicBezTo>
                    <a:cubicBezTo>
                      <a:pt x="334" y="307"/>
                      <a:pt x="332" y="303"/>
                      <a:pt x="330" y="300"/>
                    </a:cubicBezTo>
                    <a:cubicBezTo>
                      <a:pt x="326" y="295"/>
                      <a:pt x="321" y="292"/>
                      <a:pt x="315" y="289"/>
                    </a:cubicBezTo>
                    <a:cubicBezTo>
                      <a:pt x="310" y="287"/>
                      <a:pt x="304" y="287"/>
                      <a:pt x="299" y="287"/>
                    </a:cubicBezTo>
                    <a:cubicBezTo>
                      <a:pt x="151" y="287"/>
                      <a:pt x="151" y="287"/>
                      <a:pt x="151" y="287"/>
                    </a:cubicBezTo>
                    <a:cubicBezTo>
                      <a:pt x="142" y="287"/>
                      <a:pt x="134" y="285"/>
                      <a:pt x="127" y="282"/>
                    </a:cubicBezTo>
                    <a:cubicBezTo>
                      <a:pt x="119" y="279"/>
                      <a:pt x="112" y="274"/>
                      <a:pt x="106" y="268"/>
                    </a:cubicBezTo>
                    <a:cubicBezTo>
                      <a:pt x="98" y="260"/>
                      <a:pt x="85" y="260"/>
                      <a:pt x="78" y="268"/>
                    </a:cubicBezTo>
                    <a:cubicBezTo>
                      <a:pt x="70" y="276"/>
                      <a:pt x="70" y="288"/>
                      <a:pt x="78" y="296"/>
                    </a:cubicBezTo>
                    <a:cubicBezTo>
                      <a:pt x="87" y="306"/>
                      <a:pt x="99" y="314"/>
                      <a:pt x="111" y="319"/>
                    </a:cubicBezTo>
                    <a:cubicBezTo>
                      <a:pt x="124" y="324"/>
                      <a:pt x="137" y="327"/>
                      <a:pt x="151" y="327"/>
                    </a:cubicBezTo>
                    <a:cubicBezTo>
                      <a:pt x="299" y="327"/>
                      <a:pt x="299" y="327"/>
                      <a:pt x="299" y="327"/>
                    </a:cubicBezTo>
                    <a:cubicBezTo>
                      <a:pt x="300" y="327"/>
                      <a:pt x="300" y="327"/>
                      <a:pt x="301" y="327"/>
                    </a:cubicBezTo>
                    <a:cubicBezTo>
                      <a:pt x="301" y="327"/>
                      <a:pt x="301" y="327"/>
                      <a:pt x="301" y="327"/>
                    </a:cubicBezTo>
                    <a:cubicBezTo>
                      <a:pt x="301" y="327"/>
                      <a:pt x="301" y="327"/>
                      <a:pt x="301" y="327"/>
                    </a:cubicBezTo>
                    <a:cubicBezTo>
                      <a:pt x="301" y="325"/>
                      <a:pt x="301" y="325"/>
                      <a:pt x="301" y="325"/>
                    </a:cubicBezTo>
                    <a:cubicBezTo>
                      <a:pt x="301" y="327"/>
                      <a:pt x="301" y="327"/>
                      <a:pt x="301" y="327"/>
                    </a:cubicBezTo>
                    <a:cubicBezTo>
                      <a:pt x="301" y="327"/>
                      <a:pt x="301" y="327"/>
                      <a:pt x="301" y="327"/>
                    </a:cubicBezTo>
                    <a:cubicBezTo>
                      <a:pt x="301" y="325"/>
                      <a:pt x="301" y="325"/>
                      <a:pt x="301" y="325"/>
                    </a:cubicBezTo>
                    <a:cubicBezTo>
                      <a:pt x="301" y="327"/>
                      <a:pt x="301" y="327"/>
                      <a:pt x="301" y="327"/>
                    </a:cubicBezTo>
                    <a:cubicBezTo>
                      <a:pt x="303" y="321"/>
                      <a:pt x="303" y="321"/>
                      <a:pt x="303" y="321"/>
                    </a:cubicBezTo>
                    <a:cubicBezTo>
                      <a:pt x="299" y="326"/>
                      <a:pt x="299" y="326"/>
                      <a:pt x="299" y="326"/>
                    </a:cubicBezTo>
                    <a:cubicBezTo>
                      <a:pt x="300" y="326"/>
                      <a:pt x="300" y="327"/>
                      <a:pt x="301" y="327"/>
                    </a:cubicBezTo>
                    <a:cubicBezTo>
                      <a:pt x="303" y="321"/>
                      <a:pt x="303" y="321"/>
                      <a:pt x="303" y="321"/>
                    </a:cubicBezTo>
                    <a:cubicBezTo>
                      <a:pt x="299" y="326"/>
                      <a:pt x="299" y="326"/>
                      <a:pt x="299" y="326"/>
                    </a:cubicBezTo>
                    <a:cubicBezTo>
                      <a:pt x="303" y="321"/>
                      <a:pt x="303" y="321"/>
                      <a:pt x="303" y="321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7" y="324"/>
                      <a:pt x="298" y="325"/>
                      <a:pt x="299" y="326"/>
                    </a:cubicBezTo>
                    <a:cubicBezTo>
                      <a:pt x="303" y="321"/>
                      <a:pt x="303" y="321"/>
                      <a:pt x="303" y="321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9" y="323"/>
                      <a:pt x="299" y="323"/>
                      <a:pt x="299" y="323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9" y="323"/>
                      <a:pt x="299" y="323"/>
                      <a:pt x="299" y="323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8" y="323"/>
                      <a:pt x="298" y="323"/>
                      <a:pt x="298" y="323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8" y="323"/>
                      <a:pt x="298" y="323"/>
                      <a:pt x="298" y="323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7" y="323"/>
                      <a:pt x="297" y="324"/>
                      <a:pt x="297" y="325"/>
                    </a:cubicBezTo>
                    <a:cubicBezTo>
                      <a:pt x="297" y="1164"/>
                      <a:pt x="297" y="1164"/>
                      <a:pt x="297" y="1164"/>
                    </a:cubicBezTo>
                    <a:cubicBezTo>
                      <a:pt x="297" y="1165"/>
                      <a:pt x="297" y="1165"/>
                      <a:pt x="297" y="1165"/>
                    </a:cubicBezTo>
                    <a:cubicBezTo>
                      <a:pt x="297" y="1166"/>
                      <a:pt x="297" y="1166"/>
                      <a:pt x="297" y="1166"/>
                    </a:cubicBezTo>
                    <a:cubicBezTo>
                      <a:pt x="297" y="1166"/>
                      <a:pt x="297" y="1166"/>
                      <a:pt x="297" y="1166"/>
                    </a:cubicBezTo>
                    <a:cubicBezTo>
                      <a:pt x="299" y="1166"/>
                      <a:pt x="299" y="1166"/>
                      <a:pt x="299" y="1166"/>
                    </a:cubicBezTo>
                    <a:cubicBezTo>
                      <a:pt x="297" y="1165"/>
                      <a:pt x="297" y="1165"/>
                      <a:pt x="297" y="1165"/>
                    </a:cubicBezTo>
                    <a:cubicBezTo>
                      <a:pt x="297" y="1166"/>
                      <a:pt x="297" y="1166"/>
                      <a:pt x="297" y="1166"/>
                    </a:cubicBezTo>
                    <a:cubicBezTo>
                      <a:pt x="299" y="1166"/>
                      <a:pt x="299" y="1166"/>
                      <a:pt x="299" y="1166"/>
                    </a:cubicBezTo>
                    <a:cubicBezTo>
                      <a:pt x="297" y="1165"/>
                      <a:pt x="297" y="1165"/>
                      <a:pt x="297" y="1165"/>
                    </a:cubicBezTo>
                    <a:cubicBezTo>
                      <a:pt x="303" y="1168"/>
                      <a:pt x="303" y="1168"/>
                      <a:pt x="303" y="1168"/>
                    </a:cubicBezTo>
                    <a:cubicBezTo>
                      <a:pt x="299" y="1164"/>
                      <a:pt x="299" y="1164"/>
                      <a:pt x="299" y="1164"/>
                    </a:cubicBezTo>
                    <a:cubicBezTo>
                      <a:pt x="298" y="1164"/>
                      <a:pt x="298" y="1165"/>
                      <a:pt x="297" y="1165"/>
                    </a:cubicBezTo>
                    <a:cubicBezTo>
                      <a:pt x="303" y="1168"/>
                      <a:pt x="303" y="1168"/>
                      <a:pt x="303" y="1168"/>
                    </a:cubicBezTo>
                    <a:cubicBezTo>
                      <a:pt x="299" y="1164"/>
                      <a:pt x="299" y="1164"/>
                      <a:pt x="299" y="1164"/>
                    </a:cubicBezTo>
                    <a:cubicBezTo>
                      <a:pt x="303" y="1167"/>
                      <a:pt x="303" y="1167"/>
                      <a:pt x="303" y="1167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0" y="1162"/>
                      <a:pt x="299" y="1163"/>
                      <a:pt x="299" y="1164"/>
                    </a:cubicBezTo>
                    <a:cubicBezTo>
                      <a:pt x="303" y="1167"/>
                      <a:pt x="303" y="1167"/>
                      <a:pt x="303" y="1167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4"/>
                      <a:pt x="301" y="1164"/>
                      <a:pt x="301" y="1164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4"/>
                      <a:pt x="301" y="1164"/>
                      <a:pt x="301" y="1164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0" y="1162"/>
                      <a:pt x="299" y="1162"/>
                    </a:cubicBezTo>
                    <a:cubicBezTo>
                      <a:pt x="275" y="1162"/>
                      <a:pt x="275" y="1162"/>
                      <a:pt x="275" y="1162"/>
                    </a:cubicBezTo>
                    <a:cubicBezTo>
                      <a:pt x="264" y="1162"/>
                      <a:pt x="255" y="1171"/>
                      <a:pt x="255" y="1182"/>
                    </a:cubicBezTo>
                    <a:cubicBezTo>
                      <a:pt x="255" y="1193"/>
                      <a:pt x="264" y="1202"/>
                      <a:pt x="275" y="1202"/>
                    </a:cubicBezTo>
                    <a:close/>
                    <a:moveTo>
                      <a:pt x="218" y="1202"/>
                    </a:moveTo>
                    <a:cubicBezTo>
                      <a:pt x="222" y="1202"/>
                      <a:pt x="222" y="1202"/>
                      <a:pt x="222" y="1202"/>
                    </a:cubicBezTo>
                    <a:cubicBezTo>
                      <a:pt x="233" y="1202"/>
                      <a:pt x="242" y="1193"/>
                      <a:pt x="242" y="1182"/>
                    </a:cubicBezTo>
                    <a:cubicBezTo>
                      <a:pt x="242" y="1171"/>
                      <a:pt x="233" y="1162"/>
                      <a:pt x="222" y="1162"/>
                    </a:cubicBezTo>
                    <a:cubicBezTo>
                      <a:pt x="218" y="1162"/>
                      <a:pt x="218" y="1162"/>
                      <a:pt x="218" y="1162"/>
                    </a:cubicBezTo>
                    <a:cubicBezTo>
                      <a:pt x="207" y="1162"/>
                      <a:pt x="198" y="1171"/>
                      <a:pt x="198" y="1182"/>
                    </a:cubicBezTo>
                    <a:cubicBezTo>
                      <a:pt x="198" y="1193"/>
                      <a:pt x="207" y="1202"/>
                      <a:pt x="218" y="1202"/>
                    </a:cubicBezTo>
                    <a:close/>
                    <a:moveTo>
                      <a:pt x="502" y="1385"/>
                    </a:moveTo>
                    <a:cubicBezTo>
                      <a:pt x="131" y="1385"/>
                      <a:pt x="131" y="1385"/>
                      <a:pt x="131" y="1385"/>
                    </a:cubicBezTo>
                    <a:cubicBezTo>
                      <a:pt x="118" y="1385"/>
                      <a:pt x="107" y="1383"/>
                      <a:pt x="96" y="1378"/>
                    </a:cubicBezTo>
                    <a:cubicBezTo>
                      <a:pt x="86" y="1374"/>
                      <a:pt x="76" y="1367"/>
                      <a:pt x="67" y="1358"/>
                    </a:cubicBezTo>
                    <a:cubicBezTo>
                      <a:pt x="57" y="1349"/>
                      <a:pt x="51" y="1339"/>
                      <a:pt x="46" y="1328"/>
                    </a:cubicBezTo>
                    <a:cubicBezTo>
                      <a:pt x="42" y="1318"/>
                      <a:pt x="40" y="1306"/>
                      <a:pt x="40" y="1294"/>
                    </a:cubicBezTo>
                    <a:cubicBezTo>
                      <a:pt x="40" y="1281"/>
                      <a:pt x="42" y="1269"/>
                      <a:pt x="46" y="1259"/>
                    </a:cubicBezTo>
                    <a:cubicBezTo>
                      <a:pt x="51" y="1248"/>
                      <a:pt x="57" y="1238"/>
                      <a:pt x="67" y="1229"/>
                    </a:cubicBezTo>
                    <a:cubicBezTo>
                      <a:pt x="76" y="1220"/>
                      <a:pt x="86" y="1213"/>
                      <a:pt x="96" y="1209"/>
                    </a:cubicBezTo>
                    <a:cubicBezTo>
                      <a:pt x="107" y="1204"/>
                      <a:pt x="118" y="1202"/>
                      <a:pt x="131" y="1202"/>
                    </a:cubicBezTo>
                    <a:cubicBezTo>
                      <a:pt x="158" y="1202"/>
                      <a:pt x="158" y="1202"/>
                      <a:pt x="158" y="1202"/>
                    </a:cubicBezTo>
                    <a:cubicBezTo>
                      <a:pt x="169" y="1202"/>
                      <a:pt x="178" y="1193"/>
                      <a:pt x="178" y="1182"/>
                    </a:cubicBezTo>
                    <a:cubicBezTo>
                      <a:pt x="178" y="1171"/>
                      <a:pt x="169" y="1162"/>
                      <a:pt x="158" y="1162"/>
                    </a:cubicBezTo>
                    <a:cubicBezTo>
                      <a:pt x="131" y="1162"/>
                      <a:pt x="131" y="1162"/>
                      <a:pt x="131" y="1162"/>
                    </a:cubicBezTo>
                    <a:cubicBezTo>
                      <a:pt x="113" y="1162"/>
                      <a:pt x="96" y="1165"/>
                      <a:pt x="81" y="1172"/>
                    </a:cubicBezTo>
                    <a:cubicBezTo>
                      <a:pt x="65" y="1178"/>
                      <a:pt x="51" y="1188"/>
                      <a:pt x="38" y="1201"/>
                    </a:cubicBezTo>
                    <a:cubicBezTo>
                      <a:pt x="26" y="1213"/>
                      <a:pt x="16" y="1228"/>
                      <a:pt x="9" y="1243"/>
                    </a:cubicBezTo>
                    <a:cubicBezTo>
                      <a:pt x="3" y="1259"/>
                      <a:pt x="0" y="1276"/>
                      <a:pt x="0" y="1294"/>
                    </a:cubicBezTo>
                    <a:cubicBezTo>
                      <a:pt x="0" y="1311"/>
                      <a:pt x="3" y="1328"/>
                      <a:pt x="9" y="1344"/>
                    </a:cubicBezTo>
                    <a:cubicBezTo>
                      <a:pt x="16" y="1359"/>
                      <a:pt x="26" y="1374"/>
                      <a:pt x="38" y="1386"/>
                    </a:cubicBezTo>
                    <a:cubicBezTo>
                      <a:pt x="51" y="1399"/>
                      <a:pt x="65" y="1409"/>
                      <a:pt x="81" y="1415"/>
                    </a:cubicBezTo>
                    <a:cubicBezTo>
                      <a:pt x="96" y="1422"/>
                      <a:pt x="113" y="1425"/>
                      <a:pt x="131" y="1425"/>
                    </a:cubicBezTo>
                    <a:cubicBezTo>
                      <a:pt x="502" y="1425"/>
                      <a:pt x="502" y="1425"/>
                      <a:pt x="502" y="1425"/>
                    </a:cubicBezTo>
                    <a:cubicBezTo>
                      <a:pt x="513" y="1425"/>
                      <a:pt x="522" y="1416"/>
                      <a:pt x="522" y="1405"/>
                    </a:cubicBezTo>
                    <a:cubicBezTo>
                      <a:pt x="522" y="1394"/>
                      <a:pt x="513" y="1385"/>
                      <a:pt x="502" y="1385"/>
                    </a:cubicBezTo>
                    <a:close/>
                    <a:moveTo>
                      <a:pt x="572" y="427"/>
                    </a:moveTo>
                    <a:cubicBezTo>
                      <a:pt x="572" y="1164"/>
                      <a:pt x="572" y="1164"/>
                      <a:pt x="572" y="1164"/>
                    </a:cubicBezTo>
                    <a:cubicBezTo>
                      <a:pt x="572" y="1169"/>
                      <a:pt x="572" y="1173"/>
                      <a:pt x="574" y="1178"/>
                    </a:cubicBezTo>
                    <a:cubicBezTo>
                      <a:pt x="575" y="1182"/>
                      <a:pt x="577" y="1185"/>
                      <a:pt x="579" y="1189"/>
                    </a:cubicBezTo>
                    <a:cubicBezTo>
                      <a:pt x="583" y="1193"/>
                      <a:pt x="588" y="1197"/>
                      <a:pt x="594" y="1199"/>
                    </a:cubicBezTo>
                    <a:cubicBezTo>
                      <a:pt x="599" y="1201"/>
                      <a:pt x="605" y="1202"/>
                      <a:pt x="610" y="1202"/>
                    </a:cubicBezTo>
                    <a:cubicBezTo>
                      <a:pt x="741" y="1202"/>
                      <a:pt x="741" y="1202"/>
                      <a:pt x="741" y="1202"/>
                    </a:cubicBezTo>
                    <a:cubicBezTo>
                      <a:pt x="754" y="1202"/>
                      <a:pt x="766" y="1204"/>
                      <a:pt x="776" y="1209"/>
                    </a:cubicBezTo>
                    <a:cubicBezTo>
                      <a:pt x="787" y="1213"/>
                      <a:pt x="797" y="1220"/>
                      <a:pt x="806" y="1229"/>
                    </a:cubicBezTo>
                    <a:cubicBezTo>
                      <a:pt x="815" y="1238"/>
                      <a:pt x="822" y="1248"/>
                      <a:pt x="826" y="1259"/>
                    </a:cubicBezTo>
                    <a:cubicBezTo>
                      <a:pt x="831" y="1269"/>
                      <a:pt x="833" y="1281"/>
                      <a:pt x="833" y="1294"/>
                    </a:cubicBezTo>
                    <a:cubicBezTo>
                      <a:pt x="833" y="1306"/>
                      <a:pt x="831" y="1318"/>
                      <a:pt x="826" y="1328"/>
                    </a:cubicBezTo>
                    <a:cubicBezTo>
                      <a:pt x="822" y="1339"/>
                      <a:pt x="815" y="1349"/>
                      <a:pt x="806" y="1358"/>
                    </a:cubicBezTo>
                    <a:cubicBezTo>
                      <a:pt x="797" y="1367"/>
                      <a:pt x="787" y="1374"/>
                      <a:pt x="776" y="1378"/>
                    </a:cubicBezTo>
                    <a:cubicBezTo>
                      <a:pt x="766" y="1383"/>
                      <a:pt x="754" y="1385"/>
                      <a:pt x="741" y="1385"/>
                    </a:cubicBezTo>
                    <a:cubicBezTo>
                      <a:pt x="580" y="1385"/>
                      <a:pt x="580" y="1385"/>
                      <a:pt x="580" y="1385"/>
                    </a:cubicBezTo>
                    <a:cubicBezTo>
                      <a:pt x="569" y="1385"/>
                      <a:pt x="560" y="1394"/>
                      <a:pt x="560" y="1405"/>
                    </a:cubicBezTo>
                    <a:cubicBezTo>
                      <a:pt x="560" y="1416"/>
                      <a:pt x="569" y="1425"/>
                      <a:pt x="580" y="1425"/>
                    </a:cubicBezTo>
                    <a:cubicBezTo>
                      <a:pt x="741" y="1425"/>
                      <a:pt x="741" y="1425"/>
                      <a:pt x="741" y="1425"/>
                    </a:cubicBezTo>
                    <a:cubicBezTo>
                      <a:pt x="759" y="1425"/>
                      <a:pt x="776" y="1422"/>
                      <a:pt x="792" y="1415"/>
                    </a:cubicBezTo>
                    <a:cubicBezTo>
                      <a:pt x="807" y="1409"/>
                      <a:pt x="822" y="1399"/>
                      <a:pt x="834" y="1386"/>
                    </a:cubicBezTo>
                    <a:cubicBezTo>
                      <a:pt x="847" y="1374"/>
                      <a:pt x="857" y="1359"/>
                      <a:pt x="863" y="1344"/>
                    </a:cubicBezTo>
                    <a:cubicBezTo>
                      <a:pt x="870" y="1328"/>
                      <a:pt x="873" y="1311"/>
                      <a:pt x="873" y="1294"/>
                    </a:cubicBezTo>
                    <a:cubicBezTo>
                      <a:pt x="873" y="1276"/>
                      <a:pt x="870" y="1259"/>
                      <a:pt x="863" y="1243"/>
                    </a:cubicBezTo>
                    <a:cubicBezTo>
                      <a:pt x="857" y="1228"/>
                      <a:pt x="847" y="1213"/>
                      <a:pt x="834" y="1201"/>
                    </a:cubicBezTo>
                    <a:cubicBezTo>
                      <a:pt x="822" y="1188"/>
                      <a:pt x="807" y="1178"/>
                      <a:pt x="792" y="1172"/>
                    </a:cubicBezTo>
                    <a:cubicBezTo>
                      <a:pt x="776" y="1165"/>
                      <a:pt x="759" y="1162"/>
                      <a:pt x="741" y="1162"/>
                    </a:cubicBezTo>
                    <a:cubicBezTo>
                      <a:pt x="610" y="1162"/>
                      <a:pt x="610" y="1162"/>
                      <a:pt x="610" y="1162"/>
                    </a:cubicBezTo>
                    <a:cubicBezTo>
                      <a:pt x="609" y="1162"/>
                      <a:pt x="609" y="1162"/>
                      <a:pt x="608" y="1162"/>
                    </a:cubicBezTo>
                    <a:cubicBezTo>
                      <a:pt x="608" y="1162"/>
                      <a:pt x="608" y="1162"/>
                      <a:pt x="608" y="1162"/>
                    </a:cubicBezTo>
                    <a:cubicBezTo>
                      <a:pt x="608" y="1162"/>
                      <a:pt x="608" y="1162"/>
                      <a:pt x="608" y="1162"/>
                    </a:cubicBezTo>
                    <a:cubicBezTo>
                      <a:pt x="608" y="1164"/>
                      <a:pt x="608" y="1164"/>
                      <a:pt x="608" y="1164"/>
                    </a:cubicBezTo>
                    <a:cubicBezTo>
                      <a:pt x="608" y="1162"/>
                      <a:pt x="608" y="1162"/>
                      <a:pt x="608" y="1162"/>
                    </a:cubicBezTo>
                    <a:cubicBezTo>
                      <a:pt x="608" y="1162"/>
                      <a:pt x="608" y="1162"/>
                      <a:pt x="608" y="1162"/>
                    </a:cubicBezTo>
                    <a:cubicBezTo>
                      <a:pt x="608" y="1164"/>
                      <a:pt x="608" y="1164"/>
                      <a:pt x="608" y="1164"/>
                    </a:cubicBezTo>
                    <a:cubicBezTo>
                      <a:pt x="608" y="1162"/>
                      <a:pt x="608" y="1162"/>
                      <a:pt x="608" y="1162"/>
                    </a:cubicBezTo>
                    <a:cubicBezTo>
                      <a:pt x="606" y="1168"/>
                      <a:pt x="606" y="1168"/>
                      <a:pt x="606" y="1168"/>
                    </a:cubicBezTo>
                    <a:cubicBezTo>
                      <a:pt x="610" y="1163"/>
                      <a:pt x="610" y="1163"/>
                      <a:pt x="610" y="1163"/>
                    </a:cubicBezTo>
                    <a:cubicBezTo>
                      <a:pt x="609" y="1163"/>
                      <a:pt x="609" y="1162"/>
                      <a:pt x="608" y="1162"/>
                    </a:cubicBezTo>
                    <a:cubicBezTo>
                      <a:pt x="606" y="1168"/>
                      <a:pt x="606" y="1168"/>
                      <a:pt x="606" y="1168"/>
                    </a:cubicBezTo>
                    <a:cubicBezTo>
                      <a:pt x="610" y="1163"/>
                      <a:pt x="610" y="1163"/>
                      <a:pt x="610" y="1163"/>
                    </a:cubicBezTo>
                    <a:cubicBezTo>
                      <a:pt x="606" y="1167"/>
                      <a:pt x="606" y="1167"/>
                      <a:pt x="606" y="1167"/>
                    </a:cubicBezTo>
                    <a:cubicBezTo>
                      <a:pt x="612" y="1165"/>
                      <a:pt x="612" y="1165"/>
                      <a:pt x="612" y="1165"/>
                    </a:cubicBezTo>
                    <a:cubicBezTo>
                      <a:pt x="612" y="1165"/>
                      <a:pt x="611" y="1164"/>
                      <a:pt x="610" y="1163"/>
                    </a:cubicBezTo>
                    <a:cubicBezTo>
                      <a:pt x="606" y="1167"/>
                      <a:pt x="606" y="1167"/>
                      <a:pt x="606" y="1167"/>
                    </a:cubicBezTo>
                    <a:cubicBezTo>
                      <a:pt x="612" y="1165"/>
                      <a:pt x="612" y="1165"/>
                      <a:pt x="612" y="1165"/>
                    </a:cubicBezTo>
                    <a:cubicBezTo>
                      <a:pt x="610" y="1166"/>
                      <a:pt x="610" y="1166"/>
                      <a:pt x="610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5"/>
                      <a:pt x="612" y="1165"/>
                      <a:pt x="612" y="1165"/>
                    </a:cubicBezTo>
                    <a:cubicBezTo>
                      <a:pt x="610" y="1166"/>
                      <a:pt x="610" y="1166"/>
                      <a:pt x="610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6"/>
                      <a:pt x="612" y="1165"/>
                      <a:pt x="612" y="1164"/>
                    </a:cubicBezTo>
                    <a:cubicBezTo>
                      <a:pt x="612" y="427"/>
                      <a:pt x="612" y="427"/>
                      <a:pt x="612" y="427"/>
                    </a:cubicBezTo>
                    <a:cubicBezTo>
                      <a:pt x="612" y="416"/>
                      <a:pt x="603" y="407"/>
                      <a:pt x="592" y="407"/>
                    </a:cubicBezTo>
                    <a:cubicBezTo>
                      <a:pt x="581" y="407"/>
                      <a:pt x="572" y="416"/>
                      <a:pt x="572" y="427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0" name="PA_库_文本框 209">
            <a:extLst>
              <a:ext uri="{FF2B5EF4-FFF2-40B4-BE49-F238E27FC236}">
                <a16:creationId xmlns:a16="http://schemas.microsoft.com/office/drawing/2014/main" id="{98B53FE2-50CC-4280-943E-E921F851236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27125" y="902546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11" name="PA_库_文本框 210">
            <a:extLst>
              <a:ext uri="{FF2B5EF4-FFF2-40B4-BE49-F238E27FC236}">
                <a16:creationId xmlns:a16="http://schemas.microsoft.com/office/drawing/2014/main" id="{4FF10FAA-B5CE-418B-B072-3C65971A56C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92096" y="1472378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59AC7C8-CC16-453E-A5D4-FD7B67ECE78F}"/>
              </a:ext>
            </a:extLst>
          </p:cNvPr>
          <p:cNvGrpSpPr/>
          <p:nvPr/>
        </p:nvGrpSpPr>
        <p:grpSpPr>
          <a:xfrm>
            <a:off x="817727" y="3101596"/>
            <a:ext cx="1928689" cy="1129092"/>
            <a:chOff x="8610859" y="508054"/>
            <a:chExt cx="3469786" cy="2031281"/>
          </a:xfrm>
        </p:grpSpPr>
        <p:sp>
          <p:nvSpPr>
            <p:cNvPr id="212" name="Freeform 190">
              <a:extLst>
                <a:ext uri="{FF2B5EF4-FFF2-40B4-BE49-F238E27FC236}">
                  <a16:creationId xmlns:a16="http://schemas.microsoft.com/office/drawing/2014/main" id="{AFD47E61-5C2C-4457-A9EE-A7DE9B347D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0859" y="581743"/>
              <a:ext cx="3469786" cy="1957592"/>
            </a:xfrm>
            <a:custGeom>
              <a:avLst/>
              <a:gdLst>
                <a:gd name="T0" fmla="*/ 3788 w 3788"/>
                <a:gd name="T1" fmla="*/ 1070 h 2144"/>
                <a:gd name="T2" fmla="*/ 2942 w 3788"/>
                <a:gd name="T3" fmla="*/ 952 h 2144"/>
                <a:gd name="T4" fmla="*/ 2824 w 3788"/>
                <a:gd name="T5" fmla="*/ 834 h 2144"/>
                <a:gd name="T6" fmla="*/ 3422 w 3788"/>
                <a:gd name="T7" fmla="*/ 716 h 2144"/>
                <a:gd name="T8" fmla="*/ 3540 w 3788"/>
                <a:gd name="T9" fmla="*/ 594 h 2144"/>
                <a:gd name="T10" fmla="*/ 3186 w 3788"/>
                <a:gd name="T11" fmla="*/ 476 h 2144"/>
                <a:gd name="T12" fmla="*/ 3068 w 3788"/>
                <a:gd name="T13" fmla="*/ 354 h 2144"/>
                <a:gd name="T14" fmla="*/ 3194 w 3788"/>
                <a:gd name="T15" fmla="*/ 236 h 2144"/>
                <a:gd name="T16" fmla="*/ 3312 w 3788"/>
                <a:gd name="T17" fmla="*/ 118 h 2144"/>
                <a:gd name="T18" fmla="*/ 1346 w 3788"/>
                <a:gd name="T19" fmla="*/ 0 h 2144"/>
                <a:gd name="T20" fmla="*/ 1228 w 3788"/>
                <a:gd name="T21" fmla="*/ 118 h 2144"/>
                <a:gd name="T22" fmla="*/ 534 w 3788"/>
                <a:gd name="T23" fmla="*/ 236 h 2144"/>
                <a:gd name="T24" fmla="*/ 416 w 3788"/>
                <a:gd name="T25" fmla="*/ 358 h 2144"/>
                <a:gd name="T26" fmla="*/ 1622 w 3788"/>
                <a:gd name="T27" fmla="*/ 476 h 2144"/>
                <a:gd name="T28" fmla="*/ 1740 w 3788"/>
                <a:gd name="T29" fmla="*/ 598 h 2144"/>
                <a:gd name="T30" fmla="*/ 118 w 3788"/>
                <a:gd name="T31" fmla="*/ 716 h 2144"/>
                <a:gd name="T32" fmla="*/ 0 w 3788"/>
                <a:gd name="T33" fmla="*/ 834 h 2144"/>
                <a:gd name="T34" fmla="*/ 926 w 3788"/>
                <a:gd name="T35" fmla="*/ 952 h 2144"/>
                <a:gd name="T36" fmla="*/ 1044 w 3788"/>
                <a:gd name="T37" fmla="*/ 1074 h 2144"/>
                <a:gd name="T38" fmla="*/ 298 w 3788"/>
                <a:gd name="T39" fmla="*/ 1192 h 2144"/>
                <a:gd name="T40" fmla="*/ 180 w 3788"/>
                <a:gd name="T41" fmla="*/ 1310 h 2144"/>
                <a:gd name="T42" fmla="*/ 854 w 3788"/>
                <a:gd name="T43" fmla="*/ 1428 h 2144"/>
                <a:gd name="T44" fmla="*/ 972 w 3788"/>
                <a:gd name="T45" fmla="*/ 1550 h 2144"/>
                <a:gd name="T46" fmla="*/ 694 w 3788"/>
                <a:gd name="T47" fmla="*/ 1668 h 2144"/>
                <a:gd name="T48" fmla="*/ 576 w 3788"/>
                <a:gd name="T49" fmla="*/ 1786 h 2144"/>
                <a:gd name="T50" fmla="*/ 1074 w 3788"/>
                <a:gd name="T51" fmla="*/ 1904 h 2144"/>
                <a:gd name="T52" fmla="*/ 1192 w 3788"/>
                <a:gd name="T53" fmla="*/ 2026 h 2144"/>
                <a:gd name="T54" fmla="*/ 2742 w 3788"/>
                <a:gd name="T55" fmla="*/ 2144 h 2144"/>
                <a:gd name="T56" fmla="*/ 2860 w 3788"/>
                <a:gd name="T57" fmla="*/ 2022 h 2144"/>
                <a:gd name="T58" fmla="*/ 2482 w 3788"/>
                <a:gd name="T59" fmla="*/ 1904 h 2144"/>
                <a:gd name="T60" fmla="*/ 2364 w 3788"/>
                <a:gd name="T61" fmla="*/ 1786 h 2144"/>
                <a:gd name="T62" fmla="*/ 3166 w 3788"/>
                <a:gd name="T63" fmla="*/ 1668 h 2144"/>
                <a:gd name="T64" fmla="*/ 3284 w 3788"/>
                <a:gd name="T65" fmla="*/ 1546 h 2144"/>
                <a:gd name="T66" fmla="*/ 2998 w 3788"/>
                <a:gd name="T67" fmla="*/ 1428 h 2144"/>
                <a:gd name="T68" fmla="*/ 2880 w 3788"/>
                <a:gd name="T69" fmla="*/ 1310 h 2144"/>
                <a:gd name="T70" fmla="*/ 3670 w 3788"/>
                <a:gd name="T71" fmla="*/ 1192 h 2144"/>
                <a:gd name="T72" fmla="*/ 2518 w 3788"/>
                <a:gd name="T73" fmla="*/ 236 h 2144"/>
                <a:gd name="T74" fmla="*/ 2692 w 3788"/>
                <a:gd name="T75" fmla="*/ 354 h 2144"/>
                <a:gd name="T76" fmla="*/ 2574 w 3788"/>
                <a:gd name="T77" fmla="*/ 476 h 2144"/>
                <a:gd name="T78" fmla="*/ 2400 w 3788"/>
                <a:gd name="T79" fmla="*/ 358 h 2144"/>
                <a:gd name="T80" fmla="*/ 2518 w 3788"/>
                <a:gd name="T81" fmla="*/ 236 h 2144"/>
                <a:gd name="T82" fmla="*/ 1974 w 3788"/>
                <a:gd name="T83" fmla="*/ 1428 h 2144"/>
                <a:gd name="T84" fmla="*/ 1856 w 3788"/>
                <a:gd name="T85" fmla="*/ 1310 h 2144"/>
                <a:gd name="T86" fmla="*/ 2198 w 3788"/>
                <a:gd name="T87" fmla="*/ 1192 h 2144"/>
                <a:gd name="T88" fmla="*/ 2316 w 3788"/>
                <a:gd name="T89" fmla="*/ 131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88" h="2144">
                  <a:moveTo>
                    <a:pt x="3788" y="1074"/>
                  </a:moveTo>
                  <a:cubicBezTo>
                    <a:pt x="3788" y="1070"/>
                    <a:pt x="3788" y="1070"/>
                    <a:pt x="3788" y="1070"/>
                  </a:cubicBezTo>
                  <a:cubicBezTo>
                    <a:pt x="3788" y="1005"/>
                    <a:pt x="3735" y="952"/>
                    <a:pt x="3670" y="952"/>
                  </a:cubicBezTo>
                  <a:cubicBezTo>
                    <a:pt x="2942" y="952"/>
                    <a:pt x="2942" y="952"/>
                    <a:pt x="2942" y="952"/>
                  </a:cubicBezTo>
                  <a:cubicBezTo>
                    <a:pt x="2877" y="952"/>
                    <a:pt x="2824" y="899"/>
                    <a:pt x="2824" y="834"/>
                  </a:cubicBezTo>
                  <a:cubicBezTo>
                    <a:pt x="2824" y="834"/>
                    <a:pt x="2824" y="834"/>
                    <a:pt x="2824" y="834"/>
                  </a:cubicBezTo>
                  <a:cubicBezTo>
                    <a:pt x="2824" y="769"/>
                    <a:pt x="2877" y="716"/>
                    <a:pt x="2942" y="716"/>
                  </a:cubicBezTo>
                  <a:cubicBezTo>
                    <a:pt x="3422" y="716"/>
                    <a:pt x="3422" y="716"/>
                    <a:pt x="3422" y="716"/>
                  </a:cubicBezTo>
                  <a:cubicBezTo>
                    <a:pt x="3487" y="716"/>
                    <a:pt x="3540" y="663"/>
                    <a:pt x="3540" y="598"/>
                  </a:cubicBezTo>
                  <a:cubicBezTo>
                    <a:pt x="3540" y="594"/>
                    <a:pt x="3540" y="594"/>
                    <a:pt x="3540" y="594"/>
                  </a:cubicBezTo>
                  <a:cubicBezTo>
                    <a:pt x="3540" y="529"/>
                    <a:pt x="3487" y="476"/>
                    <a:pt x="3422" y="476"/>
                  </a:cubicBezTo>
                  <a:cubicBezTo>
                    <a:pt x="3186" y="476"/>
                    <a:pt x="3186" y="476"/>
                    <a:pt x="3186" y="476"/>
                  </a:cubicBezTo>
                  <a:cubicBezTo>
                    <a:pt x="3121" y="476"/>
                    <a:pt x="3068" y="423"/>
                    <a:pt x="3068" y="358"/>
                  </a:cubicBezTo>
                  <a:cubicBezTo>
                    <a:pt x="3068" y="354"/>
                    <a:pt x="3068" y="354"/>
                    <a:pt x="3068" y="354"/>
                  </a:cubicBezTo>
                  <a:cubicBezTo>
                    <a:pt x="3068" y="289"/>
                    <a:pt x="3121" y="236"/>
                    <a:pt x="3186" y="236"/>
                  </a:cubicBezTo>
                  <a:cubicBezTo>
                    <a:pt x="3194" y="236"/>
                    <a:pt x="3194" y="236"/>
                    <a:pt x="3194" y="236"/>
                  </a:cubicBezTo>
                  <a:cubicBezTo>
                    <a:pt x="3259" y="236"/>
                    <a:pt x="3312" y="183"/>
                    <a:pt x="3312" y="118"/>
                  </a:cubicBezTo>
                  <a:cubicBezTo>
                    <a:pt x="3312" y="118"/>
                    <a:pt x="3312" y="118"/>
                    <a:pt x="3312" y="118"/>
                  </a:cubicBezTo>
                  <a:cubicBezTo>
                    <a:pt x="3312" y="53"/>
                    <a:pt x="3259" y="0"/>
                    <a:pt x="3194" y="0"/>
                  </a:cubicBezTo>
                  <a:cubicBezTo>
                    <a:pt x="1346" y="0"/>
                    <a:pt x="1346" y="0"/>
                    <a:pt x="1346" y="0"/>
                  </a:cubicBezTo>
                  <a:cubicBezTo>
                    <a:pt x="1281" y="0"/>
                    <a:pt x="1228" y="53"/>
                    <a:pt x="1228" y="118"/>
                  </a:cubicBezTo>
                  <a:cubicBezTo>
                    <a:pt x="1228" y="118"/>
                    <a:pt x="1228" y="118"/>
                    <a:pt x="1228" y="118"/>
                  </a:cubicBezTo>
                  <a:cubicBezTo>
                    <a:pt x="1228" y="183"/>
                    <a:pt x="1175" y="236"/>
                    <a:pt x="1110" y="236"/>
                  </a:cubicBezTo>
                  <a:cubicBezTo>
                    <a:pt x="534" y="236"/>
                    <a:pt x="534" y="236"/>
                    <a:pt x="534" y="236"/>
                  </a:cubicBezTo>
                  <a:cubicBezTo>
                    <a:pt x="469" y="236"/>
                    <a:pt x="416" y="289"/>
                    <a:pt x="416" y="354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423"/>
                    <a:pt x="469" y="476"/>
                    <a:pt x="534" y="476"/>
                  </a:cubicBezTo>
                  <a:cubicBezTo>
                    <a:pt x="1622" y="476"/>
                    <a:pt x="1622" y="476"/>
                    <a:pt x="1622" y="476"/>
                  </a:cubicBezTo>
                  <a:cubicBezTo>
                    <a:pt x="1687" y="476"/>
                    <a:pt x="1740" y="529"/>
                    <a:pt x="1740" y="594"/>
                  </a:cubicBezTo>
                  <a:cubicBezTo>
                    <a:pt x="1740" y="598"/>
                    <a:pt x="1740" y="598"/>
                    <a:pt x="1740" y="598"/>
                  </a:cubicBezTo>
                  <a:cubicBezTo>
                    <a:pt x="1740" y="663"/>
                    <a:pt x="1687" y="716"/>
                    <a:pt x="1622" y="716"/>
                  </a:cubicBezTo>
                  <a:cubicBezTo>
                    <a:pt x="118" y="716"/>
                    <a:pt x="118" y="716"/>
                    <a:pt x="118" y="716"/>
                  </a:cubicBezTo>
                  <a:cubicBezTo>
                    <a:pt x="53" y="716"/>
                    <a:pt x="0" y="769"/>
                    <a:pt x="0" y="83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0" y="899"/>
                    <a:pt x="53" y="952"/>
                    <a:pt x="118" y="952"/>
                  </a:cubicBezTo>
                  <a:cubicBezTo>
                    <a:pt x="926" y="952"/>
                    <a:pt x="926" y="952"/>
                    <a:pt x="926" y="952"/>
                  </a:cubicBezTo>
                  <a:cubicBezTo>
                    <a:pt x="991" y="952"/>
                    <a:pt x="1044" y="1005"/>
                    <a:pt x="1044" y="1070"/>
                  </a:cubicBezTo>
                  <a:cubicBezTo>
                    <a:pt x="1044" y="1074"/>
                    <a:pt x="1044" y="1074"/>
                    <a:pt x="1044" y="1074"/>
                  </a:cubicBezTo>
                  <a:cubicBezTo>
                    <a:pt x="1044" y="1139"/>
                    <a:pt x="991" y="1192"/>
                    <a:pt x="926" y="1192"/>
                  </a:cubicBezTo>
                  <a:cubicBezTo>
                    <a:pt x="298" y="1192"/>
                    <a:pt x="298" y="1192"/>
                    <a:pt x="298" y="1192"/>
                  </a:cubicBezTo>
                  <a:cubicBezTo>
                    <a:pt x="233" y="1192"/>
                    <a:pt x="180" y="1245"/>
                    <a:pt x="180" y="1310"/>
                  </a:cubicBezTo>
                  <a:cubicBezTo>
                    <a:pt x="180" y="1310"/>
                    <a:pt x="180" y="1310"/>
                    <a:pt x="180" y="1310"/>
                  </a:cubicBezTo>
                  <a:cubicBezTo>
                    <a:pt x="180" y="1375"/>
                    <a:pt x="233" y="1428"/>
                    <a:pt x="298" y="1428"/>
                  </a:cubicBezTo>
                  <a:cubicBezTo>
                    <a:pt x="854" y="1428"/>
                    <a:pt x="854" y="1428"/>
                    <a:pt x="854" y="1428"/>
                  </a:cubicBezTo>
                  <a:cubicBezTo>
                    <a:pt x="919" y="1428"/>
                    <a:pt x="972" y="1481"/>
                    <a:pt x="972" y="1546"/>
                  </a:cubicBezTo>
                  <a:cubicBezTo>
                    <a:pt x="972" y="1550"/>
                    <a:pt x="972" y="1550"/>
                    <a:pt x="972" y="1550"/>
                  </a:cubicBezTo>
                  <a:cubicBezTo>
                    <a:pt x="972" y="1615"/>
                    <a:pt x="919" y="1668"/>
                    <a:pt x="854" y="1668"/>
                  </a:cubicBezTo>
                  <a:cubicBezTo>
                    <a:pt x="694" y="1668"/>
                    <a:pt x="694" y="1668"/>
                    <a:pt x="694" y="1668"/>
                  </a:cubicBezTo>
                  <a:cubicBezTo>
                    <a:pt x="629" y="1668"/>
                    <a:pt x="576" y="1721"/>
                    <a:pt x="576" y="1786"/>
                  </a:cubicBezTo>
                  <a:cubicBezTo>
                    <a:pt x="576" y="1786"/>
                    <a:pt x="576" y="1786"/>
                    <a:pt x="576" y="1786"/>
                  </a:cubicBezTo>
                  <a:cubicBezTo>
                    <a:pt x="576" y="1851"/>
                    <a:pt x="629" y="1904"/>
                    <a:pt x="694" y="1904"/>
                  </a:cubicBezTo>
                  <a:cubicBezTo>
                    <a:pt x="1074" y="1904"/>
                    <a:pt x="1074" y="1904"/>
                    <a:pt x="1074" y="1904"/>
                  </a:cubicBezTo>
                  <a:cubicBezTo>
                    <a:pt x="1139" y="1904"/>
                    <a:pt x="1192" y="1957"/>
                    <a:pt x="1192" y="2022"/>
                  </a:cubicBezTo>
                  <a:cubicBezTo>
                    <a:pt x="1192" y="2026"/>
                    <a:pt x="1192" y="2026"/>
                    <a:pt x="1192" y="2026"/>
                  </a:cubicBezTo>
                  <a:cubicBezTo>
                    <a:pt x="1192" y="2091"/>
                    <a:pt x="1245" y="2144"/>
                    <a:pt x="1310" y="2144"/>
                  </a:cubicBezTo>
                  <a:cubicBezTo>
                    <a:pt x="2742" y="2144"/>
                    <a:pt x="2742" y="2144"/>
                    <a:pt x="2742" y="2144"/>
                  </a:cubicBezTo>
                  <a:cubicBezTo>
                    <a:pt x="2807" y="2144"/>
                    <a:pt x="2860" y="2091"/>
                    <a:pt x="2860" y="2026"/>
                  </a:cubicBezTo>
                  <a:cubicBezTo>
                    <a:pt x="2860" y="2022"/>
                    <a:pt x="2860" y="2022"/>
                    <a:pt x="2860" y="2022"/>
                  </a:cubicBezTo>
                  <a:cubicBezTo>
                    <a:pt x="2860" y="1957"/>
                    <a:pt x="2807" y="1904"/>
                    <a:pt x="2742" y="1904"/>
                  </a:cubicBezTo>
                  <a:cubicBezTo>
                    <a:pt x="2482" y="1904"/>
                    <a:pt x="2482" y="1904"/>
                    <a:pt x="2482" y="1904"/>
                  </a:cubicBezTo>
                  <a:cubicBezTo>
                    <a:pt x="2417" y="1904"/>
                    <a:pt x="2364" y="1851"/>
                    <a:pt x="2364" y="1786"/>
                  </a:cubicBezTo>
                  <a:cubicBezTo>
                    <a:pt x="2364" y="1786"/>
                    <a:pt x="2364" y="1786"/>
                    <a:pt x="2364" y="1786"/>
                  </a:cubicBezTo>
                  <a:cubicBezTo>
                    <a:pt x="2364" y="1721"/>
                    <a:pt x="2417" y="1668"/>
                    <a:pt x="2482" y="1668"/>
                  </a:cubicBezTo>
                  <a:cubicBezTo>
                    <a:pt x="3166" y="1668"/>
                    <a:pt x="3166" y="1668"/>
                    <a:pt x="3166" y="1668"/>
                  </a:cubicBezTo>
                  <a:cubicBezTo>
                    <a:pt x="3231" y="1668"/>
                    <a:pt x="3284" y="1615"/>
                    <a:pt x="3284" y="1550"/>
                  </a:cubicBezTo>
                  <a:cubicBezTo>
                    <a:pt x="3284" y="1546"/>
                    <a:pt x="3284" y="1546"/>
                    <a:pt x="3284" y="1546"/>
                  </a:cubicBezTo>
                  <a:cubicBezTo>
                    <a:pt x="3284" y="1481"/>
                    <a:pt x="3231" y="1428"/>
                    <a:pt x="3166" y="1428"/>
                  </a:cubicBezTo>
                  <a:cubicBezTo>
                    <a:pt x="2998" y="1428"/>
                    <a:pt x="2998" y="1428"/>
                    <a:pt x="2998" y="1428"/>
                  </a:cubicBezTo>
                  <a:cubicBezTo>
                    <a:pt x="2933" y="1428"/>
                    <a:pt x="2880" y="1375"/>
                    <a:pt x="2880" y="1310"/>
                  </a:cubicBezTo>
                  <a:cubicBezTo>
                    <a:pt x="2880" y="1310"/>
                    <a:pt x="2880" y="1310"/>
                    <a:pt x="2880" y="1310"/>
                  </a:cubicBezTo>
                  <a:cubicBezTo>
                    <a:pt x="2880" y="1245"/>
                    <a:pt x="2933" y="1192"/>
                    <a:pt x="2998" y="1192"/>
                  </a:cubicBezTo>
                  <a:cubicBezTo>
                    <a:pt x="3670" y="1192"/>
                    <a:pt x="3670" y="1192"/>
                    <a:pt x="3670" y="1192"/>
                  </a:cubicBezTo>
                  <a:cubicBezTo>
                    <a:pt x="3735" y="1192"/>
                    <a:pt x="3788" y="1139"/>
                    <a:pt x="3788" y="1074"/>
                  </a:cubicBezTo>
                  <a:close/>
                  <a:moveTo>
                    <a:pt x="2518" y="236"/>
                  </a:moveTo>
                  <a:cubicBezTo>
                    <a:pt x="2574" y="236"/>
                    <a:pt x="2574" y="236"/>
                    <a:pt x="2574" y="236"/>
                  </a:cubicBezTo>
                  <a:cubicBezTo>
                    <a:pt x="2639" y="236"/>
                    <a:pt x="2692" y="289"/>
                    <a:pt x="2692" y="354"/>
                  </a:cubicBezTo>
                  <a:cubicBezTo>
                    <a:pt x="2692" y="358"/>
                    <a:pt x="2692" y="358"/>
                    <a:pt x="2692" y="358"/>
                  </a:cubicBezTo>
                  <a:cubicBezTo>
                    <a:pt x="2692" y="423"/>
                    <a:pt x="2639" y="476"/>
                    <a:pt x="2574" y="476"/>
                  </a:cubicBezTo>
                  <a:cubicBezTo>
                    <a:pt x="2518" y="476"/>
                    <a:pt x="2518" y="476"/>
                    <a:pt x="2518" y="476"/>
                  </a:cubicBezTo>
                  <a:cubicBezTo>
                    <a:pt x="2453" y="476"/>
                    <a:pt x="2400" y="423"/>
                    <a:pt x="2400" y="358"/>
                  </a:cubicBezTo>
                  <a:cubicBezTo>
                    <a:pt x="2400" y="354"/>
                    <a:pt x="2400" y="354"/>
                    <a:pt x="2400" y="354"/>
                  </a:cubicBezTo>
                  <a:cubicBezTo>
                    <a:pt x="2400" y="289"/>
                    <a:pt x="2453" y="236"/>
                    <a:pt x="2518" y="236"/>
                  </a:cubicBezTo>
                  <a:close/>
                  <a:moveTo>
                    <a:pt x="2198" y="1428"/>
                  </a:moveTo>
                  <a:cubicBezTo>
                    <a:pt x="1974" y="1428"/>
                    <a:pt x="1974" y="1428"/>
                    <a:pt x="1974" y="1428"/>
                  </a:cubicBezTo>
                  <a:cubicBezTo>
                    <a:pt x="1909" y="1428"/>
                    <a:pt x="1856" y="1375"/>
                    <a:pt x="1856" y="1310"/>
                  </a:cubicBezTo>
                  <a:cubicBezTo>
                    <a:pt x="1856" y="1310"/>
                    <a:pt x="1856" y="1310"/>
                    <a:pt x="1856" y="1310"/>
                  </a:cubicBezTo>
                  <a:cubicBezTo>
                    <a:pt x="1856" y="1245"/>
                    <a:pt x="1909" y="1192"/>
                    <a:pt x="1974" y="1192"/>
                  </a:cubicBezTo>
                  <a:cubicBezTo>
                    <a:pt x="2198" y="1192"/>
                    <a:pt x="2198" y="1192"/>
                    <a:pt x="2198" y="1192"/>
                  </a:cubicBezTo>
                  <a:cubicBezTo>
                    <a:pt x="2263" y="1192"/>
                    <a:pt x="2316" y="1245"/>
                    <a:pt x="2316" y="1310"/>
                  </a:cubicBezTo>
                  <a:cubicBezTo>
                    <a:pt x="2316" y="1310"/>
                    <a:pt x="2316" y="1310"/>
                    <a:pt x="2316" y="1310"/>
                  </a:cubicBezTo>
                  <a:cubicBezTo>
                    <a:pt x="2316" y="1375"/>
                    <a:pt x="2263" y="1428"/>
                    <a:pt x="2198" y="1428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B9D97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id="{47DD1852-A827-49C6-90C9-ED554470BA4A}"/>
                </a:ext>
              </a:extLst>
            </p:cNvPr>
            <p:cNvGrpSpPr/>
            <p:nvPr/>
          </p:nvGrpSpPr>
          <p:grpSpPr>
            <a:xfrm>
              <a:off x="9212554" y="508054"/>
              <a:ext cx="1211470" cy="1716754"/>
              <a:chOff x="4991101" y="1862138"/>
              <a:chExt cx="2211387" cy="3133725"/>
            </a:xfrm>
          </p:grpSpPr>
          <p:sp>
            <p:nvSpPr>
              <p:cNvPr id="214" name="Freeform 15">
                <a:extLst>
                  <a:ext uri="{FF2B5EF4-FFF2-40B4-BE49-F238E27FC236}">
                    <a16:creationId xmlns:a16="http://schemas.microsoft.com/office/drawing/2014/main" id="{727BF566-30C6-4CB4-9B8C-A9C1324B9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363" y="1905000"/>
                <a:ext cx="2016125" cy="3048000"/>
              </a:xfrm>
              <a:custGeom>
                <a:avLst/>
                <a:gdLst>
                  <a:gd name="T0" fmla="*/ 81 w 929"/>
                  <a:gd name="T1" fmla="*/ 1411 h 1411"/>
                  <a:gd name="T2" fmla="*/ 24 w 929"/>
                  <a:gd name="T3" fmla="*/ 1388 h 1411"/>
                  <a:gd name="T4" fmla="*/ 0 w 929"/>
                  <a:gd name="T5" fmla="*/ 1331 h 1411"/>
                  <a:gd name="T6" fmla="*/ 59 w 929"/>
                  <a:gd name="T7" fmla="*/ 1199 h 1411"/>
                  <a:gd name="T8" fmla="*/ 464 w 929"/>
                  <a:gd name="T9" fmla="*/ 770 h 1411"/>
                  <a:gd name="T10" fmla="*/ 600 w 929"/>
                  <a:gd name="T11" fmla="*/ 442 h 1411"/>
                  <a:gd name="T12" fmla="*/ 545 w 929"/>
                  <a:gd name="T13" fmla="*/ 277 h 1411"/>
                  <a:gd name="T14" fmla="*/ 391 w 929"/>
                  <a:gd name="T15" fmla="*/ 218 h 1411"/>
                  <a:gd name="T16" fmla="*/ 214 w 929"/>
                  <a:gd name="T17" fmla="*/ 287 h 1411"/>
                  <a:gd name="T18" fmla="*/ 135 w 929"/>
                  <a:gd name="T19" fmla="*/ 314 h 1411"/>
                  <a:gd name="T20" fmla="*/ 62 w 929"/>
                  <a:gd name="T21" fmla="*/ 285 h 1411"/>
                  <a:gd name="T22" fmla="*/ 29 w 929"/>
                  <a:gd name="T23" fmla="*/ 208 h 1411"/>
                  <a:gd name="T24" fmla="*/ 64 w 929"/>
                  <a:gd name="T25" fmla="*/ 135 h 1411"/>
                  <a:gd name="T26" fmla="*/ 428 w 929"/>
                  <a:gd name="T27" fmla="*/ 0 h 1411"/>
                  <a:gd name="T28" fmla="*/ 743 w 929"/>
                  <a:gd name="T29" fmla="*/ 117 h 1411"/>
                  <a:gd name="T30" fmla="*/ 863 w 929"/>
                  <a:gd name="T31" fmla="*/ 426 h 1411"/>
                  <a:gd name="T32" fmla="*/ 415 w 929"/>
                  <a:gd name="T33" fmla="*/ 1181 h 1411"/>
                  <a:gd name="T34" fmla="*/ 415 w 929"/>
                  <a:gd name="T35" fmla="*/ 1188 h 1411"/>
                  <a:gd name="T36" fmla="*/ 420 w 929"/>
                  <a:gd name="T37" fmla="*/ 1192 h 1411"/>
                  <a:gd name="T38" fmla="*/ 627 w 929"/>
                  <a:gd name="T39" fmla="*/ 1179 h 1411"/>
                  <a:gd name="T40" fmla="*/ 812 w 929"/>
                  <a:gd name="T41" fmla="*/ 1179 h 1411"/>
                  <a:gd name="T42" fmla="*/ 895 w 929"/>
                  <a:gd name="T43" fmla="*/ 1213 h 1411"/>
                  <a:gd name="T44" fmla="*/ 929 w 929"/>
                  <a:gd name="T45" fmla="*/ 1295 h 1411"/>
                  <a:gd name="T46" fmla="*/ 895 w 929"/>
                  <a:gd name="T47" fmla="*/ 1377 h 1411"/>
                  <a:gd name="T48" fmla="*/ 812 w 929"/>
                  <a:gd name="T49" fmla="*/ 1411 h 1411"/>
                  <a:gd name="T50" fmla="*/ 81 w 929"/>
                  <a:gd name="T51" fmla="*/ 1411 h 1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9" h="1411">
                    <a:moveTo>
                      <a:pt x="81" y="1411"/>
                    </a:moveTo>
                    <a:cubicBezTo>
                      <a:pt x="59" y="1411"/>
                      <a:pt x="40" y="1403"/>
                      <a:pt x="24" y="1388"/>
                    </a:cubicBezTo>
                    <a:cubicBezTo>
                      <a:pt x="8" y="1373"/>
                      <a:pt x="0" y="1354"/>
                      <a:pt x="0" y="1331"/>
                    </a:cubicBezTo>
                    <a:cubicBezTo>
                      <a:pt x="0" y="1278"/>
                      <a:pt x="20" y="1234"/>
                      <a:pt x="59" y="1199"/>
                    </a:cubicBezTo>
                    <a:cubicBezTo>
                      <a:pt x="239" y="1035"/>
                      <a:pt x="374" y="891"/>
                      <a:pt x="464" y="770"/>
                    </a:cubicBezTo>
                    <a:cubicBezTo>
                      <a:pt x="555" y="648"/>
                      <a:pt x="600" y="539"/>
                      <a:pt x="600" y="442"/>
                    </a:cubicBezTo>
                    <a:cubicBezTo>
                      <a:pt x="600" y="372"/>
                      <a:pt x="581" y="317"/>
                      <a:pt x="545" y="277"/>
                    </a:cubicBezTo>
                    <a:cubicBezTo>
                      <a:pt x="508" y="237"/>
                      <a:pt x="457" y="218"/>
                      <a:pt x="391" y="218"/>
                    </a:cubicBezTo>
                    <a:cubicBezTo>
                      <a:pt x="332" y="218"/>
                      <a:pt x="272" y="241"/>
                      <a:pt x="214" y="287"/>
                    </a:cubicBezTo>
                    <a:cubicBezTo>
                      <a:pt x="190" y="305"/>
                      <a:pt x="163" y="314"/>
                      <a:pt x="135" y="314"/>
                    </a:cubicBezTo>
                    <a:cubicBezTo>
                      <a:pt x="107" y="314"/>
                      <a:pt x="83" y="305"/>
                      <a:pt x="62" y="285"/>
                    </a:cubicBezTo>
                    <a:cubicBezTo>
                      <a:pt x="40" y="263"/>
                      <a:pt x="29" y="238"/>
                      <a:pt x="29" y="208"/>
                    </a:cubicBezTo>
                    <a:cubicBezTo>
                      <a:pt x="29" y="179"/>
                      <a:pt x="41" y="155"/>
                      <a:pt x="64" y="135"/>
                    </a:cubicBezTo>
                    <a:cubicBezTo>
                      <a:pt x="169" y="45"/>
                      <a:pt x="290" y="0"/>
                      <a:pt x="428" y="0"/>
                    </a:cubicBezTo>
                    <a:cubicBezTo>
                      <a:pt x="558" y="0"/>
                      <a:pt x="663" y="39"/>
                      <a:pt x="743" y="117"/>
                    </a:cubicBezTo>
                    <a:cubicBezTo>
                      <a:pt x="823" y="195"/>
                      <a:pt x="863" y="298"/>
                      <a:pt x="863" y="426"/>
                    </a:cubicBezTo>
                    <a:cubicBezTo>
                      <a:pt x="863" y="636"/>
                      <a:pt x="714" y="887"/>
                      <a:pt x="415" y="1181"/>
                    </a:cubicBezTo>
                    <a:cubicBezTo>
                      <a:pt x="414" y="1183"/>
                      <a:pt x="414" y="1186"/>
                      <a:pt x="415" y="1188"/>
                    </a:cubicBezTo>
                    <a:cubicBezTo>
                      <a:pt x="416" y="1191"/>
                      <a:pt x="418" y="1192"/>
                      <a:pt x="420" y="1192"/>
                    </a:cubicBezTo>
                    <a:cubicBezTo>
                      <a:pt x="506" y="1183"/>
                      <a:pt x="575" y="1179"/>
                      <a:pt x="627" y="1179"/>
                    </a:cubicBezTo>
                    <a:cubicBezTo>
                      <a:pt x="812" y="1179"/>
                      <a:pt x="812" y="1179"/>
                      <a:pt x="812" y="1179"/>
                    </a:cubicBezTo>
                    <a:cubicBezTo>
                      <a:pt x="845" y="1179"/>
                      <a:pt x="872" y="1190"/>
                      <a:pt x="895" y="1213"/>
                    </a:cubicBezTo>
                    <a:cubicBezTo>
                      <a:pt x="917" y="1235"/>
                      <a:pt x="929" y="1263"/>
                      <a:pt x="929" y="1295"/>
                    </a:cubicBezTo>
                    <a:cubicBezTo>
                      <a:pt x="929" y="1327"/>
                      <a:pt x="917" y="1355"/>
                      <a:pt x="895" y="1377"/>
                    </a:cubicBezTo>
                    <a:cubicBezTo>
                      <a:pt x="872" y="1400"/>
                      <a:pt x="845" y="1411"/>
                      <a:pt x="812" y="1411"/>
                    </a:cubicBezTo>
                    <a:cubicBezTo>
                      <a:pt x="81" y="1411"/>
                      <a:pt x="81" y="1411"/>
                      <a:pt x="81" y="14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Freeform 16">
                <a:extLst>
                  <a:ext uri="{FF2B5EF4-FFF2-40B4-BE49-F238E27FC236}">
                    <a16:creationId xmlns:a16="http://schemas.microsoft.com/office/drawing/2014/main" id="{CFBDF1DF-18B4-4F3A-9DDD-8C9AA19B0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651" y="2374900"/>
                <a:ext cx="554038" cy="207963"/>
              </a:xfrm>
              <a:custGeom>
                <a:avLst/>
                <a:gdLst>
                  <a:gd name="T0" fmla="*/ 178 w 255"/>
                  <a:gd name="T1" fmla="*/ 0 h 96"/>
                  <a:gd name="T2" fmla="*/ 1 w 255"/>
                  <a:gd name="T3" fmla="*/ 69 h 96"/>
                  <a:gd name="T4" fmla="*/ 0 w 255"/>
                  <a:gd name="T5" fmla="*/ 70 h 96"/>
                  <a:gd name="T6" fmla="*/ 70 w 255"/>
                  <a:gd name="T7" fmla="*/ 96 h 96"/>
                  <a:gd name="T8" fmla="*/ 149 w 255"/>
                  <a:gd name="T9" fmla="*/ 69 h 96"/>
                  <a:gd name="T10" fmla="*/ 255 w 255"/>
                  <a:gd name="T11" fmla="*/ 11 h 96"/>
                  <a:gd name="T12" fmla="*/ 178 w 255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96">
                    <a:moveTo>
                      <a:pt x="178" y="0"/>
                    </a:moveTo>
                    <a:cubicBezTo>
                      <a:pt x="119" y="0"/>
                      <a:pt x="59" y="23"/>
                      <a:pt x="1" y="6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20" y="87"/>
                      <a:pt x="44" y="96"/>
                      <a:pt x="70" y="96"/>
                    </a:cubicBezTo>
                    <a:cubicBezTo>
                      <a:pt x="98" y="96"/>
                      <a:pt x="125" y="87"/>
                      <a:pt x="149" y="69"/>
                    </a:cubicBezTo>
                    <a:cubicBezTo>
                      <a:pt x="184" y="41"/>
                      <a:pt x="220" y="22"/>
                      <a:pt x="255" y="11"/>
                    </a:cubicBezTo>
                    <a:cubicBezTo>
                      <a:pt x="232" y="3"/>
                      <a:pt x="207" y="0"/>
                      <a:pt x="17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Freeform 17">
                <a:extLst>
                  <a:ext uri="{FF2B5EF4-FFF2-40B4-BE49-F238E27FC236}">
                    <a16:creationId xmlns:a16="http://schemas.microsoft.com/office/drawing/2014/main" id="{776DD86D-3252-4AA6-8CCA-36A9C0899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713" y="1905000"/>
                <a:ext cx="1104900" cy="920750"/>
              </a:xfrm>
              <a:custGeom>
                <a:avLst/>
                <a:gdLst>
                  <a:gd name="T0" fmla="*/ 74 w 509"/>
                  <a:gd name="T1" fmla="*/ 0 h 426"/>
                  <a:gd name="T2" fmla="*/ 0 w 509"/>
                  <a:gd name="T3" fmla="*/ 5 h 426"/>
                  <a:gd name="T4" fmla="*/ 0 w 509"/>
                  <a:gd name="T5" fmla="*/ 5 h 426"/>
                  <a:gd name="T6" fmla="*/ 74 w 509"/>
                  <a:gd name="T7" fmla="*/ 0 h 426"/>
                  <a:gd name="T8" fmla="*/ 389 w 509"/>
                  <a:gd name="T9" fmla="*/ 117 h 426"/>
                  <a:gd name="T10" fmla="*/ 509 w 509"/>
                  <a:gd name="T11" fmla="*/ 426 h 426"/>
                  <a:gd name="T12" fmla="*/ 509 w 509"/>
                  <a:gd name="T13" fmla="*/ 426 h 426"/>
                  <a:gd name="T14" fmla="*/ 389 w 509"/>
                  <a:gd name="T15" fmla="*/ 117 h 426"/>
                  <a:gd name="T16" fmla="*/ 74 w 509"/>
                  <a:gd name="T17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9" h="426">
                    <a:moveTo>
                      <a:pt x="74" y="0"/>
                    </a:moveTo>
                    <a:cubicBezTo>
                      <a:pt x="49" y="0"/>
                      <a:pt x="24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4" y="2"/>
                      <a:pt x="49" y="0"/>
                      <a:pt x="74" y="0"/>
                    </a:cubicBezTo>
                    <a:cubicBezTo>
                      <a:pt x="204" y="0"/>
                      <a:pt x="309" y="39"/>
                      <a:pt x="389" y="117"/>
                    </a:cubicBezTo>
                    <a:cubicBezTo>
                      <a:pt x="469" y="195"/>
                      <a:pt x="509" y="298"/>
                      <a:pt x="509" y="426"/>
                    </a:cubicBezTo>
                    <a:cubicBezTo>
                      <a:pt x="509" y="426"/>
                      <a:pt x="509" y="426"/>
                      <a:pt x="509" y="426"/>
                    </a:cubicBezTo>
                    <a:cubicBezTo>
                      <a:pt x="509" y="298"/>
                      <a:pt x="469" y="195"/>
                      <a:pt x="389" y="117"/>
                    </a:cubicBezTo>
                    <a:cubicBezTo>
                      <a:pt x="309" y="39"/>
                      <a:pt x="204" y="0"/>
                      <a:pt x="74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Freeform 18">
                <a:extLst>
                  <a:ext uri="{FF2B5EF4-FFF2-40B4-BE49-F238E27FC236}">
                    <a16:creationId xmlns:a16="http://schemas.microsoft.com/office/drawing/2014/main" id="{D3021ED5-3EB2-4909-8968-124EDA659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213" y="1905000"/>
                <a:ext cx="1295400" cy="2574925"/>
              </a:xfrm>
              <a:custGeom>
                <a:avLst/>
                <a:gdLst>
                  <a:gd name="T0" fmla="*/ 162 w 597"/>
                  <a:gd name="T1" fmla="*/ 0 h 1192"/>
                  <a:gd name="T2" fmla="*/ 88 w 597"/>
                  <a:gd name="T3" fmla="*/ 5 h 1192"/>
                  <a:gd name="T4" fmla="*/ 329 w 597"/>
                  <a:gd name="T5" fmla="*/ 117 h 1192"/>
                  <a:gd name="T6" fmla="*/ 449 w 597"/>
                  <a:gd name="T7" fmla="*/ 426 h 1192"/>
                  <a:gd name="T8" fmla="*/ 1 w 597"/>
                  <a:gd name="T9" fmla="*/ 1181 h 1192"/>
                  <a:gd name="T10" fmla="*/ 1 w 597"/>
                  <a:gd name="T11" fmla="*/ 1188 h 1192"/>
                  <a:gd name="T12" fmla="*/ 6 w 597"/>
                  <a:gd name="T13" fmla="*/ 1192 h 1192"/>
                  <a:gd name="T14" fmla="*/ 149 w 597"/>
                  <a:gd name="T15" fmla="*/ 1181 h 1192"/>
                  <a:gd name="T16" fmla="*/ 597 w 597"/>
                  <a:gd name="T17" fmla="*/ 426 h 1192"/>
                  <a:gd name="T18" fmla="*/ 477 w 597"/>
                  <a:gd name="T19" fmla="*/ 117 h 1192"/>
                  <a:gd name="T20" fmla="*/ 162 w 597"/>
                  <a:gd name="T21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7" h="1192">
                    <a:moveTo>
                      <a:pt x="162" y="0"/>
                    </a:moveTo>
                    <a:cubicBezTo>
                      <a:pt x="137" y="0"/>
                      <a:pt x="112" y="2"/>
                      <a:pt x="88" y="5"/>
                    </a:cubicBezTo>
                    <a:cubicBezTo>
                      <a:pt x="185" y="17"/>
                      <a:pt x="265" y="54"/>
                      <a:pt x="329" y="117"/>
                    </a:cubicBezTo>
                    <a:cubicBezTo>
                      <a:pt x="409" y="195"/>
                      <a:pt x="449" y="298"/>
                      <a:pt x="449" y="426"/>
                    </a:cubicBezTo>
                    <a:cubicBezTo>
                      <a:pt x="449" y="635"/>
                      <a:pt x="300" y="887"/>
                      <a:pt x="1" y="1181"/>
                    </a:cubicBezTo>
                    <a:cubicBezTo>
                      <a:pt x="0" y="1183"/>
                      <a:pt x="0" y="1186"/>
                      <a:pt x="1" y="1188"/>
                    </a:cubicBezTo>
                    <a:cubicBezTo>
                      <a:pt x="2" y="1190"/>
                      <a:pt x="4" y="1192"/>
                      <a:pt x="6" y="1192"/>
                    </a:cubicBezTo>
                    <a:cubicBezTo>
                      <a:pt x="61" y="1186"/>
                      <a:pt x="108" y="1183"/>
                      <a:pt x="149" y="1181"/>
                    </a:cubicBezTo>
                    <a:cubicBezTo>
                      <a:pt x="448" y="887"/>
                      <a:pt x="597" y="635"/>
                      <a:pt x="597" y="426"/>
                    </a:cubicBezTo>
                    <a:cubicBezTo>
                      <a:pt x="597" y="298"/>
                      <a:pt x="557" y="195"/>
                      <a:pt x="477" y="117"/>
                    </a:cubicBezTo>
                    <a:cubicBezTo>
                      <a:pt x="397" y="39"/>
                      <a:pt x="292" y="0"/>
                      <a:pt x="162" y="0"/>
                    </a:cubicBezTo>
                  </a:path>
                </a:pathLst>
              </a:custGeom>
              <a:solidFill>
                <a:schemeClr val="accent6">
                  <a:lumMod val="50000"/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Freeform 19">
                <a:extLst>
                  <a:ext uri="{FF2B5EF4-FFF2-40B4-BE49-F238E27FC236}">
                    <a16:creationId xmlns:a16="http://schemas.microsoft.com/office/drawing/2014/main" id="{61F6E7C0-2EC0-4359-8DA1-D31F2A2D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7813" y="4702175"/>
                <a:ext cx="574675" cy="252413"/>
              </a:xfrm>
              <a:custGeom>
                <a:avLst/>
                <a:gdLst>
                  <a:gd name="T0" fmla="*/ 265 w 265"/>
                  <a:gd name="T1" fmla="*/ 0 h 117"/>
                  <a:gd name="T2" fmla="*/ 231 w 265"/>
                  <a:gd name="T3" fmla="*/ 82 h 117"/>
                  <a:gd name="T4" fmla="*/ 148 w 265"/>
                  <a:gd name="T5" fmla="*/ 116 h 117"/>
                  <a:gd name="T6" fmla="*/ 15 w 265"/>
                  <a:gd name="T7" fmla="*/ 116 h 117"/>
                  <a:gd name="T8" fmla="*/ 0 w 265"/>
                  <a:gd name="T9" fmla="*/ 117 h 117"/>
                  <a:gd name="T10" fmla="*/ 148 w 265"/>
                  <a:gd name="T11" fmla="*/ 117 h 117"/>
                  <a:gd name="T12" fmla="*/ 231 w 265"/>
                  <a:gd name="T13" fmla="*/ 83 h 117"/>
                  <a:gd name="T14" fmla="*/ 265 w 265"/>
                  <a:gd name="T15" fmla="*/ 0 h 117"/>
                  <a:gd name="T16" fmla="*/ 265 w 265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117">
                    <a:moveTo>
                      <a:pt x="265" y="0"/>
                    </a:moveTo>
                    <a:cubicBezTo>
                      <a:pt x="265" y="32"/>
                      <a:pt x="253" y="60"/>
                      <a:pt x="231" y="82"/>
                    </a:cubicBezTo>
                    <a:cubicBezTo>
                      <a:pt x="208" y="105"/>
                      <a:pt x="181" y="116"/>
                      <a:pt x="148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0" y="117"/>
                      <a:pt x="5" y="117"/>
                      <a:pt x="0" y="117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181" y="117"/>
                      <a:pt x="208" y="105"/>
                      <a:pt x="231" y="83"/>
                    </a:cubicBezTo>
                    <a:cubicBezTo>
                      <a:pt x="253" y="60"/>
                      <a:pt x="265" y="33"/>
                      <a:pt x="265" y="0"/>
                    </a:cubicBezTo>
                    <a:cubicBezTo>
                      <a:pt x="265" y="0"/>
                      <a:pt x="265" y="0"/>
                      <a:pt x="265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Freeform 20">
                <a:extLst>
                  <a:ext uri="{FF2B5EF4-FFF2-40B4-BE49-F238E27FC236}">
                    <a16:creationId xmlns:a16="http://schemas.microsoft.com/office/drawing/2014/main" id="{88DD2EBB-04D1-4535-8E3A-11FCC93D3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7813" y="4454525"/>
                <a:ext cx="574675" cy="498475"/>
              </a:xfrm>
              <a:custGeom>
                <a:avLst/>
                <a:gdLst>
                  <a:gd name="T0" fmla="*/ 148 w 265"/>
                  <a:gd name="T1" fmla="*/ 0 h 231"/>
                  <a:gd name="T2" fmla="*/ 0 w 265"/>
                  <a:gd name="T3" fmla="*/ 0 h 231"/>
                  <a:gd name="T4" fmla="*/ 83 w 265"/>
                  <a:gd name="T5" fmla="*/ 33 h 231"/>
                  <a:gd name="T6" fmla="*/ 117 w 265"/>
                  <a:gd name="T7" fmla="*/ 115 h 231"/>
                  <a:gd name="T8" fmla="*/ 83 w 265"/>
                  <a:gd name="T9" fmla="*/ 198 h 231"/>
                  <a:gd name="T10" fmla="*/ 15 w 265"/>
                  <a:gd name="T11" fmla="*/ 231 h 231"/>
                  <a:gd name="T12" fmla="*/ 148 w 265"/>
                  <a:gd name="T13" fmla="*/ 231 h 231"/>
                  <a:gd name="T14" fmla="*/ 231 w 265"/>
                  <a:gd name="T15" fmla="*/ 197 h 231"/>
                  <a:gd name="T16" fmla="*/ 265 w 265"/>
                  <a:gd name="T17" fmla="*/ 115 h 231"/>
                  <a:gd name="T18" fmla="*/ 231 w 265"/>
                  <a:gd name="T19" fmla="*/ 33 h 231"/>
                  <a:gd name="T20" fmla="*/ 148 w 265"/>
                  <a:gd name="T21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231">
                    <a:moveTo>
                      <a:pt x="1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60" y="11"/>
                      <a:pt x="83" y="33"/>
                    </a:cubicBezTo>
                    <a:cubicBezTo>
                      <a:pt x="105" y="56"/>
                      <a:pt x="117" y="83"/>
                      <a:pt x="117" y="115"/>
                    </a:cubicBezTo>
                    <a:cubicBezTo>
                      <a:pt x="117" y="148"/>
                      <a:pt x="105" y="175"/>
                      <a:pt x="83" y="198"/>
                    </a:cubicBezTo>
                    <a:cubicBezTo>
                      <a:pt x="64" y="217"/>
                      <a:pt x="41" y="228"/>
                      <a:pt x="15" y="231"/>
                    </a:cubicBezTo>
                    <a:cubicBezTo>
                      <a:pt x="148" y="231"/>
                      <a:pt x="148" y="231"/>
                      <a:pt x="148" y="231"/>
                    </a:cubicBezTo>
                    <a:cubicBezTo>
                      <a:pt x="181" y="231"/>
                      <a:pt x="208" y="220"/>
                      <a:pt x="231" y="197"/>
                    </a:cubicBezTo>
                    <a:cubicBezTo>
                      <a:pt x="253" y="175"/>
                      <a:pt x="265" y="147"/>
                      <a:pt x="265" y="115"/>
                    </a:cubicBezTo>
                    <a:cubicBezTo>
                      <a:pt x="265" y="83"/>
                      <a:pt x="253" y="56"/>
                      <a:pt x="231" y="33"/>
                    </a:cubicBezTo>
                    <a:cubicBezTo>
                      <a:pt x="208" y="11"/>
                      <a:pt x="181" y="0"/>
                      <a:pt x="148" y="0"/>
                    </a:cubicBezTo>
                  </a:path>
                </a:pathLst>
              </a:custGeom>
              <a:solidFill>
                <a:schemeClr val="accent6">
                  <a:lumMod val="50000"/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Freeform 21">
                <a:extLst>
                  <a:ext uri="{FF2B5EF4-FFF2-40B4-BE49-F238E27FC236}">
                    <a16:creationId xmlns:a16="http://schemas.microsoft.com/office/drawing/2014/main" id="{1F5E7A4E-B4D5-4743-B125-C0050E7577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1101" y="1862138"/>
                <a:ext cx="2103438" cy="3133725"/>
              </a:xfrm>
              <a:custGeom>
                <a:avLst/>
                <a:gdLst>
                  <a:gd name="T0" fmla="*/ 302 w 969"/>
                  <a:gd name="T1" fmla="*/ 1451 h 1451"/>
                  <a:gd name="T2" fmla="*/ 302 w 969"/>
                  <a:gd name="T3" fmla="*/ 1411 h 1451"/>
                  <a:gd name="T4" fmla="*/ 901 w 969"/>
                  <a:gd name="T5" fmla="*/ 1383 h 1451"/>
                  <a:gd name="T6" fmla="*/ 901 w 969"/>
                  <a:gd name="T7" fmla="*/ 1247 h 1451"/>
                  <a:gd name="T8" fmla="*/ 647 w 969"/>
                  <a:gd name="T9" fmla="*/ 1219 h 1451"/>
                  <a:gd name="T10" fmla="*/ 440 w 969"/>
                  <a:gd name="T11" fmla="*/ 1232 h 1451"/>
                  <a:gd name="T12" fmla="*/ 417 w 969"/>
                  <a:gd name="T13" fmla="*/ 1192 h 1451"/>
                  <a:gd name="T14" fmla="*/ 421 w 969"/>
                  <a:gd name="T15" fmla="*/ 1187 h 1451"/>
                  <a:gd name="T16" fmla="*/ 488 w 969"/>
                  <a:gd name="T17" fmla="*/ 1148 h 1451"/>
                  <a:gd name="T18" fmla="*/ 476 w 969"/>
                  <a:gd name="T19" fmla="*/ 1188 h 1451"/>
                  <a:gd name="T20" fmla="*/ 832 w 969"/>
                  <a:gd name="T21" fmla="*/ 1179 h 1451"/>
                  <a:gd name="T22" fmla="*/ 969 w 969"/>
                  <a:gd name="T23" fmla="*/ 1315 h 1451"/>
                  <a:gd name="T24" fmla="*/ 832 w 969"/>
                  <a:gd name="T25" fmla="*/ 1451 h 1451"/>
                  <a:gd name="T26" fmla="*/ 101 w 969"/>
                  <a:gd name="T27" fmla="*/ 1451 h 1451"/>
                  <a:gd name="T28" fmla="*/ 0 w 969"/>
                  <a:gd name="T29" fmla="*/ 1351 h 1451"/>
                  <a:gd name="T30" fmla="*/ 468 w 969"/>
                  <a:gd name="T31" fmla="*/ 778 h 1451"/>
                  <a:gd name="T32" fmla="*/ 579 w 969"/>
                  <a:gd name="T33" fmla="*/ 354 h 1451"/>
                  <a:gd name="T34" fmla="*/ 615 w 969"/>
                  <a:gd name="T35" fmla="*/ 337 h 1451"/>
                  <a:gd name="T36" fmla="*/ 500 w 969"/>
                  <a:gd name="T37" fmla="*/ 801 h 1451"/>
                  <a:gd name="T38" fmla="*/ 40 w 969"/>
                  <a:gd name="T39" fmla="*/ 1351 h 1451"/>
                  <a:gd name="T40" fmla="*/ 101 w 969"/>
                  <a:gd name="T41" fmla="*/ 1411 h 1451"/>
                  <a:gd name="T42" fmla="*/ 226 w 969"/>
                  <a:gd name="T43" fmla="*/ 1431 h 1451"/>
                  <a:gd name="T44" fmla="*/ 611 w 969"/>
                  <a:gd name="T45" fmla="*/ 1033 h 1451"/>
                  <a:gd name="T46" fmla="*/ 595 w 969"/>
                  <a:gd name="T47" fmla="*/ 1000 h 1451"/>
                  <a:gd name="T48" fmla="*/ 883 w 969"/>
                  <a:gd name="T49" fmla="*/ 466 h 1451"/>
                  <a:gd name="T50" fmla="*/ 626 w 969"/>
                  <a:gd name="T51" fmla="*/ 1026 h 1451"/>
                  <a:gd name="T52" fmla="*/ 883 w 969"/>
                  <a:gd name="T53" fmla="*/ 462 h 1451"/>
                  <a:gd name="T54" fmla="*/ 863 w 969"/>
                  <a:gd name="T55" fmla="*/ 436 h 1451"/>
                  <a:gd name="T56" fmla="*/ 883 w 969"/>
                  <a:gd name="T57" fmla="*/ 415 h 1451"/>
                  <a:gd name="T58" fmla="*/ 903 w 969"/>
                  <a:gd name="T59" fmla="*/ 442 h 1451"/>
                  <a:gd name="T60" fmla="*/ 880 w 969"/>
                  <a:gd name="T61" fmla="*/ 410 h 1451"/>
                  <a:gd name="T62" fmla="*/ 749 w 969"/>
                  <a:gd name="T63" fmla="*/ 151 h 1451"/>
                  <a:gd name="T64" fmla="*/ 97 w 969"/>
                  <a:gd name="T65" fmla="*/ 171 h 1451"/>
                  <a:gd name="T66" fmla="*/ 96 w 969"/>
                  <a:gd name="T67" fmla="*/ 291 h 1451"/>
                  <a:gd name="T68" fmla="*/ 222 w 969"/>
                  <a:gd name="T69" fmla="*/ 291 h 1451"/>
                  <a:gd name="T70" fmla="*/ 536 w 969"/>
                  <a:gd name="T71" fmla="*/ 248 h 1451"/>
                  <a:gd name="T72" fmla="*/ 516 w 969"/>
                  <a:gd name="T73" fmla="*/ 283 h 1451"/>
                  <a:gd name="T74" fmla="*/ 246 w 969"/>
                  <a:gd name="T75" fmla="*/ 323 h 1451"/>
                  <a:gd name="T76" fmla="*/ 155 w 969"/>
                  <a:gd name="T77" fmla="*/ 354 h 1451"/>
                  <a:gd name="T78" fmla="*/ 68 w 969"/>
                  <a:gd name="T79" fmla="*/ 319 h 1451"/>
                  <a:gd name="T80" fmla="*/ 71 w 969"/>
                  <a:gd name="T81" fmla="*/ 140 h 1451"/>
                  <a:gd name="T82" fmla="*/ 777 w 969"/>
                  <a:gd name="T83" fmla="*/ 123 h 1451"/>
                  <a:gd name="T84" fmla="*/ 882 w 969"/>
                  <a:gd name="T85" fmla="*/ 410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69" h="1451">
                    <a:moveTo>
                      <a:pt x="832" y="1451"/>
                    </a:moveTo>
                    <a:cubicBezTo>
                      <a:pt x="302" y="1451"/>
                      <a:pt x="302" y="1451"/>
                      <a:pt x="302" y="1451"/>
                    </a:cubicBezTo>
                    <a:cubicBezTo>
                      <a:pt x="291" y="1451"/>
                      <a:pt x="282" y="1442"/>
                      <a:pt x="282" y="1431"/>
                    </a:cubicBezTo>
                    <a:cubicBezTo>
                      <a:pt x="282" y="1420"/>
                      <a:pt x="291" y="1411"/>
                      <a:pt x="302" y="1411"/>
                    </a:cubicBezTo>
                    <a:cubicBezTo>
                      <a:pt x="832" y="1411"/>
                      <a:pt x="832" y="1411"/>
                      <a:pt x="832" y="1411"/>
                    </a:cubicBezTo>
                    <a:cubicBezTo>
                      <a:pt x="859" y="1411"/>
                      <a:pt x="882" y="1402"/>
                      <a:pt x="901" y="1383"/>
                    </a:cubicBezTo>
                    <a:cubicBezTo>
                      <a:pt x="919" y="1364"/>
                      <a:pt x="929" y="1342"/>
                      <a:pt x="929" y="1315"/>
                    </a:cubicBezTo>
                    <a:cubicBezTo>
                      <a:pt x="929" y="1288"/>
                      <a:pt x="919" y="1266"/>
                      <a:pt x="901" y="1247"/>
                    </a:cubicBezTo>
                    <a:cubicBezTo>
                      <a:pt x="882" y="1228"/>
                      <a:pt x="859" y="1219"/>
                      <a:pt x="832" y="1219"/>
                    </a:cubicBezTo>
                    <a:cubicBezTo>
                      <a:pt x="647" y="1219"/>
                      <a:pt x="647" y="1219"/>
                      <a:pt x="647" y="1219"/>
                    </a:cubicBezTo>
                    <a:cubicBezTo>
                      <a:pt x="596" y="1219"/>
                      <a:pt x="527" y="1223"/>
                      <a:pt x="442" y="1232"/>
                    </a:cubicBezTo>
                    <a:cubicBezTo>
                      <a:pt x="440" y="1232"/>
                      <a:pt x="440" y="1232"/>
                      <a:pt x="440" y="1232"/>
                    </a:cubicBezTo>
                    <a:cubicBezTo>
                      <a:pt x="430" y="1232"/>
                      <a:pt x="422" y="1226"/>
                      <a:pt x="417" y="1217"/>
                    </a:cubicBezTo>
                    <a:cubicBezTo>
                      <a:pt x="413" y="1209"/>
                      <a:pt x="413" y="1200"/>
                      <a:pt x="417" y="1192"/>
                    </a:cubicBezTo>
                    <a:cubicBezTo>
                      <a:pt x="419" y="1189"/>
                      <a:pt x="419" y="1189"/>
                      <a:pt x="419" y="1189"/>
                    </a:cubicBezTo>
                    <a:cubicBezTo>
                      <a:pt x="421" y="1187"/>
                      <a:pt x="421" y="1187"/>
                      <a:pt x="421" y="1187"/>
                    </a:cubicBezTo>
                    <a:cubicBezTo>
                      <a:pt x="434" y="1174"/>
                      <a:pt x="447" y="1161"/>
                      <a:pt x="460" y="1148"/>
                    </a:cubicBezTo>
                    <a:cubicBezTo>
                      <a:pt x="467" y="1140"/>
                      <a:pt x="480" y="1140"/>
                      <a:pt x="488" y="1148"/>
                    </a:cubicBezTo>
                    <a:cubicBezTo>
                      <a:pt x="496" y="1155"/>
                      <a:pt x="496" y="1168"/>
                      <a:pt x="488" y="1176"/>
                    </a:cubicBezTo>
                    <a:cubicBezTo>
                      <a:pt x="484" y="1180"/>
                      <a:pt x="480" y="1184"/>
                      <a:pt x="476" y="1188"/>
                    </a:cubicBezTo>
                    <a:cubicBezTo>
                      <a:pt x="545" y="1182"/>
                      <a:pt x="602" y="1179"/>
                      <a:pt x="647" y="1179"/>
                    </a:cubicBezTo>
                    <a:cubicBezTo>
                      <a:pt x="832" y="1179"/>
                      <a:pt x="832" y="1179"/>
                      <a:pt x="832" y="1179"/>
                    </a:cubicBezTo>
                    <a:cubicBezTo>
                      <a:pt x="870" y="1179"/>
                      <a:pt x="903" y="1192"/>
                      <a:pt x="929" y="1219"/>
                    </a:cubicBezTo>
                    <a:cubicBezTo>
                      <a:pt x="955" y="1245"/>
                      <a:pt x="969" y="1277"/>
                      <a:pt x="969" y="1315"/>
                    </a:cubicBezTo>
                    <a:cubicBezTo>
                      <a:pt x="969" y="1353"/>
                      <a:pt x="955" y="1385"/>
                      <a:pt x="929" y="1411"/>
                    </a:cubicBezTo>
                    <a:cubicBezTo>
                      <a:pt x="903" y="1438"/>
                      <a:pt x="870" y="1451"/>
                      <a:pt x="832" y="1451"/>
                    </a:cubicBezTo>
                    <a:close/>
                    <a:moveTo>
                      <a:pt x="206" y="1451"/>
                    </a:moveTo>
                    <a:cubicBezTo>
                      <a:pt x="101" y="1451"/>
                      <a:pt x="101" y="1451"/>
                      <a:pt x="101" y="1451"/>
                    </a:cubicBezTo>
                    <a:cubicBezTo>
                      <a:pt x="73" y="1451"/>
                      <a:pt x="50" y="1442"/>
                      <a:pt x="30" y="1423"/>
                    </a:cubicBezTo>
                    <a:cubicBezTo>
                      <a:pt x="10" y="1404"/>
                      <a:pt x="0" y="1379"/>
                      <a:pt x="0" y="1351"/>
                    </a:cubicBezTo>
                    <a:cubicBezTo>
                      <a:pt x="0" y="1293"/>
                      <a:pt x="22" y="1243"/>
                      <a:pt x="65" y="1204"/>
                    </a:cubicBezTo>
                    <a:cubicBezTo>
                      <a:pt x="244" y="1041"/>
                      <a:pt x="379" y="898"/>
                      <a:pt x="468" y="778"/>
                    </a:cubicBezTo>
                    <a:cubicBezTo>
                      <a:pt x="555" y="660"/>
                      <a:pt x="600" y="554"/>
                      <a:pt x="600" y="462"/>
                    </a:cubicBezTo>
                    <a:cubicBezTo>
                      <a:pt x="600" y="420"/>
                      <a:pt x="593" y="384"/>
                      <a:pt x="579" y="354"/>
                    </a:cubicBezTo>
                    <a:cubicBezTo>
                      <a:pt x="574" y="344"/>
                      <a:pt x="579" y="332"/>
                      <a:pt x="589" y="328"/>
                    </a:cubicBezTo>
                    <a:cubicBezTo>
                      <a:pt x="599" y="323"/>
                      <a:pt x="611" y="327"/>
                      <a:pt x="615" y="337"/>
                    </a:cubicBezTo>
                    <a:cubicBezTo>
                      <a:pt x="631" y="372"/>
                      <a:pt x="640" y="414"/>
                      <a:pt x="640" y="462"/>
                    </a:cubicBezTo>
                    <a:cubicBezTo>
                      <a:pt x="640" y="563"/>
                      <a:pt x="593" y="677"/>
                      <a:pt x="500" y="801"/>
                    </a:cubicBezTo>
                    <a:cubicBezTo>
                      <a:pt x="410" y="924"/>
                      <a:pt x="273" y="1069"/>
                      <a:pt x="92" y="1234"/>
                    </a:cubicBezTo>
                    <a:cubicBezTo>
                      <a:pt x="57" y="1266"/>
                      <a:pt x="40" y="1304"/>
                      <a:pt x="40" y="1351"/>
                    </a:cubicBezTo>
                    <a:cubicBezTo>
                      <a:pt x="40" y="1368"/>
                      <a:pt x="46" y="1382"/>
                      <a:pt x="58" y="1394"/>
                    </a:cubicBezTo>
                    <a:cubicBezTo>
                      <a:pt x="70" y="1405"/>
                      <a:pt x="84" y="1411"/>
                      <a:pt x="101" y="1411"/>
                    </a:cubicBezTo>
                    <a:cubicBezTo>
                      <a:pt x="206" y="1411"/>
                      <a:pt x="206" y="1411"/>
                      <a:pt x="206" y="1411"/>
                    </a:cubicBezTo>
                    <a:cubicBezTo>
                      <a:pt x="217" y="1411"/>
                      <a:pt x="226" y="1420"/>
                      <a:pt x="226" y="1431"/>
                    </a:cubicBezTo>
                    <a:cubicBezTo>
                      <a:pt x="226" y="1442"/>
                      <a:pt x="217" y="1451"/>
                      <a:pt x="206" y="1451"/>
                    </a:cubicBezTo>
                    <a:close/>
                    <a:moveTo>
                      <a:pt x="611" y="1033"/>
                    </a:moveTo>
                    <a:cubicBezTo>
                      <a:pt x="606" y="1033"/>
                      <a:pt x="601" y="1031"/>
                      <a:pt x="598" y="1028"/>
                    </a:cubicBezTo>
                    <a:cubicBezTo>
                      <a:pt x="589" y="1021"/>
                      <a:pt x="588" y="1008"/>
                      <a:pt x="595" y="1000"/>
                    </a:cubicBezTo>
                    <a:cubicBezTo>
                      <a:pt x="759" y="807"/>
                      <a:pt x="848" y="633"/>
                      <a:pt x="861" y="484"/>
                    </a:cubicBezTo>
                    <a:cubicBezTo>
                      <a:pt x="862" y="473"/>
                      <a:pt x="872" y="465"/>
                      <a:pt x="883" y="466"/>
                    </a:cubicBezTo>
                    <a:cubicBezTo>
                      <a:pt x="894" y="467"/>
                      <a:pt x="902" y="477"/>
                      <a:pt x="901" y="488"/>
                    </a:cubicBezTo>
                    <a:cubicBezTo>
                      <a:pt x="887" y="645"/>
                      <a:pt x="795" y="826"/>
                      <a:pt x="626" y="1026"/>
                    </a:cubicBezTo>
                    <a:cubicBezTo>
                      <a:pt x="622" y="1030"/>
                      <a:pt x="616" y="1033"/>
                      <a:pt x="611" y="1033"/>
                    </a:cubicBezTo>
                    <a:close/>
                    <a:moveTo>
                      <a:pt x="883" y="462"/>
                    </a:moveTo>
                    <a:cubicBezTo>
                      <a:pt x="872" y="462"/>
                      <a:pt x="863" y="453"/>
                      <a:pt x="863" y="442"/>
                    </a:cubicBezTo>
                    <a:cubicBezTo>
                      <a:pt x="863" y="440"/>
                      <a:pt x="863" y="438"/>
                      <a:pt x="863" y="436"/>
                    </a:cubicBezTo>
                    <a:cubicBezTo>
                      <a:pt x="863" y="425"/>
                      <a:pt x="871" y="416"/>
                      <a:pt x="882" y="415"/>
                    </a:cubicBezTo>
                    <a:cubicBezTo>
                      <a:pt x="883" y="415"/>
                      <a:pt x="883" y="415"/>
                      <a:pt x="883" y="415"/>
                    </a:cubicBezTo>
                    <a:cubicBezTo>
                      <a:pt x="894" y="415"/>
                      <a:pt x="903" y="424"/>
                      <a:pt x="903" y="435"/>
                    </a:cubicBezTo>
                    <a:cubicBezTo>
                      <a:pt x="903" y="437"/>
                      <a:pt x="903" y="439"/>
                      <a:pt x="903" y="442"/>
                    </a:cubicBezTo>
                    <a:cubicBezTo>
                      <a:pt x="903" y="453"/>
                      <a:pt x="894" y="462"/>
                      <a:pt x="883" y="462"/>
                    </a:cubicBezTo>
                    <a:close/>
                    <a:moveTo>
                      <a:pt x="880" y="410"/>
                    </a:moveTo>
                    <a:cubicBezTo>
                      <a:pt x="870" y="410"/>
                      <a:pt x="861" y="402"/>
                      <a:pt x="860" y="392"/>
                    </a:cubicBezTo>
                    <a:cubicBezTo>
                      <a:pt x="851" y="295"/>
                      <a:pt x="813" y="214"/>
                      <a:pt x="749" y="151"/>
                    </a:cubicBezTo>
                    <a:cubicBezTo>
                      <a:pt x="674" y="78"/>
                      <a:pt x="572" y="40"/>
                      <a:pt x="448" y="40"/>
                    </a:cubicBezTo>
                    <a:cubicBezTo>
                      <a:pt x="316" y="40"/>
                      <a:pt x="198" y="84"/>
                      <a:pt x="97" y="171"/>
                    </a:cubicBezTo>
                    <a:cubicBezTo>
                      <a:pt x="78" y="186"/>
                      <a:pt x="69" y="205"/>
                      <a:pt x="69" y="228"/>
                    </a:cubicBezTo>
                    <a:cubicBezTo>
                      <a:pt x="69" y="252"/>
                      <a:pt x="78" y="273"/>
                      <a:pt x="96" y="291"/>
                    </a:cubicBezTo>
                    <a:cubicBezTo>
                      <a:pt x="113" y="307"/>
                      <a:pt x="133" y="314"/>
                      <a:pt x="155" y="314"/>
                    </a:cubicBezTo>
                    <a:cubicBezTo>
                      <a:pt x="179" y="314"/>
                      <a:pt x="201" y="307"/>
                      <a:pt x="222" y="291"/>
                    </a:cubicBezTo>
                    <a:cubicBezTo>
                      <a:pt x="284" y="242"/>
                      <a:pt x="347" y="218"/>
                      <a:pt x="411" y="218"/>
                    </a:cubicBezTo>
                    <a:cubicBezTo>
                      <a:pt x="460" y="218"/>
                      <a:pt x="502" y="228"/>
                      <a:pt x="536" y="248"/>
                    </a:cubicBezTo>
                    <a:cubicBezTo>
                      <a:pt x="545" y="254"/>
                      <a:pt x="549" y="266"/>
                      <a:pt x="543" y="276"/>
                    </a:cubicBezTo>
                    <a:cubicBezTo>
                      <a:pt x="537" y="285"/>
                      <a:pt x="525" y="288"/>
                      <a:pt x="516" y="283"/>
                    </a:cubicBezTo>
                    <a:cubicBezTo>
                      <a:pt x="487" y="266"/>
                      <a:pt x="452" y="258"/>
                      <a:pt x="411" y="258"/>
                    </a:cubicBezTo>
                    <a:cubicBezTo>
                      <a:pt x="356" y="258"/>
                      <a:pt x="301" y="280"/>
                      <a:pt x="246" y="323"/>
                    </a:cubicBezTo>
                    <a:cubicBezTo>
                      <a:pt x="246" y="323"/>
                      <a:pt x="246" y="323"/>
                      <a:pt x="246" y="323"/>
                    </a:cubicBezTo>
                    <a:cubicBezTo>
                      <a:pt x="218" y="344"/>
                      <a:pt x="188" y="354"/>
                      <a:pt x="155" y="354"/>
                    </a:cubicBezTo>
                    <a:cubicBezTo>
                      <a:pt x="122" y="354"/>
                      <a:pt x="93" y="343"/>
                      <a:pt x="69" y="320"/>
                    </a:cubicBezTo>
                    <a:cubicBezTo>
                      <a:pt x="68" y="319"/>
                      <a:pt x="68" y="319"/>
                      <a:pt x="68" y="319"/>
                    </a:cubicBezTo>
                    <a:cubicBezTo>
                      <a:pt x="42" y="294"/>
                      <a:pt x="29" y="263"/>
                      <a:pt x="29" y="228"/>
                    </a:cubicBezTo>
                    <a:cubicBezTo>
                      <a:pt x="29" y="193"/>
                      <a:pt x="43" y="163"/>
                      <a:pt x="71" y="140"/>
                    </a:cubicBezTo>
                    <a:cubicBezTo>
                      <a:pt x="179" y="47"/>
                      <a:pt x="306" y="0"/>
                      <a:pt x="448" y="0"/>
                    </a:cubicBezTo>
                    <a:cubicBezTo>
                      <a:pt x="583" y="0"/>
                      <a:pt x="694" y="41"/>
                      <a:pt x="777" y="123"/>
                    </a:cubicBezTo>
                    <a:cubicBezTo>
                      <a:pt x="848" y="192"/>
                      <a:pt x="889" y="281"/>
                      <a:pt x="900" y="388"/>
                    </a:cubicBezTo>
                    <a:cubicBezTo>
                      <a:pt x="901" y="399"/>
                      <a:pt x="893" y="409"/>
                      <a:pt x="882" y="410"/>
                    </a:cubicBezTo>
                    <a:cubicBezTo>
                      <a:pt x="881" y="410"/>
                      <a:pt x="881" y="410"/>
                      <a:pt x="880" y="410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22" name="PA_库_文本框 221">
            <a:extLst>
              <a:ext uri="{FF2B5EF4-FFF2-40B4-BE49-F238E27FC236}">
                <a16:creationId xmlns:a16="http://schemas.microsoft.com/office/drawing/2014/main" id="{61EDBEEC-C0E7-4D30-84C3-B6CD19E3728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89634" y="3110672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23" name="PA_库_文本框 222">
            <a:extLst>
              <a:ext uri="{FF2B5EF4-FFF2-40B4-BE49-F238E27FC236}">
                <a16:creationId xmlns:a16="http://schemas.microsoft.com/office/drawing/2014/main" id="{C7AB500D-E72E-4CAE-9CAB-66CDB4DE4A8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54605" y="3680504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9DDBA4E-6795-4DBA-BE17-659B72447D2B}"/>
              </a:ext>
            </a:extLst>
          </p:cNvPr>
          <p:cNvGrpSpPr/>
          <p:nvPr/>
        </p:nvGrpSpPr>
        <p:grpSpPr>
          <a:xfrm>
            <a:off x="575097" y="4995944"/>
            <a:ext cx="2024569" cy="1142226"/>
            <a:chOff x="-91748" y="4596690"/>
            <a:chExt cx="3469786" cy="1957592"/>
          </a:xfrm>
        </p:grpSpPr>
        <p:sp>
          <p:nvSpPr>
            <p:cNvPr id="224" name="Freeform 190">
              <a:extLst>
                <a:ext uri="{FF2B5EF4-FFF2-40B4-BE49-F238E27FC236}">
                  <a16:creationId xmlns:a16="http://schemas.microsoft.com/office/drawing/2014/main" id="{E06CEE73-7494-4DFB-96BE-63A38311E481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91748" y="4596690"/>
              <a:ext cx="3469786" cy="1957592"/>
            </a:xfrm>
            <a:custGeom>
              <a:avLst/>
              <a:gdLst>
                <a:gd name="T0" fmla="*/ 3788 w 3788"/>
                <a:gd name="T1" fmla="*/ 1070 h 2144"/>
                <a:gd name="T2" fmla="*/ 2942 w 3788"/>
                <a:gd name="T3" fmla="*/ 952 h 2144"/>
                <a:gd name="T4" fmla="*/ 2824 w 3788"/>
                <a:gd name="T5" fmla="*/ 834 h 2144"/>
                <a:gd name="T6" fmla="*/ 3422 w 3788"/>
                <a:gd name="T7" fmla="*/ 716 h 2144"/>
                <a:gd name="T8" fmla="*/ 3540 w 3788"/>
                <a:gd name="T9" fmla="*/ 594 h 2144"/>
                <a:gd name="T10" fmla="*/ 3186 w 3788"/>
                <a:gd name="T11" fmla="*/ 476 h 2144"/>
                <a:gd name="T12" fmla="*/ 3068 w 3788"/>
                <a:gd name="T13" fmla="*/ 354 h 2144"/>
                <a:gd name="T14" fmla="*/ 3194 w 3788"/>
                <a:gd name="T15" fmla="*/ 236 h 2144"/>
                <a:gd name="T16" fmla="*/ 3312 w 3788"/>
                <a:gd name="T17" fmla="*/ 118 h 2144"/>
                <a:gd name="T18" fmla="*/ 1346 w 3788"/>
                <a:gd name="T19" fmla="*/ 0 h 2144"/>
                <a:gd name="T20" fmla="*/ 1228 w 3788"/>
                <a:gd name="T21" fmla="*/ 118 h 2144"/>
                <a:gd name="T22" fmla="*/ 534 w 3788"/>
                <a:gd name="T23" fmla="*/ 236 h 2144"/>
                <a:gd name="T24" fmla="*/ 416 w 3788"/>
                <a:gd name="T25" fmla="*/ 358 h 2144"/>
                <a:gd name="T26" fmla="*/ 1622 w 3788"/>
                <a:gd name="T27" fmla="*/ 476 h 2144"/>
                <a:gd name="T28" fmla="*/ 1740 w 3788"/>
                <a:gd name="T29" fmla="*/ 598 h 2144"/>
                <a:gd name="T30" fmla="*/ 118 w 3788"/>
                <a:gd name="T31" fmla="*/ 716 h 2144"/>
                <a:gd name="T32" fmla="*/ 0 w 3788"/>
                <a:gd name="T33" fmla="*/ 834 h 2144"/>
                <a:gd name="T34" fmla="*/ 926 w 3788"/>
                <a:gd name="T35" fmla="*/ 952 h 2144"/>
                <a:gd name="T36" fmla="*/ 1044 w 3788"/>
                <a:gd name="T37" fmla="*/ 1074 h 2144"/>
                <a:gd name="T38" fmla="*/ 298 w 3788"/>
                <a:gd name="T39" fmla="*/ 1192 h 2144"/>
                <a:gd name="T40" fmla="*/ 180 w 3788"/>
                <a:gd name="T41" fmla="*/ 1310 h 2144"/>
                <a:gd name="T42" fmla="*/ 854 w 3788"/>
                <a:gd name="T43" fmla="*/ 1428 h 2144"/>
                <a:gd name="T44" fmla="*/ 972 w 3788"/>
                <a:gd name="T45" fmla="*/ 1550 h 2144"/>
                <a:gd name="T46" fmla="*/ 694 w 3788"/>
                <a:gd name="T47" fmla="*/ 1668 h 2144"/>
                <a:gd name="T48" fmla="*/ 576 w 3788"/>
                <a:gd name="T49" fmla="*/ 1786 h 2144"/>
                <a:gd name="T50" fmla="*/ 1074 w 3788"/>
                <a:gd name="T51" fmla="*/ 1904 h 2144"/>
                <a:gd name="T52" fmla="*/ 1192 w 3788"/>
                <a:gd name="T53" fmla="*/ 2026 h 2144"/>
                <a:gd name="T54" fmla="*/ 2742 w 3788"/>
                <a:gd name="T55" fmla="*/ 2144 h 2144"/>
                <a:gd name="T56" fmla="*/ 2860 w 3788"/>
                <a:gd name="T57" fmla="*/ 2022 h 2144"/>
                <a:gd name="T58" fmla="*/ 2482 w 3788"/>
                <a:gd name="T59" fmla="*/ 1904 h 2144"/>
                <a:gd name="T60" fmla="*/ 2364 w 3788"/>
                <a:gd name="T61" fmla="*/ 1786 h 2144"/>
                <a:gd name="T62" fmla="*/ 3166 w 3788"/>
                <a:gd name="T63" fmla="*/ 1668 h 2144"/>
                <a:gd name="T64" fmla="*/ 3284 w 3788"/>
                <a:gd name="T65" fmla="*/ 1546 h 2144"/>
                <a:gd name="T66" fmla="*/ 2998 w 3788"/>
                <a:gd name="T67" fmla="*/ 1428 h 2144"/>
                <a:gd name="T68" fmla="*/ 2880 w 3788"/>
                <a:gd name="T69" fmla="*/ 1310 h 2144"/>
                <a:gd name="T70" fmla="*/ 3670 w 3788"/>
                <a:gd name="T71" fmla="*/ 1192 h 2144"/>
                <a:gd name="T72" fmla="*/ 2518 w 3788"/>
                <a:gd name="T73" fmla="*/ 236 h 2144"/>
                <a:gd name="T74" fmla="*/ 2692 w 3788"/>
                <a:gd name="T75" fmla="*/ 354 h 2144"/>
                <a:gd name="T76" fmla="*/ 2574 w 3788"/>
                <a:gd name="T77" fmla="*/ 476 h 2144"/>
                <a:gd name="T78" fmla="*/ 2400 w 3788"/>
                <a:gd name="T79" fmla="*/ 358 h 2144"/>
                <a:gd name="T80" fmla="*/ 2518 w 3788"/>
                <a:gd name="T81" fmla="*/ 236 h 2144"/>
                <a:gd name="T82" fmla="*/ 1974 w 3788"/>
                <a:gd name="T83" fmla="*/ 1428 h 2144"/>
                <a:gd name="T84" fmla="*/ 1856 w 3788"/>
                <a:gd name="T85" fmla="*/ 1310 h 2144"/>
                <a:gd name="T86" fmla="*/ 2198 w 3788"/>
                <a:gd name="T87" fmla="*/ 1192 h 2144"/>
                <a:gd name="T88" fmla="*/ 2316 w 3788"/>
                <a:gd name="T89" fmla="*/ 131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88" h="2144">
                  <a:moveTo>
                    <a:pt x="3788" y="1074"/>
                  </a:moveTo>
                  <a:cubicBezTo>
                    <a:pt x="3788" y="1070"/>
                    <a:pt x="3788" y="1070"/>
                    <a:pt x="3788" y="1070"/>
                  </a:cubicBezTo>
                  <a:cubicBezTo>
                    <a:pt x="3788" y="1005"/>
                    <a:pt x="3735" y="952"/>
                    <a:pt x="3670" y="952"/>
                  </a:cubicBezTo>
                  <a:cubicBezTo>
                    <a:pt x="2942" y="952"/>
                    <a:pt x="2942" y="952"/>
                    <a:pt x="2942" y="952"/>
                  </a:cubicBezTo>
                  <a:cubicBezTo>
                    <a:pt x="2877" y="952"/>
                    <a:pt x="2824" y="899"/>
                    <a:pt x="2824" y="834"/>
                  </a:cubicBezTo>
                  <a:cubicBezTo>
                    <a:pt x="2824" y="834"/>
                    <a:pt x="2824" y="834"/>
                    <a:pt x="2824" y="834"/>
                  </a:cubicBezTo>
                  <a:cubicBezTo>
                    <a:pt x="2824" y="769"/>
                    <a:pt x="2877" y="716"/>
                    <a:pt x="2942" y="716"/>
                  </a:cubicBezTo>
                  <a:cubicBezTo>
                    <a:pt x="3422" y="716"/>
                    <a:pt x="3422" y="716"/>
                    <a:pt x="3422" y="716"/>
                  </a:cubicBezTo>
                  <a:cubicBezTo>
                    <a:pt x="3487" y="716"/>
                    <a:pt x="3540" y="663"/>
                    <a:pt x="3540" y="598"/>
                  </a:cubicBezTo>
                  <a:cubicBezTo>
                    <a:pt x="3540" y="594"/>
                    <a:pt x="3540" y="594"/>
                    <a:pt x="3540" y="594"/>
                  </a:cubicBezTo>
                  <a:cubicBezTo>
                    <a:pt x="3540" y="529"/>
                    <a:pt x="3487" y="476"/>
                    <a:pt x="3422" y="476"/>
                  </a:cubicBezTo>
                  <a:cubicBezTo>
                    <a:pt x="3186" y="476"/>
                    <a:pt x="3186" y="476"/>
                    <a:pt x="3186" y="476"/>
                  </a:cubicBezTo>
                  <a:cubicBezTo>
                    <a:pt x="3121" y="476"/>
                    <a:pt x="3068" y="423"/>
                    <a:pt x="3068" y="358"/>
                  </a:cubicBezTo>
                  <a:cubicBezTo>
                    <a:pt x="3068" y="354"/>
                    <a:pt x="3068" y="354"/>
                    <a:pt x="3068" y="354"/>
                  </a:cubicBezTo>
                  <a:cubicBezTo>
                    <a:pt x="3068" y="289"/>
                    <a:pt x="3121" y="236"/>
                    <a:pt x="3186" y="236"/>
                  </a:cubicBezTo>
                  <a:cubicBezTo>
                    <a:pt x="3194" y="236"/>
                    <a:pt x="3194" y="236"/>
                    <a:pt x="3194" y="236"/>
                  </a:cubicBezTo>
                  <a:cubicBezTo>
                    <a:pt x="3259" y="236"/>
                    <a:pt x="3312" y="183"/>
                    <a:pt x="3312" y="118"/>
                  </a:cubicBezTo>
                  <a:cubicBezTo>
                    <a:pt x="3312" y="118"/>
                    <a:pt x="3312" y="118"/>
                    <a:pt x="3312" y="118"/>
                  </a:cubicBezTo>
                  <a:cubicBezTo>
                    <a:pt x="3312" y="53"/>
                    <a:pt x="3259" y="0"/>
                    <a:pt x="3194" y="0"/>
                  </a:cubicBezTo>
                  <a:cubicBezTo>
                    <a:pt x="1346" y="0"/>
                    <a:pt x="1346" y="0"/>
                    <a:pt x="1346" y="0"/>
                  </a:cubicBezTo>
                  <a:cubicBezTo>
                    <a:pt x="1281" y="0"/>
                    <a:pt x="1228" y="53"/>
                    <a:pt x="1228" y="118"/>
                  </a:cubicBezTo>
                  <a:cubicBezTo>
                    <a:pt x="1228" y="118"/>
                    <a:pt x="1228" y="118"/>
                    <a:pt x="1228" y="118"/>
                  </a:cubicBezTo>
                  <a:cubicBezTo>
                    <a:pt x="1228" y="183"/>
                    <a:pt x="1175" y="236"/>
                    <a:pt x="1110" y="236"/>
                  </a:cubicBezTo>
                  <a:cubicBezTo>
                    <a:pt x="534" y="236"/>
                    <a:pt x="534" y="236"/>
                    <a:pt x="534" y="236"/>
                  </a:cubicBezTo>
                  <a:cubicBezTo>
                    <a:pt x="469" y="236"/>
                    <a:pt x="416" y="289"/>
                    <a:pt x="416" y="354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423"/>
                    <a:pt x="469" y="476"/>
                    <a:pt x="534" y="476"/>
                  </a:cubicBezTo>
                  <a:cubicBezTo>
                    <a:pt x="1622" y="476"/>
                    <a:pt x="1622" y="476"/>
                    <a:pt x="1622" y="476"/>
                  </a:cubicBezTo>
                  <a:cubicBezTo>
                    <a:pt x="1687" y="476"/>
                    <a:pt x="1740" y="529"/>
                    <a:pt x="1740" y="594"/>
                  </a:cubicBezTo>
                  <a:cubicBezTo>
                    <a:pt x="1740" y="598"/>
                    <a:pt x="1740" y="598"/>
                    <a:pt x="1740" y="598"/>
                  </a:cubicBezTo>
                  <a:cubicBezTo>
                    <a:pt x="1740" y="663"/>
                    <a:pt x="1687" y="716"/>
                    <a:pt x="1622" y="716"/>
                  </a:cubicBezTo>
                  <a:cubicBezTo>
                    <a:pt x="118" y="716"/>
                    <a:pt x="118" y="716"/>
                    <a:pt x="118" y="716"/>
                  </a:cubicBezTo>
                  <a:cubicBezTo>
                    <a:pt x="53" y="716"/>
                    <a:pt x="0" y="769"/>
                    <a:pt x="0" y="83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0" y="899"/>
                    <a:pt x="53" y="952"/>
                    <a:pt x="118" y="952"/>
                  </a:cubicBezTo>
                  <a:cubicBezTo>
                    <a:pt x="926" y="952"/>
                    <a:pt x="926" y="952"/>
                    <a:pt x="926" y="952"/>
                  </a:cubicBezTo>
                  <a:cubicBezTo>
                    <a:pt x="991" y="952"/>
                    <a:pt x="1044" y="1005"/>
                    <a:pt x="1044" y="1070"/>
                  </a:cubicBezTo>
                  <a:cubicBezTo>
                    <a:pt x="1044" y="1074"/>
                    <a:pt x="1044" y="1074"/>
                    <a:pt x="1044" y="1074"/>
                  </a:cubicBezTo>
                  <a:cubicBezTo>
                    <a:pt x="1044" y="1139"/>
                    <a:pt x="991" y="1192"/>
                    <a:pt x="926" y="1192"/>
                  </a:cubicBezTo>
                  <a:cubicBezTo>
                    <a:pt x="298" y="1192"/>
                    <a:pt x="298" y="1192"/>
                    <a:pt x="298" y="1192"/>
                  </a:cubicBezTo>
                  <a:cubicBezTo>
                    <a:pt x="233" y="1192"/>
                    <a:pt x="180" y="1245"/>
                    <a:pt x="180" y="1310"/>
                  </a:cubicBezTo>
                  <a:cubicBezTo>
                    <a:pt x="180" y="1310"/>
                    <a:pt x="180" y="1310"/>
                    <a:pt x="180" y="1310"/>
                  </a:cubicBezTo>
                  <a:cubicBezTo>
                    <a:pt x="180" y="1375"/>
                    <a:pt x="233" y="1428"/>
                    <a:pt x="298" y="1428"/>
                  </a:cubicBezTo>
                  <a:cubicBezTo>
                    <a:pt x="854" y="1428"/>
                    <a:pt x="854" y="1428"/>
                    <a:pt x="854" y="1428"/>
                  </a:cubicBezTo>
                  <a:cubicBezTo>
                    <a:pt x="919" y="1428"/>
                    <a:pt x="972" y="1481"/>
                    <a:pt x="972" y="1546"/>
                  </a:cubicBezTo>
                  <a:cubicBezTo>
                    <a:pt x="972" y="1550"/>
                    <a:pt x="972" y="1550"/>
                    <a:pt x="972" y="1550"/>
                  </a:cubicBezTo>
                  <a:cubicBezTo>
                    <a:pt x="972" y="1615"/>
                    <a:pt x="919" y="1668"/>
                    <a:pt x="854" y="1668"/>
                  </a:cubicBezTo>
                  <a:cubicBezTo>
                    <a:pt x="694" y="1668"/>
                    <a:pt x="694" y="1668"/>
                    <a:pt x="694" y="1668"/>
                  </a:cubicBezTo>
                  <a:cubicBezTo>
                    <a:pt x="629" y="1668"/>
                    <a:pt x="576" y="1721"/>
                    <a:pt x="576" y="1786"/>
                  </a:cubicBezTo>
                  <a:cubicBezTo>
                    <a:pt x="576" y="1786"/>
                    <a:pt x="576" y="1786"/>
                    <a:pt x="576" y="1786"/>
                  </a:cubicBezTo>
                  <a:cubicBezTo>
                    <a:pt x="576" y="1851"/>
                    <a:pt x="629" y="1904"/>
                    <a:pt x="694" y="1904"/>
                  </a:cubicBezTo>
                  <a:cubicBezTo>
                    <a:pt x="1074" y="1904"/>
                    <a:pt x="1074" y="1904"/>
                    <a:pt x="1074" y="1904"/>
                  </a:cubicBezTo>
                  <a:cubicBezTo>
                    <a:pt x="1139" y="1904"/>
                    <a:pt x="1192" y="1957"/>
                    <a:pt x="1192" y="2022"/>
                  </a:cubicBezTo>
                  <a:cubicBezTo>
                    <a:pt x="1192" y="2026"/>
                    <a:pt x="1192" y="2026"/>
                    <a:pt x="1192" y="2026"/>
                  </a:cubicBezTo>
                  <a:cubicBezTo>
                    <a:pt x="1192" y="2091"/>
                    <a:pt x="1245" y="2144"/>
                    <a:pt x="1310" y="2144"/>
                  </a:cubicBezTo>
                  <a:cubicBezTo>
                    <a:pt x="2742" y="2144"/>
                    <a:pt x="2742" y="2144"/>
                    <a:pt x="2742" y="2144"/>
                  </a:cubicBezTo>
                  <a:cubicBezTo>
                    <a:pt x="2807" y="2144"/>
                    <a:pt x="2860" y="2091"/>
                    <a:pt x="2860" y="2026"/>
                  </a:cubicBezTo>
                  <a:cubicBezTo>
                    <a:pt x="2860" y="2022"/>
                    <a:pt x="2860" y="2022"/>
                    <a:pt x="2860" y="2022"/>
                  </a:cubicBezTo>
                  <a:cubicBezTo>
                    <a:pt x="2860" y="1957"/>
                    <a:pt x="2807" y="1904"/>
                    <a:pt x="2742" y="1904"/>
                  </a:cubicBezTo>
                  <a:cubicBezTo>
                    <a:pt x="2482" y="1904"/>
                    <a:pt x="2482" y="1904"/>
                    <a:pt x="2482" y="1904"/>
                  </a:cubicBezTo>
                  <a:cubicBezTo>
                    <a:pt x="2417" y="1904"/>
                    <a:pt x="2364" y="1851"/>
                    <a:pt x="2364" y="1786"/>
                  </a:cubicBezTo>
                  <a:cubicBezTo>
                    <a:pt x="2364" y="1786"/>
                    <a:pt x="2364" y="1786"/>
                    <a:pt x="2364" y="1786"/>
                  </a:cubicBezTo>
                  <a:cubicBezTo>
                    <a:pt x="2364" y="1721"/>
                    <a:pt x="2417" y="1668"/>
                    <a:pt x="2482" y="1668"/>
                  </a:cubicBezTo>
                  <a:cubicBezTo>
                    <a:pt x="3166" y="1668"/>
                    <a:pt x="3166" y="1668"/>
                    <a:pt x="3166" y="1668"/>
                  </a:cubicBezTo>
                  <a:cubicBezTo>
                    <a:pt x="3231" y="1668"/>
                    <a:pt x="3284" y="1615"/>
                    <a:pt x="3284" y="1550"/>
                  </a:cubicBezTo>
                  <a:cubicBezTo>
                    <a:pt x="3284" y="1546"/>
                    <a:pt x="3284" y="1546"/>
                    <a:pt x="3284" y="1546"/>
                  </a:cubicBezTo>
                  <a:cubicBezTo>
                    <a:pt x="3284" y="1481"/>
                    <a:pt x="3231" y="1428"/>
                    <a:pt x="3166" y="1428"/>
                  </a:cubicBezTo>
                  <a:cubicBezTo>
                    <a:pt x="2998" y="1428"/>
                    <a:pt x="2998" y="1428"/>
                    <a:pt x="2998" y="1428"/>
                  </a:cubicBezTo>
                  <a:cubicBezTo>
                    <a:pt x="2933" y="1428"/>
                    <a:pt x="2880" y="1375"/>
                    <a:pt x="2880" y="1310"/>
                  </a:cubicBezTo>
                  <a:cubicBezTo>
                    <a:pt x="2880" y="1310"/>
                    <a:pt x="2880" y="1310"/>
                    <a:pt x="2880" y="1310"/>
                  </a:cubicBezTo>
                  <a:cubicBezTo>
                    <a:pt x="2880" y="1245"/>
                    <a:pt x="2933" y="1192"/>
                    <a:pt x="2998" y="1192"/>
                  </a:cubicBezTo>
                  <a:cubicBezTo>
                    <a:pt x="3670" y="1192"/>
                    <a:pt x="3670" y="1192"/>
                    <a:pt x="3670" y="1192"/>
                  </a:cubicBezTo>
                  <a:cubicBezTo>
                    <a:pt x="3735" y="1192"/>
                    <a:pt x="3788" y="1139"/>
                    <a:pt x="3788" y="1074"/>
                  </a:cubicBezTo>
                  <a:close/>
                  <a:moveTo>
                    <a:pt x="2518" y="236"/>
                  </a:moveTo>
                  <a:cubicBezTo>
                    <a:pt x="2574" y="236"/>
                    <a:pt x="2574" y="236"/>
                    <a:pt x="2574" y="236"/>
                  </a:cubicBezTo>
                  <a:cubicBezTo>
                    <a:pt x="2639" y="236"/>
                    <a:pt x="2692" y="289"/>
                    <a:pt x="2692" y="354"/>
                  </a:cubicBezTo>
                  <a:cubicBezTo>
                    <a:pt x="2692" y="358"/>
                    <a:pt x="2692" y="358"/>
                    <a:pt x="2692" y="358"/>
                  </a:cubicBezTo>
                  <a:cubicBezTo>
                    <a:pt x="2692" y="423"/>
                    <a:pt x="2639" y="476"/>
                    <a:pt x="2574" y="476"/>
                  </a:cubicBezTo>
                  <a:cubicBezTo>
                    <a:pt x="2518" y="476"/>
                    <a:pt x="2518" y="476"/>
                    <a:pt x="2518" y="476"/>
                  </a:cubicBezTo>
                  <a:cubicBezTo>
                    <a:pt x="2453" y="476"/>
                    <a:pt x="2400" y="423"/>
                    <a:pt x="2400" y="358"/>
                  </a:cubicBezTo>
                  <a:cubicBezTo>
                    <a:pt x="2400" y="354"/>
                    <a:pt x="2400" y="354"/>
                    <a:pt x="2400" y="354"/>
                  </a:cubicBezTo>
                  <a:cubicBezTo>
                    <a:pt x="2400" y="289"/>
                    <a:pt x="2453" y="236"/>
                    <a:pt x="2518" y="236"/>
                  </a:cubicBezTo>
                  <a:close/>
                  <a:moveTo>
                    <a:pt x="2198" y="1428"/>
                  </a:moveTo>
                  <a:cubicBezTo>
                    <a:pt x="1974" y="1428"/>
                    <a:pt x="1974" y="1428"/>
                    <a:pt x="1974" y="1428"/>
                  </a:cubicBezTo>
                  <a:cubicBezTo>
                    <a:pt x="1909" y="1428"/>
                    <a:pt x="1856" y="1375"/>
                    <a:pt x="1856" y="1310"/>
                  </a:cubicBezTo>
                  <a:cubicBezTo>
                    <a:pt x="1856" y="1310"/>
                    <a:pt x="1856" y="1310"/>
                    <a:pt x="1856" y="1310"/>
                  </a:cubicBezTo>
                  <a:cubicBezTo>
                    <a:pt x="1856" y="1245"/>
                    <a:pt x="1909" y="1192"/>
                    <a:pt x="1974" y="1192"/>
                  </a:cubicBezTo>
                  <a:cubicBezTo>
                    <a:pt x="2198" y="1192"/>
                    <a:pt x="2198" y="1192"/>
                    <a:pt x="2198" y="1192"/>
                  </a:cubicBezTo>
                  <a:cubicBezTo>
                    <a:pt x="2263" y="1192"/>
                    <a:pt x="2316" y="1245"/>
                    <a:pt x="2316" y="1310"/>
                  </a:cubicBezTo>
                  <a:cubicBezTo>
                    <a:pt x="2316" y="1310"/>
                    <a:pt x="2316" y="1310"/>
                    <a:pt x="2316" y="1310"/>
                  </a:cubicBezTo>
                  <a:cubicBezTo>
                    <a:pt x="2316" y="1375"/>
                    <a:pt x="2263" y="1428"/>
                    <a:pt x="2198" y="1428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B9D97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5" name="组合 224">
              <a:extLst>
                <a:ext uri="{FF2B5EF4-FFF2-40B4-BE49-F238E27FC236}">
                  <a16:creationId xmlns:a16="http://schemas.microsoft.com/office/drawing/2014/main" id="{A95795C7-A83C-4E03-A8E7-B69A5541F608}"/>
                </a:ext>
              </a:extLst>
            </p:cNvPr>
            <p:cNvGrpSpPr/>
            <p:nvPr/>
          </p:nvGrpSpPr>
          <p:grpSpPr>
            <a:xfrm>
              <a:off x="1513678" y="4662501"/>
              <a:ext cx="1166154" cy="1710074"/>
              <a:chOff x="5010151" y="1833563"/>
              <a:chExt cx="2174875" cy="3189288"/>
            </a:xfrm>
          </p:grpSpPr>
          <p:sp>
            <p:nvSpPr>
              <p:cNvPr id="226" name="Freeform 5">
                <a:extLst>
                  <a:ext uri="{FF2B5EF4-FFF2-40B4-BE49-F238E27FC236}">
                    <a16:creationId xmlns:a16="http://schemas.microsoft.com/office/drawing/2014/main" id="{602B4B44-D7BA-4C5D-9DFE-B7ADAE39C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413" y="1876425"/>
                <a:ext cx="1979613" cy="3103563"/>
              </a:xfrm>
              <a:custGeom>
                <a:avLst/>
                <a:gdLst>
                  <a:gd name="T0" fmla="*/ 426 w 912"/>
                  <a:gd name="T1" fmla="*/ 1437 h 1437"/>
                  <a:gd name="T2" fmla="*/ 41 w 912"/>
                  <a:gd name="T3" fmla="*/ 1318 h 1437"/>
                  <a:gd name="T4" fmla="*/ 0 w 912"/>
                  <a:gd name="T5" fmla="*/ 1243 h 1437"/>
                  <a:gd name="T6" fmla="*/ 0 w 912"/>
                  <a:gd name="T7" fmla="*/ 1232 h 1437"/>
                  <a:gd name="T8" fmla="*/ 26 w 912"/>
                  <a:gd name="T9" fmla="*/ 1157 h 1437"/>
                  <a:gd name="T10" fmla="*/ 95 w 912"/>
                  <a:gd name="T11" fmla="*/ 1119 h 1437"/>
                  <a:gd name="T12" fmla="*/ 108 w 912"/>
                  <a:gd name="T13" fmla="*/ 1119 h 1437"/>
                  <a:gd name="T14" fmla="*/ 174 w 912"/>
                  <a:gd name="T15" fmla="*/ 1139 h 1437"/>
                  <a:gd name="T16" fmla="*/ 399 w 912"/>
                  <a:gd name="T17" fmla="*/ 1212 h 1437"/>
                  <a:gd name="T18" fmla="*/ 571 w 912"/>
                  <a:gd name="T19" fmla="*/ 1162 h 1437"/>
                  <a:gd name="T20" fmla="*/ 635 w 912"/>
                  <a:gd name="T21" fmla="*/ 1020 h 1437"/>
                  <a:gd name="T22" fmla="*/ 572 w 912"/>
                  <a:gd name="T23" fmla="*/ 869 h 1437"/>
                  <a:gd name="T24" fmla="*/ 353 w 912"/>
                  <a:gd name="T25" fmla="*/ 802 h 1437"/>
                  <a:gd name="T26" fmla="*/ 282 w 912"/>
                  <a:gd name="T27" fmla="*/ 770 h 1437"/>
                  <a:gd name="T28" fmla="*/ 253 w 912"/>
                  <a:gd name="T29" fmla="*/ 700 h 1437"/>
                  <a:gd name="T30" fmla="*/ 282 w 912"/>
                  <a:gd name="T31" fmla="*/ 630 h 1437"/>
                  <a:gd name="T32" fmla="*/ 351 w 912"/>
                  <a:gd name="T33" fmla="*/ 596 h 1437"/>
                  <a:gd name="T34" fmla="*/ 591 w 912"/>
                  <a:gd name="T35" fmla="*/ 389 h 1437"/>
                  <a:gd name="T36" fmla="*/ 542 w 912"/>
                  <a:gd name="T37" fmla="*/ 261 h 1437"/>
                  <a:gd name="T38" fmla="*/ 404 w 912"/>
                  <a:gd name="T39" fmla="*/ 216 h 1437"/>
                  <a:gd name="T40" fmla="*/ 229 w 912"/>
                  <a:gd name="T41" fmla="*/ 271 h 1437"/>
                  <a:gd name="T42" fmla="*/ 159 w 912"/>
                  <a:gd name="T43" fmla="*/ 293 h 1437"/>
                  <a:gd name="T44" fmla="*/ 147 w 912"/>
                  <a:gd name="T45" fmla="*/ 293 h 1437"/>
                  <a:gd name="T46" fmla="*/ 74 w 912"/>
                  <a:gd name="T47" fmla="*/ 254 h 1437"/>
                  <a:gd name="T48" fmla="*/ 46 w 912"/>
                  <a:gd name="T49" fmla="*/ 187 h 1437"/>
                  <a:gd name="T50" fmla="*/ 48 w 912"/>
                  <a:gd name="T51" fmla="*/ 174 h 1437"/>
                  <a:gd name="T52" fmla="*/ 90 w 912"/>
                  <a:gd name="T53" fmla="*/ 102 h 1437"/>
                  <a:gd name="T54" fmla="*/ 417 w 912"/>
                  <a:gd name="T55" fmla="*/ 0 h 1437"/>
                  <a:gd name="T56" fmla="*/ 745 w 912"/>
                  <a:gd name="T57" fmla="*/ 97 h 1437"/>
                  <a:gd name="T58" fmla="*/ 867 w 912"/>
                  <a:gd name="T59" fmla="*/ 369 h 1437"/>
                  <a:gd name="T60" fmla="*/ 808 w 912"/>
                  <a:gd name="T61" fmla="*/ 559 h 1437"/>
                  <a:gd name="T62" fmla="*/ 640 w 912"/>
                  <a:gd name="T63" fmla="*/ 684 h 1437"/>
                  <a:gd name="T64" fmla="*/ 635 w 912"/>
                  <a:gd name="T65" fmla="*/ 690 h 1437"/>
                  <a:gd name="T66" fmla="*/ 640 w 912"/>
                  <a:gd name="T67" fmla="*/ 696 h 1437"/>
                  <a:gd name="T68" fmla="*/ 838 w 912"/>
                  <a:gd name="T69" fmla="*/ 818 h 1437"/>
                  <a:gd name="T70" fmla="*/ 912 w 912"/>
                  <a:gd name="T71" fmla="*/ 1035 h 1437"/>
                  <a:gd name="T72" fmla="*/ 772 w 912"/>
                  <a:gd name="T73" fmla="*/ 1328 h 1437"/>
                  <a:gd name="T74" fmla="*/ 426 w 912"/>
                  <a:gd name="T75" fmla="*/ 1437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2" h="1437">
                    <a:moveTo>
                      <a:pt x="426" y="1437"/>
                    </a:moveTo>
                    <a:cubicBezTo>
                      <a:pt x="273" y="1437"/>
                      <a:pt x="144" y="1397"/>
                      <a:pt x="41" y="1318"/>
                    </a:cubicBezTo>
                    <a:cubicBezTo>
                      <a:pt x="16" y="1300"/>
                      <a:pt x="3" y="1275"/>
                      <a:pt x="0" y="1243"/>
                    </a:cubicBezTo>
                    <a:cubicBezTo>
                      <a:pt x="0" y="1239"/>
                      <a:pt x="0" y="1236"/>
                      <a:pt x="0" y="1232"/>
                    </a:cubicBezTo>
                    <a:cubicBezTo>
                      <a:pt x="0" y="1204"/>
                      <a:pt x="9" y="1179"/>
                      <a:pt x="26" y="1157"/>
                    </a:cubicBezTo>
                    <a:cubicBezTo>
                      <a:pt x="43" y="1135"/>
                      <a:pt x="66" y="1122"/>
                      <a:pt x="95" y="1119"/>
                    </a:cubicBezTo>
                    <a:cubicBezTo>
                      <a:pt x="99" y="1119"/>
                      <a:pt x="103" y="1119"/>
                      <a:pt x="108" y="1119"/>
                    </a:cubicBezTo>
                    <a:cubicBezTo>
                      <a:pt x="133" y="1119"/>
                      <a:pt x="155" y="1125"/>
                      <a:pt x="174" y="1139"/>
                    </a:cubicBezTo>
                    <a:cubicBezTo>
                      <a:pt x="246" y="1187"/>
                      <a:pt x="321" y="1212"/>
                      <a:pt x="399" y="1212"/>
                    </a:cubicBezTo>
                    <a:cubicBezTo>
                      <a:pt x="471" y="1212"/>
                      <a:pt x="528" y="1195"/>
                      <a:pt x="571" y="1162"/>
                    </a:cubicBezTo>
                    <a:cubicBezTo>
                      <a:pt x="613" y="1128"/>
                      <a:pt x="635" y="1081"/>
                      <a:pt x="635" y="1020"/>
                    </a:cubicBezTo>
                    <a:cubicBezTo>
                      <a:pt x="635" y="955"/>
                      <a:pt x="614" y="905"/>
                      <a:pt x="572" y="869"/>
                    </a:cubicBezTo>
                    <a:cubicBezTo>
                      <a:pt x="531" y="833"/>
                      <a:pt x="458" y="811"/>
                      <a:pt x="353" y="802"/>
                    </a:cubicBezTo>
                    <a:cubicBezTo>
                      <a:pt x="325" y="800"/>
                      <a:pt x="301" y="789"/>
                      <a:pt x="282" y="770"/>
                    </a:cubicBezTo>
                    <a:cubicBezTo>
                      <a:pt x="262" y="750"/>
                      <a:pt x="253" y="727"/>
                      <a:pt x="253" y="700"/>
                    </a:cubicBezTo>
                    <a:cubicBezTo>
                      <a:pt x="253" y="673"/>
                      <a:pt x="262" y="650"/>
                      <a:pt x="282" y="630"/>
                    </a:cubicBezTo>
                    <a:cubicBezTo>
                      <a:pt x="301" y="610"/>
                      <a:pt x="325" y="598"/>
                      <a:pt x="351" y="596"/>
                    </a:cubicBezTo>
                    <a:cubicBezTo>
                      <a:pt x="511" y="578"/>
                      <a:pt x="591" y="509"/>
                      <a:pt x="591" y="389"/>
                    </a:cubicBezTo>
                    <a:cubicBezTo>
                      <a:pt x="591" y="335"/>
                      <a:pt x="575" y="292"/>
                      <a:pt x="542" y="261"/>
                    </a:cubicBezTo>
                    <a:cubicBezTo>
                      <a:pt x="510" y="231"/>
                      <a:pt x="464" y="216"/>
                      <a:pt x="404" y="216"/>
                    </a:cubicBezTo>
                    <a:cubicBezTo>
                      <a:pt x="345" y="217"/>
                      <a:pt x="286" y="235"/>
                      <a:pt x="229" y="271"/>
                    </a:cubicBezTo>
                    <a:cubicBezTo>
                      <a:pt x="208" y="285"/>
                      <a:pt x="185" y="293"/>
                      <a:pt x="159" y="293"/>
                    </a:cubicBezTo>
                    <a:cubicBezTo>
                      <a:pt x="155" y="293"/>
                      <a:pt x="150" y="293"/>
                      <a:pt x="147" y="293"/>
                    </a:cubicBezTo>
                    <a:cubicBezTo>
                      <a:pt x="116" y="290"/>
                      <a:pt x="92" y="277"/>
                      <a:pt x="74" y="254"/>
                    </a:cubicBezTo>
                    <a:cubicBezTo>
                      <a:pt x="55" y="235"/>
                      <a:pt x="46" y="212"/>
                      <a:pt x="46" y="187"/>
                    </a:cubicBezTo>
                    <a:cubicBezTo>
                      <a:pt x="46" y="182"/>
                      <a:pt x="47" y="177"/>
                      <a:pt x="48" y="174"/>
                    </a:cubicBezTo>
                    <a:cubicBezTo>
                      <a:pt x="50" y="143"/>
                      <a:pt x="64" y="120"/>
                      <a:pt x="90" y="102"/>
                    </a:cubicBezTo>
                    <a:cubicBezTo>
                      <a:pt x="192" y="34"/>
                      <a:pt x="301" y="0"/>
                      <a:pt x="417" y="0"/>
                    </a:cubicBezTo>
                    <a:cubicBezTo>
                      <a:pt x="555" y="0"/>
                      <a:pt x="664" y="32"/>
                      <a:pt x="745" y="97"/>
                    </a:cubicBezTo>
                    <a:cubicBezTo>
                      <a:pt x="826" y="162"/>
                      <a:pt x="867" y="252"/>
                      <a:pt x="867" y="369"/>
                    </a:cubicBezTo>
                    <a:cubicBezTo>
                      <a:pt x="867" y="442"/>
                      <a:pt x="847" y="506"/>
                      <a:pt x="808" y="559"/>
                    </a:cubicBezTo>
                    <a:cubicBezTo>
                      <a:pt x="769" y="613"/>
                      <a:pt x="713" y="654"/>
                      <a:pt x="640" y="684"/>
                    </a:cubicBezTo>
                    <a:cubicBezTo>
                      <a:pt x="636" y="685"/>
                      <a:pt x="635" y="687"/>
                      <a:pt x="635" y="690"/>
                    </a:cubicBezTo>
                    <a:cubicBezTo>
                      <a:pt x="635" y="693"/>
                      <a:pt x="636" y="695"/>
                      <a:pt x="640" y="696"/>
                    </a:cubicBezTo>
                    <a:cubicBezTo>
                      <a:pt x="722" y="720"/>
                      <a:pt x="788" y="760"/>
                      <a:pt x="838" y="818"/>
                    </a:cubicBezTo>
                    <a:cubicBezTo>
                      <a:pt x="887" y="876"/>
                      <a:pt x="912" y="948"/>
                      <a:pt x="912" y="1035"/>
                    </a:cubicBezTo>
                    <a:cubicBezTo>
                      <a:pt x="912" y="1158"/>
                      <a:pt x="866" y="1255"/>
                      <a:pt x="772" y="1328"/>
                    </a:cubicBezTo>
                    <a:cubicBezTo>
                      <a:pt x="678" y="1400"/>
                      <a:pt x="563" y="1437"/>
                      <a:pt x="426" y="14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7" name="Freeform 6">
                <a:extLst>
                  <a:ext uri="{FF2B5EF4-FFF2-40B4-BE49-F238E27FC236}">
                    <a16:creationId xmlns:a16="http://schemas.microsoft.com/office/drawing/2014/main" id="{359C55AE-D2A3-4E16-9EC9-A9441B01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3" y="4298950"/>
                <a:ext cx="36513" cy="12700"/>
              </a:xfrm>
              <a:custGeom>
                <a:avLst/>
                <a:gdLst>
                  <a:gd name="T0" fmla="*/ 17 w 17"/>
                  <a:gd name="T1" fmla="*/ 0 h 6"/>
                  <a:gd name="T2" fmla="*/ 0 w 17"/>
                  <a:gd name="T3" fmla="*/ 6 h 6"/>
                  <a:gd name="T4" fmla="*/ 17 w 1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cubicBezTo>
                      <a:pt x="11" y="2"/>
                      <a:pt x="6" y="4"/>
                      <a:pt x="0" y="6"/>
                    </a:cubicBezTo>
                    <a:cubicBezTo>
                      <a:pt x="6" y="4"/>
                      <a:pt x="11" y="2"/>
                      <a:pt x="17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Freeform 7">
                <a:extLst>
                  <a:ext uri="{FF2B5EF4-FFF2-40B4-BE49-F238E27FC236}">
                    <a16:creationId xmlns:a16="http://schemas.microsoft.com/office/drawing/2014/main" id="{7EEC1D94-B388-42E3-8EE7-ECB0CDDD1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376" y="4294188"/>
                <a:ext cx="627063" cy="200025"/>
              </a:xfrm>
              <a:custGeom>
                <a:avLst/>
                <a:gdLst>
                  <a:gd name="T0" fmla="*/ 71 w 289"/>
                  <a:gd name="T1" fmla="*/ 0 h 92"/>
                  <a:gd name="T2" fmla="*/ 58 w 289"/>
                  <a:gd name="T3" fmla="*/ 0 h 92"/>
                  <a:gd name="T4" fmla="*/ 41 w 289"/>
                  <a:gd name="T5" fmla="*/ 2 h 92"/>
                  <a:gd name="T6" fmla="*/ 24 w 289"/>
                  <a:gd name="T7" fmla="*/ 8 h 92"/>
                  <a:gd name="T8" fmla="*/ 0 w 289"/>
                  <a:gd name="T9" fmla="*/ 26 h 92"/>
                  <a:gd name="T10" fmla="*/ 214 w 289"/>
                  <a:gd name="T11" fmla="*/ 92 h 92"/>
                  <a:gd name="T12" fmla="*/ 289 w 289"/>
                  <a:gd name="T13" fmla="*/ 85 h 92"/>
                  <a:gd name="T14" fmla="*/ 137 w 289"/>
                  <a:gd name="T15" fmla="*/ 19 h 92"/>
                  <a:gd name="T16" fmla="*/ 71 w 289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92">
                    <a:moveTo>
                      <a:pt x="71" y="0"/>
                    </a:moveTo>
                    <a:cubicBezTo>
                      <a:pt x="66" y="0"/>
                      <a:pt x="62" y="0"/>
                      <a:pt x="58" y="0"/>
                    </a:cubicBezTo>
                    <a:cubicBezTo>
                      <a:pt x="52" y="0"/>
                      <a:pt x="47" y="1"/>
                      <a:pt x="41" y="2"/>
                    </a:cubicBezTo>
                    <a:cubicBezTo>
                      <a:pt x="35" y="4"/>
                      <a:pt x="30" y="6"/>
                      <a:pt x="24" y="8"/>
                    </a:cubicBezTo>
                    <a:cubicBezTo>
                      <a:pt x="15" y="13"/>
                      <a:pt x="7" y="19"/>
                      <a:pt x="0" y="26"/>
                    </a:cubicBezTo>
                    <a:cubicBezTo>
                      <a:pt x="68" y="70"/>
                      <a:pt x="140" y="92"/>
                      <a:pt x="214" y="92"/>
                    </a:cubicBezTo>
                    <a:cubicBezTo>
                      <a:pt x="241" y="92"/>
                      <a:pt x="266" y="90"/>
                      <a:pt x="289" y="85"/>
                    </a:cubicBezTo>
                    <a:cubicBezTo>
                      <a:pt x="237" y="75"/>
                      <a:pt x="186" y="53"/>
                      <a:pt x="137" y="19"/>
                    </a:cubicBezTo>
                    <a:cubicBezTo>
                      <a:pt x="118" y="6"/>
                      <a:pt x="96" y="0"/>
                      <a:pt x="71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Freeform 8">
                <a:extLst>
                  <a:ext uri="{FF2B5EF4-FFF2-40B4-BE49-F238E27FC236}">
                    <a16:creationId xmlns:a16="http://schemas.microsoft.com/office/drawing/2014/main" id="{10662F26-4797-458C-BE48-365DFC303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1" y="2481263"/>
                <a:ext cx="76200" cy="25400"/>
              </a:xfrm>
              <a:custGeom>
                <a:avLst/>
                <a:gdLst>
                  <a:gd name="T0" fmla="*/ 0 w 35"/>
                  <a:gd name="T1" fmla="*/ 0 h 12"/>
                  <a:gd name="T2" fmla="*/ 35 w 35"/>
                  <a:gd name="T3" fmla="*/ 12 h 12"/>
                  <a:gd name="T4" fmla="*/ 0 w 3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2">
                    <a:moveTo>
                      <a:pt x="0" y="0"/>
                    </a:moveTo>
                    <a:cubicBezTo>
                      <a:pt x="11" y="6"/>
                      <a:pt x="22" y="10"/>
                      <a:pt x="35" y="12"/>
                    </a:cubicBezTo>
                    <a:cubicBezTo>
                      <a:pt x="22" y="10"/>
                      <a:pt x="11" y="6"/>
                      <a:pt x="0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Freeform 9">
                <a:extLst>
                  <a:ext uri="{FF2B5EF4-FFF2-40B4-BE49-F238E27FC236}">
                    <a16:creationId xmlns:a16="http://schemas.microsoft.com/office/drawing/2014/main" id="{C6293C8B-7490-46C2-B011-9168EDAF5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2343150"/>
                <a:ext cx="531813" cy="163513"/>
              </a:xfrm>
              <a:custGeom>
                <a:avLst/>
                <a:gdLst>
                  <a:gd name="T0" fmla="*/ 170 w 245"/>
                  <a:gd name="T1" fmla="*/ 0 h 76"/>
                  <a:gd name="T2" fmla="*/ 0 w 245"/>
                  <a:gd name="T3" fmla="*/ 51 h 76"/>
                  <a:gd name="T4" fmla="*/ 17 w 245"/>
                  <a:gd name="T5" fmla="*/ 64 h 76"/>
                  <a:gd name="T6" fmla="*/ 52 w 245"/>
                  <a:gd name="T7" fmla="*/ 76 h 76"/>
                  <a:gd name="T8" fmla="*/ 61 w 245"/>
                  <a:gd name="T9" fmla="*/ 76 h 76"/>
                  <a:gd name="T10" fmla="*/ 73 w 245"/>
                  <a:gd name="T11" fmla="*/ 76 h 76"/>
                  <a:gd name="T12" fmla="*/ 143 w 245"/>
                  <a:gd name="T13" fmla="*/ 54 h 76"/>
                  <a:gd name="T14" fmla="*/ 245 w 245"/>
                  <a:gd name="T15" fmla="*/ 10 h 76"/>
                  <a:gd name="T16" fmla="*/ 170 w 245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5" h="76">
                    <a:moveTo>
                      <a:pt x="170" y="0"/>
                    </a:moveTo>
                    <a:cubicBezTo>
                      <a:pt x="112" y="1"/>
                      <a:pt x="56" y="18"/>
                      <a:pt x="0" y="51"/>
                    </a:cubicBezTo>
                    <a:cubicBezTo>
                      <a:pt x="5" y="56"/>
                      <a:pt x="11" y="60"/>
                      <a:pt x="17" y="64"/>
                    </a:cubicBezTo>
                    <a:cubicBezTo>
                      <a:pt x="28" y="70"/>
                      <a:pt x="39" y="74"/>
                      <a:pt x="52" y="76"/>
                    </a:cubicBezTo>
                    <a:cubicBezTo>
                      <a:pt x="55" y="76"/>
                      <a:pt x="58" y="76"/>
                      <a:pt x="61" y="76"/>
                    </a:cubicBezTo>
                    <a:cubicBezTo>
                      <a:pt x="64" y="76"/>
                      <a:pt x="69" y="76"/>
                      <a:pt x="73" y="76"/>
                    </a:cubicBezTo>
                    <a:cubicBezTo>
                      <a:pt x="99" y="76"/>
                      <a:pt x="122" y="69"/>
                      <a:pt x="143" y="54"/>
                    </a:cubicBezTo>
                    <a:cubicBezTo>
                      <a:pt x="177" y="33"/>
                      <a:pt x="211" y="19"/>
                      <a:pt x="245" y="10"/>
                    </a:cubicBezTo>
                    <a:cubicBezTo>
                      <a:pt x="223" y="3"/>
                      <a:pt x="198" y="0"/>
                      <a:pt x="170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Freeform 10">
                <a:extLst>
                  <a:ext uri="{FF2B5EF4-FFF2-40B4-BE49-F238E27FC236}">
                    <a16:creationId xmlns:a16="http://schemas.microsoft.com/office/drawing/2014/main" id="{C214156F-4B1E-4140-BE4E-C9711B01FF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4238" y="1876425"/>
                <a:ext cx="1220788" cy="2235200"/>
              </a:xfrm>
              <a:custGeom>
                <a:avLst/>
                <a:gdLst>
                  <a:gd name="T0" fmla="*/ 286 w 563"/>
                  <a:gd name="T1" fmla="*/ 690 h 1035"/>
                  <a:gd name="T2" fmla="*/ 286 w 563"/>
                  <a:gd name="T3" fmla="*/ 690 h 1035"/>
                  <a:gd name="T4" fmla="*/ 291 w 563"/>
                  <a:gd name="T5" fmla="*/ 696 h 1035"/>
                  <a:gd name="T6" fmla="*/ 489 w 563"/>
                  <a:gd name="T7" fmla="*/ 818 h 1035"/>
                  <a:gd name="T8" fmla="*/ 563 w 563"/>
                  <a:gd name="T9" fmla="*/ 1035 h 1035"/>
                  <a:gd name="T10" fmla="*/ 563 w 563"/>
                  <a:gd name="T11" fmla="*/ 1034 h 1035"/>
                  <a:gd name="T12" fmla="*/ 489 w 563"/>
                  <a:gd name="T13" fmla="*/ 818 h 1035"/>
                  <a:gd name="T14" fmla="*/ 291 w 563"/>
                  <a:gd name="T15" fmla="*/ 696 h 1035"/>
                  <a:gd name="T16" fmla="*/ 286 w 563"/>
                  <a:gd name="T17" fmla="*/ 690 h 1035"/>
                  <a:gd name="T18" fmla="*/ 68 w 563"/>
                  <a:gd name="T19" fmla="*/ 0 h 1035"/>
                  <a:gd name="T20" fmla="*/ 0 w 563"/>
                  <a:gd name="T21" fmla="*/ 4 h 1035"/>
                  <a:gd name="T22" fmla="*/ 0 w 563"/>
                  <a:gd name="T23" fmla="*/ 4 h 1035"/>
                  <a:gd name="T24" fmla="*/ 68 w 563"/>
                  <a:gd name="T25" fmla="*/ 0 h 1035"/>
                  <a:gd name="T26" fmla="*/ 396 w 563"/>
                  <a:gd name="T27" fmla="*/ 97 h 1035"/>
                  <a:gd name="T28" fmla="*/ 518 w 563"/>
                  <a:gd name="T29" fmla="*/ 369 h 1035"/>
                  <a:gd name="T30" fmla="*/ 518 w 563"/>
                  <a:gd name="T31" fmla="*/ 369 h 1035"/>
                  <a:gd name="T32" fmla="*/ 396 w 563"/>
                  <a:gd name="T33" fmla="*/ 97 h 1035"/>
                  <a:gd name="T34" fmla="*/ 68 w 563"/>
                  <a:gd name="T35" fmla="*/ 0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3" h="1035">
                    <a:moveTo>
                      <a:pt x="286" y="690"/>
                    </a:moveTo>
                    <a:cubicBezTo>
                      <a:pt x="286" y="690"/>
                      <a:pt x="286" y="690"/>
                      <a:pt x="286" y="690"/>
                    </a:cubicBezTo>
                    <a:cubicBezTo>
                      <a:pt x="286" y="693"/>
                      <a:pt x="287" y="695"/>
                      <a:pt x="291" y="696"/>
                    </a:cubicBezTo>
                    <a:cubicBezTo>
                      <a:pt x="373" y="720"/>
                      <a:pt x="439" y="760"/>
                      <a:pt x="489" y="818"/>
                    </a:cubicBezTo>
                    <a:cubicBezTo>
                      <a:pt x="538" y="876"/>
                      <a:pt x="563" y="948"/>
                      <a:pt x="563" y="1035"/>
                    </a:cubicBezTo>
                    <a:cubicBezTo>
                      <a:pt x="563" y="1035"/>
                      <a:pt x="563" y="1035"/>
                      <a:pt x="563" y="1034"/>
                    </a:cubicBezTo>
                    <a:cubicBezTo>
                      <a:pt x="563" y="948"/>
                      <a:pt x="538" y="876"/>
                      <a:pt x="489" y="818"/>
                    </a:cubicBezTo>
                    <a:cubicBezTo>
                      <a:pt x="439" y="760"/>
                      <a:pt x="373" y="720"/>
                      <a:pt x="291" y="696"/>
                    </a:cubicBezTo>
                    <a:cubicBezTo>
                      <a:pt x="287" y="695"/>
                      <a:pt x="286" y="693"/>
                      <a:pt x="286" y="690"/>
                    </a:cubicBezTo>
                    <a:moveTo>
                      <a:pt x="68" y="0"/>
                    </a:moveTo>
                    <a:cubicBezTo>
                      <a:pt x="45" y="0"/>
                      <a:pt x="23" y="1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3" y="1"/>
                      <a:pt x="45" y="0"/>
                      <a:pt x="68" y="0"/>
                    </a:cubicBezTo>
                    <a:cubicBezTo>
                      <a:pt x="206" y="0"/>
                      <a:pt x="315" y="32"/>
                      <a:pt x="396" y="97"/>
                    </a:cubicBezTo>
                    <a:cubicBezTo>
                      <a:pt x="477" y="162"/>
                      <a:pt x="518" y="252"/>
                      <a:pt x="518" y="369"/>
                    </a:cubicBezTo>
                    <a:cubicBezTo>
                      <a:pt x="518" y="369"/>
                      <a:pt x="518" y="369"/>
                      <a:pt x="518" y="369"/>
                    </a:cubicBezTo>
                    <a:cubicBezTo>
                      <a:pt x="518" y="252"/>
                      <a:pt x="477" y="162"/>
                      <a:pt x="396" y="97"/>
                    </a:cubicBezTo>
                    <a:cubicBezTo>
                      <a:pt x="315" y="32"/>
                      <a:pt x="206" y="0"/>
                      <a:pt x="6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Freeform 11">
                <a:extLst>
                  <a:ext uri="{FF2B5EF4-FFF2-40B4-BE49-F238E27FC236}">
                    <a16:creationId xmlns:a16="http://schemas.microsoft.com/office/drawing/2014/main" id="{9F6BA6EC-EEE0-4AAD-80BC-275EDE957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4238" y="1876425"/>
                <a:ext cx="1220788" cy="3103563"/>
              </a:xfrm>
              <a:custGeom>
                <a:avLst/>
                <a:gdLst>
                  <a:gd name="T0" fmla="*/ 68 w 563"/>
                  <a:gd name="T1" fmla="*/ 0 h 1437"/>
                  <a:gd name="T2" fmla="*/ 0 w 563"/>
                  <a:gd name="T3" fmla="*/ 4 h 1437"/>
                  <a:gd name="T4" fmla="*/ 248 w 563"/>
                  <a:gd name="T5" fmla="*/ 97 h 1437"/>
                  <a:gd name="T6" fmla="*/ 370 w 563"/>
                  <a:gd name="T7" fmla="*/ 369 h 1437"/>
                  <a:gd name="T8" fmla="*/ 311 w 563"/>
                  <a:gd name="T9" fmla="*/ 559 h 1437"/>
                  <a:gd name="T10" fmla="*/ 143 w 563"/>
                  <a:gd name="T11" fmla="*/ 684 h 1437"/>
                  <a:gd name="T12" fmla="*/ 138 w 563"/>
                  <a:gd name="T13" fmla="*/ 690 h 1437"/>
                  <a:gd name="T14" fmla="*/ 143 w 563"/>
                  <a:gd name="T15" fmla="*/ 696 h 1437"/>
                  <a:gd name="T16" fmla="*/ 341 w 563"/>
                  <a:gd name="T17" fmla="*/ 818 h 1437"/>
                  <a:gd name="T18" fmla="*/ 415 w 563"/>
                  <a:gd name="T19" fmla="*/ 1034 h 1437"/>
                  <a:gd name="T20" fmla="*/ 275 w 563"/>
                  <a:gd name="T21" fmla="*/ 1328 h 1437"/>
                  <a:gd name="T22" fmla="*/ 0 w 563"/>
                  <a:gd name="T23" fmla="*/ 1433 h 1437"/>
                  <a:gd name="T24" fmla="*/ 77 w 563"/>
                  <a:gd name="T25" fmla="*/ 1437 h 1437"/>
                  <a:gd name="T26" fmla="*/ 423 w 563"/>
                  <a:gd name="T27" fmla="*/ 1328 h 1437"/>
                  <a:gd name="T28" fmla="*/ 563 w 563"/>
                  <a:gd name="T29" fmla="*/ 1035 h 1437"/>
                  <a:gd name="T30" fmla="*/ 489 w 563"/>
                  <a:gd name="T31" fmla="*/ 818 h 1437"/>
                  <a:gd name="T32" fmla="*/ 291 w 563"/>
                  <a:gd name="T33" fmla="*/ 696 h 1437"/>
                  <a:gd name="T34" fmla="*/ 286 w 563"/>
                  <a:gd name="T35" fmla="*/ 690 h 1437"/>
                  <a:gd name="T36" fmla="*/ 286 w 563"/>
                  <a:gd name="T37" fmla="*/ 690 h 1437"/>
                  <a:gd name="T38" fmla="*/ 286 w 563"/>
                  <a:gd name="T39" fmla="*/ 690 h 1437"/>
                  <a:gd name="T40" fmla="*/ 291 w 563"/>
                  <a:gd name="T41" fmla="*/ 684 h 1437"/>
                  <a:gd name="T42" fmla="*/ 459 w 563"/>
                  <a:gd name="T43" fmla="*/ 559 h 1437"/>
                  <a:gd name="T44" fmla="*/ 518 w 563"/>
                  <a:gd name="T45" fmla="*/ 369 h 1437"/>
                  <a:gd name="T46" fmla="*/ 396 w 563"/>
                  <a:gd name="T47" fmla="*/ 97 h 1437"/>
                  <a:gd name="T48" fmla="*/ 68 w 563"/>
                  <a:gd name="T49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3" h="1437">
                    <a:moveTo>
                      <a:pt x="68" y="0"/>
                    </a:moveTo>
                    <a:cubicBezTo>
                      <a:pt x="45" y="0"/>
                      <a:pt x="23" y="1"/>
                      <a:pt x="0" y="4"/>
                    </a:cubicBezTo>
                    <a:cubicBezTo>
                      <a:pt x="101" y="15"/>
                      <a:pt x="184" y="45"/>
                      <a:pt x="248" y="97"/>
                    </a:cubicBezTo>
                    <a:cubicBezTo>
                      <a:pt x="329" y="162"/>
                      <a:pt x="370" y="252"/>
                      <a:pt x="370" y="369"/>
                    </a:cubicBezTo>
                    <a:cubicBezTo>
                      <a:pt x="370" y="442"/>
                      <a:pt x="350" y="506"/>
                      <a:pt x="311" y="559"/>
                    </a:cubicBezTo>
                    <a:cubicBezTo>
                      <a:pt x="272" y="613"/>
                      <a:pt x="216" y="654"/>
                      <a:pt x="143" y="684"/>
                    </a:cubicBezTo>
                    <a:cubicBezTo>
                      <a:pt x="139" y="685"/>
                      <a:pt x="138" y="687"/>
                      <a:pt x="138" y="690"/>
                    </a:cubicBezTo>
                    <a:cubicBezTo>
                      <a:pt x="138" y="693"/>
                      <a:pt x="139" y="695"/>
                      <a:pt x="143" y="696"/>
                    </a:cubicBezTo>
                    <a:cubicBezTo>
                      <a:pt x="225" y="720"/>
                      <a:pt x="291" y="760"/>
                      <a:pt x="341" y="818"/>
                    </a:cubicBezTo>
                    <a:cubicBezTo>
                      <a:pt x="390" y="876"/>
                      <a:pt x="415" y="948"/>
                      <a:pt x="415" y="1034"/>
                    </a:cubicBezTo>
                    <a:cubicBezTo>
                      <a:pt x="415" y="1158"/>
                      <a:pt x="369" y="1255"/>
                      <a:pt x="275" y="1328"/>
                    </a:cubicBezTo>
                    <a:cubicBezTo>
                      <a:pt x="198" y="1387"/>
                      <a:pt x="106" y="1422"/>
                      <a:pt x="0" y="1433"/>
                    </a:cubicBezTo>
                    <a:cubicBezTo>
                      <a:pt x="25" y="1435"/>
                      <a:pt x="51" y="1437"/>
                      <a:pt x="77" y="1437"/>
                    </a:cubicBezTo>
                    <a:cubicBezTo>
                      <a:pt x="214" y="1437"/>
                      <a:pt x="329" y="1400"/>
                      <a:pt x="423" y="1328"/>
                    </a:cubicBezTo>
                    <a:cubicBezTo>
                      <a:pt x="517" y="1255"/>
                      <a:pt x="563" y="1158"/>
                      <a:pt x="563" y="1035"/>
                    </a:cubicBezTo>
                    <a:cubicBezTo>
                      <a:pt x="563" y="948"/>
                      <a:pt x="538" y="876"/>
                      <a:pt x="489" y="818"/>
                    </a:cubicBezTo>
                    <a:cubicBezTo>
                      <a:pt x="439" y="760"/>
                      <a:pt x="373" y="720"/>
                      <a:pt x="291" y="696"/>
                    </a:cubicBezTo>
                    <a:cubicBezTo>
                      <a:pt x="287" y="695"/>
                      <a:pt x="286" y="693"/>
                      <a:pt x="286" y="690"/>
                    </a:cubicBezTo>
                    <a:cubicBezTo>
                      <a:pt x="286" y="690"/>
                      <a:pt x="286" y="690"/>
                      <a:pt x="286" y="690"/>
                    </a:cubicBezTo>
                    <a:cubicBezTo>
                      <a:pt x="286" y="690"/>
                      <a:pt x="286" y="690"/>
                      <a:pt x="286" y="690"/>
                    </a:cubicBezTo>
                    <a:cubicBezTo>
                      <a:pt x="286" y="687"/>
                      <a:pt x="287" y="685"/>
                      <a:pt x="291" y="684"/>
                    </a:cubicBezTo>
                    <a:cubicBezTo>
                      <a:pt x="364" y="654"/>
                      <a:pt x="420" y="613"/>
                      <a:pt x="459" y="559"/>
                    </a:cubicBezTo>
                    <a:cubicBezTo>
                      <a:pt x="498" y="506"/>
                      <a:pt x="518" y="442"/>
                      <a:pt x="518" y="369"/>
                    </a:cubicBezTo>
                    <a:cubicBezTo>
                      <a:pt x="518" y="252"/>
                      <a:pt x="477" y="162"/>
                      <a:pt x="396" y="97"/>
                    </a:cubicBezTo>
                    <a:cubicBezTo>
                      <a:pt x="315" y="32"/>
                      <a:pt x="206" y="0"/>
                      <a:pt x="68" y="0"/>
                    </a:cubicBezTo>
                  </a:path>
                </a:pathLst>
              </a:custGeom>
              <a:solidFill>
                <a:schemeClr val="accent4">
                  <a:lumMod val="50000"/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Freeform 12">
                <a:extLst>
                  <a:ext uri="{FF2B5EF4-FFF2-40B4-BE49-F238E27FC236}">
                    <a16:creationId xmlns:a16="http://schemas.microsoft.com/office/drawing/2014/main" id="{4EB33A4D-96C3-40CE-B2CF-94CDB4A13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0151" y="1833563"/>
                <a:ext cx="2066925" cy="3189288"/>
              </a:xfrm>
              <a:custGeom>
                <a:avLst/>
                <a:gdLst>
                  <a:gd name="T0" fmla="*/ 49 w 952"/>
                  <a:gd name="T1" fmla="*/ 1354 h 1477"/>
                  <a:gd name="T2" fmla="*/ 0 w 952"/>
                  <a:gd name="T3" fmla="*/ 1263 h 1477"/>
                  <a:gd name="T4" fmla="*/ 30 w 952"/>
                  <a:gd name="T5" fmla="*/ 1165 h 1477"/>
                  <a:gd name="T6" fmla="*/ 115 w 952"/>
                  <a:gd name="T7" fmla="*/ 1119 h 1477"/>
                  <a:gd name="T8" fmla="*/ 205 w 952"/>
                  <a:gd name="T9" fmla="*/ 1142 h 1477"/>
                  <a:gd name="T10" fmla="*/ 355 w 952"/>
                  <a:gd name="T11" fmla="*/ 1227 h 1477"/>
                  <a:gd name="T12" fmla="*/ 183 w 952"/>
                  <a:gd name="T13" fmla="*/ 1175 h 1477"/>
                  <a:gd name="T14" fmla="*/ 117 w 952"/>
                  <a:gd name="T15" fmla="*/ 1159 h 1477"/>
                  <a:gd name="T16" fmla="*/ 40 w 952"/>
                  <a:gd name="T17" fmla="*/ 1252 h 1477"/>
                  <a:gd name="T18" fmla="*/ 73 w 952"/>
                  <a:gd name="T19" fmla="*/ 1322 h 1477"/>
                  <a:gd name="T20" fmla="*/ 779 w 952"/>
                  <a:gd name="T21" fmla="*/ 1332 h 1477"/>
                  <a:gd name="T22" fmla="*/ 868 w 952"/>
                  <a:gd name="T23" fmla="*/ 886 h 1477"/>
                  <a:gd name="T24" fmla="*/ 902 w 952"/>
                  <a:gd name="T25" fmla="*/ 865 h 1477"/>
                  <a:gd name="T26" fmla="*/ 804 w 952"/>
                  <a:gd name="T27" fmla="*/ 1364 h 1477"/>
                  <a:gd name="T28" fmla="*/ 505 w 952"/>
                  <a:gd name="T29" fmla="*/ 1242 h 1477"/>
                  <a:gd name="T30" fmla="*/ 500 w 952"/>
                  <a:gd name="T31" fmla="*/ 1203 h 1477"/>
                  <a:gd name="T32" fmla="*/ 635 w 952"/>
                  <a:gd name="T33" fmla="*/ 1040 h 1477"/>
                  <a:gd name="T34" fmla="*/ 372 w 952"/>
                  <a:gd name="T35" fmla="*/ 842 h 1477"/>
                  <a:gd name="T36" fmla="*/ 253 w 952"/>
                  <a:gd name="T37" fmla="*/ 720 h 1477"/>
                  <a:gd name="T38" fmla="*/ 369 w 952"/>
                  <a:gd name="T39" fmla="*/ 596 h 1477"/>
                  <a:gd name="T40" fmla="*/ 549 w 952"/>
                  <a:gd name="T41" fmla="*/ 296 h 1477"/>
                  <a:gd name="T42" fmla="*/ 260 w 952"/>
                  <a:gd name="T43" fmla="*/ 307 h 1477"/>
                  <a:gd name="T44" fmla="*/ 165 w 952"/>
                  <a:gd name="T45" fmla="*/ 332 h 1477"/>
                  <a:gd name="T46" fmla="*/ 46 w 952"/>
                  <a:gd name="T47" fmla="*/ 207 h 1477"/>
                  <a:gd name="T48" fmla="*/ 86 w 952"/>
                  <a:gd name="T49" fmla="*/ 207 h 1477"/>
                  <a:gd name="T50" fmla="*/ 109 w 952"/>
                  <a:gd name="T51" fmla="*/ 262 h 1477"/>
                  <a:gd name="T52" fmla="*/ 179 w 952"/>
                  <a:gd name="T53" fmla="*/ 293 h 1477"/>
                  <a:gd name="T54" fmla="*/ 238 w 952"/>
                  <a:gd name="T55" fmla="*/ 274 h 1477"/>
                  <a:gd name="T56" fmla="*/ 424 w 952"/>
                  <a:gd name="T57" fmla="*/ 216 h 1477"/>
                  <a:gd name="T58" fmla="*/ 631 w 952"/>
                  <a:gd name="T59" fmla="*/ 409 h 1477"/>
                  <a:gd name="T60" fmla="*/ 374 w 952"/>
                  <a:gd name="T61" fmla="*/ 636 h 1477"/>
                  <a:gd name="T62" fmla="*/ 316 w 952"/>
                  <a:gd name="T63" fmla="*/ 664 h 1477"/>
                  <a:gd name="T64" fmla="*/ 316 w 952"/>
                  <a:gd name="T65" fmla="*/ 775 h 1477"/>
                  <a:gd name="T66" fmla="*/ 606 w 952"/>
                  <a:gd name="T67" fmla="*/ 874 h 1477"/>
                  <a:gd name="T68" fmla="*/ 603 w 952"/>
                  <a:gd name="T69" fmla="*/ 1197 h 1477"/>
                  <a:gd name="T70" fmla="*/ 505 w 952"/>
                  <a:gd name="T71" fmla="*/ 1242 h 1477"/>
                  <a:gd name="T72" fmla="*/ 842 w 952"/>
                  <a:gd name="T73" fmla="*/ 851 h 1477"/>
                  <a:gd name="T74" fmla="*/ 654 w 952"/>
                  <a:gd name="T75" fmla="*/ 735 h 1477"/>
                  <a:gd name="T76" fmla="*/ 653 w 952"/>
                  <a:gd name="T77" fmla="*/ 685 h 1477"/>
                  <a:gd name="T78" fmla="*/ 867 w 952"/>
                  <a:gd name="T79" fmla="*/ 389 h 1477"/>
                  <a:gd name="T80" fmla="*/ 839 w 952"/>
                  <a:gd name="T81" fmla="*/ 199 h 1477"/>
                  <a:gd name="T82" fmla="*/ 907 w 952"/>
                  <a:gd name="T83" fmla="*/ 389 h 1477"/>
                  <a:gd name="T84" fmla="*/ 700 w 952"/>
                  <a:gd name="T85" fmla="*/ 708 h 1477"/>
                  <a:gd name="T86" fmla="*/ 871 w 952"/>
                  <a:gd name="T87" fmla="*/ 853 h 1477"/>
                  <a:gd name="T88" fmla="*/ 660 w 952"/>
                  <a:gd name="T89" fmla="*/ 704 h 1477"/>
                  <a:gd name="T90" fmla="*/ 822 w 952"/>
                  <a:gd name="T91" fmla="*/ 196 h 1477"/>
                  <a:gd name="T92" fmla="*/ 779 w 952"/>
                  <a:gd name="T93" fmla="*/ 156 h 1477"/>
                  <a:gd name="T94" fmla="*/ 807 w 952"/>
                  <a:gd name="T95" fmla="*/ 128 h 1477"/>
                  <a:gd name="T96" fmla="*/ 834 w 952"/>
                  <a:gd name="T97" fmla="*/ 192 h 1477"/>
                  <a:gd name="T98" fmla="*/ 86 w 952"/>
                  <a:gd name="T99" fmla="*/ 165 h 1477"/>
                  <a:gd name="T100" fmla="*/ 70 w 952"/>
                  <a:gd name="T101" fmla="*/ 133 h 1477"/>
                  <a:gd name="T102" fmla="*/ 437 w 952"/>
                  <a:gd name="T103" fmla="*/ 0 h 1477"/>
                  <a:gd name="T104" fmla="*/ 771 w 952"/>
                  <a:gd name="T105" fmla="*/ 121 h 1477"/>
                  <a:gd name="T106" fmla="*/ 437 w 952"/>
                  <a:gd name="T107" fmla="*/ 40 h 1477"/>
                  <a:gd name="T108" fmla="*/ 102 w 952"/>
                  <a:gd name="T109" fmla="*/ 157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2" h="1477">
                    <a:moveTo>
                      <a:pt x="446" y="1477"/>
                    </a:moveTo>
                    <a:cubicBezTo>
                      <a:pt x="289" y="1477"/>
                      <a:pt x="155" y="1435"/>
                      <a:pt x="49" y="1354"/>
                    </a:cubicBezTo>
                    <a:cubicBezTo>
                      <a:pt x="20" y="1332"/>
                      <a:pt x="3" y="1302"/>
                      <a:pt x="1" y="1264"/>
                    </a:cubicBezTo>
                    <a:cubicBezTo>
                      <a:pt x="0" y="1263"/>
                      <a:pt x="0" y="1263"/>
                      <a:pt x="0" y="1263"/>
                    </a:cubicBezTo>
                    <a:cubicBezTo>
                      <a:pt x="0" y="1252"/>
                      <a:pt x="0" y="1252"/>
                      <a:pt x="0" y="1252"/>
                    </a:cubicBezTo>
                    <a:cubicBezTo>
                      <a:pt x="0" y="1219"/>
                      <a:pt x="10" y="1190"/>
                      <a:pt x="30" y="1165"/>
                    </a:cubicBezTo>
                    <a:cubicBezTo>
                      <a:pt x="51" y="1139"/>
                      <a:pt x="78" y="1123"/>
                      <a:pt x="113" y="1119"/>
                    </a:cubicBezTo>
                    <a:cubicBezTo>
                      <a:pt x="115" y="1119"/>
                      <a:pt x="115" y="1119"/>
                      <a:pt x="115" y="1119"/>
                    </a:cubicBezTo>
                    <a:cubicBezTo>
                      <a:pt x="128" y="1119"/>
                      <a:pt x="128" y="1119"/>
                      <a:pt x="128" y="1119"/>
                    </a:cubicBezTo>
                    <a:cubicBezTo>
                      <a:pt x="157" y="1119"/>
                      <a:pt x="183" y="1127"/>
                      <a:pt x="205" y="1142"/>
                    </a:cubicBezTo>
                    <a:cubicBezTo>
                      <a:pt x="249" y="1172"/>
                      <a:pt x="294" y="1192"/>
                      <a:pt x="340" y="1203"/>
                    </a:cubicBezTo>
                    <a:cubicBezTo>
                      <a:pt x="350" y="1205"/>
                      <a:pt x="357" y="1216"/>
                      <a:pt x="355" y="1227"/>
                    </a:cubicBezTo>
                    <a:cubicBezTo>
                      <a:pt x="352" y="1238"/>
                      <a:pt x="341" y="1244"/>
                      <a:pt x="331" y="1242"/>
                    </a:cubicBezTo>
                    <a:cubicBezTo>
                      <a:pt x="280" y="1230"/>
                      <a:pt x="230" y="1208"/>
                      <a:pt x="183" y="1175"/>
                    </a:cubicBezTo>
                    <a:cubicBezTo>
                      <a:pt x="166" y="1164"/>
                      <a:pt x="149" y="1159"/>
                      <a:pt x="128" y="1159"/>
                    </a:cubicBezTo>
                    <a:cubicBezTo>
                      <a:pt x="117" y="1159"/>
                      <a:pt x="117" y="1159"/>
                      <a:pt x="117" y="1159"/>
                    </a:cubicBezTo>
                    <a:cubicBezTo>
                      <a:pt x="93" y="1162"/>
                      <a:pt x="75" y="1172"/>
                      <a:pt x="62" y="1189"/>
                    </a:cubicBezTo>
                    <a:cubicBezTo>
                      <a:pt x="47" y="1208"/>
                      <a:pt x="40" y="1228"/>
                      <a:pt x="40" y="1252"/>
                    </a:cubicBezTo>
                    <a:cubicBezTo>
                      <a:pt x="40" y="1262"/>
                      <a:pt x="40" y="1262"/>
                      <a:pt x="40" y="1262"/>
                    </a:cubicBezTo>
                    <a:cubicBezTo>
                      <a:pt x="43" y="1288"/>
                      <a:pt x="53" y="1307"/>
                      <a:pt x="73" y="1322"/>
                    </a:cubicBezTo>
                    <a:cubicBezTo>
                      <a:pt x="172" y="1398"/>
                      <a:pt x="298" y="1437"/>
                      <a:pt x="446" y="1437"/>
                    </a:cubicBezTo>
                    <a:cubicBezTo>
                      <a:pt x="578" y="1437"/>
                      <a:pt x="690" y="1401"/>
                      <a:pt x="779" y="1332"/>
                    </a:cubicBezTo>
                    <a:cubicBezTo>
                      <a:pt x="869" y="1263"/>
                      <a:pt x="912" y="1172"/>
                      <a:pt x="912" y="1055"/>
                    </a:cubicBezTo>
                    <a:cubicBezTo>
                      <a:pt x="912" y="990"/>
                      <a:pt x="898" y="934"/>
                      <a:pt x="868" y="886"/>
                    </a:cubicBezTo>
                    <a:cubicBezTo>
                      <a:pt x="863" y="877"/>
                      <a:pt x="865" y="865"/>
                      <a:pt x="875" y="859"/>
                    </a:cubicBezTo>
                    <a:cubicBezTo>
                      <a:pt x="884" y="853"/>
                      <a:pt x="897" y="856"/>
                      <a:pt x="902" y="865"/>
                    </a:cubicBezTo>
                    <a:cubicBezTo>
                      <a:pt x="936" y="919"/>
                      <a:pt x="952" y="983"/>
                      <a:pt x="952" y="1055"/>
                    </a:cubicBezTo>
                    <a:cubicBezTo>
                      <a:pt x="952" y="1184"/>
                      <a:pt x="902" y="1288"/>
                      <a:pt x="804" y="1364"/>
                    </a:cubicBezTo>
                    <a:cubicBezTo>
                      <a:pt x="707" y="1439"/>
                      <a:pt x="587" y="1477"/>
                      <a:pt x="446" y="1477"/>
                    </a:cubicBezTo>
                    <a:close/>
                    <a:moveTo>
                      <a:pt x="505" y="1242"/>
                    </a:moveTo>
                    <a:cubicBezTo>
                      <a:pt x="496" y="1242"/>
                      <a:pt x="488" y="1236"/>
                      <a:pt x="486" y="1227"/>
                    </a:cubicBezTo>
                    <a:cubicBezTo>
                      <a:pt x="483" y="1216"/>
                      <a:pt x="489" y="1205"/>
                      <a:pt x="500" y="1203"/>
                    </a:cubicBezTo>
                    <a:cubicBezTo>
                      <a:pt x="530" y="1195"/>
                      <a:pt x="557" y="1183"/>
                      <a:pt x="578" y="1166"/>
                    </a:cubicBezTo>
                    <a:cubicBezTo>
                      <a:pt x="616" y="1136"/>
                      <a:pt x="635" y="1095"/>
                      <a:pt x="635" y="1040"/>
                    </a:cubicBezTo>
                    <a:cubicBezTo>
                      <a:pt x="635" y="981"/>
                      <a:pt x="617" y="937"/>
                      <a:pt x="579" y="904"/>
                    </a:cubicBezTo>
                    <a:cubicBezTo>
                      <a:pt x="541" y="871"/>
                      <a:pt x="472" y="851"/>
                      <a:pt x="372" y="842"/>
                    </a:cubicBezTo>
                    <a:cubicBezTo>
                      <a:pt x="339" y="840"/>
                      <a:pt x="311" y="827"/>
                      <a:pt x="288" y="804"/>
                    </a:cubicBezTo>
                    <a:cubicBezTo>
                      <a:pt x="264" y="780"/>
                      <a:pt x="253" y="752"/>
                      <a:pt x="253" y="720"/>
                    </a:cubicBezTo>
                    <a:cubicBezTo>
                      <a:pt x="253" y="688"/>
                      <a:pt x="264" y="660"/>
                      <a:pt x="288" y="636"/>
                    </a:cubicBezTo>
                    <a:cubicBezTo>
                      <a:pt x="310" y="612"/>
                      <a:pt x="338" y="599"/>
                      <a:pt x="369" y="596"/>
                    </a:cubicBezTo>
                    <a:cubicBezTo>
                      <a:pt x="518" y="579"/>
                      <a:pt x="591" y="518"/>
                      <a:pt x="591" y="409"/>
                    </a:cubicBezTo>
                    <a:cubicBezTo>
                      <a:pt x="591" y="360"/>
                      <a:pt x="577" y="323"/>
                      <a:pt x="549" y="296"/>
                    </a:cubicBezTo>
                    <a:cubicBezTo>
                      <a:pt x="520" y="269"/>
                      <a:pt x="479" y="256"/>
                      <a:pt x="425" y="256"/>
                    </a:cubicBezTo>
                    <a:cubicBezTo>
                      <a:pt x="369" y="257"/>
                      <a:pt x="314" y="274"/>
                      <a:pt x="260" y="307"/>
                    </a:cubicBezTo>
                    <a:cubicBezTo>
                      <a:pt x="236" y="324"/>
                      <a:pt x="209" y="333"/>
                      <a:pt x="179" y="333"/>
                    </a:cubicBezTo>
                    <a:cubicBezTo>
                      <a:pt x="165" y="332"/>
                      <a:pt x="165" y="332"/>
                      <a:pt x="165" y="332"/>
                    </a:cubicBezTo>
                    <a:cubicBezTo>
                      <a:pt x="129" y="330"/>
                      <a:pt x="100" y="314"/>
                      <a:pt x="78" y="287"/>
                    </a:cubicBezTo>
                    <a:cubicBezTo>
                      <a:pt x="57" y="264"/>
                      <a:pt x="46" y="237"/>
                      <a:pt x="46" y="207"/>
                    </a:cubicBezTo>
                    <a:cubicBezTo>
                      <a:pt x="46" y="196"/>
                      <a:pt x="55" y="187"/>
                      <a:pt x="66" y="187"/>
                    </a:cubicBezTo>
                    <a:cubicBezTo>
                      <a:pt x="77" y="187"/>
                      <a:pt x="86" y="196"/>
                      <a:pt x="86" y="207"/>
                    </a:cubicBezTo>
                    <a:cubicBezTo>
                      <a:pt x="86" y="227"/>
                      <a:pt x="93" y="245"/>
                      <a:pt x="108" y="260"/>
                    </a:cubicBezTo>
                    <a:cubicBezTo>
                      <a:pt x="109" y="262"/>
                      <a:pt x="109" y="262"/>
                      <a:pt x="109" y="262"/>
                    </a:cubicBezTo>
                    <a:cubicBezTo>
                      <a:pt x="124" y="280"/>
                      <a:pt x="143" y="290"/>
                      <a:pt x="167" y="293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201" y="293"/>
                      <a:pt x="220" y="287"/>
                      <a:pt x="237" y="274"/>
                    </a:cubicBezTo>
                    <a:cubicBezTo>
                      <a:pt x="238" y="274"/>
                      <a:pt x="238" y="274"/>
                      <a:pt x="238" y="274"/>
                    </a:cubicBezTo>
                    <a:cubicBezTo>
                      <a:pt x="298" y="237"/>
                      <a:pt x="361" y="217"/>
                      <a:pt x="424" y="216"/>
                    </a:cubicBezTo>
                    <a:cubicBezTo>
                      <a:pt x="424" y="216"/>
                      <a:pt x="424" y="216"/>
                      <a:pt x="424" y="216"/>
                    </a:cubicBezTo>
                    <a:cubicBezTo>
                      <a:pt x="489" y="216"/>
                      <a:pt x="540" y="233"/>
                      <a:pt x="576" y="267"/>
                    </a:cubicBezTo>
                    <a:cubicBezTo>
                      <a:pt x="612" y="301"/>
                      <a:pt x="631" y="349"/>
                      <a:pt x="631" y="409"/>
                    </a:cubicBezTo>
                    <a:cubicBezTo>
                      <a:pt x="631" y="475"/>
                      <a:pt x="608" y="528"/>
                      <a:pt x="564" y="566"/>
                    </a:cubicBezTo>
                    <a:cubicBezTo>
                      <a:pt x="521" y="603"/>
                      <a:pt x="457" y="626"/>
                      <a:pt x="374" y="636"/>
                    </a:cubicBezTo>
                    <a:cubicBezTo>
                      <a:pt x="373" y="636"/>
                      <a:pt x="373" y="636"/>
                      <a:pt x="373" y="636"/>
                    </a:cubicBezTo>
                    <a:cubicBezTo>
                      <a:pt x="351" y="638"/>
                      <a:pt x="332" y="647"/>
                      <a:pt x="316" y="664"/>
                    </a:cubicBezTo>
                    <a:cubicBezTo>
                      <a:pt x="300" y="680"/>
                      <a:pt x="293" y="699"/>
                      <a:pt x="293" y="720"/>
                    </a:cubicBezTo>
                    <a:cubicBezTo>
                      <a:pt x="293" y="742"/>
                      <a:pt x="300" y="760"/>
                      <a:pt x="316" y="775"/>
                    </a:cubicBezTo>
                    <a:cubicBezTo>
                      <a:pt x="332" y="792"/>
                      <a:pt x="351" y="801"/>
                      <a:pt x="375" y="803"/>
                    </a:cubicBezTo>
                    <a:cubicBezTo>
                      <a:pt x="485" y="812"/>
                      <a:pt x="560" y="835"/>
                      <a:pt x="606" y="874"/>
                    </a:cubicBezTo>
                    <a:cubicBezTo>
                      <a:pt x="651" y="914"/>
                      <a:pt x="675" y="970"/>
                      <a:pt x="675" y="1040"/>
                    </a:cubicBezTo>
                    <a:cubicBezTo>
                      <a:pt x="675" y="1107"/>
                      <a:pt x="651" y="1160"/>
                      <a:pt x="603" y="1197"/>
                    </a:cubicBezTo>
                    <a:cubicBezTo>
                      <a:pt x="577" y="1218"/>
                      <a:pt x="546" y="1233"/>
                      <a:pt x="510" y="1242"/>
                    </a:cubicBezTo>
                    <a:cubicBezTo>
                      <a:pt x="508" y="1242"/>
                      <a:pt x="507" y="1242"/>
                      <a:pt x="505" y="1242"/>
                    </a:cubicBezTo>
                    <a:close/>
                    <a:moveTo>
                      <a:pt x="858" y="858"/>
                    </a:moveTo>
                    <a:cubicBezTo>
                      <a:pt x="852" y="858"/>
                      <a:pt x="846" y="856"/>
                      <a:pt x="842" y="851"/>
                    </a:cubicBezTo>
                    <a:cubicBezTo>
                      <a:pt x="795" y="796"/>
                      <a:pt x="732" y="758"/>
                      <a:pt x="655" y="736"/>
                    </a:cubicBezTo>
                    <a:cubicBezTo>
                      <a:pt x="654" y="735"/>
                      <a:pt x="654" y="735"/>
                      <a:pt x="654" y="735"/>
                    </a:cubicBezTo>
                    <a:cubicBezTo>
                      <a:pt x="642" y="732"/>
                      <a:pt x="635" y="722"/>
                      <a:pt x="635" y="710"/>
                    </a:cubicBezTo>
                    <a:cubicBezTo>
                      <a:pt x="635" y="699"/>
                      <a:pt x="642" y="689"/>
                      <a:pt x="653" y="685"/>
                    </a:cubicBezTo>
                    <a:cubicBezTo>
                      <a:pt x="722" y="657"/>
                      <a:pt x="776" y="618"/>
                      <a:pt x="812" y="568"/>
                    </a:cubicBezTo>
                    <a:cubicBezTo>
                      <a:pt x="848" y="518"/>
                      <a:pt x="867" y="458"/>
                      <a:pt x="867" y="389"/>
                    </a:cubicBezTo>
                    <a:cubicBezTo>
                      <a:pt x="867" y="327"/>
                      <a:pt x="855" y="272"/>
                      <a:pt x="831" y="226"/>
                    </a:cubicBezTo>
                    <a:cubicBezTo>
                      <a:pt x="825" y="216"/>
                      <a:pt x="829" y="204"/>
                      <a:pt x="839" y="199"/>
                    </a:cubicBezTo>
                    <a:cubicBezTo>
                      <a:pt x="849" y="194"/>
                      <a:pt x="861" y="198"/>
                      <a:pt x="866" y="208"/>
                    </a:cubicBezTo>
                    <a:cubicBezTo>
                      <a:pt x="893" y="259"/>
                      <a:pt x="907" y="321"/>
                      <a:pt x="907" y="389"/>
                    </a:cubicBezTo>
                    <a:cubicBezTo>
                      <a:pt x="907" y="466"/>
                      <a:pt x="886" y="534"/>
                      <a:pt x="844" y="591"/>
                    </a:cubicBezTo>
                    <a:cubicBezTo>
                      <a:pt x="809" y="639"/>
                      <a:pt x="761" y="679"/>
                      <a:pt x="700" y="708"/>
                    </a:cubicBezTo>
                    <a:cubicBezTo>
                      <a:pt x="769" y="733"/>
                      <a:pt x="827" y="773"/>
                      <a:pt x="873" y="825"/>
                    </a:cubicBezTo>
                    <a:cubicBezTo>
                      <a:pt x="880" y="833"/>
                      <a:pt x="879" y="846"/>
                      <a:pt x="871" y="853"/>
                    </a:cubicBezTo>
                    <a:cubicBezTo>
                      <a:pt x="867" y="856"/>
                      <a:pt x="862" y="858"/>
                      <a:pt x="858" y="858"/>
                    </a:cubicBezTo>
                    <a:close/>
                    <a:moveTo>
                      <a:pt x="660" y="704"/>
                    </a:moveTo>
                    <a:cubicBezTo>
                      <a:pt x="660" y="704"/>
                      <a:pt x="660" y="704"/>
                      <a:pt x="660" y="704"/>
                    </a:cubicBezTo>
                    <a:close/>
                    <a:moveTo>
                      <a:pt x="822" y="196"/>
                    </a:moveTo>
                    <a:cubicBezTo>
                      <a:pt x="816" y="196"/>
                      <a:pt x="810" y="193"/>
                      <a:pt x="806" y="188"/>
                    </a:cubicBezTo>
                    <a:cubicBezTo>
                      <a:pt x="798" y="177"/>
                      <a:pt x="789" y="166"/>
                      <a:pt x="779" y="156"/>
                    </a:cubicBezTo>
                    <a:cubicBezTo>
                      <a:pt x="771" y="148"/>
                      <a:pt x="771" y="135"/>
                      <a:pt x="779" y="128"/>
                    </a:cubicBezTo>
                    <a:cubicBezTo>
                      <a:pt x="787" y="120"/>
                      <a:pt x="800" y="120"/>
                      <a:pt x="807" y="128"/>
                    </a:cubicBezTo>
                    <a:cubicBezTo>
                      <a:pt x="819" y="139"/>
                      <a:pt x="829" y="151"/>
                      <a:pt x="839" y="164"/>
                    </a:cubicBezTo>
                    <a:cubicBezTo>
                      <a:pt x="845" y="173"/>
                      <a:pt x="843" y="185"/>
                      <a:pt x="834" y="192"/>
                    </a:cubicBezTo>
                    <a:cubicBezTo>
                      <a:pt x="831" y="195"/>
                      <a:pt x="827" y="196"/>
                      <a:pt x="822" y="196"/>
                    </a:cubicBezTo>
                    <a:close/>
                    <a:moveTo>
                      <a:pt x="86" y="165"/>
                    </a:moveTo>
                    <a:cubicBezTo>
                      <a:pt x="81" y="165"/>
                      <a:pt x="77" y="164"/>
                      <a:pt x="74" y="161"/>
                    </a:cubicBezTo>
                    <a:cubicBezTo>
                      <a:pt x="65" y="155"/>
                      <a:pt x="63" y="142"/>
                      <a:pt x="70" y="133"/>
                    </a:cubicBezTo>
                    <a:cubicBezTo>
                      <a:pt x="77" y="123"/>
                      <a:pt x="87" y="114"/>
                      <a:pt x="99" y="106"/>
                    </a:cubicBezTo>
                    <a:cubicBezTo>
                      <a:pt x="204" y="36"/>
                      <a:pt x="318" y="0"/>
                      <a:pt x="437" y="0"/>
                    </a:cubicBezTo>
                    <a:cubicBezTo>
                      <a:pt x="573" y="0"/>
                      <a:pt x="684" y="31"/>
                      <a:pt x="767" y="93"/>
                    </a:cubicBezTo>
                    <a:cubicBezTo>
                      <a:pt x="776" y="99"/>
                      <a:pt x="777" y="112"/>
                      <a:pt x="771" y="121"/>
                    </a:cubicBezTo>
                    <a:cubicBezTo>
                      <a:pt x="764" y="130"/>
                      <a:pt x="752" y="132"/>
                      <a:pt x="743" y="125"/>
                    </a:cubicBezTo>
                    <a:cubicBezTo>
                      <a:pt x="667" y="69"/>
                      <a:pt x="564" y="40"/>
                      <a:pt x="437" y="40"/>
                    </a:cubicBezTo>
                    <a:cubicBezTo>
                      <a:pt x="326" y="40"/>
                      <a:pt x="220" y="73"/>
                      <a:pt x="121" y="139"/>
                    </a:cubicBezTo>
                    <a:cubicBezTo>
                      <a:pt x="113" y="144"/>
                      <a:pt x="107" y="151"/>
                      <a:pt x="102" y="157"/>
                    </a:cubicBezTo>
                    <a:cubicBezTo>
                      <a:pt x="98" y="162"/>
                      <a:pt x="92" y="165"/>
                      <a:pt x="86" y="165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5" name="PA_库_文本框 234">
            <a:extLst>
              <a:ext uri="{FF2B5EF4-FFF2-40B4-BE49-F238E27FC236}">
                <a16:creationId xmlns:a16="http://schemas.microsoft.com/office/drawing/2014/main" id="{D52D4CC6-8BAA-4378-86C7-9173BE8ECD0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773122" y="5034344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36" name="PA_库_文本框 235">
            <a:extLst>
              <a:ext uri="{FF2B5EF4-FFF2-40B4-BE49-F238E27FC236}">
                <a16:creationId xmlns:a16="http://schemas.microsoft.com/office/drawing/2014/main" id="{517E343E-636E-4654-9624-EA61EBC1470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838093" y="5604176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utoUpdateAnimBg="0"/>
      <p:bldP spid="211" grpId="0" autoUpdateAnimBg="0"/>
      <p:bldP spid="222" grpId="0" autoUpdateAnimBg="0"/>
      <p:bldP spid="223" grpId="0" autoUpdateAnimBg="0"/>
      <p:bldP spid="235" grpId="0" autoUpdateAnimBg="0"/>
      <p:bldP spid="2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938878"/>
            <a:ext cx="12064219" cy="1123570"/>
            <a:chOff x="0" y="152400"/>
            <a:chExt cx="12064219" cy="1123570"/>
          </a:xfrm>
        </p:grpSpPr>
        <p:sp>
          <p:nvSpPr>
            <p:cNvPr id="3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椭圆 111"/>
          <p:cNvSpPr/>
          <p:nvPr/>
        </p:nvSpPr>
        <p:spPr>
          <a:xfrm rot="20942295">
            <a:off x="7454829" y="1027699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 rot="20942295">
            <a:off x="9461838" y="1874279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 rot="20942295">
            <a:off x="7656188" y="1396913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5" name="组合 114"/>
          <p:cNvGrpSpPr/>
          <p:nvPr/>
        </p:nvGrpSpPr>
        <p:grpSpPr>
          <a:xfrm rot="20942295">
            <a:off x="9508140" y="2772964"/>
            <a:ext cx="251975" cy="251975"/>
            <a:chOff x="6573135" y="2487386"/>
            <a:chExt cx="406898" cy="406898"/>
          </a:xfrm>
        </p:grpSpPr>
        <p:cxnSp>
          <p:nvCxnSpPr>
            <p:cNvPr id="123" name="直接连接符 12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20942295">
            <a:off x="6539528" y="1699405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121" name="圆角矩形 12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7" name="椭圆 116"/>
          <p:cNvSpPr/>
          <p:nvPr/>
        </p:nvSpPr>
        <p:spPr>
          <a:xfrm rot="20942295" flipV="1">
            <a:off x="9226321" y="2235322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 rot="20942295">
            <a:off x="6542121" y="1187503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 rot="20942295">
            <a:off x="8136266" y="288028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 rot="20942295">
            <a:off x="6992756" y="2160791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 rot="20942295">
            <a:off x="8678127" y="1005137"/>
            <a:ext cx="491792" cy="491792"/>
          </a:xfrm>
          <a:prstGeom prst="ellipse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5966E37B-7D6B-47D1-8651-B6F8984A6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gradFill>
            <a:gsLst>
              <a:gs pos="0">
                <a:srgbClr val="FB9D97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</p:spPr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DA0ECFB8-5446-4CB6-B763-361203EFD34D}"/>
              </a:ext>
            </a:extLst>
          </p:cNvPr>
          <p:cNvGrpSpPr/>
          <p:nvPr/>
        </p:nvGrpSpPr>
        <p:grpSpPr>
          <a:xfrm>
            <a:off x="1244136" y="1387669"/>
            <a:ext cx="1876958" cy="1687319"/>
            <a:chOff x="464032" y="1238329"/>
            <a:chExt cx="4114482" cy="3698774"/>
          </a:xfrm>
        </p:grpSpPr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B3EF7598-EF25-4A02-BCF9-207818160B82}"/>
                </a:ext>
              </a:extLst>
            </p:cNvPr>
            <p:cNvGrpSpPr/>
            <p:nvPr/>
          </p:nvGrpSpPr>
          <p:grpSpPr>
            <a:xfrm>
              <a:off x="1115510" y="1877786"/>
              <a:ext cx="3373016" cy="2556329"/>
              <a:chOff x="1115510" y="1877786"/>
              <a:chExt cx="3373016" cy="2556329"/>
            </a:xfrm>
          </p:grpSpPr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E913DCAE-2696-4C26-93B0-7F7BD5E09E55}"/>
                  </a:ext>
                </a:extLst>
              </p:cNvPr>
              <p:cNvSpPr/>
              <p:nvPr/>
            </p:nvSpPr>
            <p:spPr>
              <a:xfrm>
                <a:off x="1567543" y="1938565"/>
                <a:ext cx="2495550" cy="2495550"/>
              </a:xfrm>
              <a:prstGeom prst="ellipse">
                <a:avLst/>
              </a:prstGeom>
              <a:solidFill>
                <a:srgbClr val="FFDB01"/>
              </a:soli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任意多边形 736">
                <a:extLst>
                  <a:ext uri="{FF2B5EF4-FFF2-40B4-BE49-F238E27FC236}">
                    <a16:creationId xmlns:a16="http://schemas.microsoft.com/office/drawing/2014/main" id="{CFF61CDF-B97B-4076-BD05-07C5146415D0}"/>
                  </a:ext>
                </a:extLst>
              </p:cNvPr>
              <p:cNvSpPr/>
              <p:nvPr/>
            </p:nvSpPr>
            <p:spPr>
              <a:xfrm>
                <a:off x="2554288" y="1895928"/>
                <a:ext cx="1418998" cy="2495550"/>
              </a:xfrm>
              <a:custGeom>
                <a:avLst/>
                <a:gdLst>
                  <a:gd name="connsiteX0" fmla="*/ 171223 w 1418998"/>
                  <a:gd name="connsiteY0" fmla="*/ 0 h 2495550"/>
                  <a:gd name="connsiteX1" fmla="*/ 1418998 w 1418998"/>
                  <a:gd name="connsiteY1" fmla="*/ 1247775 h 2495550"/>
                  <a:gd name="connsiteX2" fmla="*/ 171223 w 1418998"/>
                  <a:gd name="connsiteY2" fmla="*/ 2495550 h 2495550"/>
                  <a:gd name="connsiteX3" fmla="*/ 43645 w 1418998"/>
                  <a:gd name="connsiteY3" fmla="*/ 2489108 h 2495550"/>
                  <a:gd name="connsiteX4" fmla="*/ 0 w 1418998"/>
                  <a:gd name="connsiteY4" fmla="*/ 2482447 h 2495550"/>
                  <a:gd name="connsiteX5" fmla="*/ 65666 w 1418998"/>
                  <a:gd name="connsiteY5" fmla="*/ 2479131 h 2495550"/>
                  <a:gd name="connsiteX6" fmla="*/ 1185863 w 1418998"/>
                  <a:gd name="connsiteY6" fmla="*/ 1237798 h 2495550"/>
                  <a:gd name="connsiteX7" fmla="*/ 189558 w 1418998"/>
                  <a:gd name="connsiteY7" fmla="*/ 15373 h 2495550"/>
                  <a:gd name="connsiteX8" fmla="*/ 109312 w 1418998"/>
                  <a:gd name="connsiteY8" fmla="*/ 3126 h 249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998" h="2495550">
                    <a:moveTo>
                      <a:pt x="171223" y="0"/>
                    </a:moveTo>
                    <a:cubicBezTo>
                      <a:pt x="860350" y="0"/>
                      <a:pt x="1418998" y="558648"/>
                      <a:pt x="1418998" y="1247775"/>
                    </a:cubicBezTo>
                    <a:cubicBezTo>
                      <a:pt x="1418998" y="1936902"/>
                      <a:pt x="860350" y="2495550"/>
                      <a:pt x="171223" y="2495550"/>
                    </a:cubicBezTo>
                    <a:cubicBezTo>
                      <a:pt x="128153" y="2495550"/>
                      <a:pt x="85592" y="2493368"/>
                      <a:pt x="43645" y="2489108"/>
                    </a:cubicBezTo>
                    <a:lnTo>
                      <a:pt x="0" y="2482447"/>
                    </a:lnTo>
                    <a:lnTo>
                      <a:pt x="65666" y="2479131"/>
                    </a:lnTo>
                    <a:cubicBezTo>
                      <a:pt x="694864" y="2415232"/>
                      <a:pt x="1185863" y="1883855"/>
                      <a:pt x="1185863" y="1237798"/>
                    </a:cubicBezTo>
                    <a:cubicBezTo>
                      <a:pt x="1185863" y="634812"/>
                      <a:pt x="758148" y="131724"/>
                      <a:pt x="189558" y="15373"/>
                    </a:cubicBezTo>
                    <a:lnTo>
                      <a:pt x="109312" y="3126"/>
                    </a:lnTo>
                    <a:close/>
                  </a:path>
                </a:pathLst>
              </a:cu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6A7AD268-CE00-4092-A0CD-55926831D34C}"/>
                  </a:ext>
                </a:extLst>
              </p:cNvPr>
              <p:cNvSpPr/>
              <p:nvPr/>
            </p:nvSpPr>
            <p:spPr>
              <a:xfrm>
                <a:off x="1451428" y="1877786"/>
                <a:ext cx="2495550" cy="2495550"/>
              </a:xfrm>
              <a:prstGeom prst="ellipse">
                <a:avLst/>
              </a:prstGeom>
              <a:noFill/>
              <a:ln w="666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7D075CB9-2DCB-48AE-B270-6CE5007AA9B3}"/>
                  </a:ext>
                </a:extLst>
              </p:cNvPr>
              <p:cNvGrpSpPr/>
              <p:nvPr/>
            </p:nvGrpSpPr>
            <p:grpSpPr>
              <a:xfrm>
                <a:off x="1115510" y="2753872"/>
                <a:ext cx="3373016" cy="1202032"/>
                <a:chOff x="1115510" y="5439922"/>
                <a:chExt cx="3373016" cy="1202032"/>
              </a:xfrm>
            </p:grpSpPr>
            <p:sp>
              <p:nvSpPr>
                <p:cNvPr id="169" name="弧形 168">
                  <a:extLst>
                    <a:ext uri="{FF2B5EF4-FFF2-40B4-BE49-F238E27FC236}">
                      <a16:creationId xmlns:a16="http://schemas.microsoft.com/office/drawing/2014/main" id="{1AC68FE4-2C7C-49BB-B71F-CCA2EC4273FB}"/>
                    </a:ext>
                  </a:extLst>
                </p:cNvPr>
                <p:cNvSpPr/>
                <p:nvPr/>
              </p:nvSpPr>
              <p:spPr>
                <a:xfrm rot="20304375">
                  <a:off x="1115510" y="5439922"/>
                  <a:ext cx="3373016" cy="1202032"/>
                </a:xfrm>
                <a:prstGeom prst="arc">
                  <a:avLst>
                    <a:gd name="adj1" fmla="val 11137812"/>
                    <a:gd name="adj2" fmla="val 11876596"/>
                  </a:avLst>
                </a:prstGeom>
                <a:noFill/>
                <a:ln w="666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弧形 169">
                  <a:extLst>
                    <a:ext uri="{FF2B5EF4-FFF2-40B4-BE49-F238E27FC236}">
                      <a16:creationId xmlns:a16="http://schemas.microsoft.com/office/drawing/2014/main" id="{566D9C08-577E-4423-87C9-20BD24D7929C}"/>
                    </a:ext>
                  </a:extLst>
                </p:cNvPr>
                <p:cNvSpPr/>
                <p:nvPr/>
              </p:nvSpPr>
              <p:spPr>
                <a:xfrm rot="20304375">
                  <a:off x="1115510" y="5439922"/>
                  <a:ext cx="3373016" cy="1202032"/>
                </a:xfrm>
                <a:prstGeom prst="arc">
                  <a:avLst>
                    <a:gd name="adj1" fmla="val 20501964"/>
                    <a:gd name="adj2" fmla="val 10793822"/>
                  </a:avLst>
                </a:prstGeom>
                <a:noFill/>
                <a:ln w="666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919D3C83-92A2-4A60-83FA-A52FDC59289B}"/>
                  </a:ext>
                </a:extLst>
              </p:cNvPr>
              <p:cNvSpPr/>
              <p:nvPr/>
            </p:nvSpPr>
            <p:spPr>
              <a:xfrm>
                <a:off x="2077989" y="2757669"/>
                <a:ext cx="399740" cy="399740"/>
              </a:xfrm>
              <a:prstGeom prst="ellipse">
                <a:avLst/>
              </a:pr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CB0E6AAD-8C50-4D83-9EA3-40447AA1E6F9}"/>
                  </a:ext>
                </a:extLst>
              </p:cNvPr>
              <p:cNvSpPr/>
              <p:nvPr/>
            </p:nvSpPr>
            <p:spPr>
              <a:xfrm>
                <a:off x="3105425" y="3375484"/>
                <a:ext cx="212962" cy="212962"/>
              </a:xfrm>
              <a:prstGeom prst="ellipse">
                <a:avLst/>
              </a:pr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18D8712F-7AB5-4BB6-9625-B4C4ED149BB4}"/>
                  </a:ext>
                </a:extLst>
              </p:cNvPr>
              <p:cNvSpPr/>
              <p:nvPr/>
            </p:nvSpPr>
            <p:spPr>
              <a:xfrm>
                <a:off x="3450046" y="2400300"/>
                <a:ext cx="149860" cy="149860"/>
              </a:xfrm>
              <a:prstGeom prst="ellipse">
                <a:avLst/>
              </a:prstGeom>
              <a:solidFill>
                <a:srgbClr val="FFDB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E8C8CA6B-DC58-4593-A132-955AB690EFFF}"/>
                  </a:ext>
                </a:extLst>
              </p:cNvPr>
              <p:cNvSpPr/>
              <p:nvPr/>
            </p:nvSpPr>
            <p:spPr>
              <a:xfrm>
                <a:off x="3585029" y="2799806"/>
                <a:ext cx="232227" cy="232227"/>
              </a:xfrm>
              <a:prstGeom prst="ellipse">
                <a:avLst/>
              </a:pr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C950E078-5A57-4FA7-B914-F96589FFADB3}"/>
                </a:ext>
              </a:extLst>
            </p:cNvPr>
            <p:cNvGrpSpPr/>
            <p:nvPr/>
          </p:nvGrpSpPr>
          <p:grpSpPr>
            <a:xfrm>
              <a:off x="464032" y="1238329"/>
              <a:ext cx="4114482" cy="3698774"/>
              <a:chOff x="464032" y="1238329"/>
              <a:chExt cx="4114482" cy="3698774"/>
            </a:xfrm>
          </p:grpSpPr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1609F9E8-958C-4C5A-8EF0-0BD54B684CB6}"/>
                  </a:ext>
                </a:extLst>
              </p:cNvPr>
              <p:cNvSpPr/>
              <p:nvPr/>
            </p:nvSpPr>
            <p:spPr>
              <a:xfrm rot="20942295">
                <a:off x="1682678" y="125629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F73F43BF-C917-4517-99E7-A94199F64CE2}"/>
                  </a:ext>
                </a:extLst>
              </p:cNvPr>
              <p:cNvSpPr/>
              <p:nvPr/>
            </p:nvSpPr>
            <p:spPr>
              <a:xfrm rot="20942295">
                <a:off x="3689687" y="2102878"/>
                <a:ext cx="145275" cy="152922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9E928E19-61AC-4627-8FF8-C5B94C05325C}"/>
                  </a:ext>
                </a:extLst>
              </p:cNvPr>
              <p:cNvSpPr/>
              <p:nvPr/>
            </p:nvSpPr>
            <p:spPr>
              <a:xfrm rot="20942295">
                <a:off x="188403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37" name="组合 136">
                <a:extLst>
                  <a:ext uri="{FF2B5EF4-FFF2-40B4-BE49-F238E27FC236}">
                    <a16:creationId xmlns:a16="http://schemas.microsoft.com/office/drawing/2014/main" id="{2DB25CBD-DBCA-41F6-B4B5-6FF29499276F}"/>
                  </a:ext>
                </a:extLst>
              </p:cNvPr>
              <p:cNvGrpSpPr/>
              <p:nvPr/>
            </p:nvGrpSpPr>
            <p:grpSpPr>
              <a:xfrm rot="20942295">
                <a:off x="432653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53" name="直接连接符 152">
                  <a:extLst>
                    <a:ext uri="{FF2B5EF4-FFF2-40B4-BE49-F238E27FC236}">
                      <a16:creationId xmlns:a16="http://schemas.microsoft.com/office/drawing/2014/main" id="{90A41DEB-7A93-4C2C-9DBF-9E759FF24434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>
                  <a:extLst>
                    <a:ext uri="{FF2B5EF4-FFF2-40B4-BE49-F238E27FC236}">
                      <a16:creationId xmlns:a16="http://schemas.microsoft.com/office/drawing/2014/main" id="{B75269A3-1126-4881-A297-AB6A6A882E84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>
                  <a:extLst>
                    <a:ext uri="{FF2B5EF4-FFF2-40B4-BE49-F238E27FC236}">
                      <a16:creationId xmlns:a16="http://schemas.microsoft.com/office/drawing/2014/main" id="{AAE29695-3746-4911-BD6B-E447F7E96484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>
                  <a:extLst>
                    <a:ext uri="{FF2B5EF4-FFF2-40B4-BE49-F238E27FC236}">
                      <a16:creationId xmlns:a16="http://schemas.microsoft.com/office/drawing/2014/main" id="{B389111B-BA58-4EC0-B0E4-4E76E8EC5342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>
                  <a:extLst>
                    <a:ext uri="{FF2B5EF4-FFF2-40B4-BE49-F238E27FC236}">
                      <a16:creationId xmlns:a16="http://schemas.microsoft.com/office/drawing/2014/main" id="{74C98F1C-4D31-4D69-B844-ADAAA5C635B2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>
                  <a:extLst>
                    <a:ext uri="{FF2B5EF4-FFF2-40B4-BE49-F238E27FC236}">
                      <a16:creationId xmlns:a16="http://schemas.microsoft.com/office/drawing/2014/main" id="{70B4E0CA-C5BE-4BC7-AF88-56CD9D1D7256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>
                  <a:extLst>
                    <a:ext uri="{FF2B5EF4-FFF2-40B4-BE49-F238E27FC236}">
                      <a16:creationId xmlns:a16="http://schemas.microsoft.com/office/drawing/2014/main" id="{0B41B46F-BD7B-49C4-8259-EFB64026D8A6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>
                  <a:extLst>
                    <a:ext uri="{FF2B5EF4-FFF2-40B4-BE49-F238E27FC236}">
                      <a16:creationId xmlns:a16="http://schemas.microsoft.com/office/drawing/2014/main" id="{110F5D74-48C2-4D2E-80A4-805D891E6A65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组合 137">
                <a:extLst>
                  <a:ext uri="{FF2B5EF4-FFF2-40B4-BE49-F238E27FC236}">
                    <a16:creationId xmlns:a16="http://schemas.microsoft.com/office/drawing/2014/main" id="{445086AA-51D6-4121-9F83-7975C64118B9}"/>
                  </a:ext>
                </a:extLst>
              </p:cNvPr>
              <p:cNvGrpSpPr/>
              <p:nvPr/>
            </p:nvGrpSpPr>
            <p:grpSpPr>
              <a:xfrm rot="20942295">
                <a:off x="767378" y="2499503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151" name="圆角矩形 769">
                  <a:extLst>
                    <a:ext uri="{FF2B5EF4-FFF2-40B4-BE49-F238E27FC236}">
                      <a16:creationId xmlns:a16="http://schemas.microsoft.com/office/drawing/2014/main" id="{8B37B3E6-7F7E-4046-8397-D431A92D9E83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圆角矩形 770">
                  <a:extLst>
                    <a:ext uri="{FF2B5EF4-FFF2-40B4-BE49-F238E27FC236}">
                      <a16:creationId xmlns:a16="http://schemas.microsoft.com/office/drawing/2014/main" id="{F0ADE481-B1FE-4C8E-A80F-17FB606C7E83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49448856-B5EA-47DD-8C82-FF2DCAA5C215}"/>
                  </a:ext>
                </a:extLst>
              </p:cNvPr>
              <p:cNvSpPr/>
              <p:nvPr/>
            </p:nvSpPr>
            <p:spPr>
              <a:xfrm rot="20942295" flipV="1">
                <a:off x="3454170" y="2463921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3B1D2BF4-A55F-4FB7-8D0D-237BB0955481}"/>
                  </a:ext>
                </a:extLst>
              </p:cNvPr>
              <p:cNvSpPr/>
              <p:nvPr/>
            </p:nvSpPr>
            <p:spPr>
              <a:xfrm rot="20942295">
                <a:off x="903320" y="183520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CA37B3A9-E435-4BE7-B502-E5EA11BA4C1D}"/>
                  </a:ext>
                </a:extLst>
              </p:cNvPr>
              <p:cNvSpPr/>
              <p:nvPr/>
            </p:nvSpPr>
            <p:spPr>
              <a:xfrm rot="20942295">
                <a:off x="2364115" y="3108881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FB0285C7-0DFF-46CA-8153-A21A068F4331}"/>
                  </a:ext>
                </a:extLst>
              </p:cNvPr>
              <p:cNvSpPr/>
              <p:nvPr/>
            </p:nvSpPr>
            <p:spPr>
              <a:xfrm rot="20942295">
                <a:off x="1220605" y="2389390"/>
                <a:ext cx="227838" cy="227838"/>
              </a:xfrm>
              <a:prstGeom prst="ellipse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D0687311-D145-4C04-A7C7-35B87E539F3C}"/>
                  </a:ext>
                </a:extLst>
              </p:cNvPr>
              <p:cNvSpPr/>
              <p:nvPr/>
            </p:nvSpPr>
            <p:spPr>
              <a:xfrm rot="20942295">
                <a:off x="2902187" y="1238329"/>
                <a:ext cx="447711" cy="447711"/>
              </a:xfrm>
              <a:prstGeom prst="ellipse">
                <a:avLst/>
              </a:prstGeom>
              <a:noFill/>
              <a:ln w="57150">
                <a:solidFill>
                  <a:srgbClr val="FFDB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44" name="组合 143">
                <a:extLst>
                  <a:ext uri="{FF2B5EF4-FFF2-40B4-BE49-F238E27FC236}">
                    <a16:creationId xmlns:a16="http://schemas.microsoft.com/office/drawing/2014/main" id="{32F698BA-48F8-4552-A78D-9E2559A36E28}"/>
                  </a:ext>
                </a:extLst>
              </p:cNvPr>
              <p:cNvGrpSpPr/>
              <p:nvPr/>
            </p:nvGrpSpPr>
            <p:grpSpPr>
              <a:xfrm rot="3840067">
                <a:off x="29112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145" name="椭圆 144">
                  <a:extLst>
                    <a:ext uri="{FF2B5EF4-FFF2-40B4-BE49-F238E27FC236}">
                      <a16:creationId xmlns:a16="http://schemas.microsoft.com/office/drawing/2014/main" id="{B95F2372-C612-4BB1-9D31-602A94A8F702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571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3B06E359-2A8C-4C5C-9D5B-EAF2169ACEEB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47BEFE"/>
                </a:solidFill>
                <a:ln w="476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47" name="组合 146">
                  <a:extLst>
                    <a:ext uri="{FF2B5EF4-FFF2-40B4-BE49-F238E27FC236}">
                      <a16:creationId xmlns:a16="http://schemas.microsoft.com/office/drawing/2014/main" id="{326024E4-24DF-4636-9989-77D2B570858D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149" name="圆角矩形 779">
                    <a:extLst>
                      <a:ext uri="{FF2B5EF4-FFF2-40B4-BE49-F238E27FC236}">
                        <a16:creationId xmlns:a16="http://schemas.microsoft.com/office/drawing/2014/main" id="{BBCAD2DF-3321-405A-B956-748AF19C2D5A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圆角矩形 780">
                    <a:extLst>
                      <a:ext uri="{FF2B5EF4-FFF2-40B4-BE49-F238E27FC236}">
                        <a16:creationId xmlns:a16="http://schemas.microsoft.com/office/drawing/2014/main" id="{CE86E2BE-241E-4CBD-99D3-4168F9BD71B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8" name="椭圆 147">
                  <a:extLst>
                    <a:ext uri="{FF2B5EF4-FFF2-40B4-BE49-F238E27FC236}">
                      <a16:creationId xmlns:a16="http://schemas.microsoft.com/office/drawing/2014/main" id="{8B71F96F-FFDB-4CBD-90BA-18674D1205DB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476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0CBAC6C6-3EB3-4803-81B9-E8FE346CD786}"/>
              </a:ext>
            </a:extLst>
          </p:cNvPr>
          <p:cNvGrpSpPr/>
          <p:nvPr/>
        </p:nvGrpSpPr>
        <p:grpSpPr>
          <a:xfrm>
            <a:off x="4696771" y="928337"/>
            <a:ext cx="3037816" cy="2730890"/>
            <a:chOff x="7455382" y="1238329"/>
            <a:chExt cx="4114482" cy="3698774"/>
          </a:xfrm>
        </p:grpSpPr>
        <p:grpSp>
          <p:nvGrpSpPr>
            <p:cNvPr id="172" name="组合 171">
              <a:extLst>
                <a:ext uri="{FF2B5EF4-FFF2-40B4-BE49-F238E27FC236}">
                  <a16:creationId xmlns:a16="http://schemas.microsoft.com/office/drawing/2014/main" id="{620DF71A-D923-4032-9D56-6338A5C2F52A}"/>
                </a:ext>
              </a:extLst>
            </p:cNvPr>
            <p:cNvGrpSpPr/>
            <p:nvPr/>
          </p:nvGrpSpPr>
          <p:grpSpPr>
            <a:xfrm>
              <a:off x="7744910" y="1877786"/>
              <a:ext cx="3373016" cy="2556329"/>
              <a:chOff x="1115510" y="1877786"/>
              <a:chExt cx="3373016" cy="2556329"/>
            </a:xfrm>
          </p:grpSpPr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id="{46057B80-FC62-4B4B-A084-50951ABCA8B9}"/>
                  </a:ext>
                </a:extLst>
              </p:cNvPr>
              <p:cNvSpPr/>
              <p:nvPr/>
            </p:nvSpPr>
            <p:spPr>
              <a:xfrm>
                <a:off x="1567543" y="1938565"/>
                <a:ext cx="2495550" cy="2495550"/>
              </a:xfrm>
              <a:prstGeom prst="ellipse">
                <a:avLst/>
              </a:prstGeom>
              <a:solidFill>
                <a:srgbClr val="FB9D97"/>
              </a:soli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任意多边形 745">
                <a:extLst>
                  <a:ext uri="{FF2B5EF4-FFF2-40B4-BE49-F238E27FC236}">
                    <a16:creationId xmlns:a16="http://schemas.microsoft.com/office/drawing/2014/main" id="{5D94D2DE-3A93-492E-AD98-DB7DBF7E958F}"/>
                  </a:ext>
                </a:extLst>
              </p:cNvPr>
              <p:cNvSpPr/>
              <p:nvPr/>
            </p:nvSpPr>
            <p:spPr>
              <a:xfrm>
                <a:off x="2554288" y="1895928"/>
                <a:ext cx="1418998" cy="2495550"/>
              </a:xfrm>
              <a:custGeom>
                <a:avLst/>
                <a:gdLst>
                  <a:gd name="connsiteX0" fmla="*/ 171223 w 1418998"/>
                  <a:gd name="connsiteY0" fmla="*/ 0 h 2495550"/>
                  <a:gd name="connsiteX1" fmla="*/ 1418998 w 1418998"/>
                  <a:gd name="connsiteY1" fmla="*/ 1247775 h 2495550"/>
                  <a:gd name="connsiteX2" fmla="*/ 171223 w 1418998"/>
                  <a:gd name="connsiteY2" fmla="*/ 2495550 h 2495550"/>
                  <a:gd name="connsiteX3" fmla="*/ 43645 w 1418998"/>
                  <a:gd name="connsiteY3" fmla="*/ 2489108 h 2495550"/>
                  <a:gd name="connsiteX4" fmla="*/ 0 w 1418998"/>
                  <a:gd name="connsiteY4" fmla="*/ 2482447 h 2495550"/>
                  <a:gd name="connsiteX5" fmla="*/ 65666 w 1418998"/>
                  <a:gd name="connsiteY5" fmla="*/ 2479131 h 2495550"/>
                  <a:gd name="connsiteX6" fmla="*/ 1185863 w 1418998"/>
                  <a:gd name="connsiteY6" fmla="*/ 1237798 h 2495550"/>
                  <a:gd name="connsiteX7" fmla="*/ 189558 w 1418998"/>
                  <a:gd name="connsiteY7" fmla="*/ 15373 h 2495550"/>
                  <a:gd name="connsiteX8" fmla="*/ 109312 w 1418998"/>
                  <a:gd name="connsiteY8" fmla="*/ 3126 h 249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998" h="2495550">
                    <a:moveTo>
                      <a:pt x="171223" y="0"/>
                    </a:moveTo>
                    <a:cubicBezTo>
                      <a:pt x="860350" y="0"/>
                      <a:pt x="1418998" y="558648"/>
                      <a:pt x="1418998" y="1247775"/>
                    </a:cubicBezTo>
                    <a:cubicBezTo>
                      <a:pt x="1418998" y="1936902"/>
                      <a:pt x="860350" y="2495550"/>
                      <a:pt x="171223" y="2495550"/>
                    </a:cubicBezTo>
                    <a:cubicBezTo>
                      <a:pt x="128153" y="2495550"/>
                      <a:pt x="85592" y="2493368"/>
                      <a:pt x="43645" y="2489108"/>
                    </a:cubicBezTo>
                    <a:lnTo>
                      <a:pt x="0" y="2482447"/>
                    </a:lnTo>
                    <a:lnTo>
                      <a:pt x="65666" y="2479131"/>
                    </a:lnTo>
                    <a:cubicBezTo>
                      <a:pt x="694864" y="2415232"/>
                      <a:pt x="1185863" y="1883855"/>
                      <a:pt x="1185863" y="1237798"/>
                    </a:cubicBezTo>
                    <a:cubicBezTo>
                      <a:pt x="1185863" y="634812"/>
                      <a:pt x="758148" y="131724"/>
                      <a:pt x="189558" y="15373"/>
                    </a:cubicBezTo>
                    <a:lnTo>
                      <a:pt x="109312" y="3126"/>
                    </a:lnTo>
                    <a:close/>
                  </a:path>
                </a:pathLst>
              </a:custGeom>
              <a:solidFill>
                <a:srgbClr val="7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36051A36-769A-471C-8120-E2F80D656837}"/>
                  </a:ext>
                </a:extLst>
              </p:cNvPr>
              <p:cNvSpPr/>
              <p:nvPr/>
            </p:nvSpPr>
            <p:spPr>
              <a:xfrm>
                <a:off x="1451428" y="1877786"/>
                <a:ext cx="2495550" cy="2495550"/>
              </a:xfrm>
              <a:prstGeom prst="ellipse">
                <a:avLst/>
              </a:prstGeom>
              <a:noFill/>
              <a:ln w="6667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02" name="组合 201">
                <a:extLst>
                  <a:ext uri="{FF2B5EF4-FFF2-40B4-BE49-F238E27FC236}">
                    <a16:creationId xmlns:a16="http://schemas.microsoft.com/office/drawing/2014/main" id="{4C33899D-6A93-4100-841D-29B4596BEA3C}"/>
                  </a:ext>
                </a:extLst>
              </p:cNvPr>
              <p:cNvGrpSpPr/>
              <p:nvPr/>
            </p:nvGrpSpPr>
            <p:grpSpPr>
              <a:xfrm>
                <a:off x="1115510" y="2753872"/>
                <a:ext cx="3373016" cy="1202032"/>
                <a:chOff x="1115510" y="5439922"/>
                <a:chExt cx="3373016" cy="1202032"/>
              </a:xfrm>
            </p:grpSpPr>
            <p:sp>
              <p:nvSpPr>
                <p:cNvPr id="207" name="弧形 206">
                  <a:extLst>
                    <a:ext uri="{FF2B5EF4-FFF2-40B4-BE49-F238E27FC236}">
                      <a16:creationId xmlns:a16="http://schemas.microsoft.com/office/drawing/2014/main" id="{604600DF-91E9-48F6-9888-B667BD4FC57D}"/>
                    </a:ext>
                  </a:extLst>
                </p:cNvPr>
                <p:cNvSpPr/>
                <p:nvPr/>
              </p:nvSpPr>
              <p:spPr>
                <a:xfrm rot="20304375">
                  <a:off x="1115510" y="5439922"/>
                  <a:ext cx="3373016" cy="1202032"/>
                </a:xfrm>
                <a:prstGeom prst="arc">
                  <a:avLst>
                    <a:gd name="adj1" fmla="val 11137812"/>
                    <a:gd name="adj2" fmla="val 11876596"/>
                  </a:avLst>
                </a:prstGeom>
                <a:noFill/>
                <a:ln w="6667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弧形 207">
                  <a:extLst>
                    <a:ext uri="{FF2B5EF4-FFF2-40B4-BE49-F238E27FC236}">
                      <a16:creationId xmlns:a16="http://schemas.microsoft.com/office/drawing/2014/main" id="{62A919C6-E277-49C1-9745-E1DBEF315D61}"/>
                    </a:ext>
                  </a:extLst>
                </p:cNvPr>
                <p:cNvSpPr/>
                <p:nvPr/>
              </p:nvSpPr>
              <p:spPr>
                <a:xfrm rot="20304375">
                  <a:off x="1115510" y="5439922"/>
                  <a:ext cx="3373016" cy="1202032"/>
                </a:xfrm>
                <a:prstGeom prst="arc">
                  <a:avLst>
                    <a:gd name="adj1" fmla="val 20501964"/>
                    <a:gd name="adj2" fmla="val 10793822"/>
                  </a:avLst>
                </a:prstGeom>
                <a:noFill/>
                <a:ln w="6667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475C427B-8AA3-46A0-B479-A4A7C7714451}"/>
                  </a:ext>
                </a:extLst>
              </p:cNvPr>
              <p:cNvSpPr/>
              <p:nvPr/>
            </p:nvSpPr>
            <p:spPr>
              <a:xfrm>
                <a:off x="2077989" y="2757669"/>
                <a:ext cx="399740" cy="399740"/>
              </a:xfrm>
              <a:prstGeom prst="ellipse">
                <a:avLst/>
              </a:prstGeom>
              <a:solidFill>
                <a:srgbClr val="7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7F5013B1-3C26-4F5C-A7A9-06F836B16FF7}"/>
                  </a:ext>
                </a:extLst>
              </p:cNvPr>
              <p:cNvSpPr/>
              <p:nvPr/>
            </p:nvSpPr>
            <p:spPr>
              <a:xfrm>
                <a:off x="3105425" y="3375484"/>
                <a:ext cx="212962" cy="212962"/>
              </a:xfrm>
              <a:prstGeom prst="ellipse">
                <a:avLst/>
              </a:prstGeom>
              <a:solidFill>
                <a:srgbClr val="7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id="{868D717B-3BFB-42B8-8866-9CA4479DA724}"/>
                  </a:ext>
                </a:extLst>
              </p:cNvPr>
              <p:cNvSpPr/>
              <p:nvPr/>
            </p:nvSpPr>
            <p:spPr>
              <a:xfrm>
                <a:off x="3450046" y="2400300"/>
                <a:ext cx="149860" cy="14986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7FB3AC17-CF7E-48DB-9262-E327AA2BD60A}"/>
                  </a:ext>
                </a:extLst>
              </p:cNvPr>
              <p:cNvSpPr/>
              <p:nvPr/>
            </p:nvSpPr>
            <p:spPr>
              <a:xfrm>
                <a:off x="3585029" y="2799806"/>
                <a:ext cx="232227" cy="232227"/>
              </a:xfrm>
              <a:prstGeom prst="ellipse">
                <a:avLst/>
              </a:prstGeom>
              <a:solidFill>
                <a:srgbClr val="7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09D81232-4567-45AB-A3F0-29FBD8192363}"/>
                </a:ext>
              </a:extLst>
            </p:cNvPr>
            <p:cNvGrpSpPr/>
            <p:nvPr/>
          </p:nvGrpSpPr>
          <p:grpSpPr>
            <a:xfrm>
              <a:off x="7455382" y="1238329"/>
              <a:ext cx="4114482" cy="3698774"/>
              <a:chOff x="7455382" y="1238329"/>
              <a:chExt cx="4114482" cy="3698774"/>
            </a:xfrm>
          </p:grpSpPr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25D4ED57-1140-47A3-BF18-A20675EC7A85}"/>
                  </a:ext>
                </a:extLst>
              </p:cNvPr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78CC2FEE-DFA4-486D-85B1-52266D1DA778}"/>
                  </a:ext>
                </a:extLst>
              </p:cNvPr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BD4C5A9C-A7B0-4CA7-8CB3-DD488B562489}"/>
                  </a:ext>
                </a:extLst>
              </p:cNvPr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77" name="组合 176">
                <a:extLst>
                  <a:ext uri="{FF2B5EF4-FFF2-40B4-BE49-F238E27FC236}">
                    <a16:creationId xmlns:a16="http://schemas.microsoft.com/office/drawing/2014/main" id="{C5CE7680-CC7C-4299-821F-22C534E107CB}"/>
                  </a:ext>
                </a:extLst>
              </p:cNvPr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91" name="直接连接符 190">
                  <a:extLst>
                    <a:ext uri="{FF2B5EF4-FFF2-40B4-BE49-F238E27FC236}">
                      <a16:creationId xmlns:a16="http://schemas.microsoft.com/office/drawing/2014/main" id="{CB27BA59-1B5F-4EDE-AD17-4CC5498181F6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接连接符 191">
                  <a:extLst>
                    <a:ext uri="{FF2B5EF4-FFF2-40B4-BE49-F238E27FC236}">
                      <a16:creationId xmlns:a16="http://schemas.microsoft.com/office/drawing/2014/main" id="{F16A969D-A050-4F01-A9C1-454379AA6CA6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接连接符 192">
                  <a:extLst>
                    <a:ext uri="{FF2B5EF4-FFF2-40B4-BE49-F238E27FC236}">
                      <a16:creationId xmlns:a16="http://schemas.microsoft.com/office/drawing/2014/main" id="{9A1DFB43-B982-45C8-B3FC-6608372A9D27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接连接符 193">
                  <a:extLst>
                    <a:ext uri="{FF2B5EF4-FFF2-40B4-BE49-F238E27FC236}">
                      <a16:creationId xmlns:a16="http://schemas.microsoft.com/office/drawing/2014/main" id="{033A1A00-EECA-4265-8EE1-71507F6DF599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>
                  <a:extLst>
                    <a:ext uri="{FF2B5EF4-FFF2-40B4-BE49-F238E27FC236}">
                      <a16:creationId xmlns:a16="http://schemas.microsoft.com/office/drawing/2014/main" id="{522E2BBE-8C22-44A1-AAA3-1A47E7750144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>
                  <a:extLst>
                    <a:ext uri="{FF2B5EF4-FFF2-40B4-BE49-F238E27FC236}">
                      <a16:creationId xmlns:a16="http://schemas.microsoft.com/office/drawing/2014/main" id="{85D6A115-AC24-4D21-BE23-D7E5F7A8DEE2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接连接符 196">
                  <a:extLst>
                    <a:ext uri="{FF2B5EF4-FFF2-40B4-BE49-F238E27FC236}">
                      <a16:creationId xmlns:a16="http://schemas.microsoft.com/office/drawing/2014/main" id="{E0D33B91-43A7-410F-8202-18EFE8820BAF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>
                  <a:extLst>
                    <a:ext uri="{FF2B5EF4-FFF2-40B4-BE49-F238E27FC236}">
                      <a16:creationId xmlns:a16="http://schemas.microsoft.com/office/drawing/2014/main" id="{CB2B419F-F20C-4A1A-AF0D-240091305368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组合 177">
                <a:extLst>
                  <a:ext uri="{FF2B5EF4-FFF2-40B4-BE49-F238E27FC236}">
                    <a16:creationId xmlns:a16="http://schemas.microsoft.com/office/drawing/2014/main" id="{D4CC7DF4-6641-438D-ACF6-F56673649B8C}"/>
                  </a:ext>
                </a:extLst>
              </p:cNvPr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89" name="圆角矩形 800">
                  <a:extLst>
                    <a:ext uri="{FF2B5EF4-FFF2-40B4-BE49-F238E27FC236}">
                      <a16:creationId xmlns:a16="http://schemas.microsoft.com/office/drawing/2014/main" id="{CBE2D4D5-60F0-4187-8472-DFE5EB25F159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圆角矩形 801">
                  <a:extLst>
                    <a:ext uri="{FF2B5EF4-FFF2-40B4-BE49-F238E27FC236}">
                      <a16:creationId xmlns:a16="http://schemas.microsoft.com/office/drawing/2014/main" id="{8670EA81-1D22-4C67-97F2-886F315F7626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CAA6E05-0CEB-4A5B-89CC-9A663FD824BA}"/>
                  </a:ext>
                </a:extLst>
              </p:cNvPr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476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9254B954-F68E-4E0F-96DF-4F59D628BA05}"/>
                  </a:ext>
                </a:extLst>
              </p:cNvPr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EC50F2F3-90C2-4E48-B675-A3577250470E}"/>
                  </a:ext>
                </a:extLst>
              </p:cNvPr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2" name="组合 181">
                <a:extLst>
                  <a:ext uri="{FF2B5EF4-FFF2-40B4-BE49-F238E27FC236}">
                    <a16:creationId xmlns:a16="http://schemas.microsoft.com/office/drawing/2014/main" id="{E0E66ED5-0686-492C-A242-583DE32B0903}"/>
                  </a:ext>
                </a:extLst>
              </p:cNvPr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183" name="椭圆 182">
                  <a:extLst>
                    <a:ext uri="{FF2B5EF4-FFF2-40B4-BE49-F238E27FC236}">
                      <a16:creationId xmlns:a16="http://schemas.microsoft.com/office/drawing/2014/main" id="{48E3185E-B66C-4D41-9785-527A55E52526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571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椭圆 183">
                  <a:extLst>
                    <a:ext uri="{FF2B5EF4-FFF2-40B4-BE49-F238E27FC236}">
                      <a16:creationId xmlns:a16="http://schemas.microsoft.com/office/drawing/2014/main" id="{78B01C82-1CE8-45C1-A04C-AE664094E302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476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85" name="组合 184">
                  <a:extLst>
                    <a:ext uri="{FF2B5EF4-FFF2-40B4-BE49-F238E27FC236}">
                      <a16:creationId xmlns:a16="http://schemas.microsoft.com/office/drawing/2014/main" id="{E0D8DD4E-C289-4A8D-A2F1-2B7C068C5E19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187" name="圆角矩形 798">
                    <a:extLst>
                      <a:ext uri="{FF2B5EF4-FFF2-40B4-BE49-F238E27FC236}">
                        <a16:creationId xmlns:a16="http://schemas.microsoft.com/office/drawing/2014/main" id="{A5E14304-D894-4F10-868E-E5F2CEFC9C85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圆角矩形 799">
                    <a:extLst>
                      <a:ext uri="{FF2B5EF4-FFF2-40B4-BE49-F238E27FC236}">
                        <a16:creationId xmlns:a16="http://schemas.microsoft.com/office/drawing/2014/main" id="{0443C1F3-354A-4997-83F8-9E99BC89FFE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6" name="椭圆 185">
                  <a:extLst>
                    <a:ext uri="{FF2B5EF4-FFF2-40B4-BE49-F238E27FC236}">
                      <a16:creationId xmlns:a16="http://schemas.microsoft.com/office/drawing/2014/main" id="{97A35DBA-C380-4E27-ADC9-38E944569CD2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476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09" name="组合 208">
            <a:extLst>
              <a:ext uri="{FF2B5EF4-FFF2-40B4-BE49-F238E27FC236}">
                <a16:creationId xmlns:a16="http://schemas.microsoft.com/office/drawing/2014/main" id="{19E88281-CEB6-4E83-888C-0E8E4919F5A5}"/>
              </a:ext>
            </a:extLst>
          </p:cNvPr>
          <p:cNvGrpSpPr/>
          <p:nvPr/>
        </p:nvGrpSpPr>
        <p:grpSpPr>
          <a:xfrm>
            <a:off x="9248497" y="1421740"/>
            <a:ext cx="1876958" cy="1687319"/>
            <a:chOff x="464032" y="1238329"/>
            <a:chExt cx="4114482" cy="3698774"/>
          </a:xfrm>
        </p:grpSpPr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9B290140-CABC-4632-973C-C79F8E05286F}"/>
                </a:ext>
              </a:extLst>
            </p:cNvPr>
            <p:cNvGrpSpPr/>
            <p:nvPr/>
          </p:nvGrpSpPr>
          <p:grpSpPr>
            <a:xfrm>
              <a:off x="1115510" y="1877786"/>
              <a:ext cx="3373016" cy="2556329"/>
              <a:chOff x="1115510" y="1877786"/>
              <a:chExt cx="3373016" cy="2556329"/>
            </a:xfrm>
          </p:grpSpPr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31D7BCEE-8583-4E1D-91A2-63E885614C04}"/>
                  </a:ext>
                </a:extLst>
              </p:cNvPr>
              <p:cNvSpPr/>
              <p:nvPr/>
            </p:nvSpPr>
            <p:spPr>
              <a:xfrm>
                <a:off x="1567543" y="1938565"/>
                <a:ext cx="2495550" cy="2495550"/>
              </a:xfrm>
              <a:prstGeom prst="ellipse">
                <a:avLst/>
              </a:prstGeom>
              <a:solidFill>
                <a:srgbClr val="FFDB01"/>
              </a:soli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任意多边形 736">
                <a:extLst>
                  <a:ext uri="{FF2B5EF4-FFF2-40B4-BE49-F238E27FC236}">
                    <a16:creationId xmlns:a16="http://schemas.microsoft.com/office/drawing/2014/main" id="{FC3259DA-37AF-4545-A69A-61B75F8FCD15}"/>
                  </a:ext>
                </a:extLst>
              </p:cNvPr>
              <p:cNvSpPr/>
              <p:nvPr/>
            </p:nvSpPr>
            <p:spPr>
              <a:xfrm>
                <a:off x="2554288" y="1895928"/>
                <a:ext cx="1418998" cy="2495550"/>
              </a:xfrm>
              <a:custGeom>
                <a:avLst/>
                <a:gdLst>
                  <a:gd name="connsiteX0" fmla="*/ 171223 w 1418998"/>
                  <a:gd name="connsiteY0" fmla="*/ 0 h 2495550"/>
                  <a:gd name="connsiteX1" fmla="*/ 1418998 w 1418998"/>
                  <a:gd name="connsiteY1" fmla="*/ 1247775 h 2495550"/>
                  <a:gd name="connsiteX2" fmla="*/ 171223 w 1418998"/>
                  <a:gd name="connsiteY2" fmla="*/ 2495550 h 2495550"/>
                  <a:gd name="connsiteX3" fmla="*/ 43645 w 1418998"/>
                  <a:gd name="connsiteY3" fmla="*/ 2489108 h 2495550"/>
                  <a:gd name="connsiteX4" fmla="*/ 0 w 1418998"/>
                  <a:gd name="connsiteY4" fmla="*/ 2482447 h 2495550"/>
                  <a:gd name="connsiteX5" fmla="*/ 65666 w 1418998"/>
                  <a:gd name="connsiteY5" fmla="*/ 2479131 h 2495550"/>
                  <a:gd name="connsiteX6" fmla="*/ 1185863 w 1418998"/>
                  <a:gd name="connsiteY6" fmla="*/ 1237798 h 2495550"/>
                  <a:gd name="connsiteX7" fmla="*/ 189558 w 1418998"/>
                  <a:gd name="connsiteY7" fmla="*/ 15373 h 2495550"/>
                  <a:gd name="connsiteX8" fmla="*/ 109312 w 1418998"/>
                  <a:gd name="connsiteY8" fmla="*/ 3126 h 249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998" h="2495550">
                    <a:moveTo>
                      <a:pt x="171223" y="0"/>
                    </a:moveTo>
                    <a:cubicBezTo>
                      <a:pt x="860350" y="0"/>
                      <a:pt x="1418998" y="558648"/>
                      <a:pt x="1418998" y="1247775"/>
                    </a:cubicBezTo>
                    <a:cubicBezTo>
                      <a:pt x="1418998" y="1936902"/>
                      <a:pt x="860350" y="2495550"/>
                      <a:pt x="171223" y="2495550"/>
                    </a:cubicBezTo>
                    <a:cubicBezTo>
                      <a:pt x="128153" y="2495550"/>
                      <a:pt x="85592" y="2493368"/>
                      <a:pt x="43645" y="2489108"/>
                    </a:cubicBezTo>
                    <a:lnTo>
                      <a:pt x="0" y="2482447"/>
                    </a:lnTo>
                    <a:lnTo>
                      <a:pt x="65666" y="2479131"/>
                    </a:lnTo>
                    <a:cubicBezTo>
                      <a:pt x="694864" y="2415232"/>
                      <a:pt x="1185863" y="1883855"/>
                      <a:pt x="1185863" y="1237798"/>
                    </a:cubicBezTo>
                    <a:cubicBezTo>
                      <a:pt x="1185863" y="634812"/>
                      <a:pt x="758148" y="131724"/>
                      <a:pt x="189558" y="15373"/>
                    </a:cubicBezTo>
                    <a:lnTo>
                      <a:pt x="109312" y="3126"/>
                    </a:lnTo>
                    <a:close/>
                  </a:path>
                </a:pathLst>
              </a:cu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2B77E49C-4968-41A2-915E-93A033E60944}"/>
                  </a:ext>
                </a:extLst>
              </p:cNvPr>
              <p:cNvSpPr/>
              <p:nvPr/>
            </p:nvSpPr>
            <p:spPr>
              <a:xfrm>
                <a:off x="1451428" y="1877786"/>
                <a:ext cx="2495550" cy="2495550"/>
              </a:xfrm>
              <a:prstGeom prst="ellipse">
                <a:avLst/>
              </a:prstGeom>
              <a:noFill/>
              <a:ln w="666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42" name="组合 241">
                <a:extLst>
                  <a:ext uri="{FF2B5EF4-FFF2-40B4-BE49-F238E27FC236}">
                    <a16:creationId xmlns:a16="http://schemas.microsoft.com/office/drawing/2014/main" id="{783FB2ED-191D-41B4-A068-C5C59EC411B6}"/>
                  </a:ext>
                </a:extLst>
              </p:cNvPr>
              <p:cNvGrpSpPr/>
              <p:nvPr/>
            </p:nvGrpSpPr>
            <p:grpSpPr>
              <a:xfrm>
                <a:off x="1115510" y="2753872"/>
                <a:ext cx="3373016" cy="1202032"/>
                <a:chOff x="1115510" y="5439922"/>
                <a:chExt cx="3373016" cy="1202032"/>
              </a:xfrm>
            </p:grpSpPr>
            <p:sp>
              <p:nvSpPr>
                <p:cNvPr id="247" name="弧形 246">
                  <a:extLst>
                    <a:ext uri="{FF2B5EF4-FFF2-40B4-BE49-F238E27FC236}">
                      <a16:creationId xmlns:a16="http://schemas.microsoft.com/office/drawing/2014/main" id="{452FD741-F00E-4786-817B-C493B481B277}"/>
                    </a:ext>
                  </a:extLst>
                </p:cNvPr>
                <p:cNvSpPr/>
                <p:nvPr/>
              </p:nvSpPr>
              <p:spPr>
                <a:xfrm rot="20304375">
                  <a:off x="1115510" y="5439922"/>
                  <a:ext cx="3373016" cy="1202032"/>
                </a:xfrm>
                <a:prstGeom prst="arc">
                  <a:avLst>
                    <a:gd name="adj1" fmla="val 11137812"/>
                    <a:gd name="adj2" fmla="val 11876596"/>
                  </a:avLst>
                </a:prstGeom>
                <a:noFill/>
                <a:ln w="666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弧形 247">
                  <a:extLst>
                    <a:ext uri="{FF2B5EF4-FFF2-40B4-BE49-F238E27FC236}">
                      <a16:creationId xmlns:a16="http://schemas.microsoft.com/office/drawing/2014/main" id="{1E14A9E3-66D9-4069-8581-2F73FAEA239B}"/>
                    </a:ext>
                  </a:extLst>
                </p:cNvPr>
                <p:cNvSpPr/>
                <p:nvPr/>
              </p:nvSpPr>
              <p:spPr>
                <a:xfrm rot="20304375">
                  <a:off x="1115510" y="5439922"/>
                  <a:ext cx="3373016" cy="1202032"/>
                </a:xfrm>
                <a:prstGeom prst="arc">
                  <a:avLst>
                    <a:gd name="adj1" fmla="val 20501964"/>
                    <a:gd name="adj2" fmla="val 10793822"/>
                  </a:avLst>
                </a:prstGeom>
                <a:noFill/>
                <a:ln w="666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18584173-AF3A-44ED-8A87-FCD2F6E308C6}"/>
                  </a:ext>
                </a:extLst>
              </p:cNvPr>
              <p:cNvSpPr/>
              <p:nvPr/>
            </p:nvSpPr>
            <p:spPr>
              <a:xfrm>
                <a:off x="2077989" y="2757669"/>
                <a:ext cx="399740" cy="399740"/>
              </a:xfrm>
              <a:prstGeom prst="ellipse">
                <a:avLst/>
              </a:pr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775A5F35-2B39-41B3-A4C4-E311B00DAADB}"/>
                  </a:ext>
                </a:extLst>
              </p:cNvPr>
              <p:cNvSpPr/>
              <p:nvPr/>
            </p:nvSpPr>
            <p:spPr>
              <a:xfrm>
                <a:off x="3105425" y="3375484"/>
                <a:ext cx="212962" cy="212962"/>
              </a:xfrm>
              <a:prstGeom prst="ellipse">
                <a:avLst/>
              </a:pr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6259EE73-A272-4806-954C-0BC7BE80052D}"/>
                  </a:ext>
                </a:extLst>
              </p:cNvPr>
              <p:cNvSpPr/>
              <p:nvPr/>
            </p:nvSpPr>
            <p:spPr>
              <a:xfrm>
                <a:off x="3450046" y="2400300"/>
                <a:ext cx="149860" cy="149860"/>
              </a:xfrm>
              <a:prstGeom prst="ellipse">
                <a:avLst/>
              </a:prstGeom>
              <a:solidFill>
                <a:srgbClr val="FFDB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94310C52-2287-422E-8E93-FE4A1D6E0B92}"/>
                  </a:ext>
                </a:extLst>
              </p:cNvPr>
              <p:cNvSpPr/>
              <p:nvPr/>
            </p:nvSpPr>
            <p:spPr>
              <a:xfrm>
                <a:off x="3585029" y="2799806"/>
                <a:ext cx="232227" cy="232227"/>
              </a:xfrm>
              <a:prstGeom prst="ellipse">
                <a:avLst/>
              </a:pr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1" name="组合 210">
              <a:extLst>
                <a:ext uri="{FF2B5EF4-FFF2-40B4-BE49-F238E27FC236}">
                  <a16:creationId xmlns:a16="http://schemas.microsoft.com/office/drawing/2014/main" id="{2BE50CF0-0B6C-4497-8AEE-E15FC4999D7F}"/>
                </a:ext>
              </a:extLst>
            </p:cNvPr>
            <p:cNvGrpSpPr/>
            <p:nvPr/>
          </p:nvGrpSpPr>
          <p:grpSpPr>
            <a:xfrm>
              <a:off x="464032" y="1238329"/>
              <a:ext cx="4114482" cy="3698774"/>
              <a:chOff x="464032" y="1238329"/>
              <a:chExt cx="4114482" cy="3698774"/>
            </a:xfrm>
          </p:grpSpPr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id="{58D16A4D-1705-40DA-BA4F-2146B2B262E6}"/>
                  </a:ext>
                </a:extLst>
              </p:cNvPr>
              <p:cNvSpPr/>
              <p:nvPr/>
            </p:nvSpPr>
            <p:spPr>
              <a:xfrm rot="20942295">
                <a:off x="1682678" y="125629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id="{250D4747-5540-40B2-AB39-8CE385713765}"/>
                  </a:ext>
                </a:extLst>
              </p:cNvPr>
              <p:cNvSpPr/>
              <p:nvPr/>
            </p:nvSpPr>
            <p:spPr>
              <a:xfrm rot="20942295">
                <a:off x="3689687" y="2102878"/>
                <a:ext cx="145275" cy="152922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D237EBCF-2A18-40B4-9AB8-B20FBA7C272F}"/>
                  </a:ext>
                </a:extLst>
              </p:cNvPr>
              <p:cNvSpPr/>
              <p:nvPr/>
            </p:nvSpPr>
            <p:spPr>
              <a:xfrm rot="20942295">
                <a:off x="188403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15" name="组合 214">
                <a:extLst>
                  <a:ext uri="{FF2B5EF4-FFF2-40B4-BE49-F238E27FC236}">
                    <a16:creationId xmlns:a16="http://schemas.microsoft.com/office/drawing/2014/main" id="{8FB135ED-1280-4146-8ED0-B53181B52DB0}"/>
                  </a:ext>
                </a:extLst>
              </p:cNvPr>
              <p:cNvGrpSpPr/>
              <p:nvPr/>
            </p:nvGrpSpPr>
            <p:grpSpPr>
              <a:xfrm rot="20942295">
                <a:off x="432653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231" name="直接连接符 230">
                  <a:extLst>
                    <a:ext uri="{FF2B5EF4-FFF2-40B4-BE49-F238E27FC236}">
                      <a16:creationId xmlns:a16="http://schemas.microsoft.com/office/drawing/2014/main" id="{051B0303-975F-46D3-84D1-285A4D46D688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接连接符 231">
                  <a:extLst>
                    <a:ext uri="{FF2B5EF4-FFF2-40B4-BE49-F238E27FC236}">
                      <a16:creationId xmlns:a16="http://schemas.microsoft.com/office/drawing/2014/main" id="{23E1C129-D8AC-4998-B589-8C9E832D2B63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接连接符 232">
                  <a:extLst>
                    <a:ext uri="{FF2B5EF4-FFF2-40B4-BE49-F238E27FC236}">
                      <a16:creationId xmlns:a16="http://schemas.microsoft.com/office/drawing/2014/main" id="{31509051-2860-4C86-8675-CB470C132193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接连接符 233">
                  <a:extLst>
                    <a:ext uri="{FF2B5EF4-FFF2-40B4-BE49-F238E27FC236}">
                      <a16:creationId xmlns:a16="http://schemas.microsoft.com/office/drawing/2014/main" id="{1C9E502D-DAF0-480C-B68B-DC7AB192B330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接连接符 234">
                  <a:extLst>
                    <a:ext uri="{FF2B5EF4-FFF2-40B4-BE49-F238E27FC236}">
                      <a16:creationId xmlns:a16="http://schemas.microsoft.com/office/drawing/2014/main" id="{9758584B-F399-4EB3-B327-DA5A2593AD23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接连接符 235">
                  <a:extLst>
                    <a:ext uri="{FF2B5EF4-FFF2-40B4-BE49-F238E27FC236}">
                      <a16:creationId xmlns:a16="http://schemas.microsoft.com/office/drawing/2014/main" id="{C88F2FCA-71C5-47FD-82C3-91CE6ACBE12E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接连接符 236">
                  <a:extLst>
                    <a:ext uri="{FF2B5EF4-FFF2-40B4-BE49-F238E27FC236}">
                      <a16:creationId xmlns:a16="http://schemas.microsoft.com/office/drawing/2014/main" id="{E669FB23-FFB1-44C1-9B18-7BF2EB61CB65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连接符 237">
                  <a:extLst>
                    <a:ext uri="{FF2B5EF4-FFF2-40B4-BE49-F238E27FC236}">
                      <a16:creationId xmlns:a16="http://schemas.microsoft.com/office/drawing/2014/main" id="{B5C0E6BD-8C9E-4BE1-BEBD-BBA488D4D056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组合 215">
                <a:extLst>
                  <a:ext uri="{FF2B5EF4-FFF2-40B4-BE49-F238E27FC236}">
                    <a16:creationId xmlns:a16="http://schemas.microsoft.com/office/drawing/2014/main" id="{C4A8F1BB-9077-4248-862D-AB4103B223B9}"/>
                  </a:ext>
                </a:extLst>
              </p:cNvPr>
              <p:cNvGrpSpPr/>
              <p:nvPr/>
            </p:nvGrpSpPr>
            <p:grpSpPr>
              <a:xfrm rot="20942295">
                <a:off x="767378" y="2499503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229" name="圆角矩形 769">
                  <a:extLst>
                    <a:ext uri="{FF2B5EF4-FFF2-40B4-BE49-F238E27FC236}">
                      <a16:creationId xmlns:a16="http://schemas.microsoft.com/office/drawing/2014/main" id="{73E3BC1B-BA58-495A-9328-7E4E8AE202ED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圆角矩形 770">
                  <a:extLst>
                    <a:ext uri="{FF2B5EF4-FFF2-40B4-BE49-F238E27FC236}">
                      <a16:creationId xmlns:a16="http://schemas.microsoft.com/office/drawing/2014/main" id="{042041BD-339C-4B32-91D2-76D387440546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2A478C13-C60F-472C-8C7B-E72907880EB0}"/>
                  </a:ext>
                </a:extLst>
              </p:cNvPr>
              <p:cNvSpPr/>
              <p:nvPr/>
            </p:nvSpPr>
            <p:spPr>
              <a:xfrm rot="20942295" flipV="1">
                <a:off x="3454170" y="2463921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E56D52E3-55EA-4DFF-9DEB-D209D55C329F}"/>
                  </a:ext>
                </a:extLst>
              </p:cNvPr>
              <p:cNvSpPr/>
              <p:nvPr/>
            </p:nvSpPr>
            <p:spPr>
              <a:xfrm rot="20942295">
                <a:off x="903320" y="183520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307D3757-ABC5-4989-98E2-7BA337E09A23}"/>
                  </a:ext>
                </a:extLst>
              </p:cNvPr>
              <p:cNvSpPr/>
              <p:nvPr/>
            </p:nvSpPr>
            <p:spPr>
              <a:xfrm rot="20942295">
                <a:off x="2364115" y="3108881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3B82692F-1CDD-40E7-AEDB-414E370CD5F2}"/>
                  </a:ext>
                </a:extLst>
              </p:cNvPr>
              <p:cNvSpPr/>
              <p:nvPr/>
            </p:nvSpPr>
            <p:spPr>
              <a:xfrm rot="20942295">
                <a:off x="1220605" y="2389390"/>
                <a:ext cx="227838" cy="227838"/>
              </a:xfrm>
              <a:prstGeom prst="ellipse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E74998ED-7BD6-4A43-A3DB-4362E2BC2A70}"/>
                  </a:ext>
                </a:extLst>
              </p:cNvPr>
              <p:cNvSpPr/>
              <p:nvPr/>
            </p:nvSpPr>
            <p:spPr>
              <a:xfrm rot="20942295">
                <a:off x="2902187" y="1238329"/>
                <a:ext cx="447711" cy="447711"/>
              </a:xfrm>
              <a:prstGeom prst="ellipse">
                <a:avLst/>
              </a:prstGeom>
              <a:noFill/>
              <a:ln w="57150">
                <a:solidFill>
                  <a:srgbClr val="FFDB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22" name="组合 221">
                <a:extLst>
                  <a:ext uri="{FF2B5EF4-FFF2-40B4-BE49-F238E27FC236}">
                    <a16:creationId xmlns:a16="http://schemas.microsoft.com/office/drawing/2014/main" id="{40197F8D-BB71-43D2-8471-4A0C43F479BA}"/>
                  </a:ext>
                </a:extLst>
              </p:cNvPr>
              <p:cNvGrpSpPr/>
              <p:nvPr/>
            </p:nvGrpSpPr>
            <p:grpSpPr>
              <a:xfrm rot="3840067">
                <a:off x="29112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223" name="椭圆 222">
                  <a:extLst>
                    <a:ext uri="{FF2B5EF4-FFF2-40B4-BE49-F238E27FC236}">
                      <a16:creationId xmlns:a16="http://schemas.microsoft.com/office/drawing/2014/main" id="{30CC8AEC-4CEA-40B3-9FF5-49745F184BF3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571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椭圆 223">
                  <a:extLst>
                    <a:ext uri="{FF2B5EF4-FFF2-40B4-BE49-F238E27FC236}">
                      <a16:creationId xmlns:a16="http://schemas.microsoft.com/office/drawing/2014/main" id="{B2C41C1D-5F69-4866-A1D9-4BF72D8C30EB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47BEFE"/>
                </a:solidFill>
                <a:ln w="476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25" name="组合 224">
                  <a:extLst>
                    <a:ext uri="{FF2B5EF4-FFF2-40B4-BE49-F238E27FC236}">
                      <a16:creationId xmlns:a16="http://schemas.microsoft.com/office/drawing/2014/main" id="{40E9F66D-DE42-43EA-AAD4-64AEF221F057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227" name="圆角矩形 779">
                    <a:extLst>
                      <a:ext uri="{FF2B5EF4-FFF2-40B4-BE49-F238E27FC236}">
                        <a16:creationId xmlns:a16="http://schemas.microsoft.com/office/drawing/2014/main" id="{8E14354D-4947-4DBE-BDE9-DAEBB1FA08C4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圆角矩形 780">
                    <a:extLst>
                      <a:ext uri="{FF2B5EF4-FFF2-40B4-BE49-F238E27FC236}">
                        <a16:creationId xmlns:a16="http://schemas.microsoft.com/office/drawing/2014/main" id="{E9A34D2D-4ECC-4165-B7AC-F55ECD52BC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6" name="椭圆 225">
                  <a:extLst>
                    <a:ext uri="{FF2B5EF4-FFF2-40B4-BE49-F238E27FC236}">
                      <a16:creationId xmlns:a16="http://schemas.microsoft.com/office/drawing/2014/main" id="{F26757DA-4DD8-4578-B4F4-B2FAF5DCE803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476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49" name="PA_库_文本框 248">
            <a:extLst>
              <a:ext uri="{FF2B5EF4-FFF2-40B4-BE49-F238E27FC236}">
                <a16:creationId xmlns:a16="http://schemas.microsoft.com/office/drawing/2014/main" id="{AE194730-1E16-4F58-A3F4-9A87DE86A0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60642" y="4942705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rgbClr val="FF6D6D"/>
                </a:solidFill>
                <a:effectLst>
                  <a:outerShdw dist="63500" dir="2700000" algn="tl" rotWithShape="0">
                    <a:srgbClr val="FF6D6D">
                      <a:alpha val="47000"/>
                    </a:srgb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rgbClr val="FF6D6D"/>
              </a:solidFill>
              <a:effectLst>
                <a:outerShdw dist="63500" dir="2700000" algn="tl" rotWithShape="0">
                  <a:srgbClr val="FF6D6D">
                    <a:alpha val="47000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50" name="PA_库_文本框 249">
            <a:extLst>
              <a:ext uri="{FF2B5EF4-FFF2-40B4-BE49-F238E27FC236}">
                <a16:creationId xmlns:a16="http://schemas.microsoft.com/office/drawing/2014/main" id="{027E0935-80B8-4C44-8E79-917E9196181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58989" y="5553018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51" name="PA_库_文本框 250">
            <a:extLst>
              <a:ext uri="{FF2B5EF4-FFF2-40B4-BE49-F238E27FC236}">
                <a16:creationId xmlns:a16="http://schemas.microsoft.com/office/drawing/2014/main" id="{AFE8ACEA-A9C3-4B2E-8910-33FC0C3CE0F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015502" y="5285700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accent1"/>
                </a:solidFill>
                <a:effectLst>
                  <a:outerShdw dist="63500" dir="2700000" algn="tl" rotWithShape="0">
                    <a:schemeClr val="accent1">
                      <a:alpha val="46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accent1"/>
              </a:solidFill>
              <a:effectLst>
                <a:outerShdw dist="63500" dir="2700000" algn="tl" rotWithShape="0">
                  <a:schemeClr val="accent1">
                    <a:alpha val="46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52" name="PA_库_文本框 251">
            <a:extLst>
              <a:ext uri="{FF2B5EF4-FFF2-40B4-BE49-F238E27FC236}">
                <a16:creationId xmlns:a16="http://schemas.microsoft.com/office/drawing/2014/main" id="{6D087DD2-E6F8-4CEC-9221-494E50AC8A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13849" y="5896013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53" name="PA_库_文本框 252">
            <a:extLst>
              <a:ext uri="{FF2B5EF4-FFF2-40B4-BE49-F238E27FC236}">
                <a16:creationId xmlns:a16="http://schemas.microsoft.com/office/drawing/2014/main" id="{DA0C7803-6362-4AD7-B967-867B4648430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091177" y="5016768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rgbClr val="FFB75E"/>
                </a:solidFill>
                <a:effectLst>
                  <a:outerShdw dist="63500" dir="2700000" algn="tl" rotWithShape="0">
                    <a:schemeClr val="accent4">
                      <a:alpha val="45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rgbClr val="FFB75E"/>
              </a:solidFill>
              <a:effectLst>
                <a:outerShdw dist="63500" dir="2700000" algn="tl" rotWithShape="0">
                  <a:schemeClr val="accent4">
                    <a:alpha val="45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54" name="PA_库_文本框 253">
            <a:extLst>
              <a:ext uri="{FF2B5EF4-FFF2-40B4-BE49-F238E27FC236}">
                <a16:creationId xmlns:a16="http://schemas.microsoft.com/office/drawing/2014/main" id="{4313C607-A036-4ABA-BAFF-B83CB0FD524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989524" y="5627081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1904" y="67395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50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utoUpdateAnimBg="0"/>
      <p:bldP spid="250" grpId="0" autoUpdateAnimBg="0"/>
      <p:bldP spid="251" grpId="0" autoUpdateAnimBg="0"/>
      <p:bldP spid="252" grpId="0" autoUpdateAnimBg="0"/>
      <p:bldP spid="253" grpId="0" autoUpdateAnimBg="0"/>
      <p:bldP spid="25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FB9D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1EAA001-5807-4C3F-9B2B-BB9B60442062}"/>
              </a:ext>
            </a:extLst>
          </p:cNvPr>
          <p:cNvSpPr>
            <a:spLocks/>
          </p:cNvSpPr>
          <p:nvPr/>
        </p:nvSpPr>
        <p:spPr bwMode="auto">
          <a:xfrm>
            <a:off x="1758577" y="1898577"/>
            <a:ext cx="1817287" cy="1814742"/>
          </a:xfrm>
          <a:custGeom>
            <a:avLst/>
            <a:gdLst>
              <a:gd name="T0" fmla="*/ 475 w 523"/>
              <a:gd name="T1" fmla="*/ 523 h 523"/>
              <a:gd name="T2" fmla="*/ 48 w 523"/>
              <a:gd name="T3" fmla="*/ 523 h 523"/>
              <a:gd name="T4" fmla="*/ 0 w 523"/>
              <a:gd name="T5" fmla="*/ 475 h 523"/>
              <a:gd name="T6" fmla="*/ 0 w 523"/>
              <a:gd name="T7" fmla="*/ 48 h 523"/>
              <a:gd name="T8" fmla="*/ 48 w 523"/>
              <a:gd name="T9" fmla="*/ 0 h 523"/>
              <a:gd name="T10" fmla="*/ 475 w 523"/>
              <a:gd name="T11" fmla="*/ 0 h 523"/>
              <a:gd name="T12" fmla="*/ 523 w 523"/>
              <a:gd name="T13" fmla="*/ 48 h 523"/>
              <a:gd name="T14" fmla="*/ 523 w 523"/>
              <a:gd name="T15" fmla="*/ 475 h 523"/>
              <a:gd name="T16" fmla="*/ 475 w 523"/>
              <a:gd name="T17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3" h="523">
                <a:moveTo>
                  <a:pt x="475" y="523"/>
                </a:moveTo>
                <a:cubicBezTo>
                  <a:pt x="48" y="523"/>
                  <a:pt x="48" y="523"/>
                  <a:pt x="48" y="523"/>
                </a:cubicBezTo>
                <a:cubicBezTo>
                  <a:pt x="22" y="523"/>
                  <a:pt x="0" y="501"/>
                  <a:pt x="0" y="47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1" y="0"/>
                  <a:pt x="523" y="22"/>
                  <a:pt x="523" y="48"/>
                </a:cubicBezTo>
                <a:cubicBezTo>
                  <a:pt x="523" y="475"/>
                  <a:pt x="523" y="475"/>
                  <a:pt x="523" y="475"/>
                </a:cubicBezTo>
                <a:cubicBezTo>
                  <a:pt x="523" y="501"/>
                  <a:pt x="501" y="523"/>
                  <a:pt x="475" y="52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0883A222-4092-4945-878B-D1D87C533E06}"/>
              </a:ext>
            </a:extLst>
          </p:cNvPr>
          <p:cNvSpPr>
            <a:spLocks/>
          </p:cNvSpPr>
          <p:nvPr/>
        </p:nvSpPr>
        <p:spPr bwMode="auto">
          <a:xfrm>
            <a:off x="2432116" y="1827411"/>
            <a:ext cx="233833" cy="139792"/>
          </a:xfrm>
          <a:custGeom>
            <a:avLst/>
            <a:gdLst>
              <a:gd name="T0" fmla="*/ 47 w 67"/>
              <a:gd name="T1" fmla="*/ 40 h 40"/>
              <a:gd name="T2" fmla="*/ 20 w 67"/>
              <a:gd name="T3" fmla="*/ 40 h 40"/>
              <a:gd name="T4" fmla="*/ 0 w 67"/>
              <a:gd name="T5" fmla="*/ 20 h 40"/>
              <a:gd name="T6" fmla="*/ 20 w 67"/>
              <a:gd name="T7" fmla="*/ 0 h 40"/>
              <a:gd name="T8" fmla="*/ 47 w 67"/>
              <a:gd name="T9" fmla="*/ 0 h 40"/>
              <a:gd name="T10" fmla="*/ 67 w 67"/>
              <a:gd name="T11" fmla="*/ 20 h 40"/>
              <a:gd name="T12" fmla="*/ 47 w 67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0">
                <a:moveTo>
                  <a:pt x="47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8" y="0"/>
                  <a:pt x="67" y="9"/>
                  <a:pt x="67" y="20"/>
                </a:cubicBezTo>
                <a:cubicBezTo>
                  <a:pt x="67" y="31"/>
                  <a:pt x="58" y="40"/>
                  <a:pt x="47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FB58BC41-03C0-4B04-87B2-BA22A61129D8}"/>
              </a:ext>
            </a:extLst>
          </p:cNvPr>
          <p:cNvSpPr>
            <a:spLocks/>
          </p:cNvSpPr>
          <p:nvPr/>
        </p:nvSpPr>
        <p:spPr bwMode="auto">
          <a:xfrm>
            <a:off x="1359536" y="1827411"/>
            <a:ext cx="1003956" cy="1868117"/>
          </a:xfrm>
          <a:custGeom>
            <a:avLst/>
            <a:gdLst>
              <a:gd name="T0" fmla="*/ 26 w 289"/>
              <a:gd name="T1" fmla="*/ 538 h 538"/>
              <a:gd name="T2" fmla="*/ 8 w 289"/>
              <a:gd name="T3" fmla="*/ 528 h 538"/>
              <a:gd name="T4" fmla="*/ 0 w 289"/>
              <a:gd name="T5" fmla="*/ 495 h 538"/>
              <a:gd name="T6" fmla="*/ 0 w 289"/>
              <a:gd name="T7" fmla="*/ 68 h 538"/>
              <a:gd name="T8" fmla="*/ 68 w 289"/>
              <a:gd name="T9" fmla="*/ 0 h 538"/>
              <a:gd name="T10" fmla="*/ 269 w 289"/>
              <a:gd name="T11" fmla="*/ 0 h 538"/>
              <a:gd name="T12" fmla="*/ 289 w 289"/>
              <a:gd name="T13" fmla="*/ 20 h 538"/>
              <a:gd name="T14" fmla="*/ 269 w 289"/>
              <a:gd name="T15" fmla="*/ 40 h 538"/>
              <a:gd name="T16" fmla="*/ 68 w 289"/>
              <a:gd name="T17" fmla="*/ 40 h 538"/>
              <a:gd name="T18" fmla="*/ 40 w 289"/>
              <a:gd name="T19" fmla="*/ 68 h 538"/>
              <a:gd name="T20" fmla="*/ 40 w 289"/>
              <a:gd name="T21" fmla="*/ 495 h 538"/>
              <a:gd name="T22" fmla="*/ 43 w 289"/>
              <a:gd name="T23" fmla="*/ 508 h 538"/>
              <a:gd name="T24" fmla="*/ 36 w 289"/>
              <a:gd name="T25" fmla="*/ 536 h 538"/>
              <a:gd name="T26" fmla="*/ 26 w 289"/>
              <a:gd name="T27" fmla="*/ 53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9" h="538">
                <a:moveTo>
                  <a:pt x="26" y="538"/>
                </a:moveTo>
                <a:cubicBezTo>
                  <a:pt x="19" y="538"/>
                  <a:pt x="12" y="534"/>
                  <a:pt x="8" y="528"/>
                </a:cubicBezTo>
                <a:cubicBezTo>
                  <a:pt x="3" y="518"/>
                  <a:pt x="0" y="506"/>
                  <a:pt x="0" y="495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269" y="0"/>
                  <a:pt x="269" y="0"/>
                  <a:pt x="269" y="0"/>
                </a:cubicBezTo>
                <a:cubicBezTo>
                  <a:pt x="280" y="0"/>
                  <a:pt x="289" y="9"/>
                  <a:pt x="289" y="20"/>
                </a:cubicBezTo>
                <a:cubicBezTo>
                  <a:pt x="289" y="31"/>
                  <a:pt x="280" y="40"/>
                  <a:pt x="269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52" y="40"/>
                  <a:pt x="40" y="53"/>
                  <a:pt x="40" y="68"/>
                </a:cubicBezTo>
                <a:cubicBezTo>
                  <a:pt x="40" y="495"/>
                  <a:pt x="40" y="495"/>
                  <a:pt x="40" y="495"/>
                </a:cubicBezTo>
                <a:cubicBezTo>
                  <a:pt x="40" y="499"/>
                  <a:pt x="41" y="504"/>
                  <a:pt x="43" y="508"/>
                </a:cubicBezTo>
                <a:cubicBezTo>
                  <a:pt x="49" y="518"/>
                  <a:pt x="45" y="530"/>
                  <a:pt x="36" y="536"/>
                </a:cubicBezTo>
                <a:cubicBezTo>
                  <a:pt x="33" y="537"/>
                  <a:pt x="29" y="538"/>
                  <a:pt x="26" y="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596DB3C7-5DD9-49ED-B289-73681B682871}"/>
              </a:ext>
            </a:extLst>
          </p:cNvPr>
          <p:cNvSpPr>
            <a:spLocks/>
          </p:cNvSpPr>
          <p:nvPr/>
        </p:nvSpPr>
        <p:spPr bwMode="auto">
          <a:xfrm>
            <a:off x="1687411" y="3232945"/>
            <a:ext cx="1624121" cy="548998"/>
          </a:xfrm>
          <a:custGeom>
            <a:avLst/>
            <a:gdLst>
              <a:gd name="T0" fmla="*/ 399 w 467"/>
              <a:gd name="T1" fmla="*/ 158 h 158"/>
              <a:gd name="T2" fmla="*/ 20 w 467"/>
              <a:gd name="T3" fmla="*/ 158 h 158"/>
              <a:gd name="T4" fmla="*/ 0 w 467"/>
              <a:gd name="T5" fmla="*/ 138 h 158"/>
              <a:gd name="T6" fmla="*/ 20 w 467"/>
              <a:gd name="T7" fmla="*/ 118 h 158"/>
              <a:gd name="T8" fmla="*/ 399 w 467"/>
              <a:gd name="T9" fmla="*/ 118 h 158"/>
              <a:gd name="T10" fmla="*/ 427 w 467"/>
              <a:gd name="T11" fmla="*/ 90 h 158"/>
              <a:gd name="T12" fmla="*/ 427 w 467"/>
              <a:gd name="T13" fmla="*/ 20 h 158"/>
              <a:gd name="T14" fmla="*/ 447 w 467"/>
              <a:gd name="T15" fmla="*/ 0 h 158"/>
              <a:gd name="T16" fmla="*/ 467 w 467"/>
              <a:gd name="T17" fmla="*/ 20 h 158"/>
              <a:gd name="T18" fmla="*/ 467 w 467"/>
              <a:gd name="T19" fmla="*/ 90 h 158"/>
              <a:gd name="T20" fmla="*/ 399 w 467"/>
              <a:gd name="T2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7" h="158">
                <a:moveTo>
                  <a:pt x="399" y="158"/>
                </a:moveTo>
                <a:cubicBezTo>
                  <a:pt x="20" y="158"/>
                  <a:pt x="20" y="158"/>
                  <a:pt x="20" y="158"/>
                </a:cubicBezTo>
                <a:cubicBezTo>
                  <a:pt x="9" y="158"/>
                  <a:pt x="0" y="149"/>
                  <a:pt x="0" y="138"/>
                </a:cubicBezTo>
                <a:cubicBezTo>
                  <a:pt x="0" y="127"/>
                  <a:pt x="9" y="118"/>
                  <a:pt x="20" y="118"/>
                </a:cubicBezTo>
                <a:cubicBezTo>
                  <a:pt x="399" y="118"/>
                  <a:pt x="399" y="118"/>
                  <a:pt x="399" y="118"/>
                </a:cubicBezTo>
                <a:cubicBezTo>
                  <a:pt x="415" y="118"/>
                  <a:pt x="427" y="105"/>
                  <a:pt x="427" y="90"/>
                </a:cubicBezTo>
                <a:cubicBezTo>
                  <a:pt x="427" y="20"/>
                  <a:pt x="427" y="20"/>
                  <a:pt x="427" y="20"/>
                </a:cubicBezTo>
                <a:cubicBezTo>
                  <a:pt x="427" y="9"/>
                  <a:pt x="436" y="0"/>
                  <a:pt x="447" y="0"/>
                </a:cubicBezTo>
                <a:cubicBezTo>
                  <a:pt x="458" y="0"/>
                  <a:pt x="467" y="9"/>
                  <a:pt x="467" y="20"/>
                </a:cubicBezTo>
                <a:cubicBezTo>
                  <a:pt x="467" y="90"/>
                  <a:pt x="467" y="90"/>
                  <a:pt x="467" y="90"/>
                </a:cubicBezTo>
                <a:cubicBezTo>
                  <a:pt x="467" y="127"/>
                  <a:pt x="437" y="158"/>
                  <a:pt x="399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6FD7795F-EF52-4886-B68E-F07280BE7253}"/>
              </a:ext>
            </a:extLst>
          </p:cNvPr>
          <p:cNvSpPr>
            <a:spLocks/>
          </p:cNvSpPr>
          <p:nvPr/>
        </p:nvSpPr>
        <p:spPr bwMode="auto">
          <a:xfrm>
            <a:off x="2808281" y="1827411"/>
            <a:ext cx="503248" cy="1258120"/>
          </a:xfrm>
          <a:custGeom>
            <a:avLst/>
            <a:gdLst>
              <a:gd name="T0" fmla="*/ 125 w 145"/>
              <a:gd name="T1" fmla="*/ 362 h 362"/>
              <a:gd name="T2" fmla="*/ 105 w 145"/>
              <a:gd name="T3" fmla="*/ 342 h 362"/>
              <a:gd name="T4" fmla="*/ 105 w 145"/>
              <a:gd name="T5" fmla="*/ 68 h 362"/>
              <a:gd name="T6" fmla="*/ 77 w 145"/>
              <a:gd name="T7" fmla="*/ 40 h 362"/>
              <a:gd name="T8" fmla="*/ 20 w 145"/>
              <a:gd name="T9" fmla="*/ 40 h 362"/>
              <a:gd name="T10" fmla="*/ 0 w 145"/>
              <a:gd name="T11" fmla="*/ 20 h 362"/>
              <a:gd name="T12" fmla="*/ 20 w 145"/>
              <a:gd name="T13" fmla="*/ 0 h 362"/>
              <a:gd name="T14" fmla="*/ 77 w 145"/>
              <a:gd name="T15" fmla="*/ 0 h 362"/>
              <a:gd name="T16" fmla="*/ 145 w 145"/>
              <a:gd name="T17" fmla="*/ 68 h 362"/>
              <a:gd name="T18" fmla="*/ 145 w 145"/>
              <a:gd name="T19" fmla="*/ 342 h 362"/>
              <a:gd name="T20" fmla="*/ 125 w 145"/>
              <a:gd name="T21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" h="362">
                <a:moveTo>
                  <a:pt x="125" y="362"/>
                </a:moveTo>
                <a:cubicBezTo>
                  <a:pt x="114" y="362"/>
                  <a:pt x="105" y="353"/>
                  <a:pt x="105" y="342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105" y="53"/>
                  <a:pt x="93" y="40"/>
                  <a:pt x="77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5" y="0"/>
                  <a:pt x="145" y="31"/>
                  <a:pt x="145" y="68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53"/>
                  <a:pt x="136" y="362"/>
                  <a:pt x="125" y="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FC5C4D9-4334-465B-9681-5913918533D1}"/>
              </a:ext>
            </a:extLst>
          </p:cNvPr>
          <p:cNvSpPr>
            <a:spLocks/>
          </p:cNvSpPr>
          <p:nvPr/>
        </p:nvSpPr>
        <p:spPr bwMode="auto">
          <a:xfrm>
            <a:off x="4274387" y="1898577"/>
            <a:ext cx="1817287" cy="1814742"/>
          </a:xfrm>
          <a:custGeom>
            <a:avLst/>
            <a:gdLst>
              <a:gd name="T0" fmla="*/ 475 w 523"/>
              <a:gd name="T1" fmla="*/ 523 h 523"/>
              <a:gd name="T2" fmla="*/ 48 w 523"/>
              <a:gd name="T3" fmla="*/ 523 h 523"/>
              <a:gd name="T4" fmla="*/ 0 w 523"/>
              <a:gd name="T5" fmla="*/ 475 h 523"/>
              <a:gd name="T6" fmla="*/ 0 w 523"/>
              <a:gd name="T7" fmla="*/ 48 h 523"/>
              <a:gd name="T8" fmla="*/ 48 w 523"/>
              <a:gd name="T9" fmla="*/ 0 h 523"/>
              <a:gd name="T10" fmla="*/ 475 w 523"/>
              <a:gd name="T11" fmla="*/ 0 h 523"/>
              <a:gd name="T12" fmla="*/ 523 w 523"/>
              <a:gd name="T13" fmla="*/ 48 h 523"/>
              <a:gd name="T14" fmla="*/ 523 w 523"/>
              <a:gd name="T15" fmla="*/ 475 h 523"/>
              <a:gd name="T16" fmla="*/ 475 w 523"/>
              <a:gd name="T17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3" h="523">
                <a:moveTo>
                  <a:pt x="475" y="523"/>
                </a:moveTo>
                <a:cubicBezTo>
                  <a:pt x="48" y="523"/>
                  <a:pt x="48" y="523"/>
                  <a:pt x="48" y="523"/>
                </a:cubicBezTo>
                <a:cubicBezTo>
                  <a:pt x="22" y="523"/>
                  <a:pt x="0" y="501"/>
                  <a:pt x="0" y="47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1" y="0"/>
                  <a:pt x="523" y="22"/>
                  <a:pt x="523" y="48"/>
                </a:cubicBezTo>
                <a:cubicBezTo>
                  <a:pt x="523" y="475"/>
                  <a:pt x="523" y="475"/>
                  <a:pt x="523" y="475"/>
                </a:cubicBezTo>
                <a:cubicBezTo>
                  <a:pt x="523" y="501"/>
                  <a:pt x="501" y="523"/>
                  <a:pt x="475" y="523"/>
                </a:cubicBezTo>
                <a:close/>
              </a:path>
            </a:pathLst>
          </a:custGeom>
          <a:gradFill>
            <a:gsLst>
              <a:gs pos="0">
                <a:srgbClr val="70DAB9"/>
              </a:gs>
              <a:gs pos="100000">
                <a:srgbClr val="2FB38A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97988E4-5DBA-4724-9C61-90CFCC8C6A8F}"/>
              </a:ext>
            </a:extLst>
          </p:cNvPr>
          <p:cNvSpPr>
            <a:spLocks/>
          </p:cNvSpPr>
          <p:nvPr/>
        </p:nvSpPr>
        <p:spPr bwMode="auto">
          <a:xfrm>
            <a:off x="4947926" y="1827411"/>
            <a:ext cx="233833" cy="139792"/>
          </a:xfrm>
          <a:custGeom>
            <a:avLst/>
            <a:gdLst>
              <a:gd name="T0" fmla="*/ 47 w 67"/>
              <a:gd name="T1" fmla="*/ 40 h 40"/>
              <a:gd name="T2" fmla="*/ 20 w 67"/>
              <a:gd name="T3" fmla="*/ 40 h 40"/>
              <a:gd name="T4" fmla="*/ 0 w 67"/>
              <a:gd name="T5" fmla="*/ 20 h 40"/>
              <a:gd name="T6" fmla="*/ 20 w 67"/>
              <a:gd name="T7" fmla="*/ 0 h 40"/>
              <a:gd name="T8" fmla="*/ 47 w 67"/>
              <a:gd name="T9" fmla="*/ 0 h 40"/>
              <a:gd name="T10" fmla="*/ 67 w 67"/>
              <a:gd name="T11" fmla="*/ 20 h 40"/>
              <a:gd name="T12" fmla="*/ 47 w 67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0">
                <a:moveTo>
                  <a:pt x="47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8" y="0"/>
                  <a:pt x="67" y="9"/>
                  <a:pt x="67" y="20"/>
                </a:cubicBezTo>
                <a:cubicBezTo>
                  <a:pt x="67" y="31"/>
                  <a:pt x="58" y="40"/>
                  <a:pt x="47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9F58FCC3-16D6-481B-AF2B-B13E69EC5041}"/>
              </a:ext>
            </a:extLst>
          </p:cNvPr>
          <p:cNvSpPr>
            <a:spLocks/>
          </p:cNvSpPr>
          <p:nvPr/>
        </p:nvSpPr>
        <p:spPr bwMode="auto">
          <a:xfrm>
            <a:off x="3875346" y="1827411"/>
            <a:ext cx="1003956" cy="1868117"/>
          </a:xfrm>
          <a:custGeom>
            <a:avLst/>
            <a:gdLst>
              <a:gd name="T0" fmla="*/ 26 w 289"/>
              <a:gd name="T1" fmla="*/ 538 h 538"/>
              <a:gd name="T2" fmla="*/ 8 w 289"/>
              <a:gd name="T3" fmla="*/ 528 h 538"/>
              <a:gd name="T4" fmla="*/ 0 w 289"/>
              <a:gd name="T5" fmla="*/ 495 h 538"/>
              <a:gd name="T6" fmla="*/ 0 w 289"/>
              <a:gd name="T7" fmla="*/ 68 h 538"/>
              <a:gd name="T8" fmla="*/ 68 w 289"/>
              <a:gd name="T9" fmla="*/ 0 h 538"/>
              <a:gd name="T10" fmla="*/ 269 w 289"/>
              <a:gd name="T11" fmla="*/ 0 h 538"/>
              <a:gd name="T12" fmla="*/ 289 w 289"/>
              <a:gd name="T13" fmla="*/ 20 h 538"/>
              <a:gd name="T14" fmla="*/ 269 w 289"/>
              <a:gd name="T15" fmla="*/ 40 h 538"/>
              <a:gd name="T16" fmla="*/ 68 w 289"/>
              <a:gd name="T17" fmla="*/ 40 h 538"/>
              <a:gd name="T18" fmla="*/ 40 w 289"/>
              <a:gd name="T19" fmla="*/ 68 h 538"/>
              <a:gd name="T20" fmla="*/ 40 w 289"/>
              <a:gd name="T21" fmla="*/ 495 h 538"/>
              <a:gd name="T22" fmla="*/ 43 w 289"/>
              <a:gd name="T23" fmla="*/ 508 h 538"/>
              <a:gd name="T24" fmla="*/ 36 w 289"/>
              <a:gd name="T25" fmla="*/ 536 h 538"/>
              <a:gd name="T26" fmla="*/ 26 w 289"/>
              <a:gd name="T27" fmla="*/ 53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9" h="538">
                <a:moveTo>
                  <a:pt x="26" y="538"/>
                </a:moveTo>
                <a:cubicBezTo>
                  <a:pt x="19" y="538"/>
                  <a:pt x="12" y="534"/>
                  <a:pt x="8" y="528"/>
                </a:cubicBezTo>
                <a:cubicBezTo>
                  <a:pt x="3" y="518"/>
                  <a:pt x="0" y="506"/>
                  <a:pt x="0" y="495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269" y="0"/>
                  <a:pt x="269" y="0"/>
                  <a:pt x="269" y="0"/>
                </a:cubicBezTo>
                <a:cubicBezTo>
                  <a:pt x="280" y="0"/>
                  <a:pt x="289" y="9"/>
                  <a:pt x="289" y="20"/>
                </a:cubicBezTo>
                <a:cubicBezTo>
                  <a:pt x="289" y="31"/>
                  <a:pt x="280" y="40"/>
                  <a:pt x="269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52" y="40"/>
                  <a:pt x="40" y="53"/>
                  <a:pt x="40" y="68"/>
                </a:cubicBezTo>
                <a:cubicBezTo>
                  <a:pt x="40" y="495"/>
                  <a:pt x="40" y="495"/>
                  <a:pt x="40" y="495"/>
                </a:cubicBezTo>
                <a:cubicBezTo>
                  <a:pt x="40" y="499"/>
                  <a:pt x="41" y="504"/>
                  <a:pt x="43" y="508"/>
                </a:cubicBezTo>
                <a:cubicBezTo>
                  <a:pt x="49" y="518"/>
                  <a:pt x="45" y="530"/>
                  <a:pt x="36" y="536"/>
                </a:cubicBezTo>
                <a:cubicBezTo>
                  <a:pt x="33" y="537"/>
                  <a:pt x="29" y="538"/>
                  <a:pt x="26" y="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88D002D0-38C2-4FE1-ADE9-AC3109FB9F24}"/>
              </a:ext>
            </a:extLst>
          </p:cNvPr>
          <p:cNvSpPr>
            <a:spLocks/>
          </p:cNvSpPr>
          <p:nvPr/>
        </p:nvSpPr>
        <p:spPr bwMode="auto">
          <a:xfrm>
            <a:off x="4203221" y="3232945"/>
            <a:ext cx="1624121" cy="548998"/>
          </a:xfrm>
          <a:custGeom>
            <a:avLst/>
            <a:gdLst>
              <a:gd name="T0" fmla="*/ 399 w 467"/>
              <a:gd name="T1" fmla="*/ 158 h 158"/>
              <a:gd name="T2" fmla="*/ 20 w 467"/>
              <a:gd name="T3" fmla="*/ 158 h 158"/>
              <a:gd name="T4" fmla="*/ 0 w 467"/>
              <a:gd name="T5" fmla="*/ 138 h 158"/>
              <a:gd name="T6" fmla="*/ 20 w 467"/>
              <a:gd name="T7" fmla="*/ 118 h 158"/>
              <a:gd name="T8" fmla="*/ 399 w 467"/>
              <a:gd name="T9" fmla="*/ 118 h 158"/>
              <a:gd name="T10" fmla="*/ 427 w 467"/>
              <a:gd name="T11" fmla="*/ 90 h 158"/>
              <a:gd name="T12" fmla="*/ 427 w 467"/>
              <a:gd name="T13" fmla="*/ 20 h 158"/>
              <a:gd name="T14" fmla="*/ 447 w 467"/>
              <a:gd name="T15" fmla="*/ 0 h 158"/>
              <a:gd name="T16" fmla="*/ 467 w 467"/>
              <a:gd name="T17" fmla="*/ 20 h 158"/>
              <a:gd name="T18" fmla="*/ 467 w 467"/>
              <a:gd name="T19" fmla="*/ 90 h 158"/>
              <a:gd name="T20" fmla="*/ 399 w 467"/>
              <a:gd name="T2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7" h="158">
                <a:moveTo>
                  <a:pt x="399" y="158"/>
                </a:moveTo>
                <a:cubicBezTo>
                  <a:pt x="20" y="158"/>
                  <a:pt x="20" y="158"/>
                  <a:pt x="20" y="158"/>
                </a:cubicBezTo>
                <a:cubicBezTo>
                  <a:pt x="9" y="158"/>
                  <a:pt x="0" y="149"/>
                  <a:pt x="0" y="138"/>
                </a:cubicBezTo>
                <a:cubicBezTo>
                  <a:pt x="0" y="127"/>
                  <a:pt x="9" y="118"/>
                  <a:pt x="20" y="118"/>
                </a:cubicBezTo>
                <a:cubicBezTo>
                  <a:pt x="399" y="118"/>
                  <a:pt x="399" y="118"/>
                  <a:pt x="399" y="118"/>
                </a:cubicBezTo>
                <a:cubicBezTo>
                  <a:pt x="415" y="118"/>
                  <a:pt x="427" y="105"/>
                  <a:pt x="427" y="90"/>
                </a:cubicBezTo>
                <a:cubicBezTo>
                  <a:pt x="427" y="20"/>
                  <a:pt x="427" y="20"/>
                  <a:pt x="427" y="20"/>
                </a:cubicBezTo>
                <a:cubicBezTo>
                  <a:pt x="427" y="9"/>
                  <a:pt x="436" y="0"/>
                  <a:pt x="447" y="0"/>
                </a:cubicBezTo>
                <a:cubicBezTo>
                  <a:pt x="458" y="0"/>
                  <a:pt x="467" y="9"/>
                  <a:pt x="467" y="20"/>
                </a:cubicBezTo>
                <a:cubicBezTo>
                  <a:pt x="467" y="90"/>
                  <a:pt x="467" y="90"/>
                  <a:pt x="467" y="90"/>
                </a:cubicBezTo>
                <a:cubicBezTo>
                  <a:pt x="467" y="127"/>
                  <a:pt x="437" y="158"/>
                  <a:pt x="399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1D3E3A50-524D-4FE7-A155-6FAD978E9FFC}"/>
              </a:ext>
            </a:extLst>
          </p:cNvPr>
          <p:cNvSpPr>
            <a:spLocks/>
          </p:cNvSpPr>
          <p:nvPr/>
        </p:nvSpPr>
        <p:spPr bwMode="auto">
          <a:xfrm>
            <a:off x="5324091" y="1827411"/>
            <a:ext cx="503248" cy="1258120"/>
          </a:xfrm>
          <a:custGeom>
            <a:avLst/>
            <a:gdLst>
              <a:gd name="T0" fmla="*/ 125 w 145"/>
              <a:gd name="T1" fmla="*/ 362 h 362"/>
              <a:gd name="T2" fmla="*/ 105 w 145"/>
              <a:gd name="T3" fmla="*/ 342 h 362"/>
              <a:gd name="T4" fmla="*/ 105 w 145"/>
              <a:gd name="T5" fmla="*/ 68 h 362"/>
              <a:gd name="T6" fmla="*/ 77 w 145"/>
              <a:gd name="T7" fmla="*/ 40 h 362"/>
              <a:gd name="T8" fmla="*/ 20 w 145"/>
              <a:gd name="T9" fmla="*/ 40 h 362"/>
              <a:gd name="T10" fmla="*/ 0 w 145"/>
              <a:gd name="T11" fmla="*/ 20 h 362"/>
              <a:gd name="T12" fmla="*/ 20 w 145"/>
              <a:gd name="T13" fmla="*/ 0 h 362"/>
              <a:gd name="T14" fmla="*/ 77 w 145"/>
              <a:gd name="T15" fmla="*/ 0 h 362"/>
              <a:gd name="T16" fmla="*/ 145 w 145"/>
              <a:gd name="T17" fmla="*/ 68 h 362"/>
              <a:gd name="T18" fmla="*/ 145 w 145"/>
              <a:gd name="T19" fmla="*/ 342 h 362"/>
              <a:gd name="T20" fmla="*/ 125 w 145"/>
              <a:gd name="T21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" h="362">
                <a:moveTo>
                  <a:pt x="125" y="362"/>
                </a:moveTo>
                <a:cubicBezTo>
                  <a:pt x="114" y="362"/>
                  <a:pt x="105" y="353"/>
                  <a:pt x="105" y="342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105" y="53"/>
                  <a:pt x="93" y="40"/>
                  <a:pt x="77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5" y="0"/>
                  <a:pt x="145" y="31"/>
                  <a:pt x="145" y="68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53"/>
                  <a:pt x="136" y="362"/>
                  <a:pt x="125" y="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AEA0D75-26F7-4567-8E8E-3F102C87D0AF}"/>
              </a:ext>
            </a:extLst>
          </p:cNvPr>
          <p:cNvSpPr>
            <a:spLocks/>
          </p:cNvSpPr>
          <p:nvPr/>
        </p:nvSpPr>
        <p:spPr bwMode="auto">
          <a:xfrm>
            <a:off x="6790197" y="1898577"/>
            <a:ext cx="1817287" cy="1814742"/>
          </a:xfrm>
          <a:custGeom>
            <a:avLst/>
            <a:gdLst>
              <a:gd name="T0" fmla="*/ 475 w 523"/>
              <a:gd name="T1" fmla="*/ 523 h 523"/>
              <a:gd name="T2" fmla="*/ 48 w 523"/>
              <a:gd name="T3" fmla="*/ 523 h 523"/>
              <a:gd name="T4" fmla="*/ 0 w 523"/>
              <a:gd name="T5" fmla="*/ 475 h 523"/>
              <a:gd name="T6" fmla="*/ 0 w 523"/>
              <a:gd name="T7" fmla="*/ 48 h 523"/>
              <a:gd name="T8" fmla="*/ 48 w 523"/>
              <a:gd name="T9" fmla="*/ 0 h 523"/>
              <a:gd name="T10" fmla="*/ 475 w 523"/>
              <a:gd name="T11" fmla="*/ 0 h 523"/>
              <a:gd name="T12" fmla="*/ 523 w 523"/>
              <a:gd name="T13" fmla="*/ 48 h 523"/>
              <a:gd name="T14" fmla="*/ 523 w 523"/>
              <a:gd name="T15" fmla="*/ 475 h 523"/>
              <a:gd name="T16" fmla="*/ 475 w 523"/>
              <a:gd name="T17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3" h="523">
                <a:moveTo>
                  <a:pt x="475" y="523"/>
                </a:moveTo>
                <a:cubicBezTo>
                  <a:pt x="48" y="523"/>
                  <a:pt x="48" y="523"/>
                  <a:pt x="48" y="523"/>
                </a:cubicBezTo>
                <a:cubicBezTo>
                  <a:pt x="22" y="523"/>
                  <a:pt x="0" y="501"/>
                  <a:pt x="0" y="47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1" y="0"/>
                  <a:pt x="523" y="22"/>
                  <a:pt x="523" y="48"/>
                </a:cubicBezTo>
                <a:cubicBezTo>
                  <a:pt x="523" y="475"/>
                  <a:pt x="523" y="475"/>
                  <a:pt x="523" y="475"/>
                </a:cubicBezTo>
                <a:cubicBezTo>
                  <a:pt x="523" y="501"/>
                  <a:pt x="501" y="523"/>
                  <a:pt x="475" y="523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064E7A8F-6C54-413D-924C-5C38873F67FC}"/>
              </a:ext>
            </a:extLst>
          </p:cNvPr>
          <p:cNvSpPr>
            <a:spLocks/>
          </p:cNvSpPr>
          <p:nvPr/>
        </p:nvSpPr>
        <p:spPr bwMode="auto">
          <a:xfrm>
            <a:off x="7463736" y="1827411"/>
            <a:ext cx="233833" cy="139792"/>
          </a:xfrm>
          <a:custGeom>
            <a:avLst/>
            <a:gdLst>
              <a:gd name="T0" fmla="*/ 47 w 67"/>
              <a:gd name="T1" fmla="*/ 40 h 40"/>
              <a:gd name="T2" fmla="*/ 20 w 67"/>
              <a:gd name="T3" fmla="*/ 40 h 40"/>
              <a:gd name="T4" fmla="*/ 0 w 67"/>
              <a:gd name="T5" fmla="*/ 20 h 40"/>
              <a:gd name="T6" fmla="*/ 20 w 67"/>
              <a:gd name="T7" fmla="*/ 0 h 40"/>
              <a:gd name="T8" fmla="*/ 47 w 67"/>
              <a:gd name="T9" fmla="*/ 0 h 40"/>
              <a:gd name="T10" fmla="*/ 67 w 67"/>
              <a:gd name="T11" fmla="*/ 20 h 40"/>
              <a:gd name="T12" fmla="*/ 47 w 67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0">
                <a:moveTo>
                  <a:pt x="47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8" y="0"/>
                  <a:pt x="67" y="9"/>
                  <a:pt x="67" y="20"/>
                </a:cubicBezTo>
                <a:cubicBezTo>
                  <a:pt x="67" y="31"/>
                  <a:pt x="58" y="40"/>
                  <a:pt x="47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B55556D9-2F57-4EDD-B025-2BF34E0272F5}"/>
              </a:ext>
            </a:extLst>
          </p:cNvPr>
          <p:cNvSpPr>
            <a:spLocks/>
          </p:cNvSpPr>
          <p:nvPr/>
        </p:nvSpPr>
        <p:spPr bwMode="auto">
          <a:xfrm>
            <a:off x="6391156" y="1827411"/>
            <a:ext cx="1003956" cy="1868117"/>
          </a:xfrm>
          <a:custGeom>
            <a:avLst/>
            <a:gdLst>
              <a:gd name="T0" fmla="*/ 26 w 289"/>
              <a:gd name="T1" fmla="*/ 538 h 538"/>
              <a:gd name="T2" fmla="*/ 8 w 289"/>
              <a:gd name="T3" fmla="*/ 528 h 538"/>
              <a:gd name="T4" fmla="*/ 0 w 289"/>
              <a:gd name="T5" fmla="*/ 495 h 538"/>
              <a:gd name="T6" fmla="*/ 0 w 289"/>
              <a:gd name="T7" fmla="*/ 68 h 538"/>
              <a:gd name="T8" fmla="*/ 68 w 289"/>
              <a:gd name="T9" fmla="*/ 0 h 538"/>
              <a:gd name="T10" fmla="*/ 269 w 289"/>
              <a:gd name="T11" fmla="*/ 0 h 538"/>
              <a:gd name="T12" fmla="*/ 289 w 289"/>
              <a:gd name="T13" fmla="*/ 20 h 538"/>
              <a:gd name="T14" fmla="*/ 269 w 289"/>
              <a:gd name="T15" fmla="*/ 40 h 538"/>
              <a:gd name="T16" fmla="*/ 68 w 289"/>
              <a:gd name="T17" fmla="*/ 40 h 538"/>
              <a:gd name="T18" fmla="*/ 40 w 289"/>
              <a:gd name="T19" fmla="*/ 68 h 538"/>
              <a:gd name="T20" fmla="*/ 40 w 289"/>
              <a:gd name="T21" fmla="*/ 495 h 538"/>
              <a:gd name="T22" fmla="*/ 43 w 289"/>
              <a:gd name="T23" fmla="*/ 508 h 538"/>
              <a:gd name="T24" fmla="*/ 36 w 289"/>
              <a:gd name="T25" fmla="*/ 536 h 538"/>
              <a:gd name="T26" fmla="*/ 26 w 289"/>
              <a:gd name="T27" fmla="*/ 53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9" h="538">
                <a:moveTo>
                  <a:pt x="26" y="538"/>
                </a:moveTo>
                <a:cubicBezTo>
                  <a:pt x="19" y="538"/>
                  <a:pt x="12" y="534"/>
                  <a:pt x="8" y="528"/>
                </a:cubicBezTo>
                <a:cubicBezTo>
                  <a:pt x="3" y="518"/>
                  <a:pt x="0" y="506"/>
                  <a:pt x="0" y="495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269" y="0"/>
                  <a:pt x="269" y="0"/>
                  <a:pt x="269" y="0"/>
                </a:cubicBezTo>
                <a:cubicBezTo>
                  <a:pt x="280" y="0"/>
                  <a:pt x="289" y="9"/>
                  <a:pt x="289" y="20"/>
                </a:cubicBezTo>
                <a:cubicBezTo>
                  <a:pt x="289" y="31"/>
                  <a:pt x="280" y="40"/>
                  <a:pt x="269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52" y="40"/>
                  <a:pt x="40" y="53"/>
                  <a:pt x="40" y="68"/>
                </a:cubicBezTo>
                <a:cubicBezTo>
                  <a:pt x="40" y="495"/>
                  <a:pt x="40" y="495"/>
                  <a:pt x="40" y="495"/>
                </a:cubicBezTo>
                <a:cubicBezTo>
                  <a:pt x="40" y="499"/>
                  <a:pt x="41" y="504"/>
                  <a:pt x="43" y="508"/>
                </a:cubicBezTo>
                <a:cubicBezTo>
                  <a:pt x="49" y="518"/>
                  <a:pt x="45" y="530"/>
                  <a:pt x="36" y="536"/>
                </a:cubicBezTo>
                <a:cubicBezTo>
                  <a:pt x="33" y="537"/>
                  <a:pt x="29" y="538"/>
                  <a:pt x="26" y="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E3A1A210-7CD2-4A01-ADBE-F02AE967AE35}"/>
              </a:ext>
            </a:extLst>
          </p:cNvPr>
          <p:cNvSpPr>
            <a:spLocks/>
          </p:cNvSpPr>
          <p:nvPr/>
        </p:nvSpPr>
        <p:spPr bwMode="auto">
          <a:xfrm>
            <a:off x="6719031" y="3232945"/>
            <a:ext cx="1624121" cy="548998"/>
          </a:xfrm>
          <a:custGeom>
            <a:avLst/>
            <a:gdLst>
              <a:gd name="T0" fmla="*/ 399 w 467"/>
              <a:gd name="T1" fmla="*/ 158 h 158"/>
              <a:gd name="T2" fmla="*/ 20 w 467"/>
              <a:gd name="T3" fmla="*/ 158 h 158"/>
              <a:gd name="T4" fmla="*/ 0 w 467"/>
              <a:gd name="T5" fmla="*/ 138 h 158"/>
              <a:gd name="T6" fmla="*/ 20 w 467"/>
              <a:gd name="T7" fmla="*/ 118 h 158"/>
              <a:gd name="T8" fmla="*/ 399 w 467"/>
              <a:gd name="T9" fmla="*/ 118 h 158"/>
              <a:gd name="T10" fmla="*/ 427 w 467"/>
              <a:gd name="T11" fmla="*/ 90 h 158"/>
              <a:gd name="T12" fmla="*/ 427 w 467"/>
              <a:gd name="T13" fmla="*/ 20 h 158"/>
              <a:gd name="T14" fmla="*/ 447 w 467"/>
              <a:gd name="T15" fmla="*/ 0 h 158"/>
              <a:gd name="T16" fmla="*/ 467 w 467"/>
              <a:gd name="T17" fmla="*/ 20 h 158"/>
              <a:gd name="T18" fmla="*/ 467 w 467"/>
              <a:gd name="T19" fmla="*/ 90 h 158"/>
              <a:gd name="T20" fmla="*/ 399 w 467"/>
              <a:gd name="T2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7" h="158">
                <a:moveTo>
                  <a:pt x="399" y="158"/>
                </a:moveTo>
                <a:cubicBezTo>
                  <a:pt x="20" y="158"/>
                  <a:pt x="20" y="158"/>
                  <a:pt x="20" y="158"/>
                </a:cubicBezTo>
                <a:cubicBezTo>
                  <a:pt x="9" y="158"/>
                  <a:pt x="0" y="149"/>
                  <a:pt x="0" y="138"/>
                </a:cubicBezTo>
                <a:cubicBezTo>
                  <a:pt x="0" y="127"/>
                  <a:pt x="9" y="118"/>
                  <a:pt x="20" y="118"/>
                </a:cubicBezTo>
                <a:cubicBezTo>
                  <a:pt x="399" y="118"/>
                  <a:pt x="399" y="118"/>
                  <a:pt x="399" y="118"/>
                </a:cubicBezTo>
                <a:cubicBezTo>
                  <a:pt x="415" y="118"/>
                  <a:pt x="427" y="105"/>
                  <a:pt x="427" y="90"/>
                </a:cubicBezTo>
                <a:cubicBezTo>
                  <a:pt x="427" y="20"/>
                  <a:pt x="427" y="20"/>
                  <a:pt x="427" y="20"/>
                </a:cubicBezTo>
                <a:cubicBezTo>
                  <a:pt x="427" y="9"/>
                  <a:pt x="436" y="0"/>
                  <a:pt x="447" y="0"/>
                </a:cubicBezTo>
                <a:cubicBezTo>
                  <a:pt x="458" y="0"/>
                  <a:pt x="467" y="9"/>
                  <a:pt x="467" y="20"/>
                </a:cubicBezTo>
                <a:cubicBezTo>
                  <a:pt x="467" y="90"/>
                  <a:pt x="467" y="90"/>
                  <a:pt x="467" y="90"/>
                </a:cubicBezTo>
                <a:cubicBezTo>
                  <a:pt x="467" y="127"/>
                  <a:pt x="437" y="158"/>
                  <a:pt x="399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8E52DE6-03E6-489A-9498-ACB801FD6E34}"/>
              </a:ext>
            </a:extLst>
          </p:cNvPr>
          <p:cNvSpPr>
            <a:spLocks/>
          </p:cNvSpPr>
          <p:nvPr/>
        </p:nvSpPr>
        <p:spPr bwMode="auto">
          <a:xfrm>
            <a:off x="7839901" y="1827411"/>
            <a:ext cx="503248" cy="1258120"/>
          </a:xfrm>
          <a:custGeom>
            <a:avLst/>
            <a:gdLst>
              <a:gd name="T0" fmla="*/ 125 w 145"/>
              <a:gd name="T1" fmla="*/ 362 h 362"/>
              <a:gd name="T2" fmla="*/ 105 w 145"/>
              <a:gd name="T3" fmla="*/ 342 h 362"/>
              <a:gd name="T4" fmla="*/ 105 w 145"/>
              <a:gd name="T5" fmla="*/ 68 h 362"/>
              <a:gd name="T6" fmla="*/ 77 w 145"/>
              <a:gd name="T7" fmla="*/ 40 h 362"/>
              <a:gd name="T8" fmla="*/ 20 w 145"/>
              <a:gd name="T9" fmla="*/ 40 h 362"/>
              <a:gd name="T10" fmla="*/ 0 w 145"/>
              <a:gd name="T11" fmla="*/ 20 h 362"/>
              <a:gd name="T12" fmla="*/ 20 w 145"/>
              <a:gd name="T13" fmla="*/ 0 h 362"/>
              <a:gd name="T14" fmla="*/ 77 w 145"/>
              <a:gd name="T15" fmla="*/ 0 h 362"/>
              <a:gd name="T16" fmla="*/ 145 w 145"/>
              <a:gd name="T17" fmla="*/ 68 h 362"/>
              <a:gd name="T18" fmla="*/ 145 w 145"/>
              <a:gd name="T19" fmla="*/ 342 h 362"/>
              <a:gd name="T20" fmla="*/ 125 w 145"/>
              <a:gd name="T21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" h="362">
                <a:moveTo>
                  <a:pt x="125" y="362"/>
                </a:moveTo>
                <a:cubicBezTo>
                  <a:pt x="114" y="362"/>
                  <a:pt x="105" y="353"/>
                  <a:pt x="105" y="342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105" y="53"/>
                  <a:pt x="93" y="40"/>
                  <a:pt x="77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5" y="0"/>
                  <a:pt x="145" y="31"/>
                  <a:pt x="145" y="68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53"/>
                  <a:pt x="136" y="362"/>
                  <a:pt x="125" y="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FFB4F1D4-BC83-40BC-8BB6-0258A8E4ECC5}"/>
              </a:ext>
            </a:extLst>
          </p:cNvPr>
          <p:cNvSpPr>
            <a:spLocks/>
          </p:cNvSpPr>
          <p:nvPr/>
        </p:nvSpPr>
        <p:spPr bwMode="auto">
          <a:xfrm>
            <a:off x="9306007" y="1898577"/>
            <a:ext cx="1817287" cy="1814742"/>
          </a:xfrm>
          <a:custGeom>
            <a:avLst/>
            <a:gdLst>
              <a:gd name="T0" fmla="*/ 475 w 523"/>
              <a:gd name="T1" fmla="*/ 523 h 523"/>
              <a:gd name="T2" fmla="*/ 48 w 523"/>
              <a:gd name="T3" fmla="*/ 523 h 523"/>
              <a:gd name="T4" fmla="*/ 0 w 523"/>
              <a:gd name="T5" fmla="*/ 475 h 523"/>
              <a:gd name="T6" fmla="*/ 0 w 523"/>
              <a:gd name="T7" fmla="*/ 48 h 523"/>
              <a:gd name="T8" fmla="*/ 48 w 523"/>
              <a:gd name="T9" fmla="*/ 0 h 523"/>
              <a:gd name="T10" fmla="*/ 475 w 523"/>
              <a:gd name="T11" fmla="*/ 0 h 523"/>
              <a:gd name="T12" fmla="*/ 523 w 523"/>
              <a:gd name="T13" fmla="*/ 48 h 523"/>
              <a:gd name="T14" fmla="*/ 523 w 523"/>
              <a:gd name="T15" fmla="*/ 475 h 523"/>
              <a:gd name="T16" fmla="*/ 475 w 523"/>
              <a:gd name="T17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3" h="523">
                <a:moveTo>
                  <a:pt x="475" y="523"/>
                </a:moveTo>
                <a:cubicBezTo>
                  <a:pt x="48" y="523"/>
                  <a:pt x="48" y="523"/>
                  <a:pt x="48" y="523"/>
                </a:cubicBezTo>
                <a:cubicBezTo>
                  <a:pt x="22" y="523"/>
                  <a:pt x="0" y="501"/>
                  <a:pt x="0" y="47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1" y="0"/>
                  <a:pt x="523" y="22"/>
                  <a:pt x="523" y="48"/>
                </a:cubicBezTo>
                <a:cubicBezTo>
                  <a:pt x="523" y="475"/>
                  <a:pt x="523" y="475"/>
                  <a:pt x="523" y="475"/>
                </a:cubicBezTo>
                <a:cubicBezTo>
                  <a:pt x="523" y="501"/>
                  <a:pt x="501" y="523"/>
                  <a:pt x="475" y="523"/>
                </a:cubicBezTo>
                <a:close/>
              </a:path>
            </a:pathLst>
          </a:custGeom>
          <a:gradFill>
            <a:gsLst>
              <a:gs pos="0">
                <a:srgbClr val="FA9898"/>
              </a:gs>
              <a:gs pos="100000">
                <a:srgbClr val="F6404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03D886E-E690-4EE7-AAE8-8BF48271081B}"/>
              </a:ext>
            </a:extLst>
          </p:cNvPr>
          <p:cNvSpPr>
            <a:spLocks/>
          </p:cNvSpPr>
          <p:nvPr/>
        </p:nvSpPr>
        <p:spPr bwMode="auto">
          <a:xfrm>
            <a:off x="9979546" y="1827411"/>
            <a:ext cx="233833" cy="139792"/>
          </a:xfrm>
          <a:custGeom>
            <a:avLst/>
            <a:gdLst>
              <a:gd name="T0" fmla="*/ 47 w 67"/>
              <a:gd name="T1" fmla="*/ 40 h 40"/>
              <a:gd name="T2" fmla="*/ 20 w 67"/>
              <a:gd name="T3" fmla="*/ 40 h 40"/>
              <a:gd name="T4" fmla="*/ 0 w 67"/>
              <a:gd name="T5" fmla="*/ 20 h 40"/>
              <a:gd name="T6" fmla="*/ 20 w 67"/>
              <a:gd name="T7" fmla="*/ 0 h 40"/>
              <a:gd name="T8" fmla="*/ 47 w 67"/>
              <a:gd name="T9" fmla="*/ 0 h 40"/>
              <a:gd name="T10" fmla="*/ 67 w 67"/>
              <a:gd name="T11" fmla="*/ 20 h 40"/>
              <a:gd name="T12" fmla="*/ 47 w 67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0">
                <a:moveTo>
                  <a:pt x="47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8" y="0"/>
                  <a:pt x="67" y="9"/>
                  <a:pt x="67" y="20"/>
                </a:cubicBezTo>
                <a:cubicBezTo>
                  <a:pt x="67" y="31"/>
                  <a:pt x="58" y="40"/>
                  <a:pt x="47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C3C070B-6069-4431-9B64-8AC5DC39ED2C}"/>
              </a:ext>
            </a:extLst>
          </p:cNvPr>
          <p:cNvSpPr>
            <a:spLocks/>
          </p:cNvSpPr>
          <p:nvPr/>
        </p:nvSpPr>
        <p:spPr bwMode="auto">
          <a:xfrm>
            <a:off x="8906966" y="1827411"/>
            <a:ext cx="1003956" cy="1868117"/>
          </a:xfrm>
          <a:custGeom>
            <a:avLst/>
            <a:gdLst>
              <a:gd name="T0" fmla="*/ 26 w 289"/>
              <a:gd name="T1" fmla="*/ 538 h 538"/>
              <a:gd name="T2" fmla="*/ 8 w 289"/>
              <a:gd name="T3" fmla="*/ 528 h 538"/>
              <a:gd name="T4" fmla="*/ 0 w 289"/>
              <a:gd name="T5" fmla="*/ 495 h 538"/>
              <a:gd name="T6" fmla="*/ 0 w 289"/>
              <a:gd name="T7" fmla="*/ 68 h 538"/>
              <a:gd name="T8" fmla="*/ 68 w 289"/>
              <a:gd name="T9" fmla="*/ 0 h 538"/>
              <a:gd name="T10" fmla="*/ 269 w 289"/>
              <a:gd name="T11" fmla="*/ 0 h 538"/>
              <a:gd name="T12" fmla="*/ 289 w 289"/>
              <a:gd name="T13" fmla="*/ 20 h 538"/>
              <a:gd name="T14" fmla="*/ 269 w 289"/>
              <a:gd name="T15" fmla="*/ 40 h 538"/>
              <a:gd name="T16" fmla="*/ 68 w 289"/>
              <a:gd name="T17" fmla="*/ 40 h 538"/>
              <a:gd name="T18" fmla="*/ 40 w 289"/>
              <a:gd name="T19" fmla="*/ 68 h 538"/>
              <a:gd name="T20" fmla="*/ 40 w 289"/>
              <a:gd name="T21" fmla="*/ 495 h 538"/>
              <a:gd name="T22" fmla="*/ 43 w 289"/>
              <a:gd name="T23" fmla="*/ 508 h 538"/>
              <a:gd name="T24" fmla="*/ 36 w 289"/>
              <a:gd name="T25" fmla="*/ 536 h 538"/>
              <a:gd name="T26" fmla="*/ 26 w 289"/>
              <a:gd name="T27" fmla="*/ 53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9" h="538">
                <a:moveTo>
                  <a:pt x="26" y="538"/>
                </a:moveTo>
                <a:cubicBezTo>
                  <a:pt x="19" y="538"/>
                  <a:pt x="12" y="534"/>
                  <a:pt x="8" y="528"/>
                </a:cubicBezTo>
                <a:cubicBezTo>
                  <a:pt x="3" y="518"/>
                  <a:pt x="0" y="506"/>
                  <a:pt x="0" y="495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269" y="0"/>
                  <a:pt x="269" y="0"/>
                  <a:pt x="269" y="0"/>
                </a:cubicBezTo>
                <a:cubicBezTo>
                  <a:pt x="280" y="0"/>
                  <a:pt x="289" y="9"/>
                  <a:pt x="289" y="20"/>
                </a:cubicBezTo>
                <a:cubicBezTo>
                  <a:pt x="289" y="31"/>
                  <a:pt x="280" y="40"/>
                  <a:pt x="269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52" y="40"/>
                  <a:pt x="40" y="53"/>
                  <a:pt x="40" y="68"/>
                </a:cubicBezTo>
                <a:cubicBezTo>
                  <a:pt x="40" y="495"/>
                  <a:pt x="40" y="495"/>
                  <a:pt x="40" y="495"/>
                </a:cubicBezTo>
                <a:cubicBezTo>
                  <a:pt x="40" y="499"/>
                  <a:pt x="41" y="504"/>
                  <a:pt x="43" y="508"/>
                </a:cubicBezTo>
                <a:cubicBezTo>
                  <a:pt x="49" y="518"/>
                  <a:pt x="45" y="530"/>
                  <a:pt x="36" y="536"/>
                </a:cubicBezTo>
                <a:cubicBezTo>
                  <a:pt x="33" y="537"/>
                  <a:pt x="29" y="538"/>
                  <a:pt x="26" y="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6DB8FAA6-5D11-471D-98DD-A1BA65D4222D}"/>
              </a:ext>
            </a:extLst>
          </p:cNvPr>
          <p:cNvSpPr>
            <a:spLocks/>
          </p:cNvSpPr>
          <p:nvPr/>
        </p:nvSpPr>
        <p:spPr bwMode="auto">
          <a:xfrm>
            <a:off x="9234841" y="3232945"/>
            <a:ext cx="1624121" cy="548998"/>
          </a:xfrm>
          <a:custGeom>
            <a:avLst/>
            <a:gdLst>
              <a:gd name="T0" fmla="*/ 399 w 467"/>
              <a:gd name="T1" fmla="*/ 158 h 158"/>
              <a:gd name="T2" fmla="*/ 20 w 467"/>
              <a:gd name="T3" fmla="*/ 158 h 158"/>
              <a:gd name="T4" fmla="*/ 0 w 467"/>
              <a:gd name="T5" fmla="*/ 138 h 158"/>
              <a:gd name="T6" fmla="*/ 20 w 467"/>
              <a:gd name="T7" fmla="*/ 118 h 158"/>
              <a:gd name="T8" fmla="*/ 399 w 467"/>
              <a:gd name="T9" fmla="*/ 118 h 158"/>
              <a:gd name="T10" fmla="*/ 427 w 467"/>
              <a:gd name="T11" fmla="*/ 90 h 158"/>
              <a:gd name="T12" fmla="*/ 427 w 467"/>
              <a:gd name="T13" fmla="*/ 20 h 158"/>
              <a:gd name="T14" fmla="*/ 447 w 467"/>
              <a:gd name="T15" fmla="*/ 0 h 158"/>
              <a:gd name="T16" fmla="*/ 467 w 467"/>
              <a:gd name="T17" fmla="*/ 20 h 158"/>
              <a:gd name="T18" fmla="*/ 467 w 467"/>
              <a:gd name="T19" fmla="*/ 90 h 158"/>
              <a:gd name="T20" fmla="*/ 399 w 467"/>
              <a:gd name="T2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7" h="158">
                <a:moveTo>
                  <a:pt x="399" y="158"/>
                </a:moveTo>
                <a:cubicBezTo>
                  <a:pt x="20" y="158"/>
                  <a:pt x="20" y="158"/>
                  <a:pt x="20" y="158"/>
                </a:cubicBezTo>
                <a:cubicBezTo>
                  <a:pt x="9" y="158"/>
                  <a:pt x="0" y="149"/>
                  <a:pt x="0" y="138"/>
                </a:cubicBezTo>
                <a:cubicBezTo>
                  <a:pt x="0" y="127"/>
                  <a:pt x="9" y="118"/>
                  <a:pt x="20" y="118"/>
                </a:cubicBezTo>
                <a:cubicBezTo>
                  <a:pt x="399" y="118"/>
                  <a:pt x="399" y="118"/>
                  <a:pt x="399" y="118"/>
                </a:cubicBezTo>
                <a:cubicBezTo>
                  <a:pt x="415" y="118"/>
                  <a:pt x="427" y="105"/>
                  <a:pt x="427" y="90"/>
                </a:cubicBezTo>
                <a:cubicBezTo>
                  <a:pt x="427" y="20"/>
                  <a:pt x="427" y="20"/>
                  <a:pt x="427" y="20"/>
                </a:cubicBezTo>
                <a:cubicBezTo>
                  <a:pt x="427" y="9"/>
                  <a:pt x="436" y="0"/>
                  <a:pt x="447" y="0"/>
                </a:cubicBezTo>
                <a:cubicBezTo>
                  <a:pt x="458" y="0"/>
                  <a:pt x="467" y="9"/>
                  <a:pt x="467" y="20"/>
                </a:cubicBezTo>
                <a:cubicBezTo>
                  <a:pt x="467" y="90"/>
                  <a:pt x="467" y="90"/>
                  <a:pt x="467" y="90"/>
                </a:cubicBezTo>
                <a:cubicBezTo>
                  <a:pt x="467" y="127"/>
                  <a:pt x="437" y="158"/>
                  <a:pt x="399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E05A50A3-2162-4D56-8C83-7B60133982DD}"/>
              </a:ext>
            </a:extLst>
          </p:cNvPr>
          <p:cNvSpPr>
            <a:spLocks/>
          </p:cNvSpPr>
          <p:nvPr/>
        </p:nvSpPr>
        <p:spPr bwMode="auto">
          <a:xfrm>
            <a:off x="10355711" y="1827411"/>
            <a:ext cx="503248" cy="1258120"/>
          </a:xfrm>
          <a:custGeom>
            <a:avLst/>
            <a:gdLst>
              <a:gd name="T0" fmla="*/ 125 w 145"/>
              <a:gd name="T1" fmla="*/ 362 h 362"/>
              <a:gd name="T2" fmla="*/ 105 w 145"/>
              <a:gd name="T3" fmla="*/ 342 h 362"/>
              <a:gd name="T4" fmla="*/ 105 w 145"/>
              <a:gd name="T5" fmla="*/ 68 h 362"/>
              <a:gd name="T6" fmla="*/ 77 w 145"/>
              <a:gd name="T7" fmla="*/ 40 h 362"/>
              <a:gd name="T8" fmla="*/ 20 w 145"/>
              <a:gd name="T9" fmla="*/ 40 h 362"/>
              <a:gd name="T10" fmla="*/ 0 w 145"/>
              <a:gd name="T11" fmla="*/ 20 h 362"/>
              <a:gd name="T12" fmla="*/ 20 w 145"/>
              <a:gd name="T13" fmla="*/ 0 h 362"/>
              <a:gd name="T14" fmla="*/ 77 w 145"/>
              <a:gd name="T15" fmla="*/ 0 h 362"/>
              <a:gd name="T16" fmla="*/ 145 w 145"/>
              <a:gd name="T17" fmla="*/ 68 h 362"/>
              <a:gd name="T18" fmla="*/ 145 w 145"/>
              <a:gd name="T19" fmla="*/ 342 h 362"/>
              <a:gd name="T20" fmla="*/ 125 w 145"/>
              <a:gd name="T21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" h="362">
                <a:moveTo>
                  <a:pt x="125" y="362"/>
                </a:moveTo>
                <a:cubicBezTo>
                  <a:pt x="114" y="362"/>
                  <a:pt x="105" y="353"/>
                  <a:pt x="105" y="342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105" y="53"/>
                  <a:pt x="93" y="40"/>
                  <a:pt x="77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5" y="0"/>
                  <a:pt x="145" y="31"/>
                  <a:pt x="145" y="68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53"/>
                  <a:pt x="136" y="362"/>
                  <a:pt x="125" y="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401A32E-4BE2-46CC-947A-C92EB9BB252C}"/>
              </a:ext>
            </a:extLst>
          </p:cNvPr>
          <p:cNvCxnSpPr/>
          <p:nvPr/>
        </p:nvCxnSpPr>
        <p:spPr>
          <a:xfrm>
            <a:off x="11730457" y="833167"/>
            <a:ext cx="0" cy="877646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B1C4AB74-13F2-4813-BB5E-2BAF8765D1B4}"/>
              </a:ext>
            </a:extLst>
          </p:cNvPr>
          <p:cNvSpPr/>
          <p:nvPr/>
        </p:nvSpPr>
        <p:spPr>
          <a:xfrm>
            <a:off x="2276476" y="-44767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EBFA95B1-AB46-42CA-9C09-A7DAC1C37EA3}"/>
              </a:ext>
            </a:extLst>
          </p:cNvPr>
          <p:cNvSpPr/>
          <p:nvPr/>
        </p:nvSpPr>
        <p:spPr>
          <a:xfrm>
            <a:off x="3495676" y="-3429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B62A44D-8217-48AA-8C4A-9336B37977B4}"/>
              </a:ext>
            </a:extLst>
          </p:cNvPr>
          <p:cNvSpPr/>
          <p:nvPr/>
        </p:nvSpPr>
        <p:spPr>
          <a:xfrm>
            <a:off x="3933826" y="3524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9F0500B9-80B5-4DD6-B477-BAD1698D001A}"/>
              </a:ext>
            </a:extLst>
          </p:cNvPr>
          <p:cNvSpPr/>
          <p:nvPr/>
        </p:nvSpPr>
        <p:spPr>
          <a:xfrm>
            <a:off x="3286126" y="3429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BB38CD4F-A49F-44EC-A050-C42A9B81B044}"/>
              </a:ext>
            </a:extLst>
          </p:cNvPr>
          <p:cNvSpPr/>
          <p:nvPr/>
        </p:nvSpPr>
        <p:spPr>
          <a:xfrm>
            <a:off x="1452563" y="857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500C1D4-8607-4979-A102-2606603C54BD}"/>
              </a:ext>
            </a:extLst>
          </p:cNvPr>
          <p:cNvSpPr/>
          <p:nvPr/>
        </p:nvSpPr>
        <p:spPr>
          <a:xfrm>
            <a:off x="1104899" y="1857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CDD8732-4A5F-445D-82FB-CCDF463FC487}"/>
              </a:ext>
            </a:extLst>
          </p:cNvPr>
          <p:cNvSpPr/>
          <p:nvPr/>
        </p:nvSpPr>
        <p:spPr>
          <a:xfrm>
            <a:off x="838199" y="1095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51EB4A1C-CF27-458E-B81C-6DAE5C880646}"/>
              </a:ext>
            </a:extLst>
          </p:cNvPr>
          <p:cNvSpPr/>
          <p:nvPr/>
        </p:nvSpPr>
        <p:spPr>
          <a:xfrm>
            <a:off x="361950" y="-109538"/>
            <a:ext cx="609601" cy="6096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05143234-B1AB-4AA3-949A-E8CCBE97B324}"/>
              </a:ext>
            </a:extLst>
          </p:cNvPr>
          <p:cNvSpPr/>
          <p:nvPr/>
        </p:nvSpPr>
        <p:spPr>
          <a:xfrm>
            <a:off x="0" y="-50800"/>
            <a:ext cx="368300" cy="36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1050BC1E-EF3B-4375-9E7F-914019FDB30A}"/>
              </a:ext>
            </a:extLst>
          </p:cNvPr>
          <p:cNvSpPr/>
          <p:nvPr/>
        </p:nvSpPr>
        <p:spPr>
          <a:xfrm>
            <a:off x="4343400" y="412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A6732527-AF83-40CA-A497-55A239126A29}"/>
              </a:ext>
            </a:extLst>
          </p:cNvPr>
          <p:cNvSpPr/>
          <p:nvPr/>
        </p:nvSpPr>
        <p:spPr>
          <a:xfrm>
            <a:off x="1827213" y="-1111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1E1E1EC-B3CE-486A-B89C-953036CD6837}"/>
              </a:ext>
            </a:extLst>
          </p:cNvPr>
          <p:cNvSpPr/>
          <p:nvPr/>
        </p:nvSpPr>
        <p:spPr>
          <a:xfrm>
            <a:off x="4216400" y="-12700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67497E6-DCE7-49C4-882A-B38C5FF7CFD6}"/>
              </a:ext>
            </a:extLst>
          </p:cNvPr>
          <p:cNvSpPr/>
          <p:nvPr/>
        </p:nvSpPr>
        <p:spPr>
          <a:xfrm>
            <a:off x="4800600" y="-158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4FF489A3-3CCA-4807-956F-4A2781C47405}"/>
              </a:ext>
            </a:extLst>
          </p:cNvPr>
          <p:cNvSpPr/>
          <p:nvPr/>
        </p:nvSpPr>
        <p:spPr>
          <a:xfrm>
            <a:off x="6334126" y="-1016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DE158121-C24E-448F-A600-84BAED0B0270}"/>
              </a:ext>
            </a:extLst>
          </p:cNvPr>
          <p:cNvSpPr/>
          <p:nvPr/>
        </p:nvSpPr>
        <p:spPr>
          <a:xfrm>
            <a:off x="7083426" y="730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1E0C2738-9995-45BE-96E6-71246E8A46A1}"/>
              </a:ext>
            </a:extLst>
          </p:cNvPr>
          <p:cNvSpPr/>
          <p:nvPr/>
        </p:nvSpPr>
        <p:spPr>
          <a:xfrm>
            <a:off x="7588250" y="1016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4FED0580-3CAF-4CC0-ACE7-EE1B843F06D3}"/>
              </a:ext>
            </a:extLst>
          </p:cNvPr>
          <p:cNvSpPr/>
          <p:nvPr/>
        </p:nvSpPr>
        <p:spPr>
          <a:xfrm>
            <a:off x="7394576" y="-476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11709D1E-8B75-4A07-9C3D-CFE0DB0D7B32}"/>
              </a:ext>
            </a:extLst>
          </p:cNvPr>
          <p:cNvSpPr/>
          <p:nvPr/>
        </p:nvSpPr>
        <p:spPr>
          <a:xfrm>
            <a:off x="8067676" y="254000"/>
            <a:ext cx="968374" cy="9683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95A7871A-2F85-4F4B-9114-18A64805ED08}"/>
              </a:ext>
            </a:extLst>
          </p:cNvPr>
          <p:cNvSpPr/>
          <p:nvPr/>
        </p:nvSpPr>
        <p:spPr>
          <a:xfrm>
            <a:off x="8610600" y="-889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ECF21E7-D4D8-4C24-A78D-528735F55198}"/>
              </a:ext>
            </a:extLst>
          </p:cNvPr>
          <p:cNvSpPr/>
          <p:nvPr/>
        </p:nvSpPr>
        <p:spPr>
          <a:xfrm>
            <a:off x="7004050" y="6477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2A6D54EA-EA3C-44E0-B50D-F1CDCF26C140}"/>
              </a:ext>
            </a:extLst>
          </p:cNvPr>
          <p:cNvSpPr/>
          <p:nvPr/>
        </p:nvSpPr>
        <p:spPr>
          <a:xfrm>
            <a:off x="6613526" y="60007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BD67D819-5D89-43AF-A234-5E22893D2F9B}"/>
              </a:ext>
            </a:extLst>
          </p:cNvPr>
          <p:cNvSpPr/>
          <p:nvPr/>
        </p:nvSpPr>
        <p:spPr>
          <a:xfrm>
            <a:off x="10274300" y="3492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42295A87-AF1F-46B5-8CF7-0E2061E60D54}"/>
              </a:ext>
            </a:extLst>
          </p:cNvPr>
          <p:cNvSpPr/>
          <p:nvPr/>
        </p:nvSpPr>
        <p:spPr>
          <a:xfrm>
            <a:off x="9883776" y="-127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55D12FFF-F66D-454E-8B78-B8A7FAEAF00E}"/>
              </a:ext>
            </a:extLst>
          </p:cNvPr>
          <p:cNvSpPr/>
          <p:nvPr/>
        </p:nvSpPr>
        <p:spPr>
          <a:xfrm>
            <a:off x="11442700" y="-1174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D613618C-D7A9-48E6-ACA1-95F40F60F413}"/>
              </a:ext>
            </a:extLst>
          </p:cNvPr>
          <p:cNvSpPr/>
          <p:nvPr/>
        </p:nvSpPr>
        <p:spPr>
          <a:xfrm>
            <a:off x="11052176" y="-1651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13AB6CFE-F065-4ECF-9D47-AED728CAFAEC}"/>
              </a:ext>
            </a:extLst>
          </p:cNvPr>
          <p:cNvSpPr/>
          <p:nvPr/>
        </p:nvSpPr>
        <p:spPr>
          <a:xfrm>
            <a:off x="10734676" y="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807E074-D5CE-4782-B71D-1FF7ABEE67A2}"/>
              </a:ext>
            </a:extLst>
          </p:cNvPr>
          <p:cNvSpPr/>
          <p:nvPr/>
        </p:nvSpPr>
        <p:spPr>
          <a:xfrm>
            <a:off x="0" y="0"/>
            <a:ext cx="12192000" cy="1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B085C4A-CED9-4692-B0BC-D975BD03E33A}"/>
              </a:ext>
            </a:extLst>
          </p:cNvPr>
          <p:cNvSpPr/>
          <p:nvPr/>
        </p:nvSpPr>
        <p:spPr>
          <a:xfrm>
            <a:off x="1171575" y="95250"/>
            <a:ext cx="7334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785E7F4B-D780-403B-AC25-905DB5650247}"/>
              </a:ext>
            </a:extLst>
          </p:cNvPr>
          <p:cNvSpPr/>
          <p:nvPr/>
        </p:nvSpPr>
        <p:spPr>
          <a:xfrm>
            <a:off x="8121196" y="112939"/>
            <a:ext cx="733425" cy="26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62FB3674-16CD-459A-8D03-E7BE54186CA7}"/>
              </a:ext>
            </a:extLst>
          </p:cNvPr>
          <p:cNvGrpSpPr/>
          <p:nvPr/>
        </p:nvGrpSpPr>
        <p:grpSpPr>
          <a:xfrm>
            <a:off x="0" y="152400"/>
            <a:ext cx="12064219" cy="1123570"/>
            <a:chOff x="0" y="152400"/>
            <a:chExt cx="12064219" cy="1123570"/>
          </a:xfrm>
        </p:grpSpPr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6876B44C-26DD-4744-9533-2BAA2BFE015B}"/>
                </a:ext>
              </a:extLst>
            </p:cNvPr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5" name="Line 22">
              <a:extLst>
                <a:ext uri="{FF2B5EF4-FFF2-40B4-BE49-F238E27FC236}">
                  <a16:creationId xmlns:a16="http://schemas.microsoft.com/office/drawing/2014/main" id="{F2AD5D8B-94BC-42D2-A73C-3B3CFA557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89880823-EB39-48DF-A033-2F22354DFA27}"/>
                </a:ext>
              </a:extLst>
            </p:cNvPr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198FA0CB-FAEB-4A35-94E3-8E2EA09883BF}"/>
                </a:ext>
              </a:extLst>
            </p:cNvPr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8" name="Line 20">
              <a:extLst>
                <a:ext uri="{FF2B5EF4-FFF2-40B4-BE49-F238E27FC236}">
                  <a16:creationId xmlns:a16="http://schemas.microsoft.com/office/drawing/2014/main" id="{822A8781-9C63-4E90-A586-69AA5FD8E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D4A772C-B5FF-4881-AE39-22E940ECBDB9}"/>
                </a:ext>
              </a:extLst>
            </p:cNvPr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F6A8118B-EA1F-4EAD-8359-7D7CFD93A9FA}"/>
                </a:ext>
              </a:extLst>
            </p:cNvPr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A2E39A2E-B02C-4E00-BEF8-582B3F970DE5}"/>
                </a:ext>
              </a:extLst>
            </p:cNvPr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8DBAFF6D-A53E-4BBC-A284-DF3452442CA1}"/>
                </a:ext>
              </a:extLst>
            </p:cNvPr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10BE033E-E839-4601-9B12-49DA9D080022}"/>
                </a:ext>
              </a:extLst>
            </p:cNvPr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DDE3DE73-AC78-4E7D-97EE-2935C77DB64A}"/>
                </a:ext>
              </a:extLst>
            </p:cNvPr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10CE1FF4-549F-4686-8ECD-EA8DEB99EF75}"/>
                </a:ext>
              </a:extLst>
            </p:cNvPr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椭圆 65">
            <a:extLst>
              <a:ext uri="{FF2B5EF4-FFF2-40B4-BE49-F238E27FC236}">
                <a16:creationId xmlns:a16="http://schemas.microsoft.com/office/drawing/2014/main" id="{0BBBBABF-433E-4A52-AE08-27B740F4946A}"/>
              </a:ext>
            </a:extLst>
          </p:cNvPr>
          <p:cNvSpPr/>
          <p:nvPr/>
        </p:nvSpPr>
        <p:spPr>
          <a:xfrm>
            <a:off x="452985" y="79260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A4AEF3C9-C2E0-44FF-A3DD-3FC4AE9CE7D1}"/>
              </a:ext>
            </a:extLst>
          </p:cNvPr>
          <p:cNvSpPr/>
          <p:nvPr/>
        </p:nvSpPr>
        <p:spPr>
          <a:xfrm>
            <a:off x="11155962" y="612723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FCD1DFF-5FFF-4DC5-9783-670CC642896C}"/>
              </a:ext>
            </a:extLst>
          </p:cNvPr>
          <p:cNvSpPr/>
          <p:nvPr/>
        </p:nvSpPr>
        <p:spPr>
          <a:xfrm>
            <a:off x="10466415" y="927516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A9537AF0-CC3B-44F4-B0F3-D58CCA7613AA}"/>
              </a:ext>
            </a:extLst>
          </p:cNvPr>
          <p:cNvSpPr/>
          <p:nvPr/>
        </p:nvSpPr>
        <p:spPr>
          <a:xfrm>
            <a:off x="1592238" y="1122388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F4EC7539-0914-4A08-8F26-C919D121E5D9}"/>
              </a:ext>
            </a:extLst>
          </p:cNvPr>
          <p:cNvCxnSpPr/>
          <p:nvPr/>
        </p:nvCxnSpPr>
        <p:spPr>
          <a:xfrm>
            <a:off x="8830650" y="1253594"/>
            <a:ext cx="0" cy="432331"/>
          </a:xfrm>
          <a:prstGeom prst="line">
            <a:avLst/>
          </a:prstGeom>
          <a:noFill/>
          <a:ln w="539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83FC245B-6673-47F2-B32F-DD603407258A}"/>
              </a:ext>
            </a:extLst>
          </p:cNvPr>
          <p:cNvCxnSpPr>
            <a:cxnSpLocks/>
          </p:cNvCxnSpPr>
          <p:nvPr/>
        </p:nvCxnSpPr>
        <p:spPr>
          <a:xfrm>
            <a:off x="8830650" y="1281122"/>
            <a:ext cx="0" cy="82014"/>
          </a:xfrm>
          <a:prstGeom prst="line">
            <a:avLst/>
          </a:prstGeom>
          <a:noFill/>
          <a:ln w="539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2" name="椭圆 71">
            <a:extLst>
              <a:ext uri="{FF2B5EF4-FFF2-40B4-BE49-F238E27FC236}">
                <a16:creationId xmlns:a16="http://schemas.microsoft.com/office/drawing/2014/main" id="{0C9BD456-A321-4BE8-9868-EDFB60B29E69}"/>
              </a:ext>
            </a:extLst>
          </p:cNvPr>
          <p:cNvSpPr/>
          <p:nvPr/>
        </p:nvSpPr>
        <p:spPr>
          <a:xfrm>
            <a:off x="5127626" y="-22542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E6437B25-03B7-4E8B-8155-852C37EA3CCD}"/>
              </a:ext>
            </a:extLst>
          </p:cNvPr>
          <p:cNvGrpSpPr/>
          <p:nvPr/>
        </p:nvGrpSpPr>
        <p:grpSpPr>
          <a:xfrm>
            <a:off x="5307081" y="-13779"/>
            <a:ext cx="983312" cy="983312"/>
            <a:chOff x="5307081" y="-13779"/>
            <a:chExt cx="983312" cy="983312"/>
          </a:xfrm>
        </p:grpSpPr>
        <p:sp>
          <p:nvSpPr>
            <p:cNvPr id="74" name="弧形 73">
              <a:extLst>
                <a:ext uri="{FF2B5EF4-FFF2-40B4-BE49-F238E27FC236}">
                  <a16:creationId xmlns:a16="http://schemas.microsoft.com/office/drawing/2014/main" id="{426A9727-477E-45F6-860D-C598A556905A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5" name="弧形 74">
              <a:extLst>
                <a:ext uri="{FF2B5EF4-FFF2-40B4-BE49-F238E27FC236}">
                  <a16:creationId xmlns:a16="http://schemas.microsoft.com/office/drawing/2014/main" id="{7A2D5AB2-7D21-4A1E-92CF-6AFE25D8720F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03EF3DA7-8A61-49AC-AB98-F05C6F064F46}"/>
              </a:ext>
            </a:extLst>
          </p:cNvPr>
          <p:cNvGrpSpPr/>
          <p:nvPr/>
        </p:nvGrpSpPr>
        <p:grpSpPr>
          <a:xfrm>
            <a:off x="2436881" y="-331279"/>
            <a:ext cx="983312" cy="983312"/>
            <a:chOff x="5307081" y="-13779"/>
            <a:chExt cx="983312" cy="983312"/>
          </a:xfrm>
        </p:grpSpPr>
        <p:sp>
          <p:nvSpPr>
            <p:cNvPr id="77" name="弧形 76">
              <a:extLst>
                <a:ext uri="{FF2B5EF4-FFF2-40B4-BE49-F238E27FC236}">
                  <a16:creationId xmlns:a16="http://schemas.microsoft.com/office/drawing/2014/main" id="{5FCD0E96-3C70-43C7-96A2-8BA2F377530B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8" name="弧形 77">
              <a:extLst>
                <a:ext uri="{FF2B5EF4-FFF2-40B4-BE49-F238E27FC236}">
                  <a16:creationId xmlns:a16="http://schemas.microsoft.com/office/drawing/2014/main" id="{8F931938-F5FC-49B6-A198-A8D4BBC01FEC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95C67873-3F60-4C40-B5E1-A5AA448A7234}"/>
              </a:ext>
            </a:extLst>
          </p:cNvPr>
          <p:cNvGrpSpPr/>
          <p:nvPr/>
        </p:nvGrpSpPr>
        <p:grpSpPr>
          <a:xfrm rot="20550163">
            <a:off x="8209032" y="450850"/>
            <a:ext cx="680608" cy="680608"/>
            <a:chOff x="5307081" y="-13779"/>
            <a:chExt cx="983312" cy="983312"/>
          </a:xfrm>
        </p:grpSpPr>
        <p:sp>
          <p:nvSpPr>
            <p:cNvPr id="80" name="弧形 79">
              <a:extLst>
                <a:ext uri="{FF2B5EF4-FFF2-40B4-BE49-F238E27FC236}">
                  <a16:creationId xmlns:a16="http://schemas.microsoft.com/office/drawing/2014/main" id="{61D70663-05F0-48B9-B851-5D05832A70EF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1" name="弧形 80">
              <a:extLst>
                <a:ext uri="{FF2B5EF4-FFF2-40B4-BE49-F238E27FC236}">
                  <a16:creationId xmlns:a16="http://schemas.microsoft.com/office/drawing/2014/main" id="{83CA08ED-C923-4EF8-979E-D673594D27FE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8801D4E8-CA58-4342-8695-DBD6CA7F653D}"/>
              </a:ext>
            </a:extLst>
          </p:cNvPr>
          <p:cNvGrpSpPr/>
          <p:nvPr/>
        </p:nvGrpSpPr>
        <p:grpSpPr>
          <a:xfrm>
            <a:off x="449331" y="-114301"/>
            <a:ext cx="545631" cy="545631"/>
            <a:chOff x="5307081" y="-13779"/>
            <a:chExt cx="983312" cy="983312"/>
          </a:xfrm>
        </p:grpSpPr>
        <p:sp>
          <p:nvSpPr>
            <p:cNvPr id="83" name="弧形 82">
              <a:extLst>
                <a:ext uri="{FF2B5EF4-FFF2-40B4-BE49-F238E27FC236}">
                  <a16:creationId xmlns:a16="http://schemas.microsoft.com/office/drawing/2014/main" id="{AC2C5C5E-35E4-44F3-8AE2-89BB0BD71AE3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4" name="弧形 83">
              <a:extLst>
                <a:ext uri="{FF2B5EF4-FFF2-40B4-BE49-F238E27FC236}">
                  <a16:creationId xmlns:a16="http://schemas.microsoft.com/office/drawing/2014/main" id="{6FCB50ED-BC15-4404-9029-989DFD71F8FA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600480F0-08E9-44E1-AC90-8249AE8E3C86}"/>
              </a:ext>
            </a:extLst>
          </p:cNvPr>
          <p:cNvGrpSpPr/>
          <p:nvPr/>
        </p:nvGrpSpPr>
        <p:grpSpPr>
          <a:xfrm>
            <a:off x="1577974" y="225425"/>
            <a:ext cx="434505" cy="434505"/>
            <a:chOff x="5307081" y="-13779"/>
            <a:chExt cx="983312" cy="983312"/>
          </a:xfrm>
        </p:grpSpPr>
        <p:sp>
          <p:nvSpPr>
            <p:cNvPr id="86" name="弧形 85">
              <a:extLst>
                <a:ext uri="{FF2B5EF4-FFF2-40B4-BE49-F238E27FC236}">
                  <a16:creationId xmlns:a16="http://schemas.microsoft.com/office/drawing/2014/main" id="{2A5D7ECA-0AA2-4410-BAF5-F0170576ADAA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7" name="弧形 86">
              <a:extLst>
                <a:ext uri="{FF2B5EF4-FFF2-40B4-BE49-F238E27FC236}">
                  <a16:creationId xmlns:a16="http://schemas.microsoft.com/office/drawing/2014/main" id="{A4AD554C-D59B-499D-829F-6F711533256C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1DDD977E-BADE-4BC8-BE59-55C901AE6D66}"/>
              </a:ext>
            </a:extLst>
          </p:cNvPr>
          <p:cNvGrpSpPr/>
          <p:nvPr/>
        </p:nvGrpSpPr>
        <p:grpSpPr>
          <a:xfrm rot="20124368">
            <a:off x="6469131" y="146049"/>
            <a:ext cx="517056" cy="517056"/>
            <a:chOff x="5307081" y="-13779"/>
            <a:chExt cx="983312" cy="983312"/>
          </a:xfrm>
        </p:grpSpPr>
        <p:sp>
          <p:nvSpPr>
            <p:cNvPr id="89" name="弧形 88">
              <a:extLst>
                <a:ext uri="{FF2B5EF4-FFF2-40B4-BE49-F238E27FC236}">
                  <a16:creationId xmlns:a16="http://schemas.microsoft.com/office/drawing/2014/main" id="{00BB4639-44D1-4D9C-AD35-F2C7462BA945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0" name="弧形 89">
              <a:extLst>
                <a:ext uri="{FF2B5EF4-FFF2-40B4-BE49-F238E27FC236}">
                  <a16:creationId xmlns:a16="http://schemas.microsoft.com/office/drawing/2014/main" id="{1ABE4076-3359-45D3-A229-0D947A197293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CB87F5D2-C396-45D8-9D96-A2C61C7D2DCD}"/>
              </a:ext>
            </a:extLst>
          </p:cNvPr>
          <p:cNvGrpSpPr/>
          <p:nvPr/>
        </p:nvGrpSpPr>
        <p:grpSpPr>
          <a:xfrm rot="476925">
            <a:off x="10380731" y="184150"/>
            <a:ext cx="345606" cy="345606"/>
            <a:chOff x="5307081" y="-13779"/>
            <a:chExt cx="983312" cy="983312"/>
          </a:xfrm>
        </p:grpSpPr>
        <p:sp>
          <p:nvSpPr>
            <p:cNvPr id="92" name="弧形 91">
              <a:extLst>
                <a:ext uri="{FF2B5EF4-FFF2-40B4-BE49-F238E27FC236}">
                  <a16:creationId xmlns:a16="http://schemas.microsoft.com/office/drawing/2014/main" id="{AED87994-649A-4E75-A0BA-8222E8BF95FF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3" name="弧形 92">
              <a:extLst>
                <a:ext uri="{FF2B5EF4-FFF2-40B4-BE49-F238E27FC236}">
                  <a16:creationId xmlns:a16="http://schemas.microsoft.com/office/drawing/2014/main" id="{FECA1928-D157-4E3E-AA6A-FE0A66C40812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4" name="椭圆 93">
            <a:extLst>
              <a:ext uri="{FF2B5EF4-FFF2-40B4-BE49-F238E27FC236}">
                <a16:creationId xmlns:a16="http://schemas.microsoft.com/office/drawing/2014/main" id="{D9BD7DA8-B7E5-414A-A8D9-662BF756C05D}"/>
              </a:ext>
            </a:extLst>
          </p:cNvPr>
          <p:cNvSpPr/>
          <p:nvPr/>
        </p:nvSpPr>
        <p:spPr>
          <a:xfrm rot="490255">
            <a:off x="7089009" y="1590050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C4CC97DC-7C6C-4D29-80A6-B5FC96456B8E}"/>
              </a:ext>
            </a:extLst>
          </p:cNvPr>
          <p:cNvGrpSpPr/>
          <p:nvPr/>
        </p:nvGrpSpPr>
        <p:grpSpPr>
          <a:xfrm rot="20342995">
            <a:off x="1568089" y="1487980"/>
            <a:ext cx="251975" cy="251975"/>
            <a:chOff x="6573135" y="2487386"/>
            <a:chExt cx="406898" cy="406898"/>
          </a:xfrm>
        </p:grpSpPr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CD584756-0DA2-4008-AFCC-1A4772B70955}"/>
                </a:ext>
              </a:extLst>
            </p:cNvPr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7C233EEF-139A-4900-8188-94B6A589C1B3}"/>
                </a:ext>
              </a:extLst>
            </p:cNvPr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F7F10D15-4476-4C2D-A9F0-D098E60B13DF}"/>
                </a:ext>
              </a:extLst>
            </p:cNvPr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0C392924-A542-451A-85FC-99363056AC2A}"/>
                </a:ext>
              </a:extLst>
            </p:cNvPr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60E162C6-4E78-4C6B-B3D7-D94006906352}"/>
                </a:ext>
              </a:extLst>
            </p:cNvPr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6AFF9ED7-AEF8-4F05-B798-51FD32C8325E}"/>
                </a:ext>
              </a:extLst>
            </p:cNvPr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47009FA0-C61E-4AE1-8087-C4AB52C78D1E}"/>
                </a:ext>
              </a:extLst>
            </p:cNvPr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89864806-416A-46CD-96DC-46E5232920D3}"/>
                </a:ext>
              </a:extLst>
            </p:cNvPr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椭圆 103">
            <a:extLst>
              <a:ext uri="{FF2B5EF4-FFF2-40B4-BE49-F238E27FC236}">
                <a16:creationId xmlns:a16="http://schemas.microsoft.com/office/drawing/2014/main" id="{1E2D6FEE-904E-440C-806B-044AD7AD4F04}"/>
              </a:ext>
            </a:extLst>
          </p:cNvPr>
          <p:cNvSpPr/>
          <p:nvPr/>
        </p:nvSpPr>
        <p:spPr>
          <a:xfrm rot="20342995" flipV="1">
            <a:off x="1882023" y="1659667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5C61F23C-5402-4F2C-A37C-B83B266E4CA4}"/>
              </a:ext>
            </a:extLst>
          </p:cNvPr>
          <p:cNvSpPr/>
          <p:nvPr/>
        </p:nvSpPr>
        <p:spPr>
          <a:xfrm rot="20342995">
            <a:off x="667803" y="140873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31CC33F1-5CEC-440C-AC71-A7B359D721EB}"/>
              </a:ext>
            </a:extLst>
          </p:cNvPr>
          <p:cNvGrpSpPr/>
          <p:nvPr/>
        </p:nvGrpSpPr>
        <p:grpSpPr>
          <a:xfrm>
            <a:off x="-704850" y="5986843"/>
            <a:ext cx="13867316" cy="1031114"/>
            <a:chOff x="0" y="5986843"/>
            <a:chExt cx="13867316" cy="1031114"/>
          </a:xfrm>
        </p:grpSpPr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1DCC7A6D-6F75-4AFF-AFD5-09658877F796}"/>
                </a:ext>
              </a:extLst>
            </p:cNvPr>
            <p:cNvGrpSpPr/>
            <p:nvPr/>
          </p:nvGrpSpPr>
          <p:grpSpPr>
            <a:xfrm>
              <a:off x="2281704" y="6039100"/>
              <a:ext cx="501976" cy="852737"/>
              <a:chOff x="6904504" y="6496300"/>
              <a:chExt cx="501976" cy="852737"/>
            </a:xfrm>
          </p:grpSpPr>
          <p:grpSp>
            <p:nvGrpSpPr>
              <p:cNvPr id="749" name="组合 748">
                <a:extLst>
                  <a:ext uri="{FF2B5EF4-FFF2-40B4-BE49-F238E27FC236}">
                    <a16:creationId xmlns:a16="http://schemas.microsoft.com/office/drawing/2014/main" id="{7E3651CC-F354-4015-B560-83649DBCEFEC}"/>
                  </a:ext>
                </a:extLst>
              </p:cNvPr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751" name="组合 750">
                  <a:extLst>
                    <a:ext uri="{FF2B5EF4-FFF2-40B4-BE49-F238E27FC236}">
                      <a16:creationId xmlns:a16="http://schemas.microsoft.com/office/drawing/2014/main" id="{E2C37693-7571-4ED8-AED4-C38EF3F04C7C}"/>
                    </a:ext>
                  </a:extLst>
                </p:cNvPr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753" name="任意多边形 1454">
                    <a:extLst>
                      <a:ext uri="{FF2B5EF4-FFF2-40B4-BE49-F238E27FC236}">
                        <a16:creationId xmlns:a16="http://schemas.microsoft.com/office/drawing/2014/main" id="{31B14E63-73CB-4668-AD9D-1DF164AEE4F7}"/>
                      </a:ext>
                    </a:extLst>
                  </p:cNvPr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754" name="组合 753">
                    <a:extLst>
                      <a:ext uri="{FF2B5EF4-FFF2-40B4-BE49-F238E27FC236}">
                        <a16:creationId xmlns:a16="http://schemas.microsoft.com/office/drawing/2014/main" id="{619FD561-53E0-4385-87A5-A6C8A11207FE}"/>
                      </a:ext>
                    </a:extLst>
                  </p:cNvPr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760" name="弧形 759">
                      <a:extLst>
                        <a:ext uri="{FF2B5EF4-FFF2-40B4-BE49-F238E27FC236}">
                          <a16:creationId xmlns:a16="http://schemas.microsoft.com/office/drawing/2014/main" id="{E7B062F2-5D18-4CF5-83E8-E37BC8042DF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61" name="弧形 760">
                      <a:extLst>
                        <a:ext uri="{FF2B5EF4-FFF2-40B4-BE49-F238E27FC236}">
                          <a16:creationId xmlns:a16="http://schemas.microsoft.com/office/drawing/2014/main" id="{39751118-92AA-4DB6-99B0-FEA94F3CC3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755" name="组合 754">
                    <a:extLst>
                      <a:ext uri="{FF2B5EF4-FFF2-40B4-BE49-F238E27FC236}">
                        <a16:creationId xmlns:a16="http://schemas.microsoft.com/office/drawing/2014/main" id="{A5CEBF69-0E9F-482E-BE41-2096974226E6}"/>
                      </a:ext>
                    </a:extLst>
                  </p:cNvPr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756" name="组合 755">
                      <a:extLst>
                        <a:ext uri="{FF2B5EF4-FFF2-40B4-BE49-F238E27FC236}">
                          <a16:creationId xmlns:a16="http://schemas.microsoft.com/office/drawing/2014/main" id="{FD4BBBA9-4612-4A84-9863-FC2E90B3D1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758" name="椭圆 757">
                        <a:extLst>
                          <a:ext uri="{FF2B5EF4-FFF2-40B4-BE49-F238E27FC236}">
                            <a16:creationId xmlns:a16="http://schemas.microsoft.com/office/drawing/2014/main" id="{C76F0FD7-7B68-492C-8B8A-E7601C5B6B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759" name="椭圆 758">
                        <a:extLst>
                          <a:ext uri="{FF2B5EF4-FFF2-40B4-BE49-F238E27FC236}">
                            <a16:creationId xmlns:a16="http://schemas.microsoft.com/office/drawing/2014/main" id="{2ABE6BC6-851F-4096-9C41-523122413B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757" name="弧形 756">
                      <a:extLst>
                        <a:ext uri="{FF2B5EF4-FFF2-40B4-BE49-F238E27FC236}">
                          <a16:creationId xmlns:a16="http://schemas.microsoft.com/office/drawing/2014/main" id="{D45B0B43-6397-42E8-A4DA-B4B30255A7C0}"/>
                        </a:ext>
                      </a:extLst>
                    </p:cNvPr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752" name="弧形 751">
                  <a:extLst>
                    <a:ext uri="{FF2B5EF4-FFF2-40B4-BE49-F238E27FC236}">
                      <a16:creationId xmlns:a16="http://schemas.microsoft.com/office/drawing/2014/main" id="{26F0C3F0-2143-4207-95AB-649C34DF0F33}"/>
                    </a:ext>
                  </a:extLst>
                </p:cNvPr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750" name="直接连接符 749">
                <a:extLst>
                  <a:ext uri="{FF2B5EF4-FFF2-40B4-BE49-F238E27FC236}">
                    <a16:creationId xmlns:a16="http://schemas.microsoft.com/office/drawing/2014/main" id="{C30F690C-616D-4945-B920-E86151D6BED6}"/>
                  </a:ext>
                </a:extLst>
              </p:cNvPr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F2FACAD8-ADA2-4A17-A5C4-DBC9E42CA346}"/>
                </a:ext>
              </a:extLst>
            </p:cNvPr>
            <p:cNvGrpSpPr/>
            <p:nvPr/>
          </p:nvGrpSpPr>
          <p:grpSpPr>
            <a:xfrm>
              <a:off x="1699813" y="6357755"/>
              <a:ext cx="501976" cy="524557"/>
              <a:chOff x="2691280" y="1176088"/>
              <a:chExt cx="501976" cy="524557"/>
            </a:xfrm>
          </p:grpSpPr>
          <p:grpSp>
            <p:nvGrpSpPr>
              <p:cNvPr id="738" name="组合 737">
                <a:extLst>
                  <a:ext uri="{FF2B5EF4-FFF2-40B4-BE49-F238E27FC236}">
                    <a16:creationId xmlns:a16="http://schemas.microsoft.com/office/drawing/2014/main" id="{F775BBF6-B839-4EBE-B65E-F0E364E955E6}"/>
                  </a:ext>
                </a:extLst>
              </p:cNvPr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740" name="任意多边形 1441">
                  <a:extLst>
                    <a:ext uri="{FF2B5EF4-FFF2-40B4-BE49-F238E27FC236}">
                      <a16:creationId xmlns:a16="http://schemas.microsoft.com/office/drawing/2014/main" id="{E707C93C-1189-4531-A0F9-5E61739BB4D0}"/>
                    </a:ext>
                  </a:extLst>
                </p:cNvPr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741" name="组合 740">
                  <a:extLst>
                    <a:ext uri="{FF2B5EF4-FFF2-40B4-BE49-F238E27FC236}">
                      <a16:creationId xmlns:a16="http://schemas.microsoft.com/office/drawing/2014/main" id="{B1BCBEC8-2601-451A-9F46-2451E2F67CA7}"/>
                    </a:ext>
                  </a:extLst>
                </p:cNvPr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747" name="弧形 746">
                    <a:extLst>
                      <a:ext uri="{FF2B5EF4-FFF2-40B4-BE49-F238E27FC236}">
                        <a16:creationId xmlns:a16="http://schemas.microsoft.com/office/drawing/2014/main" id="{E8859B11-26BF-4BDD-908B-268D096DE9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8" name="弧形 747">
                    <a:extLst>
                      <a:ext uri="{FF2B5EF4-FFF2-40B4-BE49-F238E27FC236}">
                        <a16:creationId xmlns:a16="http://schemas.microsoft.com/office/drawing/2014/main" id="{4EE69B63-38D4-4823-BFDB-2D4FB7055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42" name="组合 741">
                  <a:extLst>
                    <a:ext uri="{FF2B5EF4-FFF2-40B4-BE49-F238E27FC236}">
                      <a16:creationId xmlns:a16="http://schemas.microsoft.com/office/drawing/2014/main" id="{7BE28510-A20F-4653-AC8A-0ECE1F583AC4}"/>
                    </a:ext>
                  </a:extLst>
                </p:cNvPr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743" name="组合 742">
                    <a:extLst>
                      <a:ext uri="{FF2B5EF4-FFF2-40B4-BE49-F238E27FC236}">
                        <a16:creationId xmlns:a16="http://schemas.microsoft.com/office/drawing/2014/main" id="{ED0F0481-A55A-41C0-8AB3-4FFD2DDA60DD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745" name="椭圆 744">
                      <a:extLst>
                        <a:ext uri="{FF2B5EF4-FFF2-40B4-BE49-F238E27FC236}">
                          <a16:creationId xmlns:a16="http://schemas.microsoft.com/office/drawing/2014/main" id="{9552F89E-8B6A-4D4C-9F59-EE5A081BE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46" name="椭圆 745">
                      <a:extLst>
                        <a:ext uri="{FF2B5EF4-FFF2-40B4-BE49-F238E27FC236}">
                          <a16:creationId xmlns:a16="http://schemas.microsoft.com/office/drawing/2014/main" id="{70518B43-C1C1-4875-8BA7-69DD26DC45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744" name="弧形 743">
                    <a:extLst>
                      <a:ext uri="{FF2B5EF4-FFF2-40B4-BE49-F238E27FC236}">
                        <a16:creationId xmlns:a16="http://schemas.microsoft.com/office/drawing/2014/main" id="{4BAB0644-4124-45C7-BECF-EE52110D26D6}"/>
                      </a:ext>
                    </a:extLst>
                  </p:cNvPr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739" name="弧形 738">
                <a:extLst>
                  <a:ext uri="{FF2B5EF4-FFF2-40B4-BE49-F238E27FC236}">
                    <a16:creationId xmlns:a16="http://schemas.microsoft.com/office/drawing/2014/main" id="{9CEB6CEC-FB15-4F75-A621-A2FE2104BB1C}"/>
                  </a:ext>
                </a:extLst>
              </p:cNvPr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FFA4C69B-397A-41E5-9A00-774844C43AB2}"/>
                </a:ext>
              </a:extLst>
            </p:cNvPr>
            <p:cNvGrpSpPr/>
            <p:nvPr/>
          </p:nvGrpSpPr>
          <p:grpSpPr>
            <a:xfrm>
              <a:off x="833436" y="6249957"/>
              <a:ext cx="350894" cy="646643"/>
              <a:chOff x="1243012" y="1386945"/>
              <a:chExt cx="350894" cy="646643"/>
            </a:xfrm>
          </p:grpSpPr>
          <p:grpSp>
            <p:nvGrpSpPr>
              <p:cNvPr id="723" name="组合 722">
                <a:extLst>
                  <a:ext uri="{FF2B5EF4-FFF2-40B4-BE49-F238E27FC236}">
                    <a16:creationId xmlns:a16="http://schemas.microsoft.com/office/drawing/2014/main" id="{FDEC6FB5-98F5-4D4F-89CE-946058F03324}"/>
                  </a:ext>
                </a:extLst>
              </p:cNvPr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732" name="组合 731">
                  <a:extLst>
                    <a:ext uri="{FF2B5EF4-FFF2-40B4-BE49-F238E27FC236}">
                      <a16:creationId xmlns:a16="http://schemas.microsoft.com/office/drawing/2014/main" id="{035C92AA-31F1-4BBD-BEFC-878A8413DED0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734" name="任意多边形 1435">
                    <a:extLst>
                      <a:ext uri="{FF2B5EF4-FFF2-40B4-BE49-F238E27FC236}">
                        <a16:creationId xmlns:a16="http://schemas.microsoft.com/office/drawing/2014/main" id="{C4DB4498-8273-4C58-B143-BE2ABA1FB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5" name="弧形 734">
                    <a:extLst>
                      <a:ext uri="{FF2B5EF4-FFF2-40B4-BE49-F238E27FC236}">
                        <a16:creationId xmlns:a16="http://schemas.microsoft.com/office/drawing/2014/main" id="{AA4C90D6-9664-43A8-A986-18D30FDF080B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736" name="直接连接符 735">
                    <a:extLst>
                      <a:ext uri="{FF2B5EF4-FFF2-40B4-BE49-F238E27FC236}">
                        <a16:creationId xmlns:a16="http://schemas.microsoft.com/office/drawing/2014/main" id="{802DB9D1-4D41-408F-9EF7-562841279147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737" name="弧形 736">
                    <a:extLst>
                      <a:ext uri="{FF2B5EF4-FFF2-40B4-BE49-F238E27FC236}">
                        <a16:creationId xmlns:a16="http://schemas.microsoft.com/office/drawing/2014/main" id="{8088C893-6F4F-4B76-A8E4-D14A35A0EE1E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33" name="弧形 732">
                  <a:extLst>
                    <a:ext uri="{FF2B5EF4-FFF2-40B4-BE49-F238E27FC236}">
                      <a16:creationId xmlns:a16="http://schemas.microsoft.com/office/drawing/2014/main" id="{6D760378-F895-4966-AC47-4C412583D436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24" name="组合 723">
                <a:extLst>
                  <a:ext uri="{FF2B5EF4-FFF2-40B4-BE49-F238E27FC236}">
                    <a16:creationId xmlns:a16="http://schemas.microsoft.com/office/drawing/2014/main" id="{E1E74A4E-F513-41CF-A694-F54C3E2568F7}"/>
                  </a:ext>
                </a:extLst>
              </p:cNvPr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730" name="弧形 729">
                  <a:extLst>
                    <a:ext uri="{FF2B5EF4-FFF2-40B4-BE49-F238E27FC236}">
                      <a16:creationId xmlns:a16="http://schemas.microsoft.com/office/drawing/2014/main" id="{5C9097D5-8D26-4333-AAD8-84CBC061A901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1" name="弧形 730">
                  <a:extLst>
                    <a:ext uri="{FF2B5EF4-FFF2-40B4-BE49-F238E27FC236}">
                      <a16:creationId xmlns:a16="http://schemas.microsoft.com/office/drawing/2014/main" id="{AE4AA673-E10B-4D1D-8E24-39D2099F6516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25" name="组合 724">
                <a:extLst>
                  <a:ext uri="{FF2B5EF4-FFF2-40B4-BE49-F238E27FC236}">
                    <a16:creationId xmlns:a16="http://schemas.microsoft.com/office/drawing/2014/main" id="{F81A3371-2A21-4074-B1BA-D200E9B7CD00}"/>
                  </a:ext>
                </a:extLst>
              </p:cNvPr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726" name="组合 725">
                  <a:extLst>
                    <a:ext uri="{FF2B5EF4-FFF2-40B4-BE49-F238E27FC236}">
                      <a16:creationId xmlns:a16="http://schemas.microsoft.com/office/drawing/2014/main" id="{D437EB8E-D6B8-4D9D-AC26-711D7B22CF81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728" name="椭圆 727">
                    <a:extLst>
                      <a:ext uri="{FF2B5EF4-FFF2-40B4-BE49-F238E27FC236}">
                        <a16:creationId xmlns:a16="http://schemas.microsoft.com/office/drawing/2014/main" id="{B2D336B5-FAE5-49A3-B214-442139EE3A12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9" name="椭圆 728">
                    <a:extLst>
                      <a:ext uri="{FF2B5EF4-FFF2-40B4-BE49-F238E27FC236}">
                        <a16:creationId xmlns:a16="http://schemas.microsoft.com/office/drawing/2014/main" id="{2F7F67A6-C0B4-4FEA-908C-C1F223523BC8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27" name="弧形 726">
                  <a:extLst>
                    <a:ext uri="{FF2B5EF4-FFF2-40B4-BE49-F238E27FC236}">
                      <a16:creationId xmlns:a16="http://schemas.microsoft.com/office/drawing/2014/main" id="{38EB32CE-FA47-4B09-BF6C-A7AD0542AD0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DF814C21-4350-47EB-A3A3-F8CF20B3175A}"/>
                </a:ext>
              </a:extLst>
            </p:cNvPr>
            <p:cNvGrpSpPr/>
            <p:nvPr/>
          </p:nvGrpSpPr>
          <p:grpSpPr>
            <a:xfrm>
              <a:off x="2096798" y="6249957"/>
              <a:ext cx="350894" cy="646643"/>
              <a:chOff x="2506374" y="1386945"/>
              <a:chExt cx="350894" cy="646643"/>
            </a:xfrm>
          </p:grpSpPr>
          <p:grpSp>
            <p:nvGrpSpPr>
              <p:cNvPr id="708" name="组合 707">
                <a:extLst>
                  <a:ext uri="{FF2B5EF4-FFF2-40B4-BE49-F238E27FC236}">
                    <a16:creationId xmlns:a16="http://schemas.microsoft.com/office/drawing/2014/main" id="{D858601E-17AF-4B5B-887C-6CF27054BAFA}"/>
                  </a:ext>
                </a:extLst>
              </p:cNvPr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717" name="组合 716">
                  <a:extLst>
                    <a:ext uri="{FF2B5EF4-FFF2-40B4-BE49-F238E27FC236}">
                      <a16:creationId xmlns:a16="http://schemas.microsoft.com/office/drawing/2014/main" id="{0FA7A34E-3B9D-4210-B925-7F7455B9C060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719" name="任意多边形 1420">
                    <a:extLst>
                      <a:ext uri="{FF2B5EF4-FFF2-40B4-BE49-F238E27FC236}">
                        <a16:creationId xmlns:a16="http://schemas.microsoft.com/office/drawing/2014/main" id="{8008AD73-3CA6-43A1-A824-0FC1CC6CAB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0" name="弧形 719">
                    <a:extLst>
                      <a:ext uri="{FF2B5EF4-FFF2-40B4-BE49-F238E27FC236}">
                        <a16:creationId xmlns:a16="http://schemas.microsoft.com/office/drawing/2014/main" id="{4388C1DA-28B7-41D1-A6F8-B99C4D8071C1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721" name="直接连接符 720">
                    <a:extLst>
                      <a:ext uri="{FF2B5EF4-FFF2-40B4-BE49-F238E27FC236}">
                        <a16:creationId xmlns:a16="http://schemas.microsoft.com/office/drawing/2014/main" id="{CD4FE362-4F96-477F-8B1B-05BAA945BA53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722" name="弧形 721">
                    <a:extLst>
                      <a:ext uri="{FF2B5EF4-FFF2-40B4-BE49-F238E27FC236}">
                        <a16:creationId xmlns:a16="http://schemas.microsoft.com/office/drawing/2014/main" id="{DA465139-E9B3-4F85-8CAD-D0EE40A0E59B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18" name="弧形 717">
                  <a:extLst>
                    <a:ext uri="{FF2B5EF4-FFF2-40B4-BE49-F238E27FC236}">
                      <a16:creationId xmlns:a16="http://schemas.microsoft.com/office/drawing/2014/main" id="{E3B995A1-5A4C-4680-A1E2-C2FC2A014DEB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09" name="组合 708">
                <a:extLst>
                  <a:ext uri="{FF2B5EF4-FFF2-40B4-BE49-F238E27FC236}">
                    <a16:creationId xmlns:a16="http://schemas.microsoft.com/office/drawing/2014/main" id="{5CBA2DF5-FDEA-4DFD-92D6-E56922BEF457}"/>
                  </a:ext>
                </a:extLst>
              </p:cNvPr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715" name="弧形 714">
                  <a:extLst>
                    <a:ext uri="{FF2B5EF4-FFF2-40B4-BE49-F238E27FC236}">
                      <a16:creationId xmlns:a16="http://schemas.microsoft.com/office/drawing/2014/main" id="{A72C39A3-2CC5-48B1-9AA0-C68AF10430DD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6" name="弧形 715">
                  <a:extLst>
                    <a:ext uri="{FF2B5EF4-FFF2-40B4-BE49-F238E27FC236}">
                      <a16:creationId xmlns:a16="http://schemas.microsoft.com/office/drawing/2014/main" id="{822782E5-4AA3-45ED-B6D0-43543E8083B2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10" name="组合 709">
                <a:extLst>
                  <a:ext uri="{FF2B5EF4-FFF2-40B4-BE49-F238E27FC236}">
                    <a16:creationId xmlns:a16="http://schemas.microsoft.com/office/drawing/2014/main" id="{44A6153E-8EE8-4BB3-BDF6-ACE3E11CBE1B}"/>
                  </a:ext>
                </a:extLst>
              </p:cNvPr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711" name="组合 710">
                  <a:extLst>
                    <a:ext uri="{FF2B5EF4-FFF2-40B4-BE49-F238E27FC236}">
                      <a16:creationId xmlns:a16="http://schemas.microsoft.com/office/drawing/2014/main" id="{CA4A4347-460F-43FA-8EBC-95224821CA2A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713" name="椭圆 712">
                    <a:extLst>
                      <a:ext uri="{FF2B5EF4-FFF2-40B4-BE49-F238E27FC236}">
                        <a16:creationId xmlns:a16="http://schemas.microsoft.com/office/drawing/2014/main" id="{A9EAF6EA-E1E7-4372-8343-B43DA1F261B7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4" name="椭圆 713">
                    <a:extLst>
                      <a:ext uri="{FF2B5EF4-FFF2-40B4-BE49-F238E27FC236}">
                        <a16:creationId xmlns:a16="http://schemas.microsoft.com/office/drawing/2014/main" id="{87CBFF9C-C0A6-4028-AA28-362A44722A5E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12" name="弧形 711">
                  <a:extLst>
                    <a:ext uri="{FF2B5EF4-FFF2-40B4-BE49-F238E27FC236}">
                      <a16:creationId xmlns:a16="http://schemas.microsoft.com/office/drawing/2014/main" id="{4437B448-D41F-4545-A7A3-27B1A27EDE19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CC4B4FCC-309F-4F31-8048-BD17DD407D62}"/>
                </a:ext>
              </a:extLst>
            </p:cNvPr>
            <p:cNvGrpSpPr/>
            <p:nvPr/>
          </p:nvGrpSpPr>
          <p:grpSpPr>
            <a:xfrm>
              <a:off x="1397792" y="5986843"/>
              <a:ext cx="354068" cy="904993"/>
              <a:chOff x="1807368" y="1123831"/>
              <a:chExt cx="354068" cy="904993"/>
            </a:xfrm>
          </p:grpSpPr>
          <p:grpSp>
            <p:nvGrpSpPr>
              <p:cNvPr id="692" name="组合 691">
                <a:extLst>
                  <a:ext uri="{FF2B5EF4-FFF2-40B4-BE49-F238E27FC236}">
                    <a16:creationId xmlns:a16="http://schemas.microsoft.com/office/drawing/2014/main" id="{A14FAFE7-26CF-421F-BD01-9AE96BA9B4A1}"/>
                  </a:ext>
                </a:extLst>
              </p:cNvPr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701" name="任意多边形 1402">
                  <a:extLst>
                    <a:ext uri="{FF2B5EF4-FFF2-40B4-BE49-F238E27FC236}">
                      <a16:creationId xmlns:a16="http://schemas.microsoft.com/office/drawing/2014/main" id="{72CC9298-7C3F-40B1-879D-2AD0A81C3E1C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2" name="弧形 701">
                  <a:extLst>
                    <a:ext uri="{FF2B5EF4-FFF2-40B4-BE49-F238E27FC236}">
                      <a16:creationId xmlns:a16="http://schemas.microsoft.com/office/drawing/2014/main" id="{ECB84AC8-4FBA-448E-864B-82E516E51A0E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703" name="直接连接符 702">
                  <a:extLst>
                    <a:ext uri="{FF2B5EF4-FFF2-40B4-BE49-F238E27FC236}">
                      <a16:creationId xmlns:a16="http://schemas.microsoft.com/office/drawing/2014/main" id="{C06F9D7B-6BC1-475A-8B87-4E2C8B3EEB8D}"/>
                    </a:ext>
                  </a:extLst>
                </p:cNvPr>
                <p:cNvCxnSpPr>
                  <a:stCxn id="704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04" name="弧形 703">
                  <a:extLst>
                    <a:ext uri="{FF2B5EF4-FFF2-40B4-BE49-F238E27FC236}">
                      <a16:creationId xmlns:a16="http://schemas.microsoft.com/office/drawing/2014/main" id="{912530AE-DB0F-4470-97B3-4E2039ADCE49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705" name="直接连接符 704">
                  <a:extLst>
                    <a:ext uri="{FF2B5EF4-FFF2-40B4-BE49-F238E27FC236}">
                      <a16:creationId xmlns:a16="http://schemas.microsoft.com/office/drawing/2014/main" id="{FABB6BA0-1491-41C5-939B-90E4A6D34CFF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06" name="弧形 705">
                  <a:extLst>
                    <a:ext uri="{FF2B5EF4-FFF2-40B4-BE49-F238E27FC236}">
                      <a16:creationId xmlns:a16="http://schemas.microsoft.com/office/drawing/2014/main" id="{BDCA43B2-271B-4381-A2C6-0D1961678D79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7" name="弧形 706">
                  <a:extLst>
                    <a:ext uri="{FF2B5EF4-FFF2-40B4-BE49-F238E27FC236}">
                      <a16:creationId xmlns:a16="http://schemas.microsoft.com/office/drawing/2014/main" id="{E0D7870D-7BD7-4A28-870C-14FAF7FD2398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3" name="组合 692">
                <a:extLst>
                  <a:ext uri="{FF2B5EF4-FFF2-40B4-BE49-F238E27FC236}">
                    <a16:creationId xmlns:a16="http://schemas.microsoft.com/office/drawing/2014/main" id="{8BD62DEA-E692-4902-B96A-2A3CD78B7EA4}"/>
                  </a:ext>
                </a:extLst>
              </p:cNvPr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697" name="组合 696">
                  <a:extLst>
                    <a:ext uri="{FF2B5EF4-FFF2-40B4-BE49-F238E27FC236}">
                      <a16:creationId xmlns:a16="http://schemas.microsoft.com/office/drawing/2014/main" id="{3E572571-AF09-43FC-AE9C-5F730FDF1F19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99" name="椭圆 698">
                    <a:extLst>
                      <a:ext uri="{FF2B5EF4-FFF2-40B4-BE49-F238E27FC236}">
                        <a16:creationId xmlns:a16="http://schemas.microsoft.com/office/drawing/2014/main" id="{7C00EFD3-9F31-45DC-9F10-99677DF9E930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0" name="椭圆 699">
                    <a:extLst>
                      <a:ext uri="{FF2B5EF4-FFF2-40B4-BE49-F238E27FC236}">
                        <a16:creationId xmlns:a16="http://schemas.microsoft.com/office/drawing/2014/main" id="{E517B6D3-5425-47EE-99DC-A60A545D91CB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98" name="弧形 697">
                  <a:extLst>
                    <a:ext uri="{FF2B5EF4-FFF2-40B4-BE49-F238E27FC236}">
                      <a16:creationId xmlns:a16="http://schemas.microsoft.com/office/drawing/2014/main" id="{85724A6D-42D5-4703-B274-A0B65B2E34D8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4" name="组合 693">
                <a:extLst>
                  <a:ext uri="{FF2B5EF4-FFF2-40B4-BE49-F238E27FC236}">
                    <a16:creationId xmlns:a16="http://schemas.microsoft.com/office/drawing/2014/main" id="{99B36304-08F3-4A5F-9917-5F48DFF56B34}"/>
                  </a:ext>
                </a:extLst>
              </p:cNvPr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695" name="弧形 694">
                  <a:extLst>
                    <a:ext uri="{FF2B5EF4-FFF2-40B4-BE49-F238E27FC236}">
                      <a16:creationId xmlns:a16="http://schemas.microsoft.com/office/drawing/2014/main" id="{C5F74565-3B04-4A01-ADB7-B32E593E15E9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6" name="弧形 695">
                  <a:extLst>
                    <a:ext uri="{FF2B5EF4-FFF2-40B4-BE49-F238E27FC236}">
                      <a16:creationId xmlns:a16="http://schemas.microsoft.com/office/drawing/2014/main" id="{CF8940C4-CFF1-4876-95D5-15658F864CE1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EB338C72-E01B-41E5-8D4D-B18B54C8567E}"/>
                </a:ext>
              </a:extLst>
            </p:cNvPr>
            <p:cNvGrpSpPr/>
            <p:nvPr/>
          </p:nvGrpSpPr>
          <p:grpSpPr>
            <a:xfrm>
              <a:off x="345280" y="5986843"/>
              <a:ext cx="354068" cy="904993"/>
              <a:chOff x="754856" y="1123831"/>
              <a:chExt cx="354068" cy="904993"/>
            </a:xfrm>
          </p:grpSpPr>
          <p:grpSp>
            <p:nvGrpSpPr>
              <p:cNvPr id="676" name="组合 675">
                <a:extLst>
                  <a:ext uri="{FF2B5EF4-FFF2-40B4-BE49-F238E27FC236}">
                    <a16:creationId xmlns:a16="http://schemas.microsoft.com/office/drawing/2014/main" id="{03DD239E-FAE0-4426-9612-B941A318200D}"/>
                  </a:ext>
                </a:extLst>
              </p:cNvPr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685" name="任意多边形 1386">
                  <a:extLst>
                    <a:ext uri="{FF2B5EF4-FFF2-40B4-BE49-F238E27FC236}">
                      <a16:creationId xmlns:a16="http://schemas.microsoft.com/office/drawing/2014/main" id="{F073B9FE-90B7-4E05-B83B-1434CF1A583E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6" name="弧形 685">
                  <a:extLst>
                    <a:ext uri="{FF2B5EF4-FFF2-40B4-BE49-F238E27FC236}">
                      <a16:creationId xmlns:a16="http://schemas.microsoft.com/office/drawing/2014/main" id="{9BC8A581-B12B-438F-AD56-EFFAEF8926BD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687" name="直接连接符 686">
                  <a:extLst>
                    <a:ext uri="{FF2B5EF4-FFF2-40B4-BE49-F238E27FC236}">
                      <a16:creationId xmlns:a16="http://schemas.microsoft.com/office/drawing/2014/main" id="{19C86F6F-0908-4305-9A42-373FCD54349E}"/>
                    </a:ext>
                  </a:extLst>
                </p:cNvPr>
                <p:cNvCxnSpPr>
                  <a:stCxn id="688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88" name="弧形 687">
                  <a:extLst>
                    <a:ext uri="{FF2B5EF4-FFF2-40B4-BE49-F238E27FC236}">
                      <a16:creationId xmlns:a16="http://schemas.microsoft.com/office/drawing/2014/main" id="{2605F104-A7D3-4766-9C01-8D4B0F123034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89" name="直接连接符 688">
                  <a:extLst>
                    <a:ext uri="{FF2B5EF4-FFF2-40B4-BE49-F238E27FC236}">
                      <a16:creationId xmlns:a16="http://schemas.microsoft.com/office/drawing/2014/main" id="{4BAE2E09-F8D9-4CFE-A443-F0EF9C8826CA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90" name="弧形 689">
                  <a:extLst>
                    <a:ext uri="{FF2B5EF4-FFF2-40B4-BE49-F238E27FC236}">
                      <a16:creationId xmlns:a16="http://schemas.microsoft.com/office/drawing/2014/main" id="{7DA405E2-69D0-4E34-9BE9-B1D04E7CDD27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1" name="弧形 690">
                  <a:extLst>
                    <a:ext uri="{FF2B5EF4-FFF2-40B4-BE49-F238E27FC236}">
                      <a16:creationId xmlns:a16="http://schemas.microsoft.com/office/drawing/2014/main" id="{756214A1-7616-4E00-B547-D98698B41218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7" name="组合 676">
                <a:extLst>
                  <a:ext uri="{FF2B5EF4-FFF2-40B4-BE49-F238E27FC236}">
                    <a16:creationId xmlns:a16="http://schemas.microsoft.com/office/drawing/2014/main" id="{17E146E4-71E6-4716-912A-C59C25BF3FF8}"/>
                  </a:ext>
                </a:extLst>
              </p:cNvPr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681" name="组合 680">
                  <a:extLst>
                    <a:ext uri="{FF2B5EF4-FFF2-40B4-BE49-F238E27FC236}">
                      <a16:creationId xmlns:a16="http://schemas.microsoft.com/office/drawing/2014/main" id="{F2B59D0D-68CA-4D2F-BD85-10C75A4182FF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83" name="椭圆 682">
                    <a:extLst>
                      <a:ext uri="{FF2B5EF4-FFF2-40B4-BE49-F238E27FC236}">
                        <a16:creationId xmlns:a16="http://schemas.microsoft.com/office/drawing/2014/main" id="{E6CBB7ED-5BFF-406C-B907-309445082B60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4" name="椭圆 683">
                    <a:extLst>
                      <a:ext uri="{FF2B5EF4-FFF2-40B4-BE49-F238E27FC236}">
                        <a16:creationId xmlns:a16="http://schemas.microsoft.com/office/drawing/2014/main" id="{DB7F0AF1-5E32-492E-AE0B-3F89F510C3D6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82" name="弧形 681">
                  <a:extLst>
                    <a:ext uri="{FF2B5EF4-FFF2-40B4-BE49-F238E27FC236}">
                      <a16:creationId xmlns:a16="http://schemas.microsoft.com/office/drawing/2014/main" id="{87940D73-3C82-4919-A2FD-D4C755D60D7C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8" name="组合 677">
                <a:extLst>
                  <a:ext uri="{FF2B5EF4-FFF2-40B4-BE49-F238E27FC236}">
                    <a16:creationId xmlns:a16="http://schemas.microsoft.com/office/drawing/2014/main" id="{AAFF06F7-7D07-4211-90E3-DB639AA8D90A}"/>
                  </a:ext>
                </a:extLst>
              </p:cNvPr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679" name="弧形 678">
                  <a:extLst>
                    <a:ext uri="{FF2B5EF4-FFF2-40B4-BE49-F238E27FC236}">
                      <a16:creationId xmlns:a16="http://schemas.microsoft.com/office/drawing/2014/main" id="{0A63E643-96C6-4683-9016-5AE011743EF4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0" name="弧形 679">
                  <a:extLst>
                    <a:ext uri="{FF2B5EF4-FFF2-40B4-BE49-F238E27FC236}">
                      <a16:creationId xmlns:a16="http://schemas.microsoft.com/office/drawing/2014/main" id="{6755297D-5A61-4C08-82AD-A37DC56F9B3A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3305BF4A-4C60-42E0-89FD-DDBC5B0ABE0E}"/>
                </a:ext>
              </a:extLst>
            </p:cNvPr>
            <p:cNvGrpSpPr/>
            <p:nvPr/>
          </p:nvGrpSpPr>
          <p:grpSpPr>
            <a:xfrm>
              <a:off x="598738" y="6501153"/>
              <a:ext cx="358524" cy="390684"/>
              <a:chOff x="5258084" y="4567290"/>
              <a:chExt cx="358524" cy="390684"/>
            </a:xfrm>
          </p:grpSpPr>
          <p:grpSp>
            <p:nvGrpSpPr>
              <p:cNvPr id="667" name="组合 666">
                <a:extLst>
                  <a:ext uri="{FF2B5EF4-FFF2-40B4-BE49-F238E27FC236}">
                    <a16:creationId xmlns:a16="http://schemas.microsoft.com/office/drawing/2014/main" id="{EAA3E7B6-486B-4772-BC9A-8CAAB2D6A121}"/>
                  </a:ext>
                </a:extLst>
              </p:cNvPr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673" name="矩形 672">
                  <a:extLst>
                    <a:ext uri="{FF2B5EF4-FFF2-40B4-BE49-F238E27FC236}">
                      <a16:creationId xmlns:a16="http://schemas.microsoft.com/office/drawing/2014/main" id="{258E32E0-7712-44E3-8659-91C709D35F82}"/>
                    </a:ext>
                  </a:extLst>
                </p:cNvPr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74" name="直接连接符 673">
                  <a:extLst>
                    <a:ext uri="{FF2B5EF4-FFF2-40B4-BE49-F238E27FC236}">
                      <a16:creationId xmlns:a16="http://schemas.microsoft.com/office/drawing/2014/main" id="{479D41CD-8B7D-439D-9427-F2CC1720C899}"/>
                    </a:ext>
                  </a:extLst>
                </p:cNvPr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75" name="弧形 674">
                  <a:extLst>
                    <a:ext uri="{FF2B5EF4-FFF2-40B4-BE49-F238E27FC236}">
                      <a16:creationId xmlns:a16="http://schemas.microsoft.com/office/drawing/2014/main" id="{C9809A18-1DBF-4530-9E4E-3AD66E0F61AD}"/>
                    </a:ext>
                  </a:extLst>
                </p:cNvPr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8" name="组合 667">
                <a:extLst>
                  <a:ext uri="{FF2B5EF4-FFF2-40B4-BE49-F238E27FC236}">
                    <a16:creationId xmlns:a16="http://schemas.microsoft.com/office/drawing/2014/main" id="{F89FF422-E5B8-420C-9974-E2E09B85E6EC}"/>
                  </a:ext>
                </a:extLst>
              </p:cNvPr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669" name="组合 668">
                  <a:extLst>
                    <a:ext uri="{FF2B5EF4-FFF2-40B4-BE49-F238E27FC236}">
                      <a16:creationId xmlns:a16="http://schemas.microsoft.com/office/drawing/2014/main" id="{2C81E7CF-042C-449D-A38C-96661DE4AEDD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71" name="椭圆 670">
                    <a:extLst>
                      <a:ext uri="{FF2B5EF4-FFF2-40B4-BE49-F238E27FC236}">
                        <a16:creationId xmlns:a16="http://schemas.microsoft.com/office/drawing/2014/main" id="{C07A9DB2-99C4-4297-8F84-64A8A7CB8BB1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2" name="椭圆 671">
                    <a:extLst>
                      <a:ext uri="{FF2B5EF4-FFF2-40B4-BE49-F238E27FC236}">
                        <a16:creationId xmlns:a16="http://schemas.microsoft.com/office/drawing/2014/main" id="{C7728570-FA0B-4D5A-B78C-FFE7EC262729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70" name="弧形 669">
                  <a:extLst>
                    <a:ext uri="{FF2B5EF4-FFF2-40B4-BE49-F238E27FC236}">
                      <a16:creationId xmlns:a16="http://schemas.microsoft.com/office/drawing/2014/main" id="{5AA5E3C8-AF52-4325-8D58-FB03D36B726C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91BAADB6-DE2F-4F9C-87D2-EA3D93561888}"/>
                </a:ext>
              </a:extLst>
            </p:cNvPr>
            <p:cNvGrpSpPr/>
            <p:nvPr/>
          </p:nvGrpSpPr>
          <p:grpSpPr>
            <a:xfrm>
              <a:off x="1195387" y="6605115"/>
              <a:ext cx="258994" cy="291485"/>
              <a:chOff x="5854733" y="4671252"/>
              <a:chExt cx="258994" cy="291485"/>
            </a:xfrm>
          </p:grpSpPr>
          <p:grpSp>
            <p:nvGrpSpPr>
              <p:cNvPr id="657" name="组合 656">
                <a:extLst>
                  <a:ext uri="{FF2B5EF4-FFF2-40B4-BE49-F238E27FC236}">
                    <a16:creationId xmlns:a16="http://schemas.microsoft.com/office/drawing/2014/main" id="{0CF8CEFC-E256-41F3-AC72-5266498BC257}"/>
                  </a:ext>
                </a:extLst>
              </p:cNvPr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663" name="组合 662">
                  <a:extLst>
                    <a:ext uri="{FF2B5EF4-FFF2-40B4-BE49-F238E27FC236}">
                      <a16:creationId xmlns:a16="http://schemas.microsoft.com/office/drawing/2014/main" id="{86683C50-F217-4FEC-BDDA-5506D34BAD37}"/>
                    </a:ext>
                  </a:extLst>
                </p:cNvPr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665" name="矩形 664">
                    <a:extLst>
                      <a:ext uri="{FF2B5EF4-FFF2-40B4-BE49-F238E27FC236}">
                        <a16:creationId xmlns:a16="http://schemas.microsoft.com/office/drawing/2014/main" id="{5840BDBE-5A81-4E95-AA92-5FFD82BEEE09}"/>
                      </a:ext>
                    </a:extLst>
                  </p:cNvPr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6" name="弧形 665">
                    <a:extLst>
                      <a:ext uri="{FF2B5EF4-FFF2-40B4-BE49-F238E27FC236}">
                        <a16:creationId xmlns:a16="http://schemas.microsoft.com/office/drawing/2014/main" id="{6BAA53DB-EBD2-4394-BA74-6C09F8AFC083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664" name="直接连接符 663">
                  <a:extLst>
                    <a:ext uri="{FF2B5EF4-FFF2-40B4-BE49-F238E27FC236}">
                      <a16:creationId xmlns:a16="http://schemas.microsoft.com/office/drawing/2014/main" id="{6E8AE3CE-1BED-4EC2-B432-E48D9CC083DA}"/>
                    </a:ext>
                  </a:extLst>
                </p:cNvPr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58" name="组合 657">
                <a:extLst>
                  <a:ext uri="{FF2B5EF4-FFF2-40B4-BE49-F238E27FC236}">
                    <a16:creationId xmlns:a16="http://schemas.microsoft.com/office/drawing/2014/main" id="{E62156E8-C723-4F94-B5BC-F6E5C88F9884}"/>
                  </a:ext>
                </a:extLst>
              </p:cNvPr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659" name="组合 658">
                  <a:extLst>
                    <a:ext uri="{FF2B5EF4-FFF2-40B4-BE49-F238E27FC236}">
                      <a16:creationId xmlns:a16="http://schemas.microsoft.com/office/drawing/2014/main" id="{03C7A1D7-FC37-40CD-94DD-7A9C8A5622AA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61" name="椭圆 660">
                    <a:extLst>
                      <a:ext uri="{FF2B5EF4-FFF2-40B4-BE49-F238E27FC236}">
                        <a16:creationId xmlns:a16="http://schemas.microsoft.com/office/drawing/2014/main" id="{C819288D-F4AE-4C44-BD6A-19870D522182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2" name="椭圆 661">
                    <a:extLst>
                      <a:ext uri="{FF2B5EF4-FFF2-40B4-BE49-F238E27FC236}">
                        <a16:creationId xmlns:a16="http://schemas.microsoft.com/office/drawing/2014/main" id="{2A81F6A3-DB32-4D83-A839-171BA8C2282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60" name="弧形 659">
                  <a:extLst>
                    <a:ext uri="{FF2B5EF4-FFF2-40B4-BE49-F238E27FC236}">
                      <a16:creationId xmlns:a16="http://schemas.microsoft.com/office/drawing/2014/main" id="{9AD7E661-B4C1-4617-8FF2-A9F40E68044B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8BF37418-9345-4E0B-B528-C2427A738CE1}"/>
                </a:ext>
              </a:extLst>
            </p:cNvPr>
            <p:cNvGrpSpPr/>
            <p:nvPr/>
          </p:nvGrpSpPr>
          <p:grpSpPr>
            <a:xfrm>
              <a:off x="0" y="6414518"/>
              <a:ext cx="353272" cy="482082"/>
              <a:chOff x="4659346" y="4480655"/>
              <a:chExt cx="353272" cy="482082"/>
            </a:xfrm>
          </p:grpSpPr>
          <p:grpSp>
            <p:nvGrpSpPr>
              <p:cNvPr id="647" name="组合 646">
                <a:extLst>
                  <a:ext uri="{FF2B5EF4-FFF2-40B4-BE49-F238E27FC236}">
                    <a16:creationId xmlns:a16="http://schemas.microsoft.com/office/drawing/2014/main" id="{4DDEAAF8-1210-4707-8113-A7737C75AEA6}"/>
                  </a:ext>
                </a:extLst>
              </p:cNvPr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653" name="矩形 652">
                  <a:extLst>
                    <a:ext uri="{FF2B5EF4-FFF2-40B4-BE49-F238E27FC236}">
                      <a16:creationId xmlns:a16="http://schemas.microsoft.com/office/drawing/2014/main" id="{081094AB-CA81-4DCC-992B-3AD299BD208F}"/>
                    </a:ext>
                  </a:extLst>
                </p:cNvPr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654" name="组合 653">
                  <a:extLst>
                    <a:ext uri="{FF2B5EF4-FFF2-40B4-BE49-F238E27FC236}">
                      <a16:creationId xmlns:a16="http://schemas.microsoft.com/office/drawing/2014/main" id="{C93236A0-74DC-462F-B926-2165543DF5EC}"/>
                    </a:ext>
                  </a:extLst>
                </p:cNvPr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655" name="弧形 654">
                    <a:extLst>
                      <a:ext uri="{FF2B5EF4-FFF2-40B4-BE49-F238E27FC236}">
                        <a16:creationId xmlns:a16="http://schemas.microsoft.com/office/drawing/2014/main" id="{AC7737E4-4032-4E21-BAAA-0D6C3D9EFA5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656" name="直接连接符 655">
                    <a:extLst>
                      <a:ext uri="{FF2B5EF4-FFF2-40B4-BE49-F238E27FC236}">
                        <a16:creationId xmlns:a16="http://schemas.microsoft.com/office/drawing/2014/main" id="{E29CE3C7-7A0B-4693-A1E8-C92FD27DA864}"/>
                      </a:ext>
                    </a:extLst>
                  </p:cNvPr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648" name="组合 647">
                <a:extLst>
                  <a:ext uri="{FF2B5EF4-FFF2-40B4-BE49-F238E27FC236}">
                    <a16:creationId xmlns:a16="http://schemas.microsoft.com/office/drawing/2014/main" id="{EC67DC03-F8C5-43E3-B773-7ACB41499898}"/>
                  </a:ext>
                </a:extLst>
              </p:cNvPr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649" name="组合 648">
                  <a:extLst>
                    <a:ext uri="{FF2B5EF4-FFF2-40B4-BE49-F238E27FC236}">
                      <a16:creationId xmlns:a16="http://schemas.microsoft.com/office/drawing/2014/main" id="{DF61E9DA-BC22-44E6-9810-FDB189002179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51" name="椭圆 650">
                    <a:extLst>
                      <a:ext uri="{FF2B5EF4-FFF2-40B4-BE49-F238E27FC236}">
                        <a16:creationId xmlns:a16="http://schemas.microsoft.com/office/drawing/2014/main" id="{694D6CB1-2F83-4A14-9645-44372F17DCC9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2" name="椭圆 651">
                    <a:extLst>
                      <a:ext uri="{FF2B5EF4-FFF2-40B4-BE49-F238E27FC236}">
                        <a16:creationId xmlns:a16="http://schemas.microsoft.com/office/drawing/2014/main" id="{57EADFC5-E68C-4A9A-8B70-3E5BD5C8214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50" name="弧形 649">
                  <a:extLst>
                    <a:ext uri="{FF2B5EF4-FFF2-40B4-BE49-F238E27FC236}">
                      <a16:creationId xmlns:a16="http://schemas.microsoft.com/office/drawing/2014/main" id="{32DFA20E-6FBF-4019-A0A2-AAFDEAC8084F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77EFD980-9B6B-40B1-88EB-940D13D695B2}"/>
                </a:ext>
              </a:extLst>
            </p:cNvPr>
            <p:cNvGrpSpPr/>
            <p:nvPr/>
          </p:nvGrpSpPr>
          <p:grpSpPr>
            <a:xfrm>
              <a:off x="1638358" y="6759133"/>
              <a:ext cx="258823" cy="258824"/>
              <a:chOff x="1638358" y="6759133"/>
              <a:chExt cx="258823" cy="258824"/>
            </a:xfrm>
          </p:grpSpPr>
          <p:sp>
            <p:nvSpPr>
              <p:cNvPr id="641" name="弧形 640">
                <a:extLst>
                  <a:ext uri="{FF2B5EF4-FFF2-40B4-BE49-F238E27FC236}">
                    <a16:creationId xmlns:a16="http://schemas.microsoft.com/office/drawing/2014/main" id="{823DD4B1-4887-4C20-89D7-1153FC14986A}"/>
                  </a:ext>
                </a:extLst>
              </p:cNvPr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642" name="组合 641">
                <a:extLst>
                  <a:ext uri="{FF2B5EF4-FFF2-40B4-BE49-F238E27FC236}">
                    <a16:creationId xmlns:a16="http://schemas.microsoft.com/office/drawing/2014/main" id="{0F6406D7-3901-4239-AB00-0E010457FEC4}"/>
                  </a:ext>
                </a:extLst>
              </p:cNvPr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643" name="组合 642">
                  <a:extLst>
                    <a:ext uri="{FF2B5EF4-FFF2-40B4-BE49-F238E27FC236}">
                      <a16:creationId xmlns:a16="http://schemas.microsoft.com/office/drawing/2014/main" id="{DA87900B-143E-408F-B10B-981271680995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45" name="椭圆 644">
                    <a:extLst>
                      <a:ext uri="{FF2B5EF4-FFF2-40B4-BE49-F238E27FC236}">
                        <a16:creationId xmlns:a16="http://schemas.microsoft.com/office/drawing/2014/main" id="{0477D0EB-04A2-4D92-B5D5-D42B98CF58F3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6" name="椭圆 645">
                    <a:extLst>
                      <a:ext uri="{FF2B5EF4-FFF2-40B4-BE49-F238E27FC236}">
                        <a16:creationId xmlns:a16="http://schemas.microsoft.com/office/drawing/2014/main" id="{57A2319D-75E4-46C8-8E4B-7C8F6A12162E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44" name="弧形 643">
                  <a:extLst>
                    <a:ext uri="{FF2B5EF4-FFF2-40B4-BE49-F238E27FC236}">
                      <a16:creationId xmlns:a16="http://schemas.microsoft.com/office/drawing/2014/main" id="{0E98612F-95A7-4316-86C3-D0080B0925DB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B1B6BE4E-5CA8-406D-9EE5-B608F230C886}"/>
                </a:ext>
              </a:extLst>
            </p:cNvPr>
            <p:cNvGrpSpPr/>
            <p:nvPr/>
          </p:nvGrpSpPr>
          <p:grpSpPr>
            <a:xfrm>
              <a:off x="5052613" y="6039100"/>
              <a:ext cx="501976" cy="852737"/>
              <a:chOff x="6904504" y="6496300"/>
              <a:chExt cx="501976" cy="852737"/>
            </a:xfrm>
          </p:grpSpPr>
          <p:grpSp>
            <p:nvGrpSpPr>
              <p:cNvPr id="628" name="组合 627">
                <a:extLst>
                  <a:ext uri="{FF2B5EF4-FFF2-40B4-BE49-F238E27FC236}">
                    <a16:creationId xmlns:a16="http://schemas.microsoft.com/office/drawing/2014/main" id="{76CA3711-D92D-4B30-8FD2-E4E9CBE1E3E1}"/>
                  </a:ext>
                </a:extLst>
              </p:cNvPr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630" name="组合 629">
                  <a:extLst>
                    <a:ext uri="{FF2B5EF4-FFF2-40B4-BE49-F238E27FC236}">
                      <a16:creationId xmlns:a16="http://schemas.microsoft.com/office/drawing/2014/main" id="{C4C378EA-4609-486F-A2B3-F465674A7B72}"/>
                    </a:ext>
                  </a:extLst>
                </p:cNvPr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632" name="任意多边形 1333">
                    <a:extLst>
                      <a:ext uri="{FF2B5EF4-FFF2-40B4-BE49-F238E27FC236}">
                        <a16:creationId xmlns:a16="http://schemas.microsoft.com/office/drawing/2014/main" id="{9AD7CACE-78CD-45AF-9D9C-875C95847A1F}"/>
                      </a:ext>
                    </a:extLst>
                  </p:cNvPr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633" name="组合 632">
                    <a:extLst>
                      <a:ext uri="{FF2B5EF4-FFF2-40B4-BE49-F238E27FC236}">
                        <a16:creationId xmlns:a16="http://schemas.microsoft.com/office/drawing/2014/main" id="{5F810CC5-3CF7-40DB-8682-A08EA6CB30A7}"/>
                      </a:ext>
                    </a:extLst>
                  </p:cNvPr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639" name="弧形 638">
                      <a:extLst>
                        <a:ext uri="{FF2B5EF4-FFF2-40B4-BE49-F238E27FC236}">
                          <a16:creationId xmlns:a16="http://schemas.microsoft.com/office/drawing/2014/main" id="{EA99F655-7031-4D7E-A417-90E6320EC0C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0" name="弧形 639">
                      <a:extLst>
                        <a:ext uri="{FF2B5EF4-FFF2-40B4-BE49-F238E27FC236}">
                          <a16:creationId xmlns:a16="http://schemas.microsoft.com/office/drawing/2014/main" id="{9ECFE72C-7315-453D-9588-21BCFD5E89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634" name="组合 633">
                    <a:extLst>
                      <a:ext uri="{FF2B5EF4-FFF2-40B4-BE49-F238E27FC236}">
                        <a16:creationId xmlns:a16="http://schemas.microsoft.com/office/drawing/2014/main" id="{82A5EDDC-2DC9-46D0-966B-C2C6252D0D1B}"/>
                      </a:ext>
                    </a:extLst>
                  </p:cNvPr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635" name="组合 634">
                      <a:extLst>
                        <a:ext uri="{FF2B5EF4-FFF2-40B4-BE49-F238E27FC236}">
                          <a16:creationId xmlns:a16="http://schemas.microsoft.com/office/drawing/2014/main" id="{9C5B3001-2BDE-4BC6-AC92-AEB974FA07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637" name="椭圆 636">
                        <a:extLst>
                          <a:ext uri="{FF2B5EF4-FFF2-40B4-BE49-F238E27FC236}">
                            <a16:creationId xmlns:a16="http://schemas.microsoft.com/office/drawing/2014/main" id="{16E4B132-1664-4F9F-87C4-4CE13D0CA0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38" name="椭圆 637">
                        <a:extLst>
                          <a:ext uri="{FF2B5EF4-FFF2-40B4-BE49-F238E27FC236}">
                            <a16:creationId xmlns:a16="http://schemas.microsoft.com/office/drawing/2014/main" id="{DD4E568A-7D9A-4287-A526-CF155FE446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636" name="弧形 635">
                      <a:extLst>
                        <a:ext uri="{FF2B5EF4-FFF2-40B4-BE49-F238E27FC236}">
                          <a16:creationId xmlns:a16="http://schemas.microsoft.com/office/drawing/2014/main" id="{D761B21C-A9D0-478C-85DF-9EA4BE2621C6}"/>
                        </a:ext>
                      </a:extLst>
                    </p:cNvPr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631" name="弧形 630">
                  <a:extLst>
                    <a:ext uri="{FF2B5EF4-FFF2-40B4-BE49-F238E27FC236}">
                      <a16:creationId xmlns:a16="http://schemas.microsoft.com/office/drawing/2014/main" id="{9CC1249B-60FB-4A13-A8CE-5103CAE83377}"/>
                    </a:ext>
                  </a:extLst>
                </p:cNvPr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629" name="直接连接符 628">
                <a:extLst>
                  <a:ext uri="{FF2B5EF4-FFF2-40B4-BE49-F238E27FC236}">
                    <a16:creationId xmlns:a16="http://schemas.microsoft.com/office/drawing/2014/main" id="{F467E68B-10E2-4DDD-99CA-466DFC613B86}"/>
                  </a:ext>
                </a:extLst>
              </p:cNvPr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942A1123-3251-4BA3-99BE-D1287E853073}"/>
                </a:ext>
              </a:extLst>
            </p:cNvPr>
            <p:cNvGrpSpPr/>
            <p:nvPr/>
          </p:nvGrpSpPr>
          <p:grpSpPr>
            <a:xfrm>
              <a:off x="4470722" y="6357755"/>
              <a:ext cx="501976" cy="524557"/>
              <a:chOff x="2691280" y="1176088"/>
              <a:chExt cx="501976" cy="524557"/>
            </a:xfrm>
          </p:grpSpPr>
          <p:grpSp>
            <p:nvGrpSpPr>
              <p:cNvPr id="617" name="组合 616">
                <a:extLst>
                  <a:ext uri="{FF2B5EF4-FFF2-40B4-BE49-F238E27FC236}">
                    <a16:creationId xmlns:a16="http://schemas.microsoft.com/office/drawing/2014/main" id="{B3F6F6EA-048B-409E-8AEC-A3B3DE5F03CE}"/>
                  </a:ext>
                </a:extLst>
              </p:cNvPr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619" name="任意多边形 1320">
                  <a:extLst>
                    <a:ext uri="{FF2B5EF4-FFF2-40B4-BE49-F238E27FC236}">
                      <a16:creationId xmlns:a16="http://schemas.microsoft.com/office/drawing/2014/main" id="{13C42160-9AD0-4030-B1CF-0C5BAA095699}"/>
                    </a:ext>
                  </a:extLst>
                </p:cNvPr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620" name="组合 619">
                  <a:extLst>
                    <a:ext uri="{FF2B5EF4-FFF2-40B4-BE49-F238E27FC236}">
                      <a16:creationId xmlns:a16="http://schemas.microsoft.com/office/drawing/2014/main" id="{A92E20CB-2AF6-49CD-B482-063D51843E0F}"/>
                    </a:ext>
                  </a:extLst>
                </p:cNvPr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626" name="弧形 625">
                    <a:extLst>
                      <a:ext uri="{FF2B5EF4-FFF2-40B4-BE49-F238E27FC236}">
                        <a16:creationId xmlns:a16="http://schemas.microsoft.com/office/drawing/2014/main" id="{3A6F993E-02F9-4B11-8E9D-3CD43C4DD3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7" name="弧形 626">
                    <a:extLst>
                      <a:ext uri="{FF2B5EF4-FFF2-40B4-BE49-F238E27FC236}">
                        <a16:creationId xmlns:a16="http://schemas.microsoft.com/office/drawing/2014/main" id="{56298871-110A-4EFC-832B-1EA93723FF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21" name="组合 620">
                  <a:extLst>
                    <a:ext uri="{FF2B5EF4-FFF2-40B4-BE49-F238E27FC236}">
                      <a16:creationId xmlns:a16="http://schemas.microsoft.com/office/drawing/2014/main" id="{51B9BFFF-C16C-406B-B269-24A4BB25C0FE}"/>
                    </a:ext>
                  </a:extLst>
                </p:cNvPr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622" name="组合 621">
                    <a:extLst>
                      <a:ext uri="{FF2B5EF4-FFF2-40B4-BE49-F238E27FC236}">
                        <a16:creationId xmlns:a16="http://schemas.microsoft.com/office/drawing/2014/main" id="{EBD6FFA4-0561-4513-8BE9-94FCFA0A7F1A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624" name="椭圆 623">
                      <a:extLst>
                        <a:ext uri="{FF2B5EF4-FFF2-40B4-BE49-F238E27FC236}">
                          <a16:creationId xmlns:a16="http://schemas.microsoft.com/office/drawing/2014/main" id="{E57AEF06-0185-4B15-924E-6FCA7DC608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25" name="椭圆 624">
                      <a:extLst>
                        <a:ext uri="{FF2B5EF4-FFF2-40B4-BE49-F238E27FC236}">
                          <a16:creationId xmlns:a16="http://schemas.microsoft.com/office/drawing/2014/main" id="{60517A6F-5EED-4C79-BAFE-1497816ECF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623" name="弧形 622">
                    <a:extLst>
                      <a:ext uri="{FF2B5EF4-FFF2-40B4-BE49-F238E27FC236}">
                        <a16:creationId xmlns:a16="http://schemas.microsoft.com/office/drawing/2014/main" id="{9B2BCF5D-5211-4AF6-88B9-088337D32E59}"/>
                      </a:ext>
                    </a:extLst>
                  </p:cNvPr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618" name="弧形 617">
                <a:extLst>
                  <a:ext uri="{FF2B5EF4-FFF2-40B4-BE49-F238E27FC236}">
                    <a16:creationId xmlns:a16="http://schemas.microsoft.com/office/drawing/2014/main" id="{9F175024-5A14-40B0-82AB-9282D42931BD}"/>
                  </a:ext>
                </a:extLst>
              </p:cNvPr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DF4D0911-EE68-42F4-BF64-4C9F76BAA17F}"/>
                </a:ext>
              </a:extLst>
            </p:cNvPr>
            <p:cNvGrpSpPr/>
            <p:nvPr/>
          </p:nvGrpSpPr>
          <p:grpSpPr>
            <a:xfrm>
              <a:off x="3604345" y="6249957"/>
              <a:ext cx="350894" cy="646643"/>
              <a:chOff x="1243012" y="1386945"/>
              <a:chExt cx="350894" cy="646643"/>
            </a:xfrm>
          </p:grpSpPr>
          <p:grpSp>
            <p:nvGrpSpPr>
              <p:cNvPr id="602" name="组合 601">
                <a:extLst>
                  <a:ext uri="{FF2B5EF4-FFF2-40B4-BE49-F238E27FC236}">
                    <a16:creationId xmlns:a16="http://schemas.microsoft.com/office/drawing/2014/main" id="{E2BFC0C9-A745-47E7-B812-273857953CB9}"/>
                  </a:ext>
                </a:extLst>
              </p:cNvPr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611" name="组合 610">
                  <a:extLst>
                    <a:ext uri="{FF2B5EF4-FFF2-40B4-BE49-F238E27FC236}">
                      <a16:creationId xmlns:a16="http://schemas.microsoft.com/office/drawing/2014/main" id="{862C34D9-16CA-4FFD-811D-CDA58D41DB1C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613" name="任意多边形 1314">
                    <a:extLst>
                      <a:ext uri="{FF2B5EF4-FFF2-40B4-BE49-F238E27FC236}">
                        <a16:creationId xmlns:a16="http://schemas.microsoft.com/office/drawing/2014/main" id="{34764E2F-AB24-4817-8B5D-36712FADD37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4" name="弧形 613">
                    <a:extLst>
                      <a:ext uri="{FF2B5EF4-FFF2-40B4-BE49-F238E27FC236}">
                        <a16:creationId xmlns:a16="http://schemas.microsoft.com/office/drawing/2014/main" id="{7160067B-0D03-4436-B3F0-86CFDA5E2D6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615" name="直接连接符 614">
                    <a:extLst>
                      <a:ext uri="{FF2B5EF4-FFF2-40B4-BE49-F238E27FC236}">
                        <a16:creationId xmlns:a16="http://schemas.microsoft.com/office/drawing/2014/main" id="{02B0271F-4166-4C34-A4DC-AF3D5990F4B4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16" name="弧形 615">
                    <a:extLst>
                      <a:ext uri="{FF2B5EF4-FFF2-40B4-BE49-F238E27FC236}">
                        <a16:creationId xmlns:a16="http://schemas.microsoft.com/office/drawing/2014/main" id="{F16B1672-1D1B-4104-AFE0-099106D1D587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12" name="弧形 611">
                  <a:extLst>
                    <a:ext uri="{FF2B5EF4-FFF2-40B4-BE49-F238E27FC236}">
                      <a16:creationId xmlns:a16="http://schemas.microsoft.com/office/drawing/2014/main" id="{91036C09-9EBA-43B0-8E8B-4093247B2CD9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3" name="组合 602">
                <a:extLst>
                  <a:ext uri="{FF2B5EF4-FFF2-40B4-BE49-F238E27FC236}">
                    <a16:creationId xmlns:a16="http://schemas.microsoft.com/office/drawing/2014/main" id="{EEF2161F-7643-48BF-AAA6-55B179809430}"/>
                  </a:ext>
                </a:extLst>
              </p:cNvPr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609" name="弧形 608">
                  <a:extLst>
                    <a:ext uri="{FF2B5EF4-FFF2-40B4-BE49-F238E27FC236}">
                      <a16:creationId xmlns:a16="http://schemas.microsoft.com/office/drawing/2014/main" id="{CA3ABA78-46C1-4796-8804-85FAF38CC545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0" name="弧形 609">
                  <a:extLst>
                    <a:ext uri="{FF2B5EF4-FFF2-40B4-BE49-F238E27FC236}">
                      <a16:creationId xmlns:a16="http://schemas.microsoft.com/office/drawing/2014/main" id="{0CCE6415-DAFE-49CD-8395-D30057E735C2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4" name="组合 603">
                <a:extLst>
                  <a:ext uri="{FF2B5EF4-FFF2-40B4-BE49-F238E27FC236}">
                    <a16:creationId xmlns:a16="http://schemas.microsoft.com/office/drawing/2014/main" id="{56B17756-73A2-4501-AF9C-B530D93B9ADA}"/>
                  </a:ext>
                </a:extLst>
              </p:cNvPr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605" name="组合 604">
                  <a:extLst>
                    <a:ext uri="{FF2B5EF4-FFF2-40B4-BE49-F238E27FC236}">
                      <a16:creationId xmlns:a16="http://schemas.microsoft.com/office/drawing/2014/main" id="{544E4902-54EA-4DFF-9169-A195FA108427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07" name="椭圆 606">
                    <a:extLst>
                      <a:ext uri="{FF2B5EF4-FFF2-40B4-BE49-F238E27FC236}">
                        <a16:creationId xmlns:a16="http://schemas.microsoft.com/office/drawing/2014/main" id="{39216172-E662-45BF-BEF9-D038BC008D45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8" name="椭圆 607">
                    <a:extLst>
                      <a:ext uri="{FF2B5EF4-FFF2-40B4-BE49-F238E27FC236}">
                        <a16:creationId xmlns:a16="http://schemas.microsoft.com/office/drawing/2014/main" id="{C3AA77A3-E250-4676-A0CE-862A4F179DE5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06" name="弧形 605">
                  <a:extLst>
                    <a:ext uri="{FF2B5EF4-FFF2-40B4-BE49-F238E27FC236}">
                      <a16:creationId xmlns:a16="http://schemas.microsoft.com/office/drawing/2014/main" id="{126C33C7-0A95-4C20-B967-B8A4D0C0659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C4850A4F-C038-4E46-B1BE-AED69C738AE4}"/>
                </a:ext>
              </a:extLst>
            </p:cNvPr>
            <p:cNvGrpSpPr/>
            <p:nvPr/>
          </p:nvGrpSpPr>
          <p:grpSpPr>
            <a:xfrm>
              <a:off x="4867707" y="6249957"/>
              <a:ext cx="350894" cy="646643"/>
              <a:chOff x="2506374" y="1386945"/>
              <a:chExt cx="350894" cy="646643"/>
            </a:xfrm>
          </p:grpSpPr>
          <p:grpSp>
            <p:nvGrpSpPr>
              <p:cNvPr id="587" name="组合 586">
                <a:extLst>
                  <a:ext uri="{FF2B5EF4-FFF2-40B4-BE49-F238E27FC236}">
                    <a16:creationId xmlns:a16="http://schemas.microsoft.com/office/drawing/2014/main" id="{7E68B07A-D927-4BAF-B1F8-6CE1C41AFC1B}"/>
                  </a:ext>
                </a:extLst>
              </p:cNvPr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596" name="组合 595">
                  <a:extLst>
                    <a:ext uri="{FF2B5EF4-FFF2-40B4-BE49-F238E27FC236}">
                      <a16:creationId xmlns:a16="http://schemas.microsoft.com/office/drawing/2014/main" id="{281F600D-4515-4948-87DA-BCDC54388E89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598" name="任意多边形 1299">
                    <a:extLst>
                      <a:ext uri="{FF2B5EF4-FFF2-40B4-BE49-F238E27FC236}">
                        <a16:creationId xmlns:a16="http://schemas.microsoft.com/office/drawing/2014/main" id="{4E674E12-CF7D-43E2-93ED-26CB3FF277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9" name="弧形 598">
                    <a:extLst>
                      <a:ext uri="{FF2B5EF4-FFF2-40B4-BE49-F238E27FC236}">
                        <a16:creationId xmlns:a16="http://schemas.microsoft.com/office/drawing/2014/main" id="{A351BC35-3D55-4624-AB1C-E9BF322031F2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600" name="直接连接符 599">
                    <a:extLst>
                      <a:ext uri="{FF2B5EF4-FFF2-40B4-BE49-F238E27FC236}">
                        <a16:creationId xmlns:a16="http://schemas.microsoft.com/office/drawing/2014/main" id="{CA972812-0ED3-4EF4-A1AD-28976C627512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01" name="弧形 600">
                    <a:extLst>
                      <a:ext uri="{FF2B5EF4-FFF2-40B4-BE49-F238E27FC236}">
                        <a16:creationId xmlns:a16="http://schemas.microsoft.com/office/drawing/2014/main" id="{E3F7C026-6578-4F94-85E3-03F3C72F47FF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97" name="弧形 596">
                  <a:extLst>
                    <a:ext uri="{FF2B5EF4-FFF2-40B4-BE49-F238E27FC236}">
                      <a16:creationId xmlns:a16="http://schemas.microsoft.com/office/drawing/2014/main" id="{A97F197D-C705-4ADB-9B7A-C162F21D583B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8" name="组合 587">
                <a:extLst>
                  <a:ext uri="{FF2B5EF4-FFF2-40B4-BE49-F238E27FC236}">
                    <a16:creationId xmlns:a16="http://schemas.microsoft.com/office/drawing/2014/main" id="{69EAB68C-19C7-45B9-8170-236468BBFF34}"/>
                  </a:ext>
                </a:extLst>
              </p:cNvPr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594" name="弧形 593">
                  <a:extLst>
                    <a:ext uri="{FF2B5EF4-FFF2-40B4-BE49-F238E27FC236}">
                      <a16:creationId xmlns:a16="http://schemas.microsoft.com/office/drawing/2014/main" id="{9F00066C-B2A2-4919-B49D-7AFE9EA066B7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5" name="弧形 594">
                  <a:extLst>
                    <a:ext uri="{FF2B5EF4-FFF2-40B4-BE49-F238E27FC236}">
                      <a16:creationId xmlns:a16="http://schemas.microsoft.com/office/drawing/2014/main" id="{26B7E822-8A27-4269-BD0B-445A9B95A41F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9" name="组合 588">
                <a:extLst>
                  <a:ext uri="{FF2B5EF4-FFF2-40B4-BE49-F238E27FC236}">
                    <a16:creationId xmlns:a16="http://schemas.microsoft.com/office/drawing/2014/main" id="{2AF9C42E-7582-4A40-BE70-60265B9B275C}"/>
                  </a:ext>
                </a:extLst>
              </p:cNvPr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590" name="组合 589">
                  <a:extLst>
                    <a:ext uri="{FF2B5EF4-FFF2-40B4-BE49-F238E27FC236}">
                      <a16:creationId xmlns:a16="http://schemas.microsoft.com/office/drawing/2014/main" id="{A6214E2D-67A6-4D16-B3C4-92C7187E3E65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92" name="椭圆 591">
                    <a:extLst>
                      <a:ext uri="{FF2B5EF4-FFF2-40B4-BE49-F238E27FC236}">
                        <a16:creationId xmlns:a16="http://schemas.microsoft.com/office/drawing/2014/main" id="{622AEB51-0E5C-43F2-95DD-B2F993904E10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3" name="椭圆 592">
                    <a:extLst>
                      <a:ext uri="{FF2B5EF4-FFF2-40B4-BE49-F238E27FC236}">
                        <a16:creationId xmlns:a16="http://schemas.microsoft.com/office/drawing/2014/main" id="{57F2240E-A2AF-4161-B15B-0B257C2C4977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91" name="弧形 590">
                  <a:extLst>
                    <a:ext uri="{FF2B5EF4-FFF2-40B4-BE49-F238E27FC236}">
                      <a16:creationId xmlns:a16="http://schemas.microsoft.com/office/drawing/2014/main" id="{60FDD59B-88E4-40A9-9212-44929BFCD7EA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3401ED8B-1E91-4826-BE68-FBE961EC8C0A}"/>
                </a:ext>
              </a:extLst>
            </p:cNvPr>
            <p:cNvGrpSpPr/>
            <p:nvPr/>
          </p:nvGrpSpPr>
          <p:grpSpPr>
            <a:xfrm>
              <a:off x="4168701" y="5986843"/>
              <a:ext cx="354068" cy="904993"/>
              <a:chOff x="1807368" y="1123831"/>
              <a:chExt cx="354068" cy="904993"/>
            </a:xfrm>
          </p:grpSpPr>
          <p:grpSp>
            <p:nvGrpSpPr>
              <p:cNvPr id="571" name="组合 570">
                <a:extLst>
                  <a:ext uri="{FF2B5EF4-FFF2-40B4-BE49-F238E27FC236}">
                    <a16:creationId xmlns:a16="http://schemas.microsoft.com/office/drawing/2014/main" id="{2FB204E9-2C19-4E10-BCBF-E62BF855CF31}"/>
                  </a:ext>
                </a:extLst>
              </p:cNvPr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580" name="任意多边形 1281">
                  <a:extLst>
                    <a:ext uri="{FF2B5EF4-FFF2-40B4-BE49-F238E27FC236}">
                      <a16:creationId xmlns:a16="http://schemas.microsoft.com/office/drawing/2014/main" id="{4EEED68E-1E57-4608-94B7-8C0F2332EBF8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1" name="弧形 580">
                  <a:extLst>
                    <a:ext uri="{FF2B5EF4-FFF2-40B4-BE49-F238E27FC236}">
                      <a16:creationId xmlns:a16="http://schemas.microsoft.com/office/drawing/2014/main" id="{A7B7CB60-FE52-4297-91A2-F96D23C95B08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582" name="直接连接符 581">
                  <a:extLst>
                    <a:ext uri="{FF2B5EF4-FFF2-40B4-BE49-F238E27FC236}">
                      <a16:creationId xmlns:a16="http://schemas.microsoft.com/office/drawing/2014/main" id="{3F83E49F-54AE-4C77-83C0-F37B466706AE}"/>
                    </a:ext>
                  </a:extLst>
                </p:cNvPr>
                <p:cNvCxnSpPr>
                  <a:stCxn id="583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3" name="弧形 582">
                  <a:extLst>
                    <a:ext uri="{FF2B5EF4-FFF2-40B4-BE49-F238E27FC236}">
                      <a16:creationId xmlns:a16="http://schemas.microsoft.com/office/drawing/2014/main" id="{3D8C0272-AF9A-47E2-9FA7-1A403F3956D7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584" name="直接连接符 583">
                  <a:extLst>
                    <a:ext uri="{FF2B5EF4-FFF2-40B4-BE49-F238E27FC236}">
                      <a16:creationId xmlns:a16="http://schemas.microsoft.com/office/drawing/2014/main" id="{7D32E6C5-9AAD-480E-A011-75DAB9DE418C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5" name="弧形 584">
                  <a:extLst>
                    <a:ext uri="{FF2B5EF4-FFF2-40B4-BE49-F238E27FC236}">
                      <a16:creationId xmlns:a16="http://schemas.microsoft.com/office/drawing/2014/main" id="{BDEC5DB7-4D0F-4DA9-BC13-2DE3E619FA17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6" name="弧形 585">
                  <a:extLst>
                    <a:ext uri="{FF2B5EF4-FFF2-40B4-BE49-F238E27FC236}">
                      <a16:creationId xmlns:a16="http://schemas.microsoft.com/office/drawing/2014/main" id="{0E262EDD-CC5D-4F95-816A-A33A92AFA3CF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2" name="组合 571">
                <a:extLst>
                  <a:ext uri="{FF2B5EF4-FFF2-40B4-BE49-F238E27FC236}">
                    <a16:creationId xmlns:a16="http://schemas.microsoft.com/office/drawing/2014/main" id="{1659C880-8D32-420B-849D-D5F6D90D4FC1}"/>
                  </a:ext>
                </a:extLst>
              </p:cNvPr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576" name="组合 575">
                  <a:extLst>
                    <a:ext uri="{FF2B5EF4-FFF2-40B4-BE49-F238E27FC236}">
                      <a16:creationId xmlns:a16="http://schemas.microsoft.com/office/drawing/2014/main" id="{27BBE228-EFCE-4FAF-B99C-E57F1BAB5CCC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78" name="椭圆 577">
                    <a:extLst>
                      <a:ext uri="{FF2B5EF4-FFF2-40B4-BE49-F238E27FC236}">
                        <a16:creationId xmlns:a16="http://schemas.microsoft.com/office/drawing/2014/main" id="{B30F7D65-37F3-43FA-9E43-247FB01032C3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9" name="椭圆 578">
                    <a:extLst>
                      <a:ext uri="{FF2B5EF4-FFF2-40B4-BE49-F238E27FC236}">
                        <a16:creationId xmlns:a16="http://schemas.microsoft.com/office/drawing/2014/main" id="{F2595FB8-F60F-46ED-93BC-68C22767B212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77" name="弧形 576">
                  <a:extLst>
                    <a:ext uri="{FF2B5EF4-FFF2-40B4-BE49-F238E27FC236}">
                      <a16:creationId xmlns:a16="http://schemas.microsoft.com/office/drawing/2014/main" id="{DCD1032D-4C73-4C22-8947-755D1DA5996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3" name="组合 572">
                <a:extLst>
                  <a:ext uri="{FF2B5EF4-FFF2-40B4-BE49-F238E27FC236}">
                    <a16:creationId xmlns:a16="http://schemas.microsoft.com/office/drawing/2014/main" id="{976C0AB8-6E76-4484-8844-C56FC14506B3}"/>
                  </a:ext>
                </a:extLst>
              </p:cNvPr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574" name="弧形 573">
                  <a:extLst>
                    <a:ext uri="{FF2B5EF4-FFF2-40B4-BE49-F238E27FC236}">
                      <a16:creationId xmlns:a16="http://schemas.microsoft.com/office/drawing/2014/main" id="{73AA8101-E25D-4BEE-8598-5A165982E01B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5" name="弧形 574">
                  <a:extLst>
                    <a:ext uri="{FF2B5EF4-FFF2-40B4-BE49-F238E27FC236}">
                      <a16:creationId xmlns:a16="http://schemas.microsoft.com/office/drawing/2014/main" id="{96085BDA-7C8E-49C3-9735-F5725AF7172A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366C2BF9-FA55-460E-862F-63EC7B91FBEF}"/>
                </a:ext>
              </a:extLst>
            </p:cNvPr>
            <p:cNvGrpSpPr/>
            <p:nvPr/>
          </p:nvGrpSpPr>
          <p:grpSpPr>
            <a:xfrm>
              <a:off x="3116189" y="5986843"/>
              <a:ext cx="354068" cy="904993"/>
              <a:chOff x="754856" y="1123831"/>
              <a:chExt cx="354068" cy="904993"/>
            </a:xfrm>
          </p:grpSpPr>
          <p:grpSp>
            <p:nvGrpSpPr>
              <p:cNvPr id="555" name="组合 554">
                <a:extLst>
                  <a:ext uri="{FF2B5EF4-FFF2-40B4-BE49-F238E27FC236}">
                    <a16:creationId xmlns:a16="http://schemas.microsoft.com/office/drawing/2014/main" id="{8576D939-738D-43F3-A0C2-C669CBDE40A9}"/>
                  </a:ext>
                </a:extLst>
              </p:cNvPr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564" name="任意多边形 1265">
                  <a:extLst>
                    <a:ext uri="{FF2B5EF4-FFF2-40B4-BE49-F238E27FC236}">
                      <a16:creationId xmlns:a16="http://schemas.microsoft.com/office/drawing/2014/main" id="{A7D8B3FF-CACB-4263-A34B-77B530BD2030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5" name="弧形 564">
                  <a:extLst>
                    <a:ext uri="{FF2B5EF4-FFF2-40B4-BE49-F238E27FC236}">
                      <a16:creationId xmlns:a16="http://schemas.microsoft.com/office/drawing/2014/main" id="{6FF25684-8B96-4A5C-A6D3-66E4E862E719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566" name="直接连接符 565">
                  <a:extLst>
                    <a:ext uri="{FF2B5EF4-FFF2-40B4-BE49-F238E27FC236}">
                      <a16:creationId xmlns:a16="http://schemas.microsoft.com/office/drawing/2014/main" id="{2DD50711-1C29-4D0D-BFAE-FB28AA753B63}"/>
                    </a:ext>
                  </a:extLst>
                </p:cNvPr>
                <p:cNvCxnSpPr>
                  <a:stCxn id="567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67" name="弧形 566">
                  <a:extLst>
                    <a:ext uri="{FF2B5EF4-FFF2-40B4-BE49-F238E27FC236}">
                      <a16:creationId xmlns:a16="http://schemas.microsoft.com/office/drawing/2014/main" id="{55C47434-9D52-48D8-887A-C72CCB635D5D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568" name="直接连接符 567">
                  <a:extLst>
                    <a:ext uri="{FF2B5EF4-FFF2-40B4-BE49-F238E27FC236}">
                      <a16:creationId xmlns:a16="http://schemas.microsoft.com/office/drawing/2014/main" id="{330B1627-73F0-4F9B-8996-FB5F1DE5F1BA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69" name="弧形 568">
                  <a:extLst>
                    <a:ext uri="{FF2B5EF4-FFF2-40B4-BE49-F238E27FC236}">
                      <a16:creationId xmlns:a16="http://schemas.microsoft.com/office/drawing/2014/main" id="{C3EF506C-AD17-4A2B-94CB-B3BB95C46043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0" name="弧形 569">
                  <a:extLst>
                    <a:ext uri="{FF2B5EF4-FFF2-40B4-BE49-F238E27FC236}">
                      <a16:creationId xmlns:a16="http://schemas.microsoft.com/office/drawing/2014/main" id="{23AD1742-59C7-4BFC-BA6C-70AC2A67744C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6" name="组合 555">
                <a:extLst>
                  <a:ext uri="{FF2B5EF4-FFF2-40B4-BE49-F238E27FC236}">
                    <a16:creationId xmlns:a16="http://schemas.microsoft.com/office/drawing/2014/main" id="{C38C2C7D-F0F1-477E-BC6A-F78B6053497D}"/>
                  </a:ext>
                </a:extLst>
              </p:cNvPr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560" name="组合 559">
                  <a:extLst>
                    <a:ext uri="{FF2B5EF4-FFF2-40B4-BE49-F238E27FC236}">
                      <a16:creationId xmlns:a16="http://schemas.microsoft.com/office/drawing/2014/main" id="{9CF69E5B-DC8C-4058-97F9-557CB0F1C397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62" name="椭圆 561">
                    <a:extLst>
                      <a:ext uri="{FF2B5EF4-FFF2-40B4-BE49-F238E27FC236}">
                        <a16:creationId xmlns:a16="http://schemas.microsoft.com/office/drawing/2014/main" id="{9CF3DE47-8B61-4B2A-9D2C-098532AFC653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3" name="椭圆 562">
                    <a:extLst>
                      <a:ext uri="{FF2B5EF4-FFF2-40B4-BE49-F238E27FC236}">
                        <a16:creationId xmlns:a16="http://schemas.microsoft.com/office/drawing/2014/main" id="{F9083A7D-03EC-496F-B8AE-03A1E36695D3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61" name="弧形 560">
                  <a:extLst>
                    <a:ext uri="{FF2B5EF4-FFF2-40B4-BE49-F238E27FC236}">
                      <a16:creationId xmlns:a16="http://schemas.microsoft.com/office/drawing/2014/main" id="{7CE1C8DE-8779-4EB7-9C47-9474A3ACF93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7" name="组合 556">
                <a:extLst>
                  <a:ext uri="{FF2B5EF4-FFF2-40B4-BE49-F238E27FC236}">
                    <a16:creationId xmlns:a16="http://schemas.microsoft.com/office/drawing/2014/main" id="{A694C81B-424C-48F4-83BC-0D7B16F63E42}"/>
                  </a:ext>
                </a:extLst>
              </p:cNvPr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558" name="弧形 557">
                  <a:extLst>
                    <a:ext uri="{FF2B5EF4-FFF2-40B4-BE49-F238E27FC236}">
                      <a16:creationId xmlns:a16="http://schemas.microsoft.com/office/drawing/2014/main" id="{2EB1E783-8FF2-447E-89FA-813BDAE5B40E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9" name="弧形 558">
                  <a:extLst>
                    <a:ext uri="{FF2B5EF4-FFF2-40B4-BE49-F238E27FC236}">
                      <a16:creationId xmlns:a16="http://schemas.microsoft.com/office/drawing/2014/main" id="{46657866-C80B-4811-BD50-3DD0C2709397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AEE18BC1-060E-483B-BD43-F62CF7F4F80E}"/>
                </a:ext>
              </a:extLst>
            </p:cNvPr>
            <p:cNvGrpSpPr/>
            <p:nvPr/>
          </p:nvGrpSpPr>
          <p:grpSpPr>
            <a:xfrm>
              <a:off x="3369647" y="6501153"/>
              <a:ext cx="358524" cy="390684"/>
              <a:chOff x="5258084" y="4567290"/>
              <a:chExt cx="358524" cy="390684"/>
            </a:xfrm>
          </p:grpSpPr>
          <p:grpSp>
            <p:nvGrpSpPr>
              <p:cNvPr id="546" name="组合 545">
                <a:extLst>
                  <a:ext uri="{FF2B5EF4-FFF2-40B4-BE49-F238E27FC236}">
                    <a16:creationId xmlns:a16="http://schemas.microsoft.com/office/drawing/2014/main" id="{B98B56AC-673A-4CB0-8C72-F1CB9B7B95F9}"/>
                  </a:ext>
                </a:extLst>
              </p:cNvPr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552" name="矩形 551">
                  <a:extLst>
                    <a:ext uri="{FF2B5EF4-FFF2-40B4-BE49-F238E27FC236}">
                      <a16:creationId xmlns:a16="http://schemas.microsoft.com/office/drawing/2014/main" id="{87D58376-6209-490A-95D3-F28AF6670306}"/>
                    </a:ext>
                  </a:extLst>
                </p:cNvPr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553" name="直接连接符 552">
                  <a:extLst>
                    <a:ext uri="{FF2B5EF4-FFF2-40B4-BE49-F238E27FC236}">
                      <a16:creationId xmlns:a16="http://schemas.microsoft.com/office/drawing/2014/main" id="{81DCD9C3-9DFC-48C0-8056-7097CD668580}"/>
                    </a:ext>
                  </a:extLst>
                </p:cNvPr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54" name="弧形 553">
                  <a:extLst>
                    <a:ext uri="{FF2B5EF4-FFF2-40B4-BE49-F238E27FC236}">
                      <a16:creationId xmlns:a16="http://schemas.microsoft.com/office/drawing/2014/main" id="{5709EF39-AE42-4C9B-BDB7-38F6925F9E59}"/>
                    </a:ext>
                  </a:extLst>
                </p:cNvPr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47" name="组合 546">
                <a:extLst>
                  <a:ext uri="{FF2B5EF4-FFF2-40B4-BE49-F238E27FC236}">
                    <a16:creationId xmlns:a16="http://schemas.microsoft.com/office/drawing/2014/main" id="{E033ACC7-BEF9-43B1-B213-8F9D8CDB5399}"/>
                  </a:ext>
                </a:extLst>
              </p:cNvPr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548" name="组合 547">
                  <a:extLst>
                    <a:ext uri="{FF2B5EF4-FFF2-40B4-BE49-F238E27FC236}">
                      <a16:creationId xmlns:a16="http://schemas.microsoft.com/office/drawing/2014/main" id="{4ED63A25-505B-452A-9D68-D47F306248EE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50" name="椭圆 549">
                    <a:extLst>
                      <a:ext uri="{FF2B5EF4-FFF2-40B4-BE49-F238E27FC236}">
                        <a16:creationId xmlns:a16="http://schemas.microsoft.com/office/drawing/2014/main" id="{D2B8724D-214B-4898-9C7F-78FCE930E5FC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1" name="椭圆 550">
                    <a:extLst>
                      <a:ext uri="{FF2B5EF4-FFF2-40B4-BE49-F238E27FC236}">
                        <a16:creationId xmlns:a16="http://schemas.microsoft.com/office/drawing/2014/main" id="{31A24E75-6A1F-4069-B0B7-C7A7BDF74AA3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49" name="弧形 548">
                  <a:extLst>
                    <a:ext uri="{FF2B5EF4-FFF2-40B4-BE49-F238E27FC236}">
                      <a16:creationId xmlns:a16="http://schemas.microsoft.com/office/drawing/2014/main" id="{52C0E3F3-51E7-40AB-AF62-594C331B2448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737DEBDE-2A4A-49A1-9564-1B5E43F5E2EF}"/>
                </a:ext>
              </a:extLst>
            </p:cNvPr>
            <p:cNvGrpSpPr/>
            <p:nvPr/>
          </p:nvGrpSpPr>
          <p:grpSpPr>
            <a:xfrm>
              <a:off x="3966296" y="6605115"/>
              <a:ext cx="258994" cy="291485"/>
              <a:chOff x="5854733" y="4671252"/>
              <a:chExt cx="258994" cy="291485"/>
            </a:xfrm>
          </p:grpSpPr>
          <p:grpSp>
            <p:nvGrpSpPr>
              <p:cNvPr id="536" name="组合 535">
                <a:extLst>
                  <a:ext uri="{FF2B5EF4-FFF2-40B4-BE49-F238E27FC236}">
                    <a16:creationId xmlns:a16="http://schemas.microsoft.com/office/drawing/2014/main" id="{4CBB2BCD-1723-495E-88FD-24F43237B646}"/>
                  </a:ext>
                </a:extLst>
              </p:cNvPr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542" name="组合 541">
                  <a:extLst>
                    <a:ext uri="{FF2B5EF4-FFF2-40B4-BE49-F238E27FC236}">
                      <a16:creationId xmlns:a16="http://schemas.microsoft.com/office/drawing/2014/main" id="{841A1606-CB35-4B75-AF2D-BCDA6663D6C7}"/>
                    </a:ext>
                  </a:extLst>
                </p:cNvPr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544" name="矩形 543">
                    <a:extLst>
                      <a:ext uri="{FF2B5EF4-FFF2-40B4-BE49-F238E27FC236}">
                        <a16:creationId xmlns:a16="http://schemas.microsoft.com/office/drawing/2014/main" id="{89AEB357-A13B-4B0A-8630-B0430B898A8A}"/>
                      </a:ext>
                    </a:extLst>
                  </p:cNvPr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5" name="弧形 544">
                    <a:extLst>
                      <a:ext uri="{FF2B5EF4-FFF2-40B4-BE49-F238E27FC236}">
                        <a16:creationId xmlns:a16="http://schemas.microsoft.com/office/drawing/2014/main" id="{C1020E83-EBCE-40B2-8D0A-0180B01661C5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543" name="直接连接符 542">
                  <a:extLst>
                    <a:ext uri="{FF2B5EF4-FFF2-40B4-BE49-F238E27FC236}">
                      <a16:creationId xmlns:a16="http://schemas.microsoft.com/office/drawing/2014/main" id="{A48B93CA-1CCF-462F-89CD-1A6C2E31D1B3}"/>
                    </a:ext>
                  </a:extLst>
                </p:cNvPr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537" name="组合 536">
                <a:extLst>
                  <a:ext uri="{FF2B5EF4-FFF2-40B4-BE49-F238E27FC236}">
                    <a16:creationId xmlns:a16="http://schemas.microsoft.com/office/drawing/2014/main" id="{A2D32871-0AEC-4C08-8089-D2AD437F9DDE}"/>
                  </a:ext>
                </a:extLst>
              </p:cNvPr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538" name="组合 537">
                  <a:extLst>
                    <a:ext uri="{FF2B5EF4-FFF2-40B4-BE49-F238E27FC236}">
                      <a16:creationId xmlns:a16="http://schemas.microsoft.com/office/drawing/2014/main" id="{8CBAD337-4446-498F-A565-4945969BB98B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40" name="椭圆 539">
                    <a:extLst>
                      <a:ext uri="{FF2B5EF4-FFF2-40B4-BE49-F238E27FC236}">
                        <a16:creationId xmlns:a16="http://schemas.microsoft.com/office/drawing/2014/main" id="{6ED7CE86-87A9-4006-951E-708B39A4A541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1" name="椭圆 540">
                    <a:extLst>
                      <a:ext uri="{FF2B5EF4-FFF2-40B4-BE49-F238E27FC236}">
                        <a16:creationId xmlns:a16="http://schemas.microsoft.com/office/drawing/2014/main" id="{08136E74-9CCB-4CD0-B130-A7259BB937E2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39" name="弧形 538">
                  <a:extLst>
                    <a:ext uri="{FF2B5EF4-FFF2-40B4-BE49-F238E27FC236}">
                      <a16:creationId xmlns:a16="http://schemas.microsoft.com/office/drawing/2014/main" id="{7DF216B0-E4DF-489F-8A01-1FEFA9AF86E6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B7975348-9CD3-4805-8572-C6EE0F320E09}"/>
                </a:ext>
              </a:extLst>
            </p:cNvPr>
            <p:cNvGrpSpPr/>
            <p:nvPr/>
          </p:nvGrpSpPr>
          <p:grpSpPr>
            <a:xfrm>
              <a:off x="2770909" y="6414518"/>
              <a:ext cx="353272" cy="482082"/>
              <a:chOff x="4659346" y="4480655"/>
              <a:chExt cx="353272" cy="482082"/>
            </a:xfrm>
          </p:grpSpPr>
          <p:grpSp>
            <p:nvGrpSpPr>
              <p:cNvPr id="526" name="组合 525">
                <a:extLst>
                  <a:ext uri="{FF2B5EF4-FFF2-40B4-BE49-F238E27FC236}">
                    <a16:creationId xmlns:a16="http://schemas.microsoft.com/office/drawing/2014/main" id="{07200DA9-96FB-491A-BE7D-6C14A281392A}"/>
                  </a:ext>
                </a:extLst>
              </p:cNvPr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532" name="矩形 531">
                  <a:extLst>
                    <a:ext uri="{FF2B5EF4-FFF2-40B4-BE49-F238E27FC236}">
                      <a16:creationId xmlns:a16="http://schemas.microsoft.com/office/drawing/2014/main" id="{8FF0483A-21FD-4FFE-B92D-11FA240AE268}"/>
                    </a:ext>
                  </a:extLst>
                </p:cNvPr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533" name="组合 532">
                  <a:extLst>
                    <a:ext uri="{FF2B5EF4-FFF2-40B4-BE49-F238E27FC236}">
                      <a16:creationId xmlns:a16="http://schemas.microsoft.com/office/drawing/2014/main" id="{35BC5180-D57D-4E0F-A837-4176F1EE22FC}"/>
                    </a:ext>
                  </a:extLst>
                </p:cNvPr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534" name="弧形 533">
                    <a:extLst>
                      <a:ext uri="{FF2B5EF4-FFF2-40B4-BE49-F238E27FC236}">
                        <a16:creationId xmlns:a16="http://schemas.microsoft.com/office/drawing/2014/main" id="{93C6C209-5B98-4CD5-95E8-754716122A6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535" name="直接连接符 534">
                    <a:extLst>
                      <a:ext uri="{FF2B5EF4-FFF2-40B4-BE49-F238E27FC236}">
                        <a16:creationId xmlns:a16="http://schemas.microsoft.com/office/drawing/2014/main" id="{D4DF5A6B-DD0C-4F64-A566-D0529C21868F}"/>
                      </a:ext>
                    </a:extLst>
                  </p:cNvPr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527" name="组合 526">
                <a:extLst>
                  <a:ext uri="{FF2B5EF4-FFF2-40B4-BE49-F238E27FC236}">
                    <a16:creationId xmlns:a16="http://schemas.microsoft.com/office/drawing/2014/main" id="{65D52B36-B128-477B-9FDE-0F301A36A30E}"/>
                  </a:ext>
                </a:extLst>
              </p:cNvPr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528" name="组合 527">
                  <a:extLst>
                    <a:ext uri="{FF2B5EF4-FFF2-40B4-BE49-F238E27FC236}">
                      <a16:creationId xmlns:a16="http://schemas.microsoft.com/office/drawing/2014/main" id="{53172763-2597-4B00-8CEE-088282E8F97F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30" name="椭圆 529">
                    <a:extLst>
                      <a:ext uri="{FF2B5EF4-FFF2-40B4-BE49-F238E27FC236}">
                        <a16:creationId xmlns:a16="http://schemas.microsoft.com/office/drawing/2014/main" id="{3CE5540E-E9AE-4588-9E19-D9CAE9635A72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1" name="椭圆 530">
                    <a:extLst>
                      <a:ext uri="{FF2B5EF4-FFF2-40B4-BE49-F238E27FC236}">
                        <a16:creationId xmlns:a16="http://schemas.microsoft.com/office/drawing/2014/main" id="{8871B6F6-D96B-4BB7-87B4-6C52D9A69B47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29" name="弧形 528">
                  <a:extLst>
                    <a:ext uri="{FF2B5EF4-FFF2-40B4-BE49-F238E27FC236}">
                      <a16:creationId xmlns:a16="http://schemas.microsoft.com/office/drawing/2014/main" id="{B944624B-C3C6-4E26-83EC-EF959BCCD85C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CA4BBBC8-093A-47EC-B7B0-DF1FFB29BC35}"/>
                </a:ext>
              </a:extLst>
            </p:cNvPr>
            <p:cNvGrpSpPr/>
            <p:nvPr/>
          </p:nvGrpSpPr>
          <p:grpSpPr>
            <a:xfrm>
              <a:off x="4409267" y="6759133"/>
              <a:ext cx="258823" cy="258824"/>
              <a:chOff x="1638358" y="6759133"/>
              <a:chExt cx="258823" cy="258824"/>
            </a:xfrm>
          </p:grpSpPr>
          <p:sp>
            <p:nvSpPr>
              <p:cNvPr id="520" name="弧形 519">
                <a:extLst>
                  <a:ext uri="{FF2B5EF4-FFF2-40B4-BE49-F238E27FC236}">
                    <a16:creationId xmlns:a16="http://schemas.microsoft.com/office/drawing/2014/main" id="{CDEB3C1C-C2C4-4E45-90FA-B0392D0FF4BF}"/>
                  </a:ext>
                </a:extLst>
              </p:cNvPr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21" name="组合 520">
                <a:extLst>
                  <a:ext uri="{FF2B5EF4-FFF2-40B4-BE49-F238E27FC236}">
                    <a16:creationId xmlns:a16="http://schemas.microsoft.com/office/drawing/2014/main" id="{2A1F2771-C3CB-4E0F-9822-A579A9200F99}"/>
                  </a:ext>
                </a:extLst>
              </p:cNvPr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522" name="组合 521">
                  <a:extLst>
                    <a:ext uri="{FF2B5EF4-FFF2-40B4-BE49-F238E27FC236}">
                      <a16:creationId xmlns:a16="http://schemas.microsoft.com/office/drawing/2014/main" id="{307774B3-8547-4686-A535-E680A84FE710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24" name="椭圆 523">
                    <a:extLst>
                      <a:ext uri="{FF2B5EF4-FFF2-40B4-BE49-F238E27FC236}">
                        <a16:creationId xmlns:a16="http://schemas.microsoft.com/office/drawing/2014/main" id="{5FB1CFA9-B870-45EA-AF86-368C12F9EE1B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5" name="椭圆 524">
                    <a:extLst>
                      <a:ext uri="{FF2B5EF4-FFF2-40B4-BE49-F238E27FC236}">
                        <a16:creationId xmlns:a16="http://schemas.microsoft.com/office/drawing/2014/main" id="{637F051B-5E63-4D41-AE11-CC25B0FF68E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23" name="弧形 522">
                  <a:extLst>
                    <a:ext uri="{FF2B5EF4-FFF2-40B4-BE49-F238E27FC236}">
                      <a16:creationId xmlns:a16="http://schemas.microsoft.com/office/drawing/2014/main" id="{60A82669-A387-46C1-9A99-689832870C52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50BC0E37-6488-47F0-83BF-53E399CA36EE}"/>
                </a:ext>
              </a:extLst>
            </p:cNvPr>
            <p:cNvGrpSpPr/>
            <p:nvPr/>
          </p:nvGrpSpPr>
          <p:grpSpPr>
            <a:xfrm>
              <a:off x="7823522" y="6039100"/>
              <a:ext cx="501976" cy="852737"/>
              <a:chOff x="6904504" y="6496300"/>
              <a:chExt cx="501976" cy="852737"/>
            </a:xfrm>
          </p:grpSpPr>
          <p:grpSp>
            <p:nvGrpSpPr>
              <p:cNvPr id="507" name="组合 506">
                <a:extLst>
                  <a:ext uri="{FF2B5EF4-FFF2-40B4-BE49-F238E27FC236}">
                    <a16:creationId xmlns:a16="http://schemas.microsoft.com/office/drawing/2014/main" id="{E76A76F3-6FB6-4DD2-B00E-4AC8684FEE30}"/>
                  </a:ext>
                </a:extLst>
              </p:cNvPr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509" name="组合 508">
                  <a:extLst>
                    <a:ext uri="{FF2B5EF4-FFF2-40B4-BE49-F238E27FC236}">
                      <a16:creationId xmlns:a16="http://schemas.microsoft.com/office/drawing/2014/main" id="{5252DD9B-32A4-4753-9D2F-2E05B8346F6F}"/>
                    </a:ext>
                  </a:extLst>
                </p:cNvPr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511" name="任意多边形 1212">
                    <a:extLst>
                      <a:ext uri="{FF2B5EF4-FFF2-40B4-BE49-F238E27FC236}">
                        <a16:creationId xmlns:a16="http://schemas.microsoft.com/office/drawing/2014/main" id="{BEFAF0DF-84A5-43B9-80C4-B21229617F00}"/>
                      </a:ext>
                    </a:extLst>
                  </p:cNvPr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512" name="组合 511">
                    <a:extLst>
                      <a:ext uri="{FF2B5EF4-FFF2-40B4-BE49-F238E27FC236}">
                        <a16:creationId xmlns:a16="http://schemas.microsoft.com/office/drawing/2014/main" id="{4E14A296-9A12-4C87-A631-2AB9FF05378F}"/>
                      </a:ext>
                    </a:extLst>
                  </p:cNvPr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518" name="弧形 517">
                      <a:extLst>
                        <a:ext uri="{FF2B5EF4-FFF2-40B4-BE49-F238E27FC236}">
                          <a16:creationId xmlns:a16="http://schemas.microsoft.com/office/drawing/2014/main" id="{10A1FD94-969D-4F96-B3BB-7586E268860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19" name="弧形 518">
                      <a:extLst>
                        <a:ext uri="{FF2B5EF4-FFF2-40B4-BE49-F238E27FC236}">
                          <a16:creationId xmlns:a16="http://schemas.microsoft.com/office/drawing/2014/main" id="{00EDEFE3-4C4B-4769-9904-9FFAFBB004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513" name="组合 512">
                    <a:extLst>
                      <a:ext uri="{FF2B5EF4-FFF2-40B4-BE49-F238E27FC236}">
                        <a16:creationId xmlns:a16="http://schemas.microsoft.com/office/drawing/2014/main" id="{A0A2DC7A-180C-4875-A68E-C41FCE68FFBC}"/>
                      </a:ext>
                    </a:extLst>
                  </p:cNvPr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514" name="组合 513">
                      <a:extLst>
                        <a:ext uri="{FF2B5EF4-FFF2-40B4-BE49-F238E27FC236}">
                          <a16:creationId xmlns:a16="http://schemas.microsoft.com/office/drawing/2014/main" id="{0F1132AA-ABA8-40CC-916E-CE82016216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516" name="椭圆 515">
                        <a:extLst>
                          <a:ext uri="{FF2B5EF4-FFF2-40B4-BE49-F238E27FC236}">
                            <a16:creationId xmlns:a16="http://schemas.microsoft.com/office/drawing/2014/main" id="{AE4C50F8-6F01-4EF8-8E5F-259FA5AA2D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17" name="椭圆 516">
                        <a:extLst>
                          <a:ext uri="{FF2B5EF4-FFF2-40B4-BE49-F238E27FC236}">
                            <a16:creationId xmlns:a16="http://schemas.microsoft.com/office/drawing/2014/main" id="{6FDFDC08-02E0-42D8-9159-264896944B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515" name="弧形 514">
                      <a:extLst>
                        <a:ext uri="{FF2B5EF4-FFF2-40B4-BE49-F238E27FC236}">
                          <a16:creationId xmlns:a16="http://schemas.microsoft.com/office/drawing/2014/main" id="{EF904A9C-83BB-4C27-AB64-5971ABB52DB2}"/>
                        </a:ext>
                      </a:extLst>
                    </p:cNvPr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510" name="弧形 509">
                  <a:extLst>
                    <a:ext uri="{FF2B5EF4-FFF2-40B4-BE49-F238E27FC236}">
                      <a16:creationId xmlns:a16="http://schemas.microsoft.com/office/drawing/2014/main" id="{1CD228D3-771E-4B4B-BCF4-4D71C54DE05F}"/>
                    </a:ext>
                  </a:extLst>
                </p:cNvPr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508" name="直接连接符 507">
                <a:extLst>
                  <a:ext uri="{FF2B5EF4-FFF2-40B4-BE49-F238E27FC236}">
                    <a16:creationId xmlns:a16="http://schemas.microsoft.com/office/drawing/2014/main" id="{D836844F-A501-4F30-BB5E-03A96DBA7773}"/>
                  </a:ext>
                </a:extLst>
              </p:cNvPr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C398E6D2-C089-40A8-B5FA-27AEEB0F4E94}"/>
                </a:ext>
              </a:extLst>
            </p:cNvPr>
            <p:cNvGrpSpPr/>
            <p:nvPr/>
          </p:nvGrpSpPr>
          <p:grpSpPr>
            <a:xfrm>
              <a:off x="7241631" y="6357755"/>
              <a:ext cx="501976" cy="524557"/>
              <a:chOff x="2691280" y="1176088"/>
              <a:chExt cx="501976" cy="524557"/>
            </a:xfrm>
          </p:grpSpPr>
          <p:grpSp>
            <p:nvGrpSpPr>
              <p:cNvPr id="496" name="组合 495">
                <a:extLst>
                  <a:ext uri="{FF2B5EF4-FFF2-40B4-BE49-F238E27FC236}">
                    <a16:creationId xmlns:a16="http://schemas.microsoft.com/office/drawing/2014/main" id="{02F03352-0782-4C2F-96B5-35982A4F9F04}"/>
                  </a:ext>
                </a:extLst>
              </p:cNvPr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498" name="任意多边形 1199">
                  <a:extLst>
                    <a:ext uri="{FF2B5EF4-FFF2-40B4-BE49-F238E27FC236}">
                      <a16:creationId xmlns:a16="http://schemas.microsoft.com/office/drawing/2014/main" id="{A9F4C5DB-A3C3-447C-AF70-5C961668556D}"/>
                    </a:ext>
                  </a:extLst>
                </p:cNvPr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499" name="组合 498">
                  <a:extLst>
                    <a:ext uri="{FF2B5EF4-FFF2-40B4-BE49-F238E27FC236}">
                      <a16:creationId xmlns:a16="http://schemas.microsoft.com/office/drawing/2014/main" id="{CEDA554F-3173-4196-8F27-E63101372C65}"/>
                    </a:ext>
                  </a:extLst>
                </p:cNvPr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505" name="弧形 504">
                    <a:extLst>
                      <a:ext uri="{FF2B5EF4-FFF2-40B4-BE49-F238E27FC236}">
                        <a16:creationId xmlns:a16="http://schemas.microsoft.com/office/drawing/2014/main" id="{A2F44737-1C22-49C1-A823-9CC77C580B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6" name="弧形 505">
                    <a:extLst>
                      <a:ext uri="{FF2B5EF4-FFF2-40B4-BE49-F238E27FC236}">
                        <a16:creationId xmlns:a16="http://schemas.microsoft.com/office/drawing/2014/main" id="{E27D1643-B6BC-41A5-BC1A-AB76A2D2E4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00" name="组合 499">
                  <a:extLst>
                    <a:ext uri="{FF2B5EF4-FFF2-40B4-BE49-F238E27FC236}">
                      <a16:creationId xmlns:a16="http://schemas.microsoft.com/office/drawing/2014/main" id="{4D6A599D-EA50-4CBC-BAC7-990CE61D218D}"/>
                    </a:ext>
                  </a:extLst>
                </p:cNvPr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501" name="组合 500">
                    <a:extLst>
                      <a:ext uri="{FF2B5EF4-FFF2-40B4-BE49-F238E27FC236}">
                        <a16:creationId xmlns:a16="http://schemas.microsoft.com/office/drawing/2014/main" id="{9C40EE85-C673-47BA-B76C-1BD344D9DBB8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503" name="椭圆 502">
                      <a:extLst>
                        <a:ext uri="{FF2B5EF4-FFF2-40B4-BE49-F238E27FC236}">
                          <a16:creationId xmlns:a16="http://schemas.microsoft.com/office/drawing/2014/main" id="{C620A99F-F178-4ABB-8975-770D74220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04" name="椭圆 503">
                      <a:extLst>
                        <a:ext uri="{FF2B5EF4-FFF2-40B4-BE49-F238E27FC236}">
                          <a16:creationId xmlns:a16="http://schemas.microsoft.com/office/drawing/2014/main" id="{A1259BCC-3D7F-4EEE-BE90-A94712A4CF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502" name="弧形 501">
                    <a:extLst>
                      <a:ext uri="{FF2B5EF4-FFF2-40B4-BE49-F238E27FC236}">
                        <a16:creationId xmlns:a16="http://schemas.microsoft.com/office/drawing/2014/main" id="{275A51E4-731D-4DFB-B000-2872078C4CA6}"/>
                      </a:ext>
                    </a:extLst>
                  </p:cNvPr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97" name="弧形 496">
                <a:extLst>
                  <a:ext uri="{FF2B5EF4-FFF2-40B4-BE49-F238E27FC236}">
                    <a16:creationId xmlns:a16="http://schemas.microsoft.com/office/drawing/2014/main" id="{4F1AC643-7E9D-4180-911E-19A101048D27}"/>
                  </a:ext>
                </a:extLst>
              </p:cNvPr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AA840329-BEB2-42AD-B2E3-53B94B67A32B}"/>
                </a:ext>
              </a:extLst>
            </p:cNvPr>
            <p:cNvGrpSpPr/>
            <p:nvPr/>
          </p:nvGrpSpPr>
          <p:grpSpPr>
            <a:xfrm>
              <a:off x="6375254" y="6249957"/>
              <a:ext cx="350894" cy="646643"/>
              <a:chOff x="1243012" y="1386945"/>
              <a:chExt cx="350894" cy="646643"/>
            </a:xfrm>
          </p:grpSpPr>
          <p:grpSp>
            <p:nvGrpSpPr>
              <p:cNvPr id="481" name="组合 480">
                <a:extLst>
                  <a:ext uri="{FF2B5EF4-FFF2-40B4-BE49-F238E27FC236}">
                    <a16:creationId xmlns:a16="http://schemas.microsoft.com/office/drawing/2014/main" id="{3BD7468B-EE59-41FB-9CE7-119D9DAECBBB}"/>
                  </a:ext>
                </a:extLst>
              </p:cNvPr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490" name="组合 489">
                  <a:extLst>
                    <a:ext uri="{FF2B5EF4-FFF2-40B4-BE49-F238E27FC236}">
                      <a16:creationId xmlns:a16="http://schemas.microsoft.com/office/drawing/2014/main" id="{FD66D0E6-231A-4901-9E6E-8141EE7C6F56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492" name="任意多边形 1193">
                    <a:extLst>
                      <a:ext uri="{FF2B5EF4-FFF2-40B4-BE49-F238E27FC236}">
                        <a16:creationId xmlns:a16="http://schemas.microsoft.com/office/drawing/2014/main" id="{E46E2987-FB69-46E0-9FAB-2C9A80B2167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3" name="弧形 492">
                    <a:extLst>
                      <a:ext uri="{FF2B5EF4-FFF2-40B4-BE49-F238E27FC236}">
                        <a16:creationId xmlns:a16="http://schemas.microsoft.com/office/drawing/2014/main" id="{3FFD8FA0-1D9E-40C1-B1BC-A4023CEA86B0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494" name="直接连接符 493">
                    <a:extLst>
                      <a:ext uri="{FF2B5EF4-FFF2-40B4-BE49-F238E27FC236}">
                        <a16:creationId xmlns:a16="http://schemas.microsoft.com/office/drawing/2014/main" id="{19E15CEB-4BBC-4139-BDF0-B0A83904B583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495" name="弧形 494">
                    <a:extLst>
                      <a:ext uri="{FF2B5EF4-FFF2-40B4-BE49-F238E27FC236}">
                        <a16:creationId xmlns:a16="http://schemas.microsoft.com/office/drawing/2014/main" id="{F5962F08-7945-41D1-AAE4-AEE45A209B02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91" name="弧形 490">
                  <a:extLst>
                    <a:ext uri="{FF2B5EF4-FFF2-40B4-BE49-F238E27FC236}">
                      <a16:creationId xmlns:a16="http://schemas.microsoft.com/office/drawing/2014/main" id="{EE068354-6DF6-46B9-97FC-7C82C648E7C5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2" name="组合 481">
                <a:extLst>
                  <a:ext uri="{FF2B5EF4-FFF2-40B4-BE49-F238E27FC236}">
                    <a16:creationId xmlns:a16="http://schemas.microsoft.com/office/drawing/2014/main" id="{97476011-6B20-433C-AE72-E9BFE705E340}"/>
                  </a:ext>
                </a:extLst>
              </p:cNvPr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488" name="弧形 487">
                  <a:extLst>
                    <a:ext uri="{FF2B5EF4-FFF2-40B4-BE49-F238E27FC236}">
                      <a16:creationId xmlns:a16="http://schemas.microsoft.com/office/drawing/2014/main" id="{8AE15F74-0A00-4A4D-A40C-A6FB7DFFA1CC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9" name="弧形 488">
                  <a:extLst>
                    <a:ext uri="{FF2B5EF4-FFF2-40B4-BE49-F238E27FC236}">
                      <a16:creationId xmlns:a16="http://schemas.microsoft.com/office/drawing/2014/main" id="{55A435FB-7011-4F12-864D-BCE17027BA06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3" name="组合 482">
                <a:extLst>
                  <a:ext uri="{FF2B5EF4-FFF2-40B4-BE49-F238E27FC236}">
                    <a16:creationId xmlns:a16="http://schemas.microsoft.com/office/drawing/2014/main" id="{AD395F93-4866-40BD-AB2B-994FF9886142}"/>
                  </a:ext>
                </a:extLst>
              </p:cNvPr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484" name="组合 483">
                  <a:extLst>
                    <a:ext uri="{FF2B5EF4-FFF2-40B4-BE49-F238E27FC236}">
                      <a16:creationId xmlns:a16="http://schemas.microsoft.com/office/drawing/2014/main" id="{3DD29E86-4EBA-4973-A635-90CE37F2F69B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86" name="椭圆 485">
                    <a:extLst>
                      <a:ext uri="{FF2B5EF4-FFF2-40B4-BE49-F238E27FC236}">
                        <a16:creationId xmlns:a16="http://schemas.microsoft.com/office/drawing/2014/main" id="{4EF530F0-DD0E-4CAA-9CB3-0EA2D9A5A546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7" name="椭圆 486">
                    <a:extLst>
                      <a:ext uri="{FF2B5EF4-FFF2-40B4-BE49-F238E27FC236}">
                        <a16:creationId xmlns:a16="http://schemas.microsoft.com/office/drawing/2014/main" id="{C52A8E1D-11CC-4ABD-ACA1-426132CE6DF5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85" name="弧形 484">
                  <a:extLst>
                    <a:ext uri="{FF2B5EF4-FFF2-40B4-BE49-F238E27FC236}">
                      <a16:creationId xmlns:a16="http://schemas.microsoft.com/office/drawing/2014/main" id="{C4A92DDA-246C-4EAD-B7D7-760C8E4D9346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16A656BE-BC12-4123-9CDE-FBC632A6B034}"/>
                </a:ext>
              </a:extLst>
            </p:cNvPr>
            <p:cNvGrpSpPr/>
            <p:nvPr/>
          </p:nvGrpSpPr>
          <p:grpSpPr>
            <a:xfrm>
              <a:off x="7638616" y="6249957"/>
              <a:ext cx="350894" cy="646643"/>
              <a:chOff x="2506374" y="1386945"/>
              <a:chExt cx="350894" cy="646643"/>
            </a:xfrm>
          </p:grpSpPr>
          <p:grpSp>
            <p:nvGrpSpPr>
              <p:cNvPr id="466" name="组合 465">
                <a:extLst>
                  <a:ext uri="{FF2B5EF4-FFF2-40B4-BE49-F238E27FC236}">
                    <a16:creationId xmlns:a16="http://schemas.microsoft.com/office/drawing/2014/main" id="{DFFC17E3-266A-4C76-B1DB-808423807866}"/>
                  </a:ext>
                </a:extLst>
              </p:cNvPr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475" name="组合 474">
                  <a:extLst>
                    <a:ext uri="{FF2B5EF4-FFF2-40B4-BE49-F238E27FC236}">
                      <a16:creationId xmlns:a16="http://schemas.microsoft.com/office/drawing/2014/main" id="{51C33F63-9954-469B-AF31-D2AB9B54CB8B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477" name="任意多边形 1178">
                    <a:extLst>
                      <a:ext uri="{FF2B5EF4-FFF2-40B4-BE49-F238E27FC236}">
                        <a16:creationId xmlns:a16="http://schemas.microsoft.com/office/drawing/2014/main" id="{5163B65C-A46F-4793-B368-47D6290BBF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8" name="弧形 477">
                    <a:extLst>
                      <a:ext uri="{FF2B5EF4-FFF2-40B4-BE49-F238E27FC236}">
                        <a16:creationId xmlns:a16="http://schemas.microsoft.com/office/drawing/2014/main" id="{3665CBA6-D4F7-476D-BA2C-DD546AC5028E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479" name="直接连接符 478">
                    <a:extLst>
                      <a:ext uri="{FF2B5EF4-FFF2-40B4-BE49-F238E27FC236}">
                        <a16:creationId xmlns:a16="http://schemas.microsoft.com/office/drawing/2014/main" id="{E5D76907-057A-4290-AF90-7AE5BF83CFA1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480" name="弧形 479">
                    <a:extLst>
                      <a:ext uri="{FF2B5EF4-FFF2-40B4-BE49-F238E27FC236}">
                        <a16:creationId xmlns:a16="http://schemas.microsoft.com/office/drawing/2014/main" id="{3C9D2C5D-4993-4E7D-8C64-863ADA92A9B4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76" name="弧形 475">
                  <a:extLst>
                    <a:ext uri="{FF2B5EF4-FFF2-40B4-BE49-F238E27FC236}">
                      <a16:creationId xmlns:a16="http://schemas.microsoft.com/office/drawing/2014/main" id="{07D92BCF-BADD-4884-8A0E-537F7EE37433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7" name="组合 466">
                <a:extLst>
                  <a:ext uri="{FF2B5EF4-FFF2-40B4-BE49-F238E27FC236}">
                    <a16:creationId xmlns:a16="http://schemas.microsoft.com/office/drawing/2014/main" id="{7BB1C537-8CE9-4F71-B56F-8393F3D7EB6D}"/>
                  </a:ext>
                </a:extLst>
              </p:cNvPr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473" name="弧形 472">
                  <a:extLst>
                    <a:ext uri="{FF2B5EF4-FFF2-40B4-BE49-F238E27FC236}">
                      <a16:creationId xmlns:a16="http://schemas.microsoft.com/office/drawing/2014/main" id="{5469B1FC-B7BC-4157-9DC3-F82125D193B0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4" name="弧形 473">
                  <a:extLst>
                    <a:ext uri="{FF2B5EF4-FFF2-40B4-BE49-F238E27FC236}">
                      <a16:creationId xmlns:a16="http://schemas.microsoft.com/office/drawing/2014/main" id="{01B28F0A-04B5-4F32-A89B-8761E175F6EF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8" name="组合 467">
                <a:extLst>
                  <a:ext uri="{FF2B5EF4-FFF2-40B4-BE49-F238E27FC236}">
                    <a16:creationId xmlns:a16="http://schemas.microsoft.com/office/drawing/2014/main" id="{CB2A9365-ED39-469F-8DFA-845866699847}"/>
                  </a:ext>
                </a:extLst>
              </p:cNvPr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469" name="组合 468">
                  <a:extLst>
                    <a:ext uri="{FF2B5EF4-FFF2-40B4-BE49-F238E27FC236}">
                      <a16:creationId xmlns:a16="http://schemas.microsoft.com/office/drawing/2014/main" id="{18DC4DE1-3CB4-45A7-AC57-5665838AE459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71" name="椭圆 470">
                    <a:extLst>
                      <a:ext uri="{FF2B5EF4-FFF2-40B4-BE49-F238E27FC236}">
                        <a16:creationId xmlns:a16="http://schemas.microsoft.com/office/drawing/2014/main" id="{9942E7B9-A296-4590-ACC1-6AEBAB7CEF7C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2" name="椭圆 471">
                    <a:extLst>
                      <a:ext uri="{FF2B5EF4-FFF2-40B4-BE49-F238E27FC236}">
                        <a16:creationId xmlns:a16="http://schemas.microsoft.com/office/drawing/2014/main" id="{002460CE-9A6D-4D2A-84A5-C8F347C03035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70" name="弧形 469">
                  <a:extLst>
                    <a:ext uri="{FF2B5EF4-FFF2-40B4-BE49-F238E27FC236}">
                      <a16:creationId xmlns:a16="http://schemas.microsoft.com/office/drawing/2014/main" id="{624C851B-73A5-4A7C-9ACB-F4F11371F9C9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EDFC87AE-595E-441B-943F-4BA5EBF6413D}"/>
                </a:ext>
              </a:extLst>
            </p:cNvPr>
            <p:cNvGrpSpPr/>
            <p:nvPr/>
          </p:nvGrpSpPr>
          <p:grpSpPr>
            <a:xfrm>
              <a:off x="6939610" y="5986843"/>
              <a:ext cx="354068" cy="904993"/>
              <a:chOff x="1807368" y="1123831"/>
              <a:chExt cx="354068" cy="904993"/>
            </a:xfrm>
          </p:grpSpPr>
          <p:grpSp>
            <p:nvGrpSpPr>
              <p:cNvPr id="450" name="组合 449">
                <a:extLst>
                  <a:ext uri="{FF2B5EF4-FFF2-40B4-BE49-F238E27FC236}">
                    <a16:creationId xmlns:a16="http://schemas.microsoft.com/office/drawing/2014/main" id="{C867B8F2-A0E2-4575-A287-AA641F6724EF}"/>
                  </a:ext>
                </a:extLst>
              </p:cNvPr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459" name="任意多边形 1160">
                  <a:extLst>
                    <a:ext uri="{FF2B5EF4-FFF2-40B4-BE49-F238E27FC236}">
                      <a16:creationId xmlns:a16="http://schemas.microsoft.com/office/drawing/2014/main" id="{B3A79B2A-800F-49CE-AAB6-B5EB922A02C8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0" name="弧形 459">
                  <a:extLst>
                    <a:ext uri="{FF2B5EF4-FFF2-40B4-BE49-F238E27FC236}">
                      <a16:creationId xmlns:a16="http://schemas.microsoft.com/office/drawing/2014/main" id="{D0F0AE56-ED59-4EB5-8414-885533AADAE5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461" name="直接连接符 460">
                  <a:extLst>
                    <a:ext uri="{FF2B5EF4-FFF2-40B4-BE49-F238E27FC236}">
                      <a16:creationId xmlns:a16="http://schemas.microsoft.com/office/drawing/2014/main" id="{9034B3F5-0EE0-4A6E-B17C-FD3246BA1F81}"/>
                    </a:ext>
                  </a:extLst>
                </p:cNvPr>
                <p:cNvCxnSpPr>
                  <a:stCxn id="462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62" name="弧形 461">
                  <a:extLst>
                    <a:ext uri="{FF2B5EF4-FFF2-40B4-BE49-F238E27FC236}">
                      <a16:creationId xmlns:a16="http://schemas.microsoft.com/office/drawing/2014/main" id="{EE682112-066D-4A30-89B0-6C3396AAD42C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463" name="直接连接符 462">
                  <a:extLst>
                    <a:ext uri="{FF2B5EF4-FFF2-40B4-BE49-F238E27FC236}">
                      <a16:creationId xmlns:a16="http://schemas.microsoft.com/office/drawing/2014/main" id="{EE00C18A-B8FC-4B05-8F9D-26A12F0E6F5F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64" name="弧形 463">
                  <a:extLst>
                    <a:ext uri="{FF2B5EF4-FFF2-40B4-BE49-F238E27FC236}">
                      <a16:creationId xmlns:a16="http://schemas.microsoft.com/office/drawing/2014/main" id="{9C82E51F-C621-47AB-A8F1-D091047735F3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5" name="弧形 464">
                  <a:extLst>
                    <a:ext uri="{FF2B5EF4-FFF2-40B4-BE49-F238E27FC236}">
                      <a16:creationId xmlns:a16="http://schemas.microsoft.com/office/drawing/2014/main" id="{4067D028-5959-4964-A8B1-B66A8B7B2D3C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1" name="组合 450">
                <a:extLst>
                  <a:ext uri="{FF2B5EF4-FFF2-40B4-BE49-F238E27FC236}">
                    <a16:creationId xmlns:a16="http://schemas.microsoft.com/office/drawing/2014/main" id="{4348742F-8E4F-47F5-9EBD-8ABA1D10A75C}"/>
                  </a:ext>
                </a:extLst>
              </p:cNvPr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455" name="组合 454">
                  <a:extLst>
                    <a:ext uri="{FF2B5EF4-FFF2-40B4-BE49-F238E27FC236}">
                      <a16:creationId xmlns:a16="http://schemas.microsoft.com/office/drawing/2014/main" id="{EBADEDB4-EC4D-4B79-A185-7F6F3C68383D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57" name="椭圆 456">
                    <a:extLst>
                      <a:ext uri="{FF2B5EF4-FFF2-40B4-BE49-F238E27FC236}">
                        <a16:creationId xmlns:a16="http://schemas.microsoft.com/office/drawing/2014/main" id="{43464BB8-AFC1-4840-84AE-FABAF5C97532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8" name="椭圆 457">
                    <a:extLst>
                      <a:ext uri="{FF2B5EF4-FFF2-40B4-BE49-F238E27FC236}">
                        <a16:creationId xmlns:a16="http://schemas.microsoft.com/office/drawing/2014/main" id="{C823B046-3A1B-4652-B731-4021B893C510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56" name="弧形 455">
                  <a:extLst>
                    <a:ext uri="{FF2B5EF4-FFF2-40B4-BE49-F238E27FC236}">
                      <a16:creationId xmlns:a16="http://schemas.microsoft.com/office/drawing/2014/main" id="{A9F95DBF-A63C-4EA9-BF49-040D1ECC639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2" name="组合 451">
                <a:extLst>
                  <a:ext uri="{FF2B5EF4-FFF2-40B4-BE49-F238E27FC236}">
                    <a16:creationId xmlns:a16="http://schemas.microsoft.com/office/drawing/2014/main" id="{F7A4ED60-5DDF-4C6C-BEB8-E0CE903CB99E}"/>
                  </a:ext>
                </a:extLst>
              </p:cNvPr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453" name="弧形 452">
                  <a:extLst>
                    <a:ext uri="{FF2B5EF4-FFF2-40B4-BE49-F238E27FC236}">
                      <a16:creationId xmlns:a16="http://schemas.microsoft.com/office/drawing/2014/main" id="{7217076E-0D46-435F-B270-86492D12449C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4" name="弧形 453">
                  <a:extLst>
                    <a:ext uri="{FF2B5EF4-FFF2-40B4-BE49-F238E27FC236}">
                      <a16:creationId xmlns:a16="http://schemas.microsoft.com/office/drawing/2014/main" id="{13BD4C92-A2BF-41C0-8D47-AFBE3E8E4A60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1F5A3491-9C76-4FF7-AF2D-C45D65481BFB}"/>
                </a:ext>
              </a:extLst>
            </p:cNvPr>
            <p:cNvGrpSpPr/>
            <p:nvPr/>
          </p:nvGrpSpPr>
          <p:grpSpPr>
            <a:xfrm>
              <a:off x="5887098" y="5986843"/>
              <a:ext cx="354068" cy="904993"/>
              <a:chOff x="754856" y="1123831"/>
              <a:chExt cx="354068" cy="904993"/>
            </a:xfrm>
          </p:grpSpPr>
          <p:grpSp>
            <p:nvGrpSpPr>
              <p:cNvPr id="434" name="组合 433">
                <a:extLst>
                  <a:ext uri="{FF2B5EF4-FFF2-40B4-BE49-F238E27FC236}">
                    <a16:creationId xmlns:a16="http://schemas.microsoft.com/office/drawing/2014/main" id="{8721C354-C71E-46B0-88D4-7F3A5BA7895C}"/>
                  </a:ext>
                </a:extLst>
              </p:cNvPr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443" name="任意多边形 1144">
                  <a:extLst>
                    <a:ext uri="{FF2B5EF4-FFF2-40B4-BE49-F238E27FC236}">
                      <a16:creationId xmlns:a16="http://schemas.microsoft.com/office/drawing/2014/main" id="{2841029A-0001-4AB0-88E1-3D3A966472B6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弧形 443">
                  <a:extLst>
                    <a:ext uri="{FF2B5EF4-FFF2-40B4-BE49-F238E27FC236}">
                      <a16:creationId xmlns:a16="http://schemas.microsoft.com/office/drawing/2014/main" id="{EE5A354C-12DA-46E3-8778-F1543510E4D0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445" name="直接连接符 444">
                  <a:extLst>
                    <a:ext uri="{FF2B5EF4-FFF2-40B4-BE49-F238E27FC236}">
                      <a16:creationId xmlns:a16="http://schemas.microsoft.com/office/drawing/2014/main" id="{1F388ED5-9110-4319-85C6-93AB9179D90E}"/>
                    </a:ext>
                  </a:extLst>
                </p:cNvPr>
                <p:cNvCxnSpPr>
                  <a:stCxn id="446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46" name="弧形 445">
                  <a:extLst>
                    <a:ext uri="{FF2B5EF4-FFF2-40B4-BE49-F238E27FC236}">
                      <a16:creationId xmlns:a16="http://schemas.microsoft.com/office/drawing/2014/main" id="{8E740406-BE29-4098-ABF8-163C8B5625AB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447" name="直接连接符 446">
                  <a:extLst>
                    <a:ext uri="{FF2B5EF4-FFF2-40B4-BE49-F238E27FC236}">
                      <a16:creationId xmlns:a16="http://schemas.microsoft.com/office/drawing/2014/main" id="{6BF6B094-5AA6-484E-81B6-9AE1C89F2BC4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48" name="弧形 447">
                  <a:extLst>
                    <a:ext uri="{FF2B5EF4-FFF2-40B4-BE49-F238E27FC236}">
                      <a16:creationId xmlns:a16="http://schemas.microsoft.com/office/drawing/2014/main" id="{23D5E037-8959-4F39-B4C0-EF93728030E8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9" name="弧形 448">
                  <a:extLst>
                    <a:ext uri="{FF2B5EF4-FFF2-40B4-BE49-F238E27FC236}">
                      <a16:creationId xmlns:a16="http://schemas.microsoft.com/office/drawing/2014/main" id="{D7A9B4FF-A1A8-4B8F-8A8F-D478BA31C908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5" name="组合 434">
                <a:extLst>
                  <a:ext uri="{FF2B5EF4-FFF2-40B4-BE49-F238E27FC236}">
                    <a16:creationId xmlns:a16="http://schemas.microsoft.com/office/drawing/2014/main" id="{93948DF0-DD82-4577-A572-E8EA721A70D4}"/>
                  </a:ext>
                </a:extLst>
              </p:cNvPr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439" name="组合 438">
                  <a:extLst>
                    <a:ext uri="{FF2B5EF4-FFF2-40B4-BE49-F238E27FC236}">
                      <a16:creationId xmlns:a16="http://schemas.microsoft.com/office/drawing/2014/main" id="{C2A40B4C-9FA4-4266-BF88-8F2B0A617F07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41" name="椭圆 440">
                    <a:extLst>
                      <a:ext uri="{FF2B5EF4-FFF2-40B4-BE49-F238E27FC236}">
                        <a16:creationId xmlns:a16="http://schemas.microsoft.com/office/drawing/2014/main" id="{1C722A79-F998-4070-B3CC-B418761BF4F0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2" name="椭圆 441">
                    <a:extLst>
                      <a:ext uri="{FF2B5EF4-FFF2-40B4-BE49-F238E27FC236}">
                        <a16:creationId xmlns:a16="http://schemas.microsoft.com/office/drawing/2014/main" id="{79371137-6518-4D73-A1CF-E85D8F175D75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40" name="弧形 439">
                  <a:extLst>
                    <a:ext uri="{FF2B5EF4-FFF2-40B4-BE49-F238E27FC236}">
                      <a16:creationId xmlns:a16="http://schemas.microsoft.com/office/drawing/2014/main" id="{E2D2DB50-9594-4D02-B295-6859A26EE4EE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6" name="组合 435">
                <a:extLst>
                  <a:ext uri="{FF2B5EF4-FFF2-40B4-BE49-F238E27FC236}">
                    <a16:creationId xmlns:a16="http://schemas.microsoft.com/office/drawing/2014/main" id="{E800D9C5-19A9-4A80-B317-8E6FCCC96753}"/>
                  </a:ext>
                </a:extLst>
              </p:cNvPr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437" name="弧形 436">
                  <a:extLst>
                    <a:ext uri="{FF2B5EF4-FFF2-40B4-BE49-F238E27FC236}">
                      <a16:creationId xmlns:a16="http://schemas.microsoft.com/office/drawing/2014/main" id="{498A1F06-F642-4D72-A697-F502E82B02BC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弧形 437">
                  <a:extLst>
                    <a:ext uri="{FF2B5EF4-FFF2-40B4-BE49-F238E27FC236}">
                      <a16:creationId xmlns:a16="http://schemas.microsoft.com/office/drawing/2014/main" id="{0AE308E4-29F8-42CE-9523-DBBE649F6401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7037E2FE-A6A8-4CA2-8CC9-941742478AEA}"/>
                </a:ext>
              </a:extLst>
            </p:cNvPr>
            <p:cNvGrpSpPr/>
            <p:nvPr/>
          </p:nvGrpSpPr>
          <p:grpSpPr>
            <a:xfrm>
              <a:off x="6140556" y="6501153"/>
              <a:ext cx="358524" cy="390684"/>
              <a:chOff x="5258084" y="4567290"/>
              <a:chExt cx="358524" cy="390684"/>
            </a:xfrm>
          </p:grpSpPr>
          <p:grpSp>
            <p:nvGrpSpPr>
              <p:cNvPr id="425" name="组合 424">
                <a:extLst>
                  <a:ext uri="{FF2B5EF4-FFF2-40B4-BE49-F238E27FC236}">
                    <a16:creationId xmlns:a16="http://schemas.microsoft.com/office/drawing/2014/main" id="{F46C3532-5015-4877-8368-9E4D98F374B7}"/>
                  </a:ext>
                </a:extLst>
              </p:cNvPr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431" name="矩形 430">
                  <a:extLst>
                    <a:ext uri="{FF2B5EF4-FFF2-40B4-BE49-F238E27FC236}">
                      <a16:creationId xmlns:a16="http://schemas.microsoft.com/office/drawing/2014/main" id="{58712838-AB17-4B46-BE9D-9C22E349E547}"/>
                    </a:ext>
                  </a:extLst>
                </p:cNvPr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432" name="直接连接符 431">
                  <a:extLst>
                    <a:ext uri="{FF2B5EF4-FFF2-40B4-BE49-F238E27FC236}">
                      <a16:creationId xmlns:a16="http://schemas.microsoft.com/office/drawing/2014/main" id="{D3CC9343-08AC-4877-B0F7-62C4871E29E9}"/>
                    </a:ext>
                  </a:extLst>
                </p:cNvPr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33" name="弧形 432">
                  <a:extLst>
                    <a:ext uri="{FF2B5EF4-FFF2-40B4-BE49-F238E27FC236}">
                      <a16:creationId xmlns:a16="http://schemas.microsoft.com/office/drawing/2014/main" id="{02AAC67D-4DC1-4D8A-A3D2-F66A505056F0}"/>
                    </a:ext>
                  </a:extLst>
                </p:cNvPr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6" name="组合 425">
                <a:extLst>
                  <a:ext uri="{FF2B5EF4-FFF2-40B4-BE49-F238E27FC236}">
                    <a16:creationId xmlns:a16="http://schemas.microsoft.com/office/drawing/2014/main" id="{477BACA6-6A67-495E-9286-F51CF081DAD7}"/>
                  </a:ext>
                </a:extLst>
              </p:cNvPr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427" name="组合 426">
                  <a:extLst>
                    <a:ext uri="{FF2B5EF4-FFF2-40B4-BE49-F238E27FC236}">
                      <a16:creationId xmlns:a16="http://schemas.microsoft.com/office/drawing/2014/main" id="{E90B7E40-3948-4A72-BB32-E9912D2CCAC8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29" name="椭圆 428">
                    <a:extLst>
                      <a:ext uri="{FF2B5EF4-FFF2-40B4-BE49-F238E27FC236}">
                        <a16:creationId xmlns:a16="http://schemas.microsoft.com/office/drawing/2014/main" id="{577F594E-11F3-4483-AD7D-24BC4A3592BE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0" name="椭圆 429">
                    <a:extLst>
                      <a:ext uri="{FF2B5EF4-FFF2-40B4-BE49-F238E27FC236}">
                        <a16:creationId xmlns:a16="http://schemas.microsoft.com/office/drawing/2014/main" id="{E6E9DCC0-AF66-463C-8AF3-2E97075CD5A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28" name="弧形 427">
                  <a:extLst>
                    <a:ext uri="{FF2B5EF4-FFF2-40B4-BE49-F238E27FC236}">
                      <a16:creationId xmlns:a16="http://schemas.microsoft.com/office/drawing/2014/main" id="{0313B0AD-1354-4AAF-80EE-7F29815AF06C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3CAFC31A-7F11-4654-9BB3-0327489FA91D}"/>
                </a:ext>
              </a:extLst>
            </p:cNvPr>
            <p:cNvGrpSpPr/>
            <p:nvPr/>
          </p:nvGrpSpPr>
          <p:grpSpPr>
            <a:xfrm>
              <a:off x="6737205" y="6605115"/>
              <a:ext cx="258994" cy="291485"/>
              <a:chOff x="5854733" y="4671252"/>
              <a:chExt cx="258994" cy="291485"/>
            </a:xfrm>
          </p:grpSpPr>
          <p:grpSp>
            <p:nvGrpSpPr>
              <p:cNvPr id="415" name="组合 414">
                <a:extLst>
                  <a:ext uri="{FF2B5EF4-FFF2-40B4-BE49-F238E27FC236}">
                    <a16:creationId xmlns:a16="http://schemas.microsoft.com/office/drawing/2014/main" id="{E79DBDAC-1BFB-40F5-8BC2-DEF96A627311}"/>
                  </a:ext>
                </a:extLst>
              </p:cNvPr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421" name="组合 420">
                  <a:extLst>
                    <a:ext uri="{FF2B5EF4-FFF2-40B4-BE49-F238E27FC236}">
                      <a16:creationId xmlns:a16="http://schemas.microsoft.com/office/drawing/2014/main" id="{40437090-52D3-496B-9092-8517AB2FA1D7}"/>
                    </a:ext>
                  </a:extLst>
                </p:cNvPr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423" name="矩形 422">
                    <a:extLst>
                      <a:ext uri="{FF2B5EF4-FFF2-40B4-BE49-F238E27FC236}">
                        <a16:creationId xmlns:a16="http://schemas.microsoft.com/office/drawing/2014/main" id="{D764B6B0-B030-4D46-BCE9-DAD22BADB298}"/>
                      </a:ext>
                    </a:extLst>
                  </p:cNvPr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4" name="弧形 423">
                    <a:extLst>
                      <a:ext uri="{FF2B5EF4-FFF2-40B4-BE49-F238E27FC236}">
                        <a16:creationId xmlns:a16="http://schemas.microsoft.com/office/drawing/2014/main" id="{B6031D2C-9482-464C-A6C4-7C45CE021061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422" name="直接连接符 421">
                  <a:extLst>
                    <a:ext uri="{FF2B5EF4-FFF2-40B4-BE49-F238E27FC236}">
                      <a16:creationId xmlns:a16="http://schemas.microsoft.com/office/drawing/2014/main" id="{844244AF-65BA-4EE3-8097-7745D59A4829}"/>
                    </a:ext>
                  </a:extLst>
                </p:cNvPr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416" name="组合 415">
                <a:extLst>
                  <a:ext uri="{FF2B5EF4-FFF2-40B4-BE49-F238E27FC236}">
                    <a16:creationId xmlns:a16="http://schemas.microsoft.com/office/drawing/2014/main" id="{1FDD56B2-50BC-411C-B076-47BADF58F9A2}"/>
                  </a:ext>
                </a:extLst>
              </p:cNvPr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417" name="组合 416">
                  <a:extLst>
                    <a:ext uri="{FF2B5EF4-FFF2-40B4-BE49-F238E27FC236}">
                      <a16:creationId xmlns:a16="http://schemas.microsoft.com/office/drawing/2014/main" id="{35F9EAC4-DC54-48B2-A6D0-F168F18787C2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19" name="椭圆 418">
                    <a:extLst>
                      <a:ext uri="{FF2B5EF4-FFF2-40B4-BE49-F238E27FC236}">
                        <a16:creationId xmlns:a16="http://schemas.microsoft.com/office/drawing/2014/main" id="{E7FD995E-AAAB-46B8-AB5D-46F5AF29B829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0" name="椭圆 419">
                    <a:extLst>
                      <a:ext uri="{FF2B5EF4-FFF2-40B4-BE49-F238E27FC236}">
                        <a16:creationId xmlns:a16="http://schemas.microsoft.com/office/drawing/2014/main" id="{3F929B1D-A43E-463B-9372-4D937271664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18" name="弧形 417">
                  <a:extLst>
                    <a:ext uri="{FF2B5EF4-FFF2-40B4-BE49-F238E27FC236}">
                      <a16:creationId xmlns:a16="http://schemas.microsoft.com/office/drawing/2014/main" id="{58CF5F10-58AC-44B8-A7CC-D73E31BCBB6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CF078137-6ECF-40CD-BB65-C3041635C0DF}"/>
                </a:ext>
              </a:extLst>
            </p:cNvPr>
            <p:cNvGrpSpPr/>
            <p:nvPr/>
          </p:nvGrpSpPr>
          <p:grpSpPr>
            <a:xfrm>
              <a:off x="5541818" y="6414518"/>
              <a:ext cx="353272" cy="482082"/>
              <a:chOff x="4659346" y="4480655"/>
              <a:chExt cx="353272" cy="482082"/>
            </a:xfrm>
          </p:grpSpPr>
          <p:grpSp>
            <p:nvGrpSpPr>
              <p:cNvPr id="405" name="组合 404">
                <a:extLst>
                  <a:ext uri="{FF2B5EF4-FFF2-40B4-BE49-F238E27FC236}">
                    <a16:creationId xmlns:a16="http://schemas.microsoft.com/office/drawing/2014/main" id="{0824D9DA-20F8-47D0-8630-9C7B2D76667B}"/>
                  </a:ext>
                </a:extLst>
              </p:cNvPr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411" name="矩形 410">
                  <a:extLst>
                    <a:ext uri="{FF2B5EF4-FFF2-40B4-BE49-F238E27FC236}">
                      <a16:creationId xmlns:a16="http://schemas.microsoft.com/office/drawing/2014/main" id="{C337FD0B-0766-4388-8B28-5C7723642FA3}"/>
                    </a:ext>
                  </a:extLst>
                </p:cNvPr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412" name="组合 411">
                  <a:extLst>
                    <a:ext uri="{FF2B5EF4-FFF2-40B4-BE49-F238E27FC236}">
                      <a16:creationId xmlns:a16="http://schemas.microsoft.com/office/drawing/2014/main" id="{8AA48735-C0C3-4C89-AB14-78D6E1F1E3FB}"/>
                    </a:ext>
                  </a:extLst>
                </p:cNvPr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413" name="弧形 412">
                    <a:extLst>
                      <a:ext uri="{FF2B5EF4-FFF2-40B4-BE49-F238E27FC236}">
                        <a16:creationId xmlns:a16="http://schemas.microsoft.com/office/drawing/2014/main" id="{79D54C2E-02D9-4E54-B752-15637E6F679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414" name="直接连接符 413">
                    <a:extLst>
                      <a:ext uri="{FF2B5EF4-FFF2-40B4-BE49-F238E27FC236}">
                        <a16:creationId xmlns:a16="http://schemas.microsoft.com/office/drawing/2014/main" id="{7E60F5F4-1495-4D4D-B21A-A23691B9FE2B}"/>
                      </a:ext>
                    </a:extLst>
                  </p:cNvPr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406" name="组合 405">
                <a:extLst>
                  <a:ext uri="{FF2B5EF4-FFF2-40B4-BE49-F238E27FC236}">
                    <a16:creationId xmlns:a16="http://schemas.microsoft.com/office/drawing/2014/main" id="{E15DCB7A-3DB3-444D-AE40-8C35EEB82351}"/>
                  </a:ext>
                </a:extLst>
              </p:cNvPr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407" name="组合 406">
                  <a:extLst>
                    <a:ext uri="{FF2B5EF4-FFF2-40B4-BE49-F238E27FC236}">
                      <a16:creationId xmlns:a16="http://schemas.microsoft.com/office/drawing/2014/main" id="{C19A2C8C-5C58-44C8-B4CE-4C23ED857E0B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09" name="椭圆 408">
                    <a:extLst>
                      <a:ext uri="{FF2B5EF4-FFF2-40B4-BE49-F238E27FC236}">
                        <a16:creationId xmlns:a16="http://schemas.microsoft.com/office/drawing/2014/main" id="{AA4E8E40-7AE5-4E01-965D-83E6CE0475AA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0" name="椭圆 409">
                    <a:extLst>
                      <a:ext uri="{FF2B5EF4-FFF2-40B4-BE49-F238E27FC236}">
                        <a16:creationId xmlns:a16="http://schemas.microsoft.com/office/drawing/2014/main" id="{0616A7D4-A2A0-4DF6-B5B2-72BFD8EFB8B1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08" name="弧形 407">
                  <a:extLst>
                    <a:ext uri="{FF2B5EF4-FFF2-40B4-BE49-F238E27FC236}">
                      <a16:creationId xmlns:a16="http://schemas.microsoft.com/office/drawing/2014/main" id="{75F5ABE7-47D2-4994-830B-80C6E088F6AD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3C906A87-BB9F-430E-A24E-61026A5511C3}"/>
                </a:ext>
              </a:extLst>
            </p:cNvPr>
            <p:cNvGrpSpPr/>
            <p:nvPr/>
          </p:nvGrpSpPr>
          <p:grpSpPr>
            <a:xfrm>
              <a:off x="7180176" y="6759133"/>
              <a:ext cx="258823" cy="258824"/>
              <a:chOff x="1638358" y="6759133"/>
              <a:chExt cx="258823" cy="258824"/>
            </a:xfrm>
          </p:grpSpPr>
          <p:sp>
            <p:nvSpPr>
              <p:cNvPr id="399" name="弧形 398">
                <a:extLst>
                  <a:ext uri="{FF2B5EF4-FFF2-40B4-BE49-F238E27FC236}">
                    <a16:creationId xmlns:a16="http://schemas.microsoft.com/office/drawing/2014/main" id="{ACA19F77-4A08-4F27-90FA-C470788AC1C3}"/>
                  </a:ext>
                </a:extLst>
              </p:cNvPr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00" name="组合 399">
                <a:extLst>
                  <a:ext uri="{FF2B5EF4-FFF2-40B4-BE49-F238E27FC236}">
                    <a16:creationId xmlns:a16="http://schemas.microsoft.com/office/drawing/2014/main" id="{1A80851F-A057-40CD-803D-5C0F2F01268B}"/>
                  </a:ext>
                </a:extLst>
              </p:cNvPr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401" name="组合 400">
                  <a:extLst>
                    <a:ext uri="{FF2B5EF4-FFF2-40B4-BE49-F238E27FC236}">
                      <a16:creationId xmlns:a16="http://schemas.microsoft.com/office/drawing/2014/main" id="{CD3C20C0-C654-43FF-9642-D9604C37D566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03" name="椭圆 402">
                    <a:extLst>
                      <a:ext uri="{FF2B5EF4-FFF2-40B4-BE49-F238E27FC236}">
                        <a16:creationId xmlns:a16="http://schemas.microsoft.com/office/drawing/2014/main" id="{42CD9AB3-B846-462C-BD9E-CB5E06D86FFE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4" name="椭圆 403">
                    <a:extLst>
                      <a:ext uri="{FF2B5EF4-FFF2-40B4-BE49-F238E27FC236}">
                        <a16:creationId xmlns:a16="http://schemas.microsoft.com/office/drawing/2014/main" id="{988137CE-C587-4ADF-A0C1-CB055D35E369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02" name="弧形 401">
                  <a:extLst>
                    <a:ext uri="{FF2B5EF4-FFF2-40B4-BE49-F238E27FC236}">
                      <a16:creationId xmlns:a16="http://schemas.microsoft.com/office/drawing/2014/main" id="{3CA66420-8A74-47DD-82A0-F046A106662C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F49D3609-7073-4964-9ABE-7E1EEBEC5EB3}"/>
                </a:ext>
              </a:extLst>
            </p:cNvPr>
            <p:cNvGrpSpPr/>
            <p:nvPr/>
          </p:nvGrpSpPr>
          <p:grpSpPr>
            <a:xfrm>
              <a:off x="10594431" y="6039100"/>
              <a:ext cx="501976" cy="852737"/>
              <a:chOff x="6904504" y="6496300"/>
              <a:chExt cx="501976" cy="852737"/>
            </a:xfrm>
          </p:grpSpPr>
          <p:grpSp>
            <p:nvGrpSpPr>
              <p:cNvPr id="386" name="组合 385">
                <a:extLst>
                  <a:ext uri="{FF2B5EF4-FFF2-40B4-BE49-F238E27FC236}">
                    <a16:creationId xmlns:a16="http://schemas.microsoft.com/office/drawing/2014/main" id="{6FCA141C-A083-455D-9EFA-1ACB6BCC7F98}"/>
                  </a:ext>
                </a:extLst>
              </p:cNvPr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388" name="组合 387">
                  <a:extLst>
                    <a:ext uri="{FF2B5EF4-FFF2-40B4-BE49-F238E27FC236}">
                      <a16:creationId xmlns:a16="http://schemas.microsoft.com/office/drawing/2014/main" id="{BBD588B9-1B24-4FD9-B916-28099FD3C8FE}"/>
                    </a:ext>
                  </a:extLst>
                </p:cNvPr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390" name="任意多边形 1091">
                    <a:extLst>
                      <a:ext uri="{FF2B5EF4-FFF2-40B4-BE49-F238E27FC236}">
                        <a16:creationId xmlns:a16="http://schemas.microsoft.com/office/drawing/2014/main" id="{B031B0F8-170A-4C55-8FC0-C2ECA9F29423}"/>
                      </a:ext>
                    </a:extLst>
                  </p:cNvPr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391" name="组合 390">
                    <a:extLst>
                      <a:ext uri="{FF2B5EF4-FFF2-40B4-BE49-F238E27FC236}">
                        <a16:creationId xmlns:a16="http://schemas.microsoft.com/office/drawing/2014/main" id="{F0518509-2C92-40B4-9B8B-EDB59970F924}"/>
                      </a:ext>
                    </a:extLst>
                  </p:cNvPr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397" name="弧形 396">
                      <a:extLst>
                        <a:ext uri="{FF2B5EF4-FFF2-40B4-BE49-F238E27FC236}">
                          <a16:creationId xmlns:a16="http://schemas.microsoft.com/office/drawing/2014/main" id="{2EFBDF9A-5FAC-4064-9A0C-E2D3032EF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98" name="弧形 397">
                      <a:extLst>
                        <a:ext uri="{FF2B5EF4-FFF2-40B4-BE49-F238E27FC236}">
                          <a16:creationId xmlns:a16="http://schemas.microsoft.com/office/drawing/2014/main" id="{4278EB82-DCE3-48DE-BDD1-BE60CB05DF3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392" name="组合 391">
                    <a:extLst>
                      <a:ext uri="{FF2B5EF4-FFF2-40B4-BE49-F238E27FC236}">
                        <a16:creationId xmlns:a16="http://schemas.microsoft.com/office/drawing/2014/main" id="{156E5072-3329-4B32-8390-D7544BC8D86F}"/>
                      </a:ext>
                    </a:extLst>
                  </p:cNvPr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393" name="组合 392">
                      <a:extLst>
                        <a:ext uri="{FF2B5EF4-FFF2-40B4-BE49-F238E27FC236}">
                          <a16:creationId xmlns:a16="http://schemas.microsoft.com/office/drawing/2014/main" id="{74E0DD63-BFCE-43CA-9248-6F9EF32C53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395" name="椭圆 394">
                        <a:extLst>
                          <a:ext uri="{FF2B5EF4-FFF2-40B4-BE49-F238E27FC236}">
                            <a16:creationId xmlns:a16="http://schemas.microsoft.com/office/drawing/2014/main" id="{20B2165D-FBC4-4793-8E00-9812A5C135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396" name="椭圆 395">
                        <a:extLst>
                          <a:ext uri="{FF2B5EF4-FFF2-40B4-BE49-F238E27FC236}">
                            <a16:creationId xmlns:a16="http://schemas.microsoft.com/office/drawing/2014/main" id="{2A6A4603-D202-423F-93C7-2BAC08CC5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394" name="弧形 393">
                      <a:extLst>
                        <a:ext uri="{FF2B5EF4-FFF2-40B4-BE49-F238E27FC236}">
                          <a16:creationId xmlns:a16="http://schemas.microsoft.com/office/drawing/2014/main" id="{9F82CCB0-C8B2-4319-804D-A98AF60E2A20}"/>
                        </a:ext>
                      </a:extLst>
                    </p:cNvPr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389" name="弧形 388">
                  <a:extLst>
                    <a:ext uri="{FF2B5EF4-FFF2-40B4-BE49-F238E27FC236}">
                      <a16:creationId xmlns:a16="http://schemas.microsoft.com/office/drawing/2014/main" id="{B54CDF49-0724-4191-8477-AFC8E1763147}"/>
                    </a:ext>
                  </a:extLst>
                </p:cNvPr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387" name="直接连接符 386">
                <a:extLst>
                  <a:ext uri="{FF2B5EF4-FFF2-40B4-BE49-F238E27FC236}">
                    <a16:creationId xmlns:a16="http://schemas.microsoft.com/office/drawing/2014/main" id="{FC2A9E8E-1F05-4489-BCFE-15C987A81FC0}"/>
                  </a:ext>
                </a:extLst>
              </p:cNvPr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F3C525CE-B166-4307-8827-0F4DB0799B81}"/>
                </a:ext>
              </a:extLst>
            </p:cNvPr>
            <p:cNvGrpSpPr/>
            <p:nvPr/>
          </p:nvGrpSpPr>
          <p:grpSpPr>
            <a:xfrm>
              <a:off x="10012540" y="6357755"/>
              <a:ext cx="501976" cy="524557"/>
              <a:chOff x="2691280" y="1176088"/>
              <a:chExt cx="501976" cy="524557"/>
            </a:xfrm>
          </p:grpSpPr>
          <p:grpSp>
            <p:nvGrpSpPr>
              <p:cNvPr id="375" name="组合 374">
                <a:extLst>
                  <a:ext uri="{FF2B5EF4-FFF2-40B4-BE49-F238E27FC236}">
                    <a16:creationId xmlns:a16="http://schemas.microsoft.com/office/drawing/2014/main" id="{9EA1F9FC-EA89-4288-8DAD-F910250F2B81}"/>
                  </a:ext>
                </a:extLst>
              </p:cNvPr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377" name="任意多边形 1078">
                  <a:extLst>
                    <a:ext uri="{FF2B5EF4-FFF2-40B4-BE49-F238E27FC236}">
                      <a16:creationId xmlns:a16="http://schemas.microsoft.com/office/drawing/2014/main" id="{47AC8B0E-F20F-4676-AFDD-74363C7769EF}"/>
                    </a:ext>
                  </a:extLst>
                </p:cNvPr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78" name="组合 377">
                  <a:extLst>
                    <a:ext uri="{FF2B5EF4-FFF2-40B4-BE49-F238E27FC236}">
                      <a16:creationId xmlns:a16="http://schemas.microsoft.com/office/drawing/2014/main" id="{A175A191-2374-428C-8681-7D5AA5F2A553}"/>
                    </a:ext>
                  </a:extLst>
                </p:cNvPr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384" name="弧形 383">
                    <a:extLst>
                      <a:ext uri="{FF2B5EF4-FFF2-40B4-BE49-F238E27FC236}">
                        <a16:creationId xmlns:a16="http://schemas.microsoft.com/office/drawing/2014/main" id="{2351CC62-4120-46AB-8EFF-51B2794AB36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5" name="弧形 384">
                    <a:extLst>
                      <a:ext uri="{FF2B5EF4-FFF2-40B4-BE49-F238E27FC236}">
                        <a16:creationId xmlns:a16="http://schemas.microsoft.com/office/drawing/2014/main" id="{4E0D93CC-DD04-4B9F-90F4-5D23C5A089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79" name="组合 378">
                  <a:extLst>
                    <a:ext uri="{FF2B5EF4-FFF2-40B4-BE49-F238E27FC236}">
                      <a16:creationId xmlns:a16="http://schemas.microsoft.com/office/drawing/2014/main" id="{1B499955-6D57-462D-8347-B7D1782501CD}"/>
                    </a:ext>
                  </a:extLst>
                </p:cNvPr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380" name="组合 379">
                    <a:extLst>
                      <a:ext uri="{FF2B5EF4-FFF2-40B4-BE49-F238E27FC236}">
                        <a16:creationId xmlns:a16="http://schemas.microsoft.com/office/drawing/2014/main" id="{018E1527-9B16-4F9A-A8FA-C6DB7A937604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382" name="椭圆 381">
                      <a:extLst>
                        <a:ext uri="{FF2B5EF4-FFF2-40B4-BE49-F238E27FC236}">
                          <a16:creationId xmlns:a16="http://schemas.microsoft.com/office/drawing/2014/main" id="{71E02A42-65F4-4404-9DD1-472A09CD4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83" name="椭圆 382">
                      <a:extLst>
                        <a:ext uri="{FF2B5EF4-FFF2-40B4-BE49-F238E27FC236}">
                          <a16:creationId xmlns:a16="http://schemas.microsoft.com/office/drawing/2014/main" id="{D4859A92-7B17-4B97-8B26-CAFA1CCDC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381" name="弧形 380">
                    <a:extLst>
                      <a:ext uri="{FF2B5EF4-FFF2-40B4-BE49-F238E27FC236}">
                        <a16:creationId xmlns:a16="http://schemas.microsoft.com/office/drawing/2014/main" id="{2B8E5E3B-81F5-4ABB-8513-80BF01C68582}"/>
                      </a:ext>
                    </a:extLst>
                  </p:cNvPr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76" name="弧形 375">
                <a:extLst>
                  <a:ext uri="{FF2B5EF4-FFF2-40B4-BE49-F238E27FC236}">
                    <a16:creationId xmlns:a16="http://schemas.microsoft.com/office/drawing/2014/main" id="{BE960F10-7F2E-4440-ACE6-49BA353BF9B6}"/>
                  </a:ext>
                </a:extLst>
              </p:cNvPr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1D057382-46FD-4814-B58A-44A346C49E0F}"/>
                </a:ext>
              </a:extLst>
            </p:cNvPr>
            <p:cNvGrpSpPr/>
            <p:nvPr/>
          </p:nvGrpSpPr>
          <p:grpSpPr>
            <a:xfrm>
              <a:off x="9146163" y="6249957"/>
              <a:ext cx="350894" cy="646643"/>
              <a:chOff x="1243012" y="1386945"/>
              <a:chExt cx="350894" cy="646643"/>
            </a:xfrm>
          </p:grpSpPr>
          <p:grpSp>
            <p:nvGrpSpPr>
              <p:cNvPr id="360" name="组合 359">
                <a:extLst>
                  <a:ext uri="{FF2B5EF4-FFF2-40B4-BE49-F238E27FC236}">
                    <a16:creationId xmlns:a16="http://schemas.microsoft.com/office/drawing/2014/main" id="{EA66386F-F243-4014-9F36-561B006A6A59}"/>
                  </a:ext>
                </a:extLst>
              </p:cNvPr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369" name="组合 368">
                  <a:extLst>
                    <a:ext uri="{FF2B5EF4-FFF2-40B4-BE49-F238E27FC236}">
                      <a16:creationId xmlns:a16="http://schemas.microsoft.com/office/drawing/2014/main" id="{39466707-142B-4167-B7C9-6662AD8EC968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371" name="任意多边形 1072">
                    <a:extLst>
                      <a:ext uri="{FF2B5EF4-FFF2-40B4-BE49-F238E27FC236}">
                        <a16:creationId xmlns:a16="http://schemas.microsoft.com/office/drawing/2014/main" id="{6E15721C-432A-4D19-83A0-A6A8216BEC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2" name="弧形 371">
                    <a:extLst>
                      <a:ext uri="{FF2B5EF4-FFF2-40B4-BE49-F238E27FC236}">
                        <a16:creationId xmlns:a16="http://schemas.microsoft.com/office/drawing/2014/main" id="{1F659CA6-E440-4D52-B4BE-8320103A656B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373" name="直接连接符 372">
                    <a:extLst>
                      <a:ext uri="{FF2B5EF4-FFF2-40B4-BE49-F238E27FC236}">
                        <a16:creationId xmlns:a16="http://schemas.microsoft.com/office/drawing/2014/main" id="{405DCC4E-1FB4-479E-B812-EA9EB8B56E5B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374" name="弧形 373">
                    <a:extLst>
                      <a:ext uri="{FF2B5EF4-FFF2-40B4-BE49-F238E27FC236}">
                        <a16:creationId xmlns:a16="http://schemas.microsoft.com/office/drawing/2014/main" id="{F616117C-3C0A-4F25-9AAC-79AF1FC1D2C2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70" name="弧形 369">
                  <a:extLst>
                    <a:ext uri="{FF2B5EF4-FFF2-40B4-BE49-F238E27FC236}">
                      <a16:creationId xmlns:a16="http://schemas.microsoft.com/office/drawing/2014/main" id="{1CB47823-2055-4FFC-90A6-DE15E2C3E4C3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1" name="组合 360">
                <a:extLst>
                  <a:ext uri="{FF2B5EF4-FFF2-40B4-BE49-F238E27FC236}">
                    <a16:creationId xmlns:a16="http://schemas.microsoft.com/office/drawing/2014/main" id="{64891A3F-B664-4401-8E86-1228ED52C86D}"/>
                  </a:ext>
                </a:extLst>
              </p:cNvPr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367" name="弧形 366">
                  <a:extLst>
                    <a:ext uri="{FF2B5EF4-FFF2-40B4-BE49-F238E27FC236}">
                      <a16:creationId xmlns:a16="http://schemas.microsoft.com/office/drawing/2014/main" id="{8B046737-C891-4BD1-AB21-59ADAD840305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弧形 367">
                  <a:extLst>
                    <a:ext uri="{FF2B5EF4-FFF2-40B4-BE49-F238E27FC236}">
                      <a16:creationId xmlns:a16="http://schemas.microsoft.com/office/drawing/2014/main" id="{2C6C5F75-2458-4EBF-A467-53054CED50AC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2" name="组合 361">
                <a:extLst>
                  <a:ext uri="{FF2B5EF4-FFF2-40B4-BE49-F238E27FC236}">
                    <a16:creationId xmlns:a16="http://schemas.microsoft.com/office/drawing/2014/main" id="{0842F26A-B70C-4EFD-9EB9-FE3A5519DC6D}"/>
                  </a:ext>
                </a:extLst>
              </p:cNvPr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363" name="组合 362">
                  <a:extLst>
                    <a:ext uri="{FF2B5EF4-FFF2-40B4-BE49-F238E27FC236}">
                      <a16:creationId xmlns:a16="http://schemas.microsoft.com/office/drawing/2014/main" id="{278E93A5-78B1-492F-A6D6-735CAE72F8DD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365" name="椭圆 364">
                    <a:extLst>
                      <a:ext uri="{FF2B5EF4-FFF2-40B4-BE49-F238E27FC236}">
                        <a16:creationId xmlns:a16="http://schemas.microsoft.com/office/drawing/2014/main" id="{FAEEE44D-449A-4559-9AE4-D0D8F07BFA7F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6" name="椭圆 365">
                    <a:extLst>
                      <a:ext uri="{FF2B5EF4-FFF2-40B4-BE49-F238E27FC236}">
                        <a16:creationId xmlns:a16="http://schemas.microsoft.com/office/drawing/2014/main" id="{F3DD64EC-2F7F-4D04-9A87-9900173F89D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64" name="弧形 363">
                  <a:extLst>
                    <a:ext uri="{FF2B5EF4-FFF2-40B4-BE49-F238E27FC236}">
                      <a16:creationId xmlns:a16="http://schemas.microsoft.com/office/drawing/2014/main" id="{4D2DF2F7-5686-4EF9-8955-B87AF4626DAA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id="{8CE325DC-AE62-4C01-8835-1E748684065D}"/>
                </a:ext>
              </a:extLst>
            </p:cNvPr>
            <p:cNvGrpSpPr/>
            <p:nvPr/>
          </p:nvGrpSpPr>
          <p:grpSpPr>
            <a:xfrm>
              <a:off x="10409525" y="6249957"/>
              <a:ext cx="350894" cy="646643"/>
              <a:chOff x="2506374" y="1386945"/>
              <a:chExt cx="350894" cy="646643"/>
            </a:xfrm>
          </p:grpSpPr>
          <p:grpSp>
            <p:nvGrpSpPr>
              <p:cNvPr id="345" name="组合 344">
                <a:extLst>
                  <a:ext uri="{FF2B5EF4-FFF2-40B4-BE49-F238E27FC236}">
                    <a16:creationId xmlns:a16="http://schemas.microsoft.com/office/drawing/2014/main" id="{4FBE35F7-9D64-4E72-8270-3C525A442488}"/>
                  </a:ext>
                </a:extLst>
              </p:cNvPr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354" name="组合 353">
                  <a:extLst>
                    <a:ext uri="{FF2B5EF4-FFF2-40B4-BE49-F238E27FC236}">
                      <a16:creationId xmlns:a16="http://schemas.microsoft.com/office/drawing/2014/main" id="{AB7E69AE-8E43-4FC2-B9E9-5E8105A99ED3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356" name="任意多边形 1057">
                    <a:extLst>
                      <a:ext uri="{FF2B5EF4-FFF2-40B4-BE49-F238E27FC236}">
                        <a16:creationId xmlns:a16="http://schemas.microsoft.com/office/drawing/2014/main" id="{EFDD18D8-6F1B-4842-B091-A4860B8081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7" name="弧形 356">
                    <a:extLst>
                      <a:ext uri="{FF2B5EF4-FFF2-40B4-BE49-F238E27FC236}">
                        <a16:creationId xmlns:a16="http://schemas.microsoft.com/office/drawing/2014/main" id="{240BD761-F685-4A33-98EE-B09636B1B45A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358" name="直接连接符 357">
                    <a:extLst>
                      <a:ext uri="{FF2B5EF4-FFF2-40B4-BE49-F238E27FC236}">
                        <a16:creationId xmlns:a16="http://schemas.microsoft.com/office/drawing/2014/main" id="{DA09C716-274E-4F85-B3A8-62E5F864A2DF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359" name="弧形 358">
                    <a:extLst>
                      <a:ext uri="{FF2B5EF4-FFF2-40B4-BE49-F238E27FC236}">
                        <a16:creationId xmlns:a16="http://schemas.microsoft.com/office/drawing/2014/main" id="{0E4D368D-59BF-4DAC-9F6B-00F0628F2658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55" name="弧形 354">
                  <a:extLst>
                    <a:ext uri="{FF2B5EF4-FFF2-40B4-BE49-F238E27FC236}">
                      <a16:creationId xmlns:a16="http://schemas.microsoft.com/office/drawing/2014/main" id="{4D07215D-24D6-474A-84CC-21B8534561AC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6" name="组合 345">
                <a:extLst>
                  <a:ext uri="{FF2B5EF4-FFF2-40B4-BE49-F238E27FC236}">
                    <a16:creationId xmlns:a16="http://schemas.microsoft.com/office/drawing/2014/main" id="{D4408AC4-8482-4F54-BB9D-2DCF0B13396A}"/>
                  </a:ext>
                </a:extLst>
              </p:cNvPr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352" name="弧形 351">
                  <a:extLst>
                    <a:ext uri="{FF2B5EF4-FFF2-40B4-BE49-F238E27FC236}">
                      <a16:creationId xmlns:a16="http://schemas.microsoft.com/office/drawing/2014/main" id="{42F2EB57-0538-432C-B283-3B58DE8669AA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弧形 352">
                  <a:extLst>
                    <a:ext uri="{FF2B5EF4-FFF2-40B4-BE49-F238E27FC236}">
                      <a16:creationId xmlns:a16="http://schemas.microsoft.com/office/drawing/2014/main" id="{8180B14B-421B-4683-AD53-EFC0C09F13D2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7" name="组合 346">
                <a:extLst>
                  <a:ext uri="{FF2B5EF4-FFF2-40B4-BE49-F238E27FC236}">
                    <a16:creationId xmlns:a16="http://schemas.microsoft.com/office/drawing/2014/main" id="{74C5CD7B-EF00-4842-BC61-8BC6E182CA63}"/>
                  </a:ext>
                </a:extLst>
              </p:cNvPr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348" name="组合 347">
                  <a:extLst>
                    <a:ext uri="{FF2B5EF4-FFF2-40B4-BE49-F238E27FC236}">
                      <a16:creationId xmlns:a16="http://schemas.microsoft.com/office/drawing/2014/main" id="{C6321E80-4DB1-463A-AD88-7F50D9A98E59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350" name="椭圆 349">
                    <a:extLst>
                      <a:ext uri="{FF2B5EF4-FFF2-40B4-BE49-F238E27FC236}">
                        <a16:creationId xmlns:a16="http://schemas.microsoft.com/office/drawing/2014/main" id="{8EBEA9E3-3EFB-4297-97C8-1F449AB71BF5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1" name="椭圆 350">
                    <a:extLst>
                      <a:ext uri="{FF2B5EF4-FFF2-40B4-BE49-F238E27FC236}">
                        <a16:creationId xmlns:a16="http://schemas.microsoft.com/office/drawing/2014/main" id="{50CEE531-6245-4716-B737-B5EB02826FD1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49" name="弧形 348">
                  <a:extLst>
                    <a:ext uri="{FF2B5EF4-FFF2-40B4-BE49-F238E27FC236}">
                      <a16:creationId xmlns:a16="http://schemas.microsoft.com/office/drawing/2014/main" id="{AC6E3597-72A2-4776-B23A-765F72078ABE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8A54D1DC-8EBC-4941-93C8-3DC7AFE37488}"/>
                </a:ext>
              </a:extLst>
            </p:cNvPr>
            <p:cNvGrpSpPr/>
            <p:nvPr/>
          </p:nvGrpSpPr>
          <p:grpSpPr>
            <a:xfrm>
              <a:off x="9710519" y="5986843"/>
              <a:ext cx="354068" cy="904993"/>
              <a:chOff x="1807368" y="1123831"/>
              <a:chExt cx="354068" cy="904993"/>
            </a:xfrm>
          </p:grpSpPr>
          <p:grpSp>
            <p:nvGrpSpPr>
              <p:cNvPr id="329" name="组合 328">
                <a:extLst>
                  <a:ext uri="{FF2B5EF4-FFF2-40B4-BE49-F238E27FC236}">
                    <a16:creationId xmlns:a16="http://schemas.microsoft.com/office/drawing/2014/main" id="{C6565E2C-165E-4547-8418-0FE078B46B5A}"/>
                  </a:ext>
                </a:extLst>
              </p:cNvPr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338" name="任意多边形 1039">
                  <a:extLst>
                    <a:ext uri="{FF2B5EF4-FFF2-40B4-BE49-F238E27FC236}">
                      <a16:creationId xmlns:a16="http://schemas.microsoft.com/office/drawing/2014/main" id="{69518380-8F24-44D9-93E0-E2A758944F22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弧形 338">
                  <a:extLst>
                    <a:ext uri="{FF2B5EF4-FFF2-40B4-BE49-F238E27FC236}">
                      <a16:creationId xmlns:a16="http://schemas.microsoft.com/office/drawing/2014/main" id="{25B2F2F7-A27C-45BA-9972-3ABF51A98C08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340" name="直接连接符 339">
                  <a:extLst>
                    <a:ext uri="{FF2B5EF4-FFF2-40B4-BE49-F238E27FC236}">
                      <a16:creationId xmlns:a16="http://schemas.microsoft.com/office/drawing/2014/main" id="{1B2675D1-B6CD-4BAE-A5B8-9A0AAD8286F2}"/>
                    </a:ext>
                  </a:extLst>
                </p:cNvPr>
                <p:cNvCxnSpPr>
                  <a:stCxn id="341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41" name="弧形 340">
                  <a:extLst>
                    <a:ext uri="{FF2B5EF4-FFF2-40B4-BE49-F238E27FC236}">
                      <a16:creationId xmlns:a16="http://schemas.microsoft.com/office/drawing/2014/main" id="{0C12743A-9043-41F6-AEA8-EFD08AAB328A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99574443-399E-437C-A803-489389D8BDC1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43" name="弧形 342">
                  <a:extLst>
                    <a:ext uri="{FF2B5EF4-FFF2-40B4-BE49-F238E27FC236}">
                      <a16:creationId xmlns:a16="http://schemas.microsoft.com/office/drawing/2014/main" id="{FC7E0ED7-DB4B-4542-9298-EADB011A04BF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弧形 343">
                  <a:extLst>
                    <a:ext uri="{FF2B5EF4-FFF2-40B4-BE49-F238E27FC236}">
                      <a16:creationId xmlns:a16="http://schemas.microsoft.com/office/drawing/2014/main" id="{FA87132D-E1B9-40EA-BC9E-9037FAC963AF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0" name="组合 329">
                <a:extLst>
                  <a:ext uri="{FF2B5EF4-FFF2-40B4-BE49-F238E27FC236}">
                    <a16:creationId xmlns:a16="http://schemas.microsoft.com/office/drawing/2014/main" id="{918F37B6-E51F-40D5-A914-B2811AA895CD}"/>
                  </a:ext>
                </a:extLst>
              </p:cNvPr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334" name="组合 333">
                  <a:extLst>
                    <a:ext uri="{FF2B5EF4-FFF2-40B4-BE49-F238E27FC236}">
                      <a16:creationId xmlns:a16="http://schemas.microsoft.com/office/drawing/2014/main" id="{46EA9C73-7E17-4DE1-BAF9-4C0BAE46A8AC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336" name="椭圆 335">
                    <a:extLst>
                      <a:ext uri="{FF2B5EF4-FFF2-40B4-BE49-F238E27FC236}">
                        <a16:creationId xmlns:a16="http://schemas.microsoft.com/office/drawing/2014/main" id="{4DFE2413-5740-41DF-A2FF-E20C69BBBBF1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7" name="椭圆 336">
                    <a:extLst>
                      <a:ext uri="{FF2B5EF4-FFF2-40B4-BE49-F238E27FC236}">
                        <a16:creationId xmlns:a16="http://schemas.microsoft.com/office/drawing/2014/main" id="{857A988E-67A3-42E9-AE74-2EC1780D6E0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35" name="弧形 334">
                  <a:extLst>
                    <a:ext uri="{FF2B5EF4-FFF2-40B4-BE49-F238E27FC236}">
                      <a16:creationId xmlns:a16="http://schemas.microsoft.com/office/drawing/2014/main" id="{B015CA42-3B91-4BE0-AD0C-31DE0CD565B0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1" name="组合 330">
                <a:extLst>
                  <a:ext uri="{FF2B5EF4-FFF2-40B4-BE49-F238E27FC236}">
                    <a16:creationId xmlns:a16="http://schemas.microsoft.com/office/drawing/2014/main" id="{B7F93893-CCA0-4DF3-B8FB-32E73E8FE919}"/>
                  </a:ext>
                </a:extLst>
              </p:cNvPr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332" name="弧形 331">
                  <a:extLst>
                    <a:ext uri="{FF2B5EF4-FFF2-40B4-BE49-F238E27FC236}">
                      <a16:creationId xmlns:a16="http://schemas.microsoft.com/office/drawing/2014/main" id="{B1D45EC5-BBA0-4946-86F8-52B712C3DC7C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弧形 332">
                  <a:extLst>
                    <a:ext uri="{FF2B5EF4-FFF2-40B4-BE49-F238E27FC236}">
                      <a16:creationId xmlns:a16="http://schemas.microsoft.com/office/drawing/2014/main" id="{F769AB52-10B2-49D3-AF86-E7BED1AECD6F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9FAC0CDC-DAE9-4798-9B6A-FEC3911CA2C5}"/>
                </a:ext>
              </a:extLst>
            </p:cNvPr>
            <p:cNvGrpSpPr/>
            <p:nvPr/>
          </p:nvGrpSpPr>
          <p:grpSpPr>
            <a:xfrm>
              <a:off x="8658007" y="5986843"/>
              <a:ext cx="354068" cy="904993"/>
              <a:chOff x="754856" y="1123831"/>
              <a:chExt cx="354068" cy="904993"/>
            </a:xfrm>
          </p:grpSpPr>
          <p:grpSp>
            <p:nvGrpSpPr>
              <p:cNvPr id="313" name="组合 312">
                <a:extLst>
                  <a:ext uri="{FF2B5EF4-FFF2-40B4-BE49-F238E27FC236}">
                    <a16:creationId xmlns:a16="http://schemas.microsoft.com/office/drawing/2014/main" id="{C3026F4F-53C7-4E89-BE53-A8E4670218EE}"/>
                  </a:ext>
                </a:extLst>
              </p:cNvPr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322" name="任意多边形 1023">
                  <a:extLst>
                    <a:ext uri="{FF2B5EF4-FFF2-40B4-BE49-F238E27FC236}">
                      <a16:creationId xmlns:a16="http://schemas.microsoft.com/office/drawing/2014/main" id="{449E6E9A-F97E-495C-99B3-8411E95293E3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弧形 322">
                  <a:extLst>
                    <a:ext uri="{FF2B5EF4-FFF2-40B4-BE49-F238E27FC236}">
                      <a16:creationId xmlns:a16="http://schemas.microsoft.com/office/drawing/2014/main" id="{F9310FE0-6BFF-4A9A-AB58-FCC1CAD24F9A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324" name="直接连接符 323">
                  <a:extLst>
                    <a:ext uri="{FF2B5EF4-FFF2-40B4-BE49-F238E27FC236}">
                      <a16:creationId xmlns:a16="http://schemas.microsoft.com/office/drawing/2014/main" id="{8E563D75-FE65-45E2-B4EB-E28CE54014F4}"/>
                    </a:ext>
                  </a:extLst>
                </p:cNvPr>
                <p:cNvCxnSpPr>
                  <a:stCxn id="325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5" name="弧形 324">
                  <a:extLst>
                    <a:ext uri="{FF2B5EF4-FFF2-40B4-BE49-F238E27FC236}">
                      <a16:creationId xmlns:a16="http://schemas.microsoft.com/office/drawing/2014/main" id="{D7439A00-ACD4-4845-9F51-D08A7267DB45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26" name="直接连接符 325">
                  <a:extLst>
                    <a:ext uri="{FF2B5EF4-FFF2-40B4-BE49-F238E27FC236}">
                      <a16:creationId xmlns:a16="http://schemas.microsoft.com/office/drawing/2014/main" id="{E42B952E-A665-41FD-9EB6-16E6497D2C48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7" name="弧形 326">
                  <a:extLst>
                    <a:ext uri="{FF2B5EF4-FFF2-40B4-BE49-F238E27FC236}">
                      <a16:creationId xmlns:a16="http://schemas.microsoft.com/office/drawing/2014/main" id="{BE0EEDF5-6E2D-4FD9-AA5B-C4CFDD4A8AB4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弧形 327">
                  <a:extLst>
                    <a:ext uri="{FF2B5EF4-FFF2-40B4-BE49-F238E27FC236}">
                      <a16:creationId xmlns:a16="http://schemas.microsoft.com/office/drawing/2014/main" id="{8359B948-E0B2-4B94-A79F-BDDD2D3DD2C6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4" name="组合 313">
                <a:extLst>
                  <a:ext uri="{FF2B5EF4-FFF2-40B4-BE49-F238E27FC236}">
                    <a16:creationId xmlns:a16="http://schemas.microsoft.com/office/drawing/2014/main" id="{A8B21214-D6C0-4BB8-9ED2-F39821C7B23F}"/>
                  </a:ext>
                </a:extLst>
              </p:cNvPr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318" name="组合 317">
                  <a:extLst>
                    <a:ext uri="{FF2B5EF4-FFF2-40B4-BE49-F238E27FC236}">
                      <a16:creationId xmlns:a16="http://schemas.microsoft.com/office/drawing/2014/main" id="{26301204-0AF0-49C7-A6D1-041169756CAC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320" name="椭圆 319">
                    <a:extLst>
                      <a:ext uri="{FF2B5EF4-FFF2-40B4-BE49-F238E27FC236}">
                        <a16:creationId xmlns:a16="http://schemas.microsoft.com/office/drawing/2014/main" id="{FCD0C452-0013-4142-A331-7CF4757C73FE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1" name="椭圆 320">
                    <a:extLst>
                      <a:ext uri="{FF2B5EF4-FFF2-40B4-BE49-F238E27FC236}">
                        <a16:creationId xmlns:a16="http://schemas.microsoft.com/office/drawing/2014/main" id="{551F30E6-DE00-44E0-A7C5-A71E35FA290C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19" name="弧形 318">
                  <a:extLst>
                    <a:ext uri="{FF2B5EF4-FFF2-40B4-BE49-F238E27FC236}">
                      <a16:creationId xmlns:a16="http://schemas.microsoft.com/office/drawing/2014/main" id="{3231B22B-C23C-4181-8177-E2ADF97C3269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5" name="组合 314">
                <a:extLst>
                  <a:ext uri="{FF2B5EF4-FFF2-40B4-BE49-F238E27FC236}">
                    <a16:creationId xmlns:a16="http://schemas.microsoft.com/office/drawing/2014/main" id="{0F754B82-57D2-401B-B465-C793127D5D75}"/>
                  </a:ext>
                </a:extLst>
              </p:cNvPr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316" name="弧形 315">
                  <a:extLst>
                    <a:ext uri="{FF2B5EF4-FFF2-40B4-BE49-F238E27FC236}">
                      <a16:creationId xmlns:a16="http://schemas.microsoft.com/office/drawing/2014/main" id="{ECFDBBA1-94BF-493D-A921-430DAA379D28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弧形 316">
                  <a:extLst>
                    <a:ext uri="{FF2B5EF4-FFF2-40B4-BE49-F238E27FC236}">
                      <a16:creationId xmlns:a16="http://schemas.microsoft.com/office/drawing/2014/main" id="{56159018-8EBE-4BE2-BB8A-900601808A8D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3" name="组合 142">
              <a:extLst>
                <a:ext uri="{FF2B5EF4-FFF2-40B4-BE49-F238E27FC236}">
                  <a16:creationId xmlns:a16="http://schemas.microsoft.com/office/drawing/2014/main" id="{AF0E0818-49FA-44AB-AD88-A25FA67DA779}"/>
                </a:ext>
              </a:extLst>
            </p:cNvPr>
            <p:cNvGrpSpPr/>
            <p:nvPr/>
          </p:nvGrpSpPr>
          <p:grpSpPr>
            <a:xfrm>
              <a:off x="8911465" y="6501153"/>
              <a:ext cx="358524" cy="390684"/>
              <a:chOff x="5258084" y="4567290"/>
              <a:chExt cx="358524" cy="390684"/>
            </a:xfrm>
          </p:grpSpPr>
          <p:grpSp>
            <p:nvGrpSpPr>
              <p:cNvPr id="304" name="组合 303">
                <a:extLst>
                  <a:ext uri="{FF2B5EF4-FFF2-40B4-BE49-F238E27FC236}">
                    <a16:creationId xmlns:a16="http://schemas.microsoft.com/office/drawing/2014/main" id="{2DA4F6BA-175D-4FBB-96BD-3AF69824DEEA}"/>
                  </a:ext>
                </a:extLst>
              </p:cNvPr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310" name="矩形 309">
                  <a:extLst>
                    <a:ext uri="{FF2B5EF4-FFF2-40B4-BE49-F238E27FC236}">
                      <a16:creationId xmlns:a16="http://schemas.microsoft.com/office/drawing/2014/main" id="{7F5D20D2-DC65-4B07-A352-3EEBC01B3F97}"/>
                    </a:ext>
                  </a:extLst>
                </p:cNvPr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11" name="直接连接符 310">
                  <a:extLst>
                    <a:ext uri="{FF2B5EF4-FFF2-40B4-BE49-F238E27FC236}">
                      <a16:creationId xmlns:a16="http://schemas.microsoft.com/office/drawing/2014/main" id="{D3DAD3AC-B9BF-438B-8348-14E35538347C}"/>
                    </a:ext>
                  </a:extLst>
                </p:cNvPr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12" name="弧形 311">
                  <a:extLst>
                    <a:ext uri="{FF2B5EF4-FFF2-40B4-BE49-F238E27FC236}">
                      <a16:creationId xmlns:a16="http://schemas.microsoft.com/office/drawing/2014/main" id="{1D16941C-9457-4C2A-AEDF-5BDA8D744809}"/>
                    </a:ext>
                  </a:extLst>
                </p:cNvPr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5" name="组合 304">
                <a:extLst>
                  <a:ext uri="{FF2B5EF4-FFF2-40B4-BE49-F238E27FC236}">
                    <a16:creationId xmlns:a16="http://schemas.microsoft.com/office/drawing/2014/main" id="{CCD25B82-11AC-4E80-BE23-5CD741D7F3F1}"/>
                  </a:ext>
                </a:extLst>
              </p:cNvPr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306" name="组合 305">
                  <a:extLst>
                    <a:ext uri="{FF2B5EF4-FFF2-40B4-BE49-F238E27FC236}">
                      <a16:creationId xmlns:a16="http://schemas.microsoft.com/office/drawing/2014/main" id="{26AFEE77-7907-4DBA-91E6-F3AEEC55C85E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308" name="椭圆 307">
                    <a:extLst>
                      <a:ext uri="{FF2B5EF4-FFF2-40B4-BE49-F238E27FC236}">
                        <a16:creationId xmlns:a16="http://schemas.microsoft.com/office/drawing/2014/main" id="{9C5A2178-4280-47B4-988A-48F3C109F255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9" name="椭圆 308">
                    <a:extLst>
                      <a:ext uri="{FF2B5EF4-FFF2-40B4-BE49-F238E27FC236}">
                        <a16:creationId xmlns:a16="http://schemas.microsoft.com/office/drawing/2014/main" id="{E4A9BC87-6F7B-4713-8984-9993F3549F5B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07" name="弧形 306">
                  <a:extLst>
                    <a:ext uri="{FF2B5EF4-FFF2-40B4-BE49-F238E27FC236}">
                      <a16:creationId xmlns:a16="http://schemas.microsoft.com/office/drawing/2014/main" id="{4EB76E4D-EE94-4A73-A5DA-CCB8BFED30AD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BAB71563-C1D7-497D-97B6-C2499DF59A3B}"/>
                </a:ext>
              </a:extLst>
            </p:cNvPr>
            <p:cNvGrpSpPr/>
            <p:nvPr/>
          </p:nvGrpSpPr>
          <p:grpSpPr>
            <a:xfrm>
              <a:off x="9508114" y="6605115"/>
              <a:ext cx="258994" cy="291485"/>
              <a:chOff x="5854733" y="4671252"/>
              <a:chExt cx="258994" cy="291485"/>
            </a:xfrm>
          </p:grpSpPr>
          <p:grpSp>
            <p:nvGrpSpPr>
              <p:cNvPr id="294" name="组合 293">
                <a:extLst>
                  <a:ext uri="{FF2B5EF4-FFF2-40B4-BE49-F238E27FC236}">
                    <a16:creationId xmlns:a16="http://schemas.microsoft.com/office/drawing/2014/main" id="{C61C397E-29B6-40EB-B848-006563D7A35A}"/>
                  </a:ext>
                </a:extLst>
              </p:cNvPr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300" name="组合 299">
                  <a:extLst>
                    <a:ext uri="{FF2B5EF4-FFF2-40B4-BE49-F238E27FC236}">
                      <a16:creationId xmlns:a16="http://schemas.microsoft.com/office/drawing/2014/main" id="{76B905FB-CD54-43C7-8CBF-3185C9380F1A}"/>
                    </a:ext>
                  </a:extLst>
                </p:cNvPr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302" name="矩形 301">
                    <a:extLst>
                      <a:ext uri="{FF2B5EF4-FFF2-40B4-BE49-F238E27FC236}">
                        <a16:creationId xmlns:a16="http://schemas.microsoft.com/office/drawing/2014/main" id="{1E5D2740-A677-4570-83EA-E4AA68646BD1}"/>
                      </a:ext>
                    </a:extLst>
                  </p:cNvPr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3" name="弧形 302">
                    <a:extLst>
                      <a:ext uri="{FF2B5EF4-FFF2-40B4-BE49-F238E27FC236}">
                        <a16:creationId xmlns:a16="http://schemas.microsoft.com/office/drawing/2014/main" id="{7B8E0C7C-AF50-4C11-997B-9B9B626F6F2E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301" name="直接连接符 300">
                  <a:extLst>
                    <a:ext uri="{FF2B5EF4-FFF2-40B4-BE49-F238E27FC236}">
                      <a16:creationId xmlns:a16="http://schemas.microsoft.com/office/drawing/2014/main" id="{5526EFB9-0A0F-4A3A-B4AD-F77CD076BD4A}"/>
                    </a:ext>
                  </a:extLst>
                </p:cNvPr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295" name="组合 294">
                <a:extLst>
                  <a:ext uri="{FF2B5EF4-FFF2-40B4-BE49-F238E27FC236}">
                    <a16:creationId xmlns:a16="http://schemas.microsoft.com/office/drawing/2014/main" id="{8C30B281-F14C-4961-BE17-66D75C7714D7}"/>
                  </a:ext>
                </a:extLst>
              </p:cNvPr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296" name="组合 295">
                  <a:extLst>
                    <a:ext uri="{FF2B5EF4-FFF2-40B4-BE49-F238E27FC236}">
                      <a16:creationId xmlns:a16="http://schemas.microsoft.com/office/drawing/2014/main" id="{5F468603-9D2B-48FE-9544-F4E5B868479F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298" name="椭圆 297">
                    <a:extLst>
                      <a:ext uri="{FF2B5EF4-FFF2-40B4-BE49-F238E27FC236}">
                        <a16:creationId xmlns:a16="http://schemas.microsoft.com/office/drawing/2014/main" id="{75263F4D-8C66-46A1-B5E9-02D69736A721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9" name="椭圆 298">
                    <a:extLst>
                      <a:ext uri="{FF2B5EF4-FFF2-40B4-BE49-F238E27FC236}">
                        <a16:creationId xmlns:a16="http://schemas.microsoft.com/office/drawing/2014/main" id="{37C1BFC2-48BB-42BF-960D-93BA10831519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97" name="弧形 296">
                  <a:extLst>
                    <a:ext uri="{FF2B5EF4-FFF2-40B4-BE49-F238E27FC236}">
                      <a16:creationId xmlns:a16="http://schemas.microsoft.com/office/drawing/2014/main" id="{3503EB29-4511-46A2-8945-779D9167455D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5" name="组合 144">
              <a:extLst>
                <a:ext uri="{FF2B5EF4-FFF2-40B4-BE49-F238E27FC236}">
                  <a16:creationId xmlns:a16="http://schemas.microsoft.com/office/drawing/2014/main" id="{77788E03-86BF-4E9A-990B-7BF3132D5F6D}"/>
                </a:ext>
              </a:extLst>
            </p:cNvPr>
            <p:cNvGrpSpPr/>
            <p:nvPr/>
          </p:nvGrpSpPr>
          <p:grpSpPr>
            <a:xfrm>
              <a:off x="8312727" y="6414518"/>
              <a:ext cx="353272" cy="482082"/>
              <a:chOff x="4659346" y="4480655"/>
              <a:chExt cx="353272" cy="482082"/>
            </a:xfrm>
          </p:grpSpPr>
          <p:grpSp>
            <p:nvGrpSpPr>
              <p:cNvPr id="284" name="组合 283">
                <a:extLst>
                  <a:ext uri="{FF2B5EF4-FFF2-40B4-BE49-F238E27FC236}">
                    <a16:creationId xmlns:a16="http://schemas.microsoft.com/office/drawing/2014/main" id="{747764D4-D9C9-4C43-8C8B-5F2F23444C66}"/>
                  </a:ext>
                </a:extLst>
              </p:cNvPr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290" name="矩形 289">
                  <a:extLst>
                    <a:ext uri="{FF2B5EF4-FFF2-40B4-BE49-F238E27FC236}">
                      <a16:creationId xmlns:a16="http://schemas.microsoft.com/office/drawing/2014/main" id="{5235D857-898A-471C-AC07-44CC8FD6DCC1}"/>
                    </a:ext>
                  </a:extLst>
                </p:cNvPr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91" name="组合 290">
                  <a:extLst>
                    <a:ext uri="{FF2B5EF4-FFF2-40B4-BE49-F238E27FC236}">
                      <a16:creationId xmlns:a16="http://schemas.microsoft.com/office/drawing/2014/main" id="{CD4F091C-A0CF-4158-8290-4576600BA181}"/>
                    </a:ext>
                  </a:extLst>
                </p:cNvPr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292" name="弧形 291">
                    <a:extLst>
                      <a:ext uri="{FF2B5EF4-FFF2-40B4-BE49-F238E27FC236}">
                        <a16:creationId xmlns:a16="http://schemas.microsoft.com/office/drawing/2014/main" id="{E8985CF9-22D5-4008-A05E-9D027B44CBA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293" name="直接连接符 292">
                    <a:extLst>
                      <a:ext uri="{FF2B5EF4-FFF2-40B4-BE49-F238E27FC236}">
                        <a16:creationId xmlns:a16="http://schemas.microsoft.com/office/drawing/2014/main" id="{3B0C7848-73AC-4B5D-819F-822B8E86AAD3}"/>
                      </a:ext>
                    </a:extLst>
                  </p:cNvPr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285" name="组合 284">
                <a:extLst>
                  <a:ext uri="{FF2B5EF4-FFF2-40B4-BE49-F238E27FC236}">
                    <a16:creationId xmlns:a16="http://schemas.microsoft.com/office/drawing/2014/main" id="{F6E84E2D-97C0-4020-A224-A961E9EE03D7}"/>
                  </a:ext>
                </a:extLst>
              </p:cNvPr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286" name="组合 285">
                  <a:extLst>
                    <a:ext uri="{FF2B5EF4-FFF2-40B4-BE49-F238E27FC236}">
                      <a16:creationId xmlns:a16="http://schemas.microsoft.com/office/drawing/2014/main" id="{7BC7E4AF-54A6-4533-BC9D-F57D8C092608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288" name="椭圆 287">
                    <a:extLst>
                      <a:ext uri="{FF2B5EF4-FFF2-40B4-BE49-F238E27FC236}">
                        <a16:creationId xmlns:a16="http://schemas.microsoft.com/office/drawing/2014/main" id="{9E3872DA-BEDA-4D2E-B12E-5ED4B11D8CEC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9" name="椭圆 288">
                    <a:extLst>
                      <a:ext uri="{FF2B5EF4-FFF2-40B4-BE49-F238E27FC236}">
                        <a16:creationId xmlns:a16="http://schemas.microsoft.com/office/drawing/2014/main" id="{C97E84AF-8025-45F0-984E-C63EE26605E8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87" name="弧形 286">
                  <a:extLst>
                    <a:ext uri="{FF2B5EF4-FFF2-40B4-BE49-F238E27FC236}">
                      <a16:creationId xmlns:a16="http://schemas.microsoft.com/office/drawing/2014/main" id="{139DF942-D478-4900-8E05-309CDF198C3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F5BE041F-9C52-4B1D-BC85-4A7289273BDB}"/>
                </a:ext>
              </a:extLst>
            </p:cNvPr>
            <p:cNvGrpSpPr/>
            <p:nvPr/>
          </p:nvGrpSpPr>
          <p:grpSpPr>
            <a:xfrm>
              <a:off x="9951085" y="6759133"/>
              <a:ext cx="258823" cy="258824"/>
              <a:chOff x="1638358" y="6759133"/>
              <a:chExt cx="258823" cy="258824"/>
            </a:xfrm>
          </p:grpSpPr>
          <p:sp>
            <p:nvSpPr>
              <p:cNvPr id="278" name="弧形 277">
                <a:extLst>
                  <a:ext uri="{FF2B5EF4-FFF2-40B4-BE49-F238E27FC236}">
                    <a16:creationId xmlns:a16="http://schemas.microsoft.com/office/drawing/2014/main" id="{1FF990E6-6039-40DF-8841-832421447A28}"/>
                  </a:ext>
                </a:extLst>
              </p:cNvPr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79" name="组合 278">
                <a:extLst>
                  <a:ext uri="{FF2B5EF4-FFF2-40B4-BE49-F238E27FC236}">
                    <a16:creationId xmlns:a16="http://schemas.microsoft.com/office/drawing/2014/main" id="{A7BDD700-173C-43ED-8BD9-97E4AE6AE5C5}"/>
                  </a:ext>
                </a:extLst>
              </p:cNvPr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280" name="组合 279">
                  <a:extLst>
                    <a:ext uri="{FF2B5EF4-FFF2-40B4-BE49-F238E27FC236}">
                      <a16:creationId xmlns:a16="http://schemas.microsoft.com/office/drawing/2014/main" id="{E8170419-0C32-4080-88D3-8B83A8BB7B3A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282" name="椭圆 281">
                    <a:extLst>
                      <a:ext uri="{FF2B5EF4-FFF2-40B4-BE49-F238E27FC236}">
                        <a16:creationId xmlns:a16="http://schemas.microsoft.com/office/drawing/2014/main" id="{B4F405B8-3123-4FA6-AD87-21C96E6C3633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3" name="椭圆 282">
                    <a:extLst>
                      <a:ext uri="{FF2B5EF4-FFF2-40B4-BE49-F238E27FC236}">
                        <a16:creationId xmlns:a16="http://schemas.microsoft.com/office/drawing/2014/main" id="{1E2D85B0-E678-4D5D-B08B-B558DB80867A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81" name="弧形 280">
                  <a:extLst>
                    <a:ext uri="{FF2B5EF4-FFF2-40B4-BE49-F238E27FC236}">
                      <a16:creationId xmlns:a16="http://schemas.microsoft.com/office/drawing/2014/main" id="{09AE40A8-A818-4E1C-A0EC-F9606CA44663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id="{ED9BC0D2-CD59-4883-908A-D0DE536D4F3D}"/>
                </a:ext>
              </a:extLst>
            </p:cNvPr>
            <p:cNvGrpSpPr/>
            <p:nvPr/>
          </p:nvGrpSpPr>
          <p:grpSpPr>
            <a:xfrm>
              <a:off x="13365340" y="6039100"/>
              <a:ext cx="501976" cy="852737"/>
              <a:chOff x="6904504" y="6496300"/>
              <a:chExt cx="501976" cy="852737"/>
            </a:xfrm>
          </p:grpSpPr>
          <p:grpSp>
            <p:nvGrpSpPr>
              <p:cNvPr id="265" name="组合 264">
                <a:extLst>
                  <a:ext uri="{FF2B5EF4-FFF2-40B4-BE49-F238E27FC236}">
                    <a16:creationId xmlns:a16="http://schemas.microsoft.com/office/drawing/2014/main" id="{E6340C1A-3192-4045-9FF0-71ABDD7FE49C}"/>
                  </a:ext>
                </a:extLst>
              </p:cNvPr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267" name="组合 266">
                  <a:extLst>
                    <a:ext uri="{FF2B5EF4-FFF2-40B4-BE49-F238E27FC236}">
                      <a16:creationId xmlns:a16="http://schemas.microsoft.com/office/drawing/2014/main" id="{A7B35447-6F7A-403C-A479-FB5CDA4B5A6B}"/>
                    </a:ext>
                  </a:extLst>
                </p:cNvPr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269" name="任意多边形 970">
                    <a:extLst>
                      <a:ext uri="{FF2B5EF4-FFF2-40B4-BE49-F238E27FC236}">
                        <a16:creationId xmlns:a16="http://schemas.microsoft.com/office/drawing/2014/main" id="{E209E238-57DB-496E-9031-73BC25BF0348}"/>
                      </a:ext>
                    </a:extLst>
                  </p:cNvPr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270" name="组合 269">
                    <a:extLst>
                      <a:ext uri="{FF2B5EF4-FFF2-40B4-BE49-F238E27FC236}">
                        <a16:creationId xmlns:a16="http://schemas.microsoft.com/office/drawing/2014/main" id="{B2F32C63-6BA2-4C01-AE6D-B228B5270F2E}"/>
                      </a:ext>
                    </a:extLst>
                  </p:cNvPr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276" name="弧形 275">
                      <a:extLst>
                        <a:ext uri="{FF2B5EF4-FFF2-40B4-BE49-F238E27FC236}">
                          <a16:creationId xmlns:a16="http://schemas.microsoft.com/office/drawing/2014/main" id="{C329165A-A299-4E9E-990E-3B3B0D766A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77" name="弧形 276">
                      <a:extLst>
                        <a:ext uri="{FF2B5EF4-FFF2-40B4-BE49-F238E27FC236}">
                          <a16:creationId xmlns:a16="http://schemas.microsoft.com/office/drawing/2014/main" id="{37BCA452-7F9B-4DDA-87D4-422859B82E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271" name="组合 270">
                    <a:extLst>
                      <a:ext uri="{FF2B5EF4-FFF2-40B4-BE49-F238E27FC236}">
                        <a16:creationId xmlns:a16="http://schemas.microsoft.com/office/drawing/2014/main" id="{E29148C1-70F4-4991-BD5E-D472A741EB8A}"/>
                      </a:ext>
                    </a:extLst>
                  </p:cNvPr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272" name="组合 271">
                      <a:extLst>
                        <a:ext uri="{FF2B5EF4-FFF2-40B4-BE49-F238E27FC236}">
                          <a16:creationId xmlns:a16="http://schemas.microsoft.com/office/drawing/2014/main" id="{85E334F4-8AA2-48B0-AA7C-0D0DC99FA6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274" name="椭圆 273">
                        <a:extLst>
                          <a:ext uri="{FF2B5EF4-FFF2-40B4-BE49-F238E27FC236}">
                            <a16:creationId xmlns:a16="http://schemas.microsoft.com/office/drawing/2014/main" id="{1EC5FB6E-7EC4-4218-A36B-DD58FD257A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75" name="椭圆 274">
                        <a:extLst>
                          <a:ext uri="{FF2B5EF4-FFF2-40B4-BE49-F238E27FC236}">
                            <a16:creationId xmlns:a16="http://schemas.microsoft.com/office/drawing/2014/main" id="{DCE6029C-97D5-4F75-90B6-AE269D3EDF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273" name="弧形 272">
                      <a:extLst>
                        <a:ext uri="{FF2B5EF4-FFF2-40B4-BE49-F238E27FC236}">
                          <a16:creationId xmlns:a16="http://schemas.microsoft.com/office/drawing/2014/main" id="{DBA8D5CA-44A4-45DA-A2E0-5D9341B402EC}"/>
                        </a:ext>
                      </a:extLst>
                    </p:cNvPr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268" name="弧形 267">
                  <a:extLst>
                    <a:ext uri="{FF2B5EF4-FFF2-40B4-BE49-F238E27FC236}">
                      <a16:creationId xmlns:a16="http://schemas.microsoft.com/office/drawing/2014/main" id="{0ED56B20-8E5A-4A45-A353-932391B0D056}"/>
                    </a:ext>
                  </a:extLst>
                </p:cNvPr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266" name="直接连接符 265">
                <a:extLst>
                  <a:ext uri="{FF2B5EF4-FFF2-40B4-BE49-F238E27FC236}">
                    <a16:creationId xmlns:a16="http://schemas.microsoft.com/office/drawing/2014/main" id="{F0A063E7-0A3D-4E71-B536-DF6D228A3DF9}"/>
                  </a:ext>
                </a:extLst>
              </p:cNvPr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59D18EAB-BFE0-4011-A82D-B558E4AD1FC3}"/>
                </a:ext>
              </a:extLst>
            </p:cNvPr>
            <p:cNvGrpSpPr/>
            <p:nvPr/>
          </p:nvGrpSpPr>
          <p:grpSpPr>
            <a:xfrm>
              <a:off x="12783449" y="6357755"/>
              <a:ext cx="501976" cy="524557"/>
              <a:chOff x="2691280" y="1176088"/>
              <a:chExt cx="501976" cy="524557"/>
            </a:xfrm>
          </p:grpSpPr>
          <p:grpSp>
            <p:nvGrpSpPr>
              <p:cNvPr id="254" name="组合 253">
                <a:extLst>
                  <a:ext uri="{FF2B5EF4-FFF2-40B4-BE49-F238E27FC236}">
                    <a16:creationId xmlns:a16="http://schemas.microsoft.com/office/drawing/2014/main" id="{B188EB0E-8AB0-48F2-A657-1D9D065ECBC9}"/>
                  </a:ext>
                </a:extLst>
              </p:cNvPr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256" name="任意多边形 957">
                  <a:extLst>
                    <a:ext uri="{FF2B5EF4-FFF2-40B4-BE49-F238E27FC236}">
                      <a16:creationId xmlns:a16="http://schemas.microsoft.com/office/drawing/2014/main" id="{04722A1E-2752-4A99-93A6-6A3F76DFCC57}"/>
                    </a:ext>
                  </a:extLst>
                </p:cNvPr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57" name="组合 256">
                  <a:extLst>
                    <a:ext uri="{FF2B5EF4-FFF2-40B4-BE49-F238E27FC236}">
                      <a16:creationId xmlns:a16="http://schemas.microsoft.com/office/drawing/2014/main" id="{AD5CC366-C396-48A6-A4B5-7E4D0FFB2104}"/>
                    </a:ext>
                  </a:extLst>
                </p:cNvPr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263" name="弧形 262">
                    <a:extLst>
                      <a:ext uri="{FF2B5EF4-FFF2-40B4-BE49-F238E27FC236}">
                        <a16:creationId xmlns:a16="http://schemas.microsoft.com/office/drawing/2014/main" id="{FE8E5258-0123-40FE-9079-46C82225DCA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4" name="弧形 263">
                    <a:extLst>
                      <a:ext uri="{FF2B5EF4-FFF2-40B4-BE49-F238E27FC236}">
                        <a16:creationId xmlns:a16="http://schemas.microsoft.com/office/drawing/2014/main" id="{A878472D-F2C8-4EB2-BF61-EE60549A339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58" name="组合 257">
                  <a:extLst>
                    <a:ext uri="{FF2B5EF4-FFF2-40B4-BE49-F238E27FC236}">
                      <a16:creationId xmlns:a16="http://schemas.microsoft.com/office/drawing/2014/main" id="{8FF78326-142E-4FCE-AD99-EBA57F59BED6}"/>
                    </a:ext>
                  </a:extLst>
                </p:cNvPr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259" name="组合 258">
                    <a:extLst>
                      <a:ext uri="{FF2B5EF4-FFF2-40B4-BE49-F238E27FC236}">
                        <a16:creationId xmlns:a16="http://schemas.microsoft.com/office/drawing/2014/main" id="{A3BD903C-3E5A-4B40-9110-896E496F061D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261" name="椭圆 260">
                      <a:extLst>
                        <a:ext uri="{FF2B5EF4-FFF2-40B4-BE49-F238E27FC236}">
                          <a16:creationId xmlns:a16="http://schemas.microsoft.com/office/drawing/2014/main" id="{1716D509-06DE-42E8-89FF-71C89954B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62" name="椭圆 261">
                      <a:extLst>
                        <a:ext uri="{FF2B5EF4-FFF2-40B4-BE49-F238E27FC236}">
                          <a16:creationId xmlns:a16="http://schemas.microsoft.com/office/drawing/2014/main" id="{48A7420B-1665-4D53-B42B-ECD05F35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60" name="弧形 259">
                    <a:extLst>
                      <a:ext uri="{FF2B5EF4-FFF2-40B4-BE49-F238E27FC236}">
                        <a16:creationId xmlns:a16="http://schemas.microsoft.com/office/drawing/2014/main" id="{1B2AE0EB-46ED-469B-ADCD-AF829052A261}"/>
                      </a:ext>
                    </a:extLst>
                  </p:cNvPr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55" name="弧形 254">
                <a:extLst>
                  <a:ext uri="{FF2B5EF4-FFF2-40B4-BE49-F238E27FC236}">
                    <a16:creationId xmlns:a16="http://schemas.microsoft.com/office/drawing/2014/main" id="{0A9B61C3-E8D9-49C8-B018-B2E4655CFDAB}"/>
                  </a:ext>
                </a:extLst>
              </p:cNvPr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6A45715B-3AAF-4FF4-BBC5-6E86E19656E2}"/>
                </a:ext>
              </a:extLst>
            </p:cNvPr>
            <p:cNvGrpSpPr/>
            <p:nvPr/>
          </p:nvGrpSpPr>
          <p:grpSpPr>
            <a:xfrm>
              <a:off x="11917072" y="6249957"/>
              <a:ext cx="350894" cy="646643"/>
              <a:chOff x="1243012" y="1386945"/>
              <a:chExt cx="350894" cy="646643"/>
            </a:xfrm>
          </p:grpSpPr>
          <p:grpSp>
            <p:nvGrpSpPr>
              <p:cNvPr id="239" name="组合 238">
                <a:extLst>
                  <a:ext uri="{FF2B5EF4-FFF2-40B4-BE49-F238E27FC236}">
                    <a16:creationId xmlns:a16="http://schemas.microsoft.com/office/drawing/2014/main" id="{F4B2A558-6A8F-4FAC-8D9B-56DE262EEBFB}"/>
                  </a:ext>
                </a:extLst>
              </p:cNvPr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248" name="组合 247">
                  <a:extLst>
                    <a:ext uri="{FF2B5EF4-FFF2-40B4-BE49-F238E27FC236}">
                      <a16:creationId xmlns:a16="http://schemas.microsoft.com/office/drawing/2014/main" id="{0D1DFCDE-46E2-44A0-B46D-3607953C5B89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250" name="任意多边形 951">
                    <a:extLst>
                      <a:ext uri="{FF2B5EF4-FFF2-40B4-BE49-F238E27FC236}">
                        <a16:creationId xmlns:a16="http://schemas.microsoft.com/office/drawing/2014/main" id="{149F0A7D-F57F-4895-BD81-7CDAD7DFBD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1" name="弧形 250">
                    <a:extLst>
                      <a:ext uri="{FF2B5EF4-FFF2-40B4-BE49-F238E27FC236}">
                        <a16:creationId xmlns:a16="http://schemas.microsoft.com/office/drawing/2014/main" id="{7C6BCA63-4BA3-4764-AF9E-0C49DBA0851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252" name="直接连接符 251">
                    <a:extLst>
                      <a:ext uri="{FF2B5EF4-FFF2-40B4-BE49-F238E27FC236}">
                        <a16:creationId xmlns:a16="http://schemas.microsoft.com/office/drawing/2014/main" id="{5F867D78-46C2-4995-84E7-E8BB485C9420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253" name="弧形 252">
                    <a:extLst>
                      <a:ext uri="{FF2B5EF4-FFF2-40B4-BE49-F238E27FC236}">
                        <a16:creationId xmlns:a16="http://schemas.microsoft.com/office/drawing/2014/main" id="{6C8317CD-6944-45A9-9A21-12AEB5FA81A2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49" name="弧形 248">
                  <a:extLst>
                    <a:ext uri="{FF2B5EF4-FFF2-40B4-BE49-F238E27FC236}">
                      <a16:creationId xmlns:a16="http://schemas.microsoft.com/office/drawing/2014/main" id="{DBBCB595-727B-4AF9-990F-5184D51B4F21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0" name="组合 239">
                <a:extLst>
                  <a:ext uri="{FF2B5EF4-FFF2-40B4-BE49-F238E27FC236}">
                    <a16:creationId xmlns:a16="http://schemas.microsoft.com/office/drawing/2014/main" id="{BA8AD86B-9C7D-4FF1-8DBB-3574181B6792}"/>
                  </a:ext>
                </a:extLst>
              </p:cNvPr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246" name="弧形 245">
                  <a:extLst>
                    <a:ext uri="{FF2B5EF4-FFF2-40B4-BE49-F238E27FC236}">
                      <a16:creationId xmlns:a16="http://schemas.microsoft.com/office/drawing/2014/main" id="{89FB02E8-C343-459E-8788-2027E2EDF940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弧形 246">
                  <a:extLst>
                    <a:ext uri="{FF2B5EF4-FFF2-40B4-BE49-F238E27FC236}">
                      <a16:creationId xmlns:a16="http://schemas.microsoft.com/office/drawing/2014/main" id="{FFA2D310-7F7E-492E-975C-2C1546D2A0CB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1" name="组合 240">
                <a:extLst>
                  <a:ext uri="{FF2B5EF4-FFF2-40B4-BE49-F238E27FC236}">
                    <a16:creationId xmlns:a16="http://schemas.microsoft.com/office/drawing/2014/main" id="{8E315745-0539-4282-8F5C-7594D6EA79DD}"/>
                  </a:ext>
                </a:extLst>
              </p:cNvPr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242" name="组合 241">
                  <a:extLst>
                    <a:ext uri="{FF2B5EF4-FFF2-40B4-BE49-F238E27FC236}">
                      <a16:creationId xmlns:a16="http://schemas.microsoft.com/office/drawing/2014/main" id="{0F559C34-2CF9-4CB7-BA76-2E640052D244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244" name="椭圆 243">
                    <a:extLst>
                      <a:ext uri="{FF2B5EF4-FFF2-40B4-BE49-F238E27FC236}">
                        <a16:creationId xmlns:a16="http://schemas.microsoft.com/office/drawing/2014/main" id="{156E94E4-109F-4B48-B4BF-8C6A1239D199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5" name="椭圆 244">
                    <a:extLst>
                      <a:ext uri="{FF2B5EF4-FFF2-40B4-BE49-F238E27FC236}">
                        <a16:creationId xmlns:a16="http://schemas.microsoft.com/office/drawing/2014/main" id="{F3D758E4-1C6E-45CB-9A11-22165029B66B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43" name="弧形 242">
                  <a:extLst>
                    <a:ext uri="{FF2B5EF4-FFF2-40B4-BE49-F238E27FC236}">
                      <a16:creationId xmlns:a16="http://schemas.microsoft.com/office/drawing/2014/main" id="{E144A80D-74A1-45C8-82FB-A50BA591530D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B8DE7C27-C1AE-483D-BD58-44E22FFE91C1}"/>
                </a:ext>
              </a:extLst>
            </p:cNvPr>
            <p:cNvGrpSpPr/>
            <p:nvPr/>
          </p:nvGrpSpPr>
          <p:grpSpPr>
            <a:xfrm>
              <a:off x="13180434" y="6249957"/>
              <a:ext cx="350894" cy="646643"/>
              <a:chOff x="2506374" y="1386945"/>
              <a:chExt cx="350894" cy="646643"/>
            </a:xfrm>
          </p:grpSpPr>
          <p:grpSp>
            <p:nvGrpSpPr>
              <p:cNvPr id="224" name="组合 223">
                <a:extLst>
                  <a:ext uri="{FF2B5EF4-FFF2-40B4-BE49-F238E27FC236}">
                    <a16:creationId xmlns:a16="http://schemas.microsoft.com/office/drawing/2014/main" id="{F4E12BC4-D7F3-42CB-BDF4-0B40EEB4FB62}"/>
                  </a:ext>
                </a:extLst>
              </p:cNvPr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233" name="组合 232">
                  <a:extLst>
                    <a:ext uri="{FF2B5EF4-FFF2-40B4-BE49-F238E27FC236}">
                      <a16:creationId xmlns:a16="http://schemas.microsoft.com/office/drawing/2014/main" id="{1DB90709-57E1-4C46-8350-9B34E3B7E977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235" name="任意多边形 936">
                    <a:extLst>
                      <a:ext uri="{FF2B5EF4-FFF2-40B4-BE49-F238E27FC236}">
                        <a16:creationId xmlns:a16="http://schemas.microsoft.com/office/drawing/2014/main" id="{23E66C91-A786-4445-A1D2-2FA850392B4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6" name="弧形 235">
                    <a:extLst>
                      <a:ext uri="{FF2B5EF4-FFF2-40B4-BE49-F238E27FC236}">
                        <a16:creationId xmlns:a16="http://schemas.microsoft.com/office/drawing/2014/main" id="{D644A127-E31F-4BE6-A8CC-D380618D2287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237" name="直接连接符 236">
                    <a:extLst>
                      <a:ext uri="{FF2B5EF4-FFF2-40B4-BE49-F238E27FC236}">
                        <a16:creationId xmlns:a16="http://schemas.microsoft.com/office/drawing/2014/main" id="{7FD3E121-DA60-4233-B37F-C94668B8F723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238" name="弧形 237">
                    <a:extLst>
                      <a:ext uri="{FF2B5EF4-FFF2-40B4-BE49-F238E27FC236}">
                        <a16:creationId xmlns:a16="http://schemas.microsoft.com/office/drawing/2014/main" id="{002727D7-6CE4-4B6B-B081-186D385BBCD6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34" name="弧形 233">
                  <a:extLst>
                    <a:ext uri="{FF2B5EF4-FFF2-40B4-BE49-F238E27FC236}">
                      <a16:creationId xmlns:a16="http://schemas.microsoft.com/office/drawing/2014/main" id="{E88318E5-55D6-4613-80D4-B206118DC609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5" name="组合 224">
                <a:extLst>
                  <a:ext uri="{FF2B5EF4-FFF2-40B4-BE49-F238E27FC236}">
                    <a16:creationId xmlns:a16="http://schemas.microsoft.com/office/drawing/2014/main" id="{17A20535-6F24-47B7-A9AB-2DC844F6E93B}"/>
                  </a:ext>
                </a:extLst>
              </p:cNvPr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231" name="弧形 230">
                  <a:extLst>
                    <a:ext uri="{FF2B5EF4-FFF2-40B4-BE49-F238E27FC236}">
                      <a16:creationId xmlns:a16="http://schemas.microsoft.com/office/drawing/2014/main" id="{9431E70B-4598-4F7D-899C-128AC3DFF149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弧形 231">
                  <a:extLst>
                    <a:ext uri="{FF2B5EF4-FFF2-40B4-BE49-F238E27FC236}">
                      <a16:creationId xmlns:a16="http://schemas.microsoft.com/office/drawing/2014/main" id="{442C2463-857E-4A07-BEB5-BCBC5F6BE5EA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6" name="组合 225">
                <a:extLst>
                  <a:ext uri="{FF2B5EF4-FFF2-40B4-BE49-F238E27FC236}">
                    <a16:creationId xmlns:a16="http://schemas.microsoft.com/office/drawing/2014/main" id="{5E402811-CC2D-417B-BA87-6261B68B31D7}"/>
                  </a:ext>
                </a:extLst>
              </p:cNvPr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227" name="组合 226">
                  <a:extLst>
                    <a:ext uri="{FF2B5EF4-FFF2-40B4-BE49-F238E27FC236}">
                      <a16:creationId xmlns:a16="http://schemas.microsoft.com/office/drawing/2014/main" id="{6307F5AB-74A4-404C-A204-7AD59916A26D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229" name="椭圆 228">
                    <a:extLst>
                      <a:ext uri="{FF2B5EF4-FFF2-40B4-BE49-F238E27FC236}">
                        <a16:creationId xmlns:a16="http://schemas.microsoft.com/office/drawing/2014/main" id="{C1E184DE-872A-47C2-AA95-32433F980CD3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0" name="椭圆 229">
                    <a:extLst>
                      <a:ext uri="{FF2B5EF4-FFF2-40B4-BE49-F238E27FC236}">
                        <a16:creationId xmlns:a16="http://schemas.microsoft.com/office/drawing/2014/main" id="{D91A8DF2-22C2-4FEF-9C8E-550BB7FDAF2E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8" name="弧形 227">
                  <a:extLst>
                    <a:ext uri="{FF2B5EF4-FFF2-40B4-BE49-F238E27FC236}">
                      <a16:creationId xmlns:a16="http://schemas.microsoft.com/office/drawing/2014/main" id="{54A12961-E66A-40F3-982F-6F8CC4E07D97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486987E2-15B0-45E9-AB84-F3D467195B54}"/>
                </a:ext>
              </a:extLst>
            </p:cNvPr>
            <p:cNvGrpSpPr/>
            <p:nvPr/>
          </p:nvGrpSpPr>
          <p:grpSpPr>
            <a:xfrm>
              <a:off x="12481428" y="5986843"/>
              <a:ext cx="354068" cy="904993"/>
              <a:chOff x="1807368" y="1123831"/>
              <a:chExt cx="354068" cy="904993"/>
            </a:xfrm>
          </p:grpSpPr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739BC951-E65A-4084-A115-895158260FAD}"/>
                  </a:ext>
                </a:extLst>
              </p:cNvPr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217" name="任意多边形 918">
                  <a:extLst>
                    <a:ext uri="{FF2B5EF4-FFF2-40B4-BE49-F238E27FC236}">
                      <a16:creationId xmlns:a16="http://schemas.microsoft.com/office/drawing/2014/main" id="{E2893664-5255-4F7F-8C89-ADBA72D3A734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弧形 217">
                  <a:extLst>
                    <a:ext uri="{FF2B5EF4-FFF2-40B4-BE49-F238E27FC236}">
                      <a16:creationId xmlns:a16="http://schemas.microsoft.com/office/drawing/2014/main" id="{B6C5DA61-5DED-4172-B73E-A0D7FC66106D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19" name="直接连接符 218">
                  <a:extLst>
                    <a:ext uri="{FF2B5EF4-FFF2-40B4-BE49-F238E27FC236}">
                      <a16:creationId xmlns:a16="http://schemas.microsoft.com/office/drawing/2014/main" id="{0C063691-B4E2-4A14-A041-B1A9A5BA2F55}"/>
                    </a:ext>
                  </a:extLst>
                </p:cNvPr>
                <p:cNvCxnSpPr>
                  <a:stCxn id="220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20" name="弧形 219">
                  <a:extLst>
                    <a:ext uri="{FF2B5EF4-FFF2-40B4-BE49-F238E27FC236}">
                      <a16:creationId xmlns:a16="http://schemas.microsoft.com/office/drawing/2014/main" id="{058B552F-6F83-4151-8719-E09347893FBB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1" name="直接连接符 220">
                  <a:extLst>
                    <a:ext uri="{FF2B5EF4-FFF2-40B4-BE49-F238E27FC236}">
                      <a16:creationId xmlns:a16="http://schemas.microsoft.com/office/drawing/2014/main" id="{7A0F037B-00E7-43C7-9CA5-72522F59E103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22" name="弧形 221">
                  <a:extLst>
                    <a:ext uri="{FF2B5EF4-FFF2-40B4-BE49-F238E27FC236}">
                      <a16:creationId xmlns:a16="http://schemas.microsoft.com/office/drawing/2014/main" id="{323EA798-E59B-4453-96FD-A04471C7C871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弧形 222">
                  <a:extLst>
                    <a:ext uri="{FF2B5EF4-FFF2-40B4-BE49-F238E27FC236}">
                      <a16:creationId xmlns:a16="http://schemas.microsoft.com/office/drawing/2014/main" id="{2843E6E1-DC32-4172-A411-CBC2E5938FDE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9" name="组合 208">
                <a:extLst>
                  <a:ext uri="{FF2B5EF4-FFF2-40B4-BE49-F238E27FC236}">
                    <a16:creationId xmlns:a16="http://schemas.microsoft.com/office/drawing/2014/main" id="{73CC46E3-8096-414A-8255-FD01E1425E40}"/>
                  </a:ext>
                </a:extLst>
              </p:cNvPr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213" name="组合 212">
                  <a:extLst>
                    <a:ext uri="{FF2B5EF4-FFF2-40B4-BE49-F238E27FC236}">
                      <a16:creationId xmlns:a16="http://schemas.microsoft.com/office/drawing/2014/main" id="{48D558A1-81EA-44AD-A81C-1BDE50BADB06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215" name="椭圆 214">
                    <a:extLst>
                      <a:ext uri="{FF2B5EF4-FFF2-40B4-BE49-F238E27FC236}">
                        <a16:creationId xmlns:a16="http://schemas.microsoft.com/office/drawing/2014/main" id="{297802C6-EAB6-4AB2-831B-8336031429F1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6" name="椭圆 215">
                    <a:extLst>
                      <a:ext uri="{FF2B5EF4-FFF2-40B4-BE49-F238E27FC236}">
                        <a16:creationId xmlns:a16="http://schemas.microsoft.com/office/drawing/2014/main" id="{251D6D28-53ED-4FF8-8336-6E518D687318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14" name="弧形 213">
                  <a:extLst>
                    <a:ext uri="{FF2B5EF4-FFF2-40B4-BE49-F238E27FC236}">
                      <a16:creationId xmlns:a16="http://schemas.microsoft.com/office/drawing/2014/main" id="{B994A384-FA75-4756-A876-BFAABD7EBFFD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0" name="组合 209">
                <a:extLst>
                  <a:ext uri="{FF2B5EF4-FFF2-40B4-BE49-F238E27FC236}">
                    <a16:creationId xmlns:a16="http://schemas.microsoft.com/office/drawing/2014/main" id="{EBF19419-DD6B-4496-BED8-29A4F3896A63}"/>
                  </a:ext>
                </a:extLst>
              </p:cNvPr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211" name="弧形 210">
                  <a:extLst>
                    <a:ext uri="{FF2B5EF4-FFF2-40B4-BE49-F238E27FC236}">
                      <a16:creationId xmlns:a16="http://schemas.microsoft.com/office/drawing/2014/main" id="{E1709A98-2B10-4A08-A866-8CB1C5DE44C8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弧形 211">
                  <a:extLst>
                    <a:ext uri="{FF2B5EF4-FFF2-40B4-BE49-F238E27FC236}">
                      <a16:creationId xmlns:a16="http://schemas.microsoft.com/office/drawing/2014/main" id="{6A198A5A-D115-4016-88E3-A2795E8AD11D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97F8943F-F256-4D95-A809-162F72747800}"/>
                </a:ext>
              </a:extLst>
            </p:cNvPr>
            <p:cNvGrpSpPr/>
            <p:nvPr/>
          </p:nvGrpSpPr>
          <p:grpSpPr>
            <a:xfrm>
              <a:off x="11428916" y="5986843"/>
              <a:ext cx="354068" cy="904993"/>
              <a:chOff x="754856" y="1123831"/>
              <a:chExt cx="354068" cy="904993"/>
            </a:xfrm>
          </p:grpSpPr>
          <p:grpSp>
            <p:nvGrpSpPr>
              <p:cNvPr id="192" name="组合 191">
                <a:extLst>
                  <a:ext uri="{FF2B5EF4-FFF2-40B4-BE49-F238E27FC236}">
                    <a16:creationId xmlns:a16="http://schemas.microsoft.com/office/drawing/2014/main" id="{331EA7A5-4C55-4C97-B62E-DAF405B2CB54}"/>
                  </a:ext>
                </a:extLst>
              </p:cNvPr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201" name="任意多边形 902">
                  <a:extLst>
                    <a:ext uri="{FF2B5EF4-FFF2-40B4-BE49-F238E27FC236}">
                      <a16:creationId xmlns:a16="http://schemas.microsoft.com/office/drawing/2014/main" id="{6ADF3498-BF9B-483C-8EDA-94A2E2CEB43B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弧形 201">
                  <a:extLst>
                    <a:ext uri="{FF2B5EF4-FFF2-40B4-BE49-F238E27FC236}">
                      <a16:creationId xmlns:a16="http://schemas.microsoft.com/office/drawing/2014/main" id="{0E4032B1-6E0E-4F04-899A-24118846AF0C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3" name="直接连接符 202">
                  <a:extLst>
                    <a:ext uri="{FF2B5EF4-FFF2-40B4-BE49-F238E27FC236}">
                      <a16:creationId xmlns:a16="http://schemas.microsoft.com/office/drawing/2014/main" id="{2B077F7C-5783-4FAD-879A-E98182670EA1}"/>
                    </a:ext>
                  </a:extLst>
                </p:cNvPr>
                <p:cNvCxnSpPr>
                  <a:stCxn id="204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04" name="弧形 203">
                  <a:extLst>
                    <a:ext uri="{FF2B5EF4-FFF2-40B4-BE49-F238E27FC236}">
                      <a16:creationId xmlns:a16="http://schemas.microsoft.com/office/drawing/2014/main" id="{82894C00-183F-4E6B-BA0B-828C08FA6C40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5" name="直接连接符 204">
                  <a:extLst>
                    <a:ext uri="{FF2B5EF4-FFF2-40B4-BE49-F238E27FC236}">
                      <a16:creationId xmlns:a16="http://schemas.microsoft.com/office/drawing/2014/main" id="{E3E7CC06-3379-4C1C-AE1B-DC8D24B8E7EB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06" name="弧形 205">
                  <a:extLst>
                    <a:ext uri="{FF2B5EF4-FFF2-40B4-BE49-F238E27FC236}">
                      <a16:creationId xmlns:a16="http://schemas.microsoft.com/office/drawing/2014/main" id="{1D3BDB2C-1015-4A43-A3DA-078F0AA53EDE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弧形 206">
                  <a:extLst>
                    <a:ext uri="{FF2B5EF4-FFF2-40B4-BE49-F238E27FC236}">
                      <a16:creationId xmlns:a16="http://schemas.microsoft.com/office/drawing/2014/main" id="{CFE70FFF-8BF7-4235-949B-EF2BC4861BC9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3" name="组合 192">
                <a:extLst>
                  <a:ext uri="{FF2B5EF4-FFF2-40B4-BE49-F238E27FC236}">
                    <a16:creationId xmlns:a16="http://schemas.microsoft.com/office/drawing/2014/main" id="{80EA0C0A-1FAC-470B-AA17-CF67846C86B2}"/>
                  </a:ext>
                </a:extLst>
              </p:cNvPr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97" name="组合 196">
                  <a:extLst>
                    <a:ext uri="{FF2B5EF4-FFF2-40B4-BE49-F238E27FC236}">
                      <a16:creationId xmlns:a16="http://schemas.microsoft.com/office/drawing/2014/main" id="{181C4B77-F877-4E64-81CF-24574B6BC39F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99" name="椭圆 198">
                    <a:extLst>
                      <a:ext uri="{FF2B5EF4-FFF2-40B4-BE49-F238E27FC236}">
                        <a16:creationId xmlns:a16="http://schemas.microsoft.com/office/drawing/2014/main" id="{D77371FE-5F00-4B41-B33D-D49F5EED2A11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0" name="椭圆 199">
                    <a:extLst>
                      <a:ext uri="{FF2B5EF4-FFF2-40B4-BE49-F238E27FC236}">
                        <a16:creationId xmlns:a16="http://schemas.microsoft.com/office/drawing/2014/main" id="{104202C4-A6F0-4D72-9CA7-B88ADEA5C7A0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98" name="弧形 197">
                  <a:extLst>
                    <a:ext uri="{FF2B5EF4-FFF2-40B4-BE49-F238E27FC236}">
                      <a16:creationId xmlns:a16="http://schemas.microsoft.com/office/drawing/2014/main" id="{1521CE03-0DE0-48F3-A999-F2DED9EC54CD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4396BD78-AD66-441E-B64A-39829A4D120A}"/>
                  </a:ext>
                </a:extLst>
              </p:cNvPr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95" name="弧形 194">
                  <a:extLst>
                    <a:ext uri="{FF2B5EF4-FFF2-40B4-BE49-F238E27FC236}">
                      <a16:creationId xmlns:a16="http://schemas.microsoft.com/office/drawing/2014/main" id="{645406BD-1EAC-4372-AC62-436282C2BE7E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弧形 195">
                  <a:extLst>
                    <a:ext uri="{FF2B5EF4-FFF2-40B4-BE49-F238E27FC236}">
                      <a16:creationId xmlns:a16="http://schemas.microsoft.com/office/drawing/2014/main" id="{83318674-A736-44B7-B72F-5103E4B00F50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3" name="组合 152">
              <a:extLst>
                <a:ext uri="{FF2B5EF4-FFF2-40B4-BE49-F238E27FC236}">
                  <a16:creationId xmlns:a16="http://schemas.microsoft.com/office/drawing/2014/main" id="{30E8C8CB-FF0E-47AB-8BC8-3CD4F831CDDD}"/>
                </a:ext>
              </a:extLst>
            </p:cNvPr>
            <p:cNvGrpSpPr/>
            <p:nvPr/>
          </p:nvGrpSpPr>
          <p:grpSpPr>
            <a:xfrm>
              <a:off x="11682374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83" name="组合 182">
                <a:extLst>
                  <a:ext uri="{FF2B5EF4-FFF2-40B4-BE49-F238E27FC236}">
                    <a16:creationId xmlns:a16="http://schemas.microsoft.com/office/drawing/2014/main" id="{ADD01D20-4354-41BD-A42F-D78A9A4C488E}"/>
                  </a:ext>
                </a:extLst>
              </p:cNvPr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5369CF07-044B-4551-947A-0D7B32439D86}"/>
                    </a:ext>
                  </a:extLst>
                </p:cNvPr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0" name="直接连接符 189">
                  <a:extLst>
                    <a:ext uri="{FF2B5EF4-FFF2-40B4-BE49-F238E27FC236}">
                      <a16:creationId xmlns:a16="http://schemas.microsoft.com/office/drawing/2014/main" id="{28A26EE9-1276-4ADB-9003-F834DBCEA0EC}"/>
                    </a:ext>
                  </a:extLst>
                </p:cNvPr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91" name="弧形 190">
                  <a:extLst>
                    <a:ext uri="{FF2B5EF4-FFF2-40B4-BE49-F238E27FC236}">
                      <a16:creationId xmlns:a16="http://schemas.microsoft.com/office/drawing/2014/main" id="{2125C04E-E420-4A2D-8A64-6C8339E662BC}"/>
                    </a:ext>
                  </a:extLst>
                </p:cNvPr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4" name="组合 183">
                <a:extLst>
                  <a:ext uri="{FF2B5EF4-FFF2-40B4-BE49-F238E27FC236}">
                    <a16:creationId xmlns:a16="http://schemas.microsoft.com/office/drawing/2014/main" id="{105605E7-A4B3-4B2F-8DD5-06C668E1BC8C}"/>
                  </a:ext>
                </a:extLst>
              </p:cNvPr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85" name="组合 184">
                  <a:extLst>
                    <a:ext uri="{FF2B5EF4-FFF2-40B4-BE49-F238E27FC236}">
                      <a16:creationId xmlns:a16="http://schemas.microsoft.com/office/drawing/2014/main" id="{C06DB6A8-2C7B-4B72-9826-FCD141D50168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87" name="椭圆 186">
                    <a:extLst>
                      <a:ext uri="{FF2B5EF4-FFF2-40B4-BE49-F238E27FC236}">
                        <a16:creationId xmlns:a16="http://schemas.microsoft.com/office/drawing/2014/main" id="{B6DCF047-5D0D-46EF-AEC1-7FF879035622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椭圆 187">
                    <a:extLst>
                      <a:ext uri="{FF2B5EF4-FFF2-40B4-BE49-F238E27FC236}">
                        <a16:creationId xmlns:a16="http://schemas.microsoft.com/office/drawing/2014/main" id="{9195A95E-C709-42A1-86FF-B0E76F9A22C5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6" name="弧形 185">
                  <a:extLst>
                    <a:ext uri="{FF2B5EF4-FFF2-40B4-BE49-F238E27FC236}">
                      <a16:creationId xmlns:a16="http://schemas.microsoft.com/office/drawing/2014/main" id="{7800B936-64A1-4FE5-AD4E-5F4E4DEE894A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495A8AE9-EA0D-414F-B76C-D99530E61385}"/>
                </a:ext>
              </a:extLst>
            </p:cNvPr>
            <p:cNvGrpSpPr/>
            <p:nvPr/>
          </p:nvGrpSpPr>
          <p:grpSpPr>
            <a:xfrm>
              <a:off x="12279023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73" name="组合 172">
                <a:extLst>
                  <a:ext uri="{FF2B5EF4-FFF2-40B4-BE49-F238E27FC236}">
                    <a16:creationId xmlns:a16="http://schemas.microsoft.com/office/drawing/2014/main" id="{D101449D-3DDD-48AE-AA6D-FFAFCC7963BA}"/>
                  </a:ext>
                </a:extLst>
              </p:cNvPr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79" name="组合 178">
                  <a:extLst>
                    <a:ext uri="{FF2B5EF4-FFF2-40B4-BE49-F238E27FC236}">
                      <a16:creationId xmlns:a16="http://schemas.microsoft.com/office/drawing/2014/main" id="{A8A7876A-A4DC-4D9D-A284-4A245F1BE3DB}"/>
                    </a:ext>
                  </a:extLst>
                </p:cNvPr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81" name="矩形 180">
                    <a:extLst>
                      <a:ext uri="{FF2B5EF4-FFF2-40B4-BE49-F238E27FC236}">
                        <a16:creationId xmlns:a16="http://schemas.microsoft.com/office/drawing/2014/main" id="{5DB20621-51CC-4078-8C74-8A48B9EAADC0}"/>
                      </a:ext>
                    </a:extLst>
                  </p:cNvPr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弧形 181">
                    <a:extLst>
                      <a:ext uri="{FF2B5EF4-FFF2-40B4-BE49-F238E27FC236}">
                        <a16:creationId xmlns:a16="http://schemas.microsoft.com/office/drawing/2014/main" id="{583F4E40-00B3-4A76-99F0-F0C6D9C25034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180" name="直接连接符 179">
                  <a:extLst>
                    <a:ext uri="{FF2B5EF4-FFF2-40B4-BE49-F238E27FC236}">
                      <a16:creationId xmlns:a16="http://schemas.microsoft.com/office/drawing/2014/main" id="{B7D10AB2-21C5-4599-B78C-2E14F46976A9}"/>
                    </a:ext>
                  </a:extLst>
                </p:cNvPr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74" name="组合 173">
                <a:extLst>
                  <a:ext uri="{FF2B5EF4-FFF2-40B4-BE49-F238E27FC236}">
                    <a16:creationId xmlns:a16="http://schemas.microsoft.com/office/drawing/2014/main" id="{905CD740-0826-48FF-8D6C-62B82AFED645}"/>
                  </a:ext>
                </a:extLst>
              </p:cNvPr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75" name="组合 174">
                  <a:extLst>
                    <a:ext uri="{FF2B5EF4-FFF2-40B4-BE49-F238E27FC236}">
                      <a16:creationId xmlns:a16="http://schemas.microsoft.com/office/drawing/2014/main" id="{7B39EFC4-9CFD-45D2-89D9-5CCDE90B57A7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77" name="椭圆 176">
                    <a:extLst>
                      <a:ext uri="{FF2B5EF4-FFF2-40B4-BE49-F238E27FC236}">
                        <a16:creationId xmlns:a16="http://schemas.microsoft.com/office/drawing/2014/main" id="{04555E8E-7A51-4EF7-809C-FE55E315B505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8" name="椭圆 177">
                    <a:extLst>
                      <a:ext uri="{FF2B5EF4-FFF2-40B4-BE49-F238E27FC236}">
                        <a16:creationId xmlns:a16="http://schemas.microsoft.com/office/drawing/2014/main" id="{137C299E-55F2-433A-88BB-F0CE0A5B7439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76" name="弧形 175">
                  <a:extLst>
                    <a:ext uri="{FF2B5EF4-FFF2-40B4-BE49-F238E27FC236}">
                      <a16:creationId xmlns:a16="http://schemas.microsoft.com/office/drawing/2014/main" id="{72BFDCDC-A1AF-45FB-8884-9B04835BBC81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id="{2B1871AC-1E54-470E-BAC4-81710297B225}"/>
                </a:ext>
              </a:extLst>
            </p:cNvPr>
            <p:cNvGrpSpPr/>
            <p:nvPr/>
          </p:nvGrpSpPr>
          <p:grpSpPr>
            <a:xfrm>
              <a:off x="11083636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8B45849A-6682-4575-95D1-D532254B6689}"/>
                  </a:ext>
                </a:extLst>
              </p:cNvPr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69" name="矩形 168">
                  <a:extLst>
                    <a:ext uri="{FF2B5EF4-FFF2-40B4-BE49-F238E27FC236}">
                      <a16:creationId xmlns:a16="http://schemas.microsoft.com/office/drawing/2014/main" id="{28AC4DA6-CB81-449F-97E1-B9A83AA212B1}"/>
                    </a:ext>
                  </a:extLst>
                </p:cNvPr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70" name="组合 169">
                  <a:extLst>
                    <a:ext uri="{FF2B5EF4-FFF2-40B4-BE49-F238E27FC236}">
                      <a16:creationId xmlns:a16="http://schemas.microsoft.com/office/drawing/2014/main" id="{F3DFA915-B4BF-47CE-AC44-4B2AEF8C6F2C}"/>
                    </a:ext>
                  </a:extLst>
                </p:cNvPr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71" name="弧形 170">
                    <a:extLst>
                      <a:ext uri="{FF2B5EF4-FFF2-40B4-BE49-F238E27FC236}">
                        <a16:creationId xmlns:a16="http://schemas.microsoft.com/office/drawing/2014/main" id="{AB3BDF00-D535-46C2-846C-9465A31D25D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72" name="直接连接符 171">
                    <a:extLst>
                      <a:ext uri="{FF2B5EF4-FFF2-40B4-BE49-F238E27FC236}">
                        <a16:creationId xmlns:a16="http://schemas.microsoft.com/office/drawing/2014/main" id="{568257DD-A2BB-455F-AE0B-7887BF847D83}"/>
                      </a:ext>
                    </a:extLst>
                  </p:cNvPr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B9AC1E79-DEBD-43F5-B862-43F057304EF5}"/>
                  </a:ext>
                </a:extLst>
              </p:cNvPr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65" name="组合 164">
                  <a:extLst>
                    <a:ext uri="{FF2B5EF4-FFF2-40B4-BE49-F238E27FC236}">
                      <a16:creationId xmlns:a16="http://schemas.microsoft.com/office/drawing/2014/main" id="{B3CB0450-F172-4001-879E-890CA5D771FC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67" name="椭圆 166">
                    <a:extLst>
                      <a:ext uri="{FF2B5EF4-FFF2-40B4-BE49-F238E27FC236}">
                        <a16:creationId xmlns:a16="http://schemas.microsoft.com/office/drawing/2014/main" id="{DEAD1563-B1E3-4655-A1A7-1C56E54A576A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8" name="椭圆 167">
                    <a:extLst>
                      <a:ext uri="{FF2B5EF4-FFF2-40B4-BE49-F238E27FC236}">
                        <a16:creationId xmlns:a16="http://schemas.microsoft.com/office/drawing/2014/main" id="{1F5EC427-89E5-43F8-AB61-82204305D7BE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66" name="弧形 165">
                  <a:extLst>
                    <a:ext uri="{FF2B5EF4-FFF2-40B4-BE49-F238E27FC236}">
                      <a16:creationId xmlns:a16="http://schemas.microsoft.com/office/drawing/2014/main" id="{D8015670-968B-4BF1-808C-5BCDE5CD53AA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92B5737E-170B-4C6E-A0B1-E00E928A110D}"/>
                </a:ext>
              </a:extLst>
            </p:cNvPr>
            <p:cNvGrpSpPr/>
            <p:nvPr/>
          </p:nvGrpSpPr>
          <p:grpSpPr>
            <a:xfrm>
              <a:off x="12721994" y="6759133"/>
              <a:ext cx="258823" cy="258824"/>
              <a:chOff x="1638358" y="6759133"/>
              <a:chExt cx="258823" cy="258824"/>
            </a:xfrm>
          </p:grpSpPr>
          <p:sp>
            <p:nvSpPr>
              <p:cNvPr id="157" name="弧形 156">
                <a:extLst>
                  <a:ext uri="{FF2B5EF4-FFF2-40B4-BE49-F238E27FC236}">
                    <a16:creationId xmlns:a16="http://schemas.microsoft.com/office/drawing/2014/main" id="{708E3BF4-DE90-40A2-8D06-E0EDDD562E6D}"/>
                  </a:ext>
                </a:extLst>
              </p:cNvPr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58" name="组合 157">
                <a:extLst>
                  <a:ext uri="{FF2B5EF4-FFF2-40B4-BE49-F238E27FC236}">
                    <a16:creationId xmlns:a16="http://schemas.microsoft.com/office/drawing/2014/main" id="{FC0626B4-5BFE-4ED4-B248-AC35D89DAA13}"/>
                  </a:ext>
                </a:extLst>
              </p:cNvPr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59" name="组合 158">
                  <a:extLst>
                    <a:ext uri="{FF2B5EF4-FFF2-40B4-BE49-F238E27FC236}">
                      <a16:creationId xmlns:a16="http://schemas.microsoft.com/office/drawing/2014/main" id="{B09A91CE-A8D6-4165-8820-B81104F9FB65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61" name="椭圆 160">
                    <a:extLst>
                      <a:ext uri="{FF2B5EF4-FFF2-40B4-BE49-F238E27FC236}">
                        <a16:creationId xmlns:a16="http://schemas.microsoft.com/office/drawing/2014/main" id="{F3939EFC-96E9-4DAC-B472-137C44A76DCA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椭圆 161">
                    <a:extLst>
                      <a:ext uri="{FF2B5EF4-FFF2-40B4-BE49-F238E27FC236}">
                        <a16:creationId xmlns:a16="http://schemas.microsoft.com/office/drawing/2014/main" id="{1383B2ED-8CBE-4A70-B9D0-6C19B4279BD8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60" name="弧形 159">
                  <a:extLst>
                    <a:ext uri="{FF2B5EF4-FFF2-40B4-BE49-F238E27FC236}">
                      <a16:creationId xmlns:a16="http://schemas.microsoft.com/office/drawing/2014/main" id="{1275D594-5844-467D-99D5-1296C3EC8579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62" name="组合 761">
            <a:extLst>
              <a:ext uri="{FF2B5EF4-FFF2-40B4-BE49-F238E27FC236}">
                <a16:creationId xmlns:a16="http://schemas.microsoft.com/office/drawing/2014/main" id="{37BAC69F-A6C4-4BB6-A536-1D06BC3B5A3B}"/>
              </a:ext>
            </a:extLst>
          </p:cNvPr>
          <p:cNvGrpSpPr/>
          <p:nvPr/>
        </p:nvGrpSpPr>
        <p:grpSpPr>
          <a:xfrm>
            <a:off x="9315910" y="1899206"/>
            <a:ext cx="1336552" cy="1724526"/>
            <a:chOff x="4903788" y="1892301"/>
            <a:chExt cx="2384425" cy="3076575"/>
          </a:xfrm>
        </p:grpSpPr>
        <p:sp>
          <p:nvSpPr>
            <p:cNvPr id="763" name="Freeform 5">
              <a:extLst>
                <a:ext uri="{FF2B5EF4-FFF2-40B4-BE49-F238E27FC236}">
                  <a16:creationId xmlns:a16="http://schemas.microsoft.com/office/drawing/2014/main" id="{6DF88D5D-C7B7-4FDD-BA7E-688E4B0446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9050" y="1936751"/>
              <a:ext cx="2189163" cy="2989263"/>
            </a:xfrm>
            <a:custGeom>
              <a:avLst/>
              <a:gdLst>
                <a:gd name="T0" fmla="*/ 905 w 1009"/>
                <a:gd name="T1" fmla="*/ 817 h 1385"/>
                <a:gd name="T2" fmla="*/ 979 w 1009"/>
                <a:gd name="T3" fmla="*/ 847 h 1385"/>
                <a:gd name="T4" fmla="*/ 1009 w 1009"/>
                <a:gd name="T5" fmla="*/ 921 h 1385"/>
                <a:gd name="T6" fmla="*/ 979 w 1009"/>
                <a:gd name="T7" fmla="*/ 995 h 1385"/>
                <a:gd name="T8" fmla="*/ 905 w 1009"/>
                <a:gd name="T9" fmla="*/ 1025 h 1385"/>
                <a:gd name="T10" fmla="*/ 863 w 1009"/>
                <a:gd name="T11" fmla="*/ 1025 h 1385"/>
                <a:gd name="T12" fmla="*/ 844 w 1009"/>
                <a:gd name="T13" fmla="*/ 1043 h 1385"/>
                <a:gd name="T14" fmla="*/ 844 w 1009"/>
                <a:gd name="T15" fmla="*/ 1257 h 1385"/>
                <a:gd name="T16" fmla="*/ 807 w 1009"/>
                <a:gd name="T17" fmla="*/ 1348 h 1385"/>
                <a:gd name="T18" fmla="*/ 716 w 1009"/>
                <a:gd name="T19" fmla="*/ 1385 h 1385"/>
                <a:gd name="T20" fmla="*/ 626 w 1009"/>
                <a:gd name="T21" fmla="*/ 1348 h 1385"/>
                <a:gd name="T22" fmla="*/ 588 w 1009"/>
                <a:gd name="T23" fmla="*/ 1257 h 1385"/>
                <a:gd name="T24" fmla="*/ 588 w 1009"/>
                <a:gd name="T25" fmla="*/ 1043 h 1385"/>
                <a:gd name="T26" fmla="*/ 570 w 1009"/>
                <a:gd name="T27" fmla="*/ 1025 h 1385"/>
                <a:gd name="T28" fmla="*/ 93 w 1009"/>
                <a:gd name="T29" fmla="*/ 1025 h 1385"/>
                <a:gd name="T30" fmla="*/ 26 w 1009"/>
                <a:gd name="T31" fmla="*/ 998 h 1385"/>
                <a:gd name="T32" fmla="*/ 0 w 1009"/>
                <a:gd name="T33" fmla="*/ 932 h 1385"/>
                <a:gd name="T34" fmla="*/ 47 w 1009"/>
                <a:gd name="T35" fmla="*/ 758 h 1385"/>
                <a:gd name="T36" fmla="*/ 431 w 1009"/>
                <a:gd name="T37" fmla="*/ 135 h 1385"/>
                <a:gd name="T38" fmla="*/ 536 w 1009"/>
                <a:gd name="T39" fmla="*/ 36 h 1385"/>
                <a:gd name="T40" fmla="*/ 674 w 1009"/>
                <a:gd name="T41" fmla="*/ 0 h 1385"/>
                <a:gd name="T42" fmla="*/ 685 w 1009"/>
                <a:gd name="T43" fmla="*/ 0 h 1385"/>
                <a:gd name="T44" fmla="*/ 798 w 1009"/>
                <a:gd name="T45" fmla="*/ 46 h 1385"/>
                <a:gd name="T46" fmla="*/ 844 w 1009"/>
                <a:gd name="T47" fmla="*/ 159 h 1385"/>
                <a:gd name="T48" fmla="*/ 844 w 1009"/>
                <a:gd name="T49" fmla="*/ 798 h 1385"/>
                <a:gd name="T50" fmla="*/ 863 w 1009"/>
                <a:gd name="T51" fmla="*/ 817 h 1385"/>
                <a:gd name="T52" fmla="*/ 905 w 1009"/>
                <a:gd name="T53" fmla="*/ 817 h 1385"/>
                <a:gd name="T54" fmla="*/ 276 w 1009"/>
                <a:gd name="T55" fmla="*/ 800 h 1385"/>
                <a:gd name="T56" fmla="*/ 277 w 1009"/>
                <a:gd name="T57" fmla="*/ 811 h 1385"/>
                <a:gd name="T58" fmla="*/ 285 w 1009"/>
                <a:gd name="T59" fmla="*/ 817 h 1385"/>
                <a:gd name="T60" fmla="*/ 570 w 1009"/>
                <a:gd name="T61" fmla="*/ 817 h 1385"/>
                <a:gd name="T62" fmla="*/ 588 w 1009"/>
                <a:gd name="T63" fmla="*/ 798 h 1385"/>
                <a:gd name="T64" fmla="*/ 588 w 1009"/>
                <a:gd name="T65" fmla="*/ 533 h 1385"/>
                <a:gd name="T66" fmla="*/ 599 w 1009"/>
                <a:gd name="T67" fmla="*/ 250 h 1385"/>
                <a:gd name="T68" fmla="*/ 596 w 1009"/>
                <a:gd name="T69" fmla="*/ 246 h 1385"/>
                <a:gd name="T70" fmla="*/ 590 w 1009"/>
                <a:gd name="T71" fmla="*/ 250 h 1385"/>
                <a:gd name="T72" fmla="*/ 482 w 1009"/>
                <a:gd name="T73" fmla="*/ 471 h 1385"/>
                <a:gd name="T74" fmla="*/ 276 w 1009"/>
                <a:gd name="T75" fmla="*/ 80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9" h="1385">
                  <a:moveTo>
                    <a:pt x="905" y="817"/>
                  </a:moveTo>
                  <a:cubicBezTo>
                    <a:pt x="934" y="817"/>
                    <a:pt x="959" y="827"/>
                    <a:pt x="979" y="847"/>
                  </a:cubicBezTo>
                  <a:cubicBezTo>
                    <a:pt x="999" y="867"/>
                    <a:pt x="1009" y="892"/>
                    <a:pt x="1009" y="921"/>
                  </a:cubicBezTo>
                  <a:cubicBezTo>
                    <a:pt x="1009" y="950"/>
                    <a:pt x="999" y="975"/>
                    <a:pt x="979" y="995"/>
                  </a:cubicBezTo>
                  <a:cubicBezTo>
                    <a:pt x="959" y="1015"/>
                    <a:pt x="934" y="1025"/>
                    <a:pt x="905" y="1025"/>
                  </a:cubicBezTo>
                  <a:cubicBezTo>
                    <a:pt x="863" y="1025"/>
                    <a:pt x="863" y="1025"/>
                    <a:pt x="863" y="1025"/>
                  </a:cubicBezTo>
                  <a:cubicBezTo>
                    <a:pt x="850" y="1025"/>
                    <a:pt x="844" y="1031"/>
                    <a:pt x="844" y="1043"/>
                  </a:cubicBezTo>
                  <a:cubicBezTo>
                    <a:pt x="844" y="1257"/>
                    <a:pt x="844" y="1257"/>
                    <a:pt x="844" y="1257"/>
                  </a:cubicBezTo>
                  <a:cubicBezTo>
                    <a:pt x="844" y="1292"/>
                    <a:pt x="832" y="1323"/>
                    <a:pt x="807" y="1348"/>
                  </a:cubicBezTo>
                  <a:cubicBezTo>
                    <a:pt x="782" y="1373"/>
                    <a:pt x="752" y="1385"/>
                    <a:pt x="716" y="1385"/>
                  </a:cubicBezTo>
                  <a:cubicBezTo>
                    <a:pt x="681" y="1385"/>
                    <a:pt x="651" y="1373"/>
                    <a:pt x="626" y="1348"/>
                  </a:cubicBezTo>
                  <a:cubicBezTo>
                    <a:pt x="601" y="1323"/>
                    <a:pt x="588" y="1292"/>
                    <a:pt x="588" y="1257"/>
                  </a:cubicBezTo>
                  <a:cubicBezTo>
                    <a:pt x="588" y="1043"/>
                    <a:pt x="588" y="1043"/>
                    <a:pt x="588" y="1043"/>
                  </a:cubicBezTo>
                  <a:cubicBezTo>
                    <a:pt x="588" y="1031"/>
                    <a:pt x="582" y="1025"/>
                    <a:pt x="570" y="1025"/>
                  </a:cubicBezTo>
                  <a:cubicBezTo>
                    <a:pt x="93" y="1025"/>
                    <a:pt x="93" y="1025"/>
                    <a:pt x="93" y="1025"/>
                  </a:cubicBezTo>
                  <a:cubicBezTo>
                    <a:pt x="66" y="1025"/>
                    <a:pt x="44" y="1016"/>
                    <a:pt x="26" y="998"/>
                  </a:cubicBezTo>
                  <a:cubicBezTo>
                    <a:pt x="9" y="979"/>
                    <a:pt x="0" y="957"/>
                    <a:pt x="0" y="932"/>
                  </a:cubicBezTo>
                  <a:cubicBezTo>
                    <a:pt x="0" y="870"/>
                    <a:pt x="16" y="812"/>
                    <a:pt x="47" y="758"/>
                  </a:cubicBezTo>
                  <a:cubicBezTo>
                    <a:pt x="431" y="135"/>
                    <a:pt x="431" y="135"/>
                    <a:pt x="431" y="135"/>
                  </a:cubicBezTo>
                  <a:cubicBezTo>
                    <a:pt x="458" y="94"/>
                    <a:pt x="493" y="61"/>
                    <a:pt x="536" y="36"/>
                  </a:cubicBezTo>
                  <a:cubicBezTo>
                    <a:pt x="580" y="12"/>
                    <a:pt x="626" y="0"/>
                    <a:pt x="674" y="0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729" y="0"/>
                    <a:pt x="767" y="15"/>
                    <a:pt x="798" y="46"/>
                  </a:cubicBezTo>
                  <a:cubicBezTo>
                    <a:pt x="829" y="77"/>
                    <a:pt x="844" y="115"/>
                    <a:pt x="844" y="159"/>
                  </a:cubicBezTo>
                  <a:cubicBezTo>
                    <a:pt x="844" y="798"/>
                    <a:pt x="844" y="798"/>
                    <a:pt x="844" y="798"/>
                  </a:cubicBezTo>
                  <a:cubicBezTo>
                    <a:pt x="844" y="811"/>
                    <a:pt x="850" y="817"/>
                    <a:pt x="863" y="817"/>
                  </a:cubicBezTo>
                  <a:cubicBezTo>
                    <a:pt x="905" y="817"/>
                    <a:pt x="905" y="817"/>
                    <a:pt x="905" y="817"/>
                  </a:cubicBezTo>
                  <a:moveTo>
                    <a:pt x="276" y="800"/>
                  </a:moveTo>
                  <a:cubicBezTo>
                    <a:pt x="275" y="804"/>
                    <a:pt x="275" y="808"/>
                    <a:pt x="277" y="811"/>
                  </a:cubicBezTo>
                  <a:cubicBezTo>
                    <a:pt x="279" y="815"/>
                    <a:pt x="281" y="817"/>
                    <a:pt x="285" y="817"/>
                  </a:cubicBezTo>
                  <a:cubicBezTo>
                    <a:pt x="570" y="817"/>
                    <a:pt x="570" y="817"/>
                    <a:pt x="570" y="817"/>
                  </a:cubicBezTo>
                  <a:cubicBezTo>
                    <a:pt x="582" y="817"/>
                    <a:pt x="588" y="811"/>
                    <a:pt x="588" y="798"/>
                  </a:cubicBezTo>
                  <a:cubicBezTo>
                    <a:pt x="588" y="533"/>
                    <a:pt x="588" y="533"/>
                    <a:pt x="588" y="533"/>
                  </a:cubicBezTo>
                  <a:cubicBezTo>
                    <a:pt x="588" y="502"/>
                    <a:pt x="592" y="407"/>
                    <a:pt x="599" y="250"/>
                  </a:cubicBezTo>
                  <a:cubicBezTo>
                    <a:pt x="599" y="248"/>
                    <a:pt x="598" y="246"/>
                    <a:pt x="596" y="246"/>
                  </a:cubicBezTo>
                  <a:cubicBezTo>
                    <a:pt x="593" y="246"/>
                    <a:pt x="591" y="248"/>
                    <a:pt x="590" y="250"/>
                  </a:cubicBezTo>
                  <a:cubicBezTo>
                    <a:pt x="555" y="328"/>
                    <a:pt x="519" y="402"/>
                    <a:pt x="482" y="471"/>
                  </a:cubicBezTo>
                  <a:cubicBezTo>
                    <a:pt x="276" y="800"/>
                    <a:pt x="276" y="800"/>
                    <a:pt x="276" y="8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4" name="Freeform 6">
              <a:extLst>
                <a:ext uri="{FF2B5EF4-FFF2-40B4-BE49-F238E27FC236}">
                  <a16:creationId xmlns:a16="http://schemas.microsoft.com/office/drawing/2014/main" id="{F254B5BD-0753-4DED-923F-53794D0B6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2466976"/>
              <a:ext cx="701675" cy="1235075"/>
            </a:xfrm>
            <a:custGeom>
              <a:avLst/>
              <a:gdLst>
                <a:gd name="T0" fmla="*/ 321 w 324"/>
                <a:gd name="T1" fmla="*/ 0 h 572"/>
                <a:gd name="T2" fmla="*/ 315 w 324"/>
                <a:gd name="T3" fmla="*/ 4 h 572"/>
                <a:gd name="T4" fmla="*/ 207 w 324"/>
                <a:gd name="T5" fmla="*/ 225 h 572"/>
                <a:gd name="T6" fmla="*/ 1 w 324"/>
                <a:gd name="T7" fmla="*/ 554 h 572"/>
                <a:gd name="T8" fmla="*/ 2 w 324"/>
                <a:gd name="T9" fmla="*/ 566 h 572"/>
                <a:gd name="T10" fmla="*/ 10 w 324"/>
                <a:gd name="T11" fmla="*/ 572 h 572"/>
                <a:gd name="T12" fmla="*/ 158 w 324"/>
                <a:gd name="T13" fmla="*/ 572 h 572"/>
                <a:gd name="T14" fmla="*/ 150 w 324"/>
                <a:gd name="T15" fmla="*/ 566 h 572"/>
                <a:gd name="T16" fmla="*/ 149 w 324"/>
                <a:gd name="T17" fmla="*/ 555 h 572"/>
                <a:gd name="T18" fmla="*/ 313 w 324"/>
                <a:gd name="T19" fmla="*/ 292 h 572"/>
                <a:gd name="T20" fmla="*/ 313 w 324"/>
                <a:gd name="T21" fmla="*/ 287 h 572"/>
                <a:gd name="T22" fmla="*/ 324 w 324"/>
                <a:gd name="T23" fmla="*/ 4 h 572"/>
                <a:gd name="T24" fmla="*/ 321 w 324"/>
                <a:gd name="T25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572">
                  <a:moveTo>
                    <a:pt x="321" y="0"/>
                  </a:moveTo>
                  <a:cubicBezTo>
                    <a:pt x="318" y="0"/>
                    <a:pt x="316" y="2"/>
                    <a:pt x="315" y="4"/>
                  </a:cubicBezTo>
                  <a:cubicBezTo>
                    <a:pt x="280" y="82"/>
                    <a:pt x="244" y="156"/>
                    <a:pt x="207" y="225"/>
                  </a:cubicBezTo>
                  <a:cubicBezTo>
                    <a:pt x="1" y="554"/>
                    <a:pt x="1" y="554"/>
                    <a:pt x="1" y="554"/>
                  </a:cubicBezTo>
                  <a:cubicBezTo>
                    <a:pt x="0" y="558"/>
                    <a:pt x="0" y="562"/>
                    <a:pt x="2" y="566"/>
                  </a:cubicBezTo>
                  <a:cubicBezTo>
                    <a:pt x="4" y="569"/>
                    <a:pt x="6" y="572"/>
                    <a:pt x="10" y="572"/>
                  </a:cubicBezTo>
                  <a:cubicBezTo>
                    <a:pt x="158" y="572"/>
                    <a:pt x="158" y="572"/>
                    <a:pt x="158" y="572"/>
                  </a:cubicBezTo>
                  <a:cubicBezTo>
                    <a:pt x="154" y="572"/>
                    <a:pt x="152" y="569"/>
                    <a:pt x="150" y="566"/>
                  </a:cubicBezTo>
                  <a:cubicBezTo>
                    <a:pt x="148" y="562"/>
                    <a:pt x="147" y="558"/>
                    <a:pt x="149" y="555"/>
                  </a:cubicBezTo>
                  <a:cubicBezTo>
                    <a:pt x="313" y="292"/>
                    <a:pt x="313" y="292"/>
                    <a:pt x="313" y="292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56"/>
                    <a:pt x="317" y="161"/>
                    <a:pt x="324" y="4"/>
                  </a:cubicBezTo>
                  <a:cubicBezTo>
                    <a:pt x="324" y="2"/>
                    <a:pt x="323" y="0"/>
                    <a:pt x="321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5" name="Freeform 7">
              <a:extLst>
                <a:ext uri="{FF2B5EF4-FFF2-40B4-BE49-F238E27FC236}">
                  <a16:creationId xmlns:a16="http://schemas.microsoft.com/office/drawing/2014/main" id="{8D0064CB-17AB-4835-A069-0C2733F32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4450" y="1931988"/>
              <a:ext cx="893763" cy="2232025"/>
            </a:xfrm>
            <a:custGeom>
              <a:avLst/>
              <a:gdLst>
                <a:gd name="T0" fmla="*/ 412 w 412"/>
                <a:gd name="T1" fmla="*/ 923 h 1034"/>
                <a:gd name="T2" fmla="*/ 382 w 412"/>
                <a:gd name="T3" fmla="*/ 997 h 1034"/>
                <a:gd name="T4" fmla="*/ 308 w 412"/>
                <a:gd name="T5" fmla="*/ 1027 h 1034"/>
                <a:gd name="T6" fmla="*/ 266 w 412"/>
                <a:gd name="T7" fmla="*/ 1027 h 1034"/>
                <a:gd name="T8" fmla="*/ 250 w 412"/>
                <a:gd name="T9" fmla="*/ 1034 h 1034"/>
                <a:gd name="T10" fmla="*/ 266 w 412"/>
                <a:gd name="T11" fmla="*/ 1028 h 1034"/>
                <a:gd name="T12" fmla="*/ 308 w 412"/>
                <a:gd name="T13" fmla="*/ 1028 h 1034"/>
                <a:gd name="T14" fmla="*/ 382 w 412"/>
                <a:gd name="T15" fmla="*/ 997 h 1034"/>
                <a:gd name="T16" fmla="*/ 412 w 412"/>
                <a:gd name="T17" fmla="*/ 923 h 1034"/>
                <a:gd name="T18" fmla="*/ 412 w 412"/>
                <a:gd name="T19" fmla="*/ 923 h 1034"/>
                <a:gd name="T20" fmla="*/ 88 w 412"/>
                <a:gd name="T21" fmla="*/ 0 h 1034"/>
                <a:gd name="T22" fmla="*/ 77 w 412"/>
                <a:gd name="T23" fmla="*/ 0 h 1034"/>
                <a:gd name="T24" fmla="*/ 0 w 412"/>
                <a:gd name="T25" fmla="*/ 12 h 1034"/>
                <a:gd name="T26" fmla="*/ 1 w 412"/>
                <a:gd name="T27" fmla="*/ 12 h 1034"/>
                <a:gd name="T28" fmla="*/ 77 w 412"/>
                <a:gd name="T29" fmla="*/ 2 h 1034"/>
                <a:gd name="T30" fmla="*/ 88 w 412"/>
                <a:gd name="T31" fmla="*/ 2 h 1034"/>
                <a:gd name="T32" fmla="*/ 201 w 412"/>
                <a:gd name="T33" fmla="*/ 48 h 1034"/>
                <a:gd name="T34" fmla="*/ 235 w 412"/>
                <a:gd name="T35" fmla="*/ 97 h 1034"/>
                <a:gd name="T36" fmla="*/ 201 w 412"/>
                <a:gd name="T37" fmla="*/ 47 h 1034"/>
                <a:gd name="T38" fmla="*/ 88 w 412"/>
                <a:gd name="T39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2" h="1034">
                  <a:moveTo>
                    <a:pt x="412" y="923"/>
                  </a:moveTo>
                  <a:cubicBezTo>
                    <a:pt x="412" y="952"/>
                    <a:pt x="402" y="977"/>
                    <a:pt x="382" y="997"/>
                  </a:cubicBezTo>
                  <a:cubicBezTo>
                    <a:pt x="362" y="1017"/>
                    <a:pt x="337" y="1027"/>
                    <a:pt x="308" y="1027"/>
                  </a:cubicBezTo>
                  <a:cubicBezTo>
                    <a:pt x="266" y="1027"/>
                    <a:pt x="266" y="1027"/>
                    <a:pt x="266" y="1027"/>
                  </a:cubicBezTo>
                  <a:cubicBezTo>
                    <a:pt x="258" y="1027"/>
                    <a:pt x="253" y="1029"/>
                    <a:pt x="250" y="1034"/>
                  </a:cubicBezTo>
                  <a:cubicBezTo>
                    <a:pt x="253" y="1030"/>
                    <a:pt x="258" y="1028"/>
                    <a:pt x="266" y="1028"/>
                  </a:cubicBezTo>
                  <a:cubicBezTo>
                    <a:pt x="308" y="1028"/>
                    <a:pt x="308" y="1028"/>
                    <a:pt x="308" y="1028"/>
                  </a:cubicBezTo>
                  <a:cubicBezTo>
                    <a:pt x="337" y="1028"/>
                    <a:pt x="362" y="1017"/>
                    <a:pt x="382" y="997"/>
                  </a:cubicBezTo>
                  <a:cubicBezTo>
                    <a:pt x="402" y="977"/>
                    <a:pt x="412" y="953"/>
                    <a:pt x="412" y="923"/>
                  </a:cubicBezTo>
                  <a:cubicBezTo>
                    <a:pt x="412" y="923"/>
                    <a:pt x="412" y="923"/>
                    <a:pt x="412" y="923"/>
                  </a:cubicBezTo>
                  <a:moveTo>
                    <a:pt x="88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51" y="0"/>
                    <a:pt x="25" y="5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26" y="5"/>
                    <a:pt x="51" y="2"/>
                    <a:pt x="7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132" y="2"/>
                    <a:pt x="170" y="17"/>
                    <a:pt x="201" y="48"/>
                  </a:cubicBezTo>
                  <a:cubicBezTo>
                    <a:pt x="216" y="63"/>
                    <a:pt x="227" y="79"/>
                    <a:pt x="235" y="97"/>
                  </a:cubicBezTo>
                  <a:cubicBezTo>
                    <a:pt x="227" y="79"/>
                    <a:pt x="216" y="62"/>
                    <a:pt x="201" y="47"/>
                  </a:cubicBezTo>
                  <a:cubicBezTo>
                    <a:pt x="169" y="16"/>
                    <a:pt x="132" y="0"/>
                    <a:pt x="8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6" name="Freeform 8">
              <a:extLst>
                <a:ext uri="{FF2B5EF4-FFF2-40B4-BE49-F238E27FC236}">
                  <a16:creationId xmlns:a16="http://schemas.microsoft.com/office/drawing/2014/main" id="{50957952-012C-420F-A02C-EA149D2A5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1936751"/>
              <a:ext cx="892175" cy="2989263"/>
            </a:xfrm>
            <a:custGeom>
              <a:avLst/>
              <a:gdLst>
                <a:gd name="T0" fmla="*/ 87 w 411"/>
                <a:gd name="T1" fmla="*/ 0 h 1385"/>
                <a:gd name="T2" fmla="*/ 76 w 411"/>
                <a:gd name="T3" fmla="*/ 0 h 1385"/>
                <a:gd name="T4" fmla="*/ 0 w 411"/>
                <a:gd name="T5" fmla="*/ 10 h 1385"/>
                <a:gd name="T6" fmla="*/ 52 w 411"/>
                <a:gd name="T7" fmla="*/ 46 h 1385"/>
                <a:gd name="T8" fmla="*/ 98 w 411"/>
                <a:gd name="T9" fmla="*/ 159 h 1385"/>
                <a:gd name="T10" fmla="*/ 98 w 411"/>
                <a:gd name="T11" fmla="*/ 798 h 1385"/>
                <a:gd name="T12" fmla="*/ 117 w 411"/>
                <a:gd name="T13" fmla="*/ 818 h 1385"/>
                <a:gd name="T14" fmla="*/ 159 w 411"/>
                <a:gd name="T15" fmla="*/ 818 h 1385"/>
                <a:gd name="T16" fmla="*/ 233 w 411"/>
                <a:gd name="T17" fmla="*/ 847 h 1385"/>
                <a:gd name="T18" fmla="*/ 263 w 411"/>
                <a:gd name="T19" fmla="*/ 921 h 1385"/>
                <a:gd name="T20" fmla="*/ 233 w 411"/>
                <a:gd name="T21" fmla="*/ 995 h 1385"/>
                <a:gd name="T22" fmla="*/ 159 w 411"/>
                <a:gd name="T23" fmla="*/ 1026 h 1385"/>
                <a:gd name="T24" fmla="*/ 117 w 411"/>
                <a:gd name="T25" fmla="*/ 1026 h 1385"/>
                <a:gd name="T26" fmla="*/ 98 w 411"/>
                <a:gd name="T27" fmla="*/ 1043 h 1385"/>
                <a:gd name="T28" fmla="*/ 98 w 411"/>
                <a:gd name="T29" fmla="*/ 1257 h 1385"/>
                <a:gd name="T30" fmla="*/ 61 w 411"/>
                <a:gd name="T31" fmla="*/ 1348 h 1385"/>
                <a:gd name="T32" fmla="*/ 44 w 411"/>
                <a:gd name="T33" fmla="*/ 1362 h 1385"/>
                <a:gd name="T34" fmla="*/ 118 w 411"/>
                <a:gd name="T35" fmla="*/ 1385 h 1385"/>
                <a:gd name="T36" fmla="*/ 209 w 411"/>
                <a:gd name="T37" fmla="*/ 1348 h 1385"/>
                <a:gd name="T38" fmla="*/ 246 w 411"/>
                <a:gd name="T39" fmla="*/ 1257 h 1385"/>
                <a:gd name="T40" fmla="*/ 246 w 411"/>
                <a:gd name="T41" fmla="*/ 1043 h 1385"/>
                <a:gd name="T42" fmla="*/ 249 w 411"/>
                <a:gd name="T43" fmla="*/ 1032 h 1385"/>
                <a:gd name="T44" fmla="*/ 265 w 411"/>
                <a:gd name="T45" fmla="*/ 1025 h 1385"/>
                <a:gd name="T46" fmla="*/ 307 w 411"/>
                <a:gd name="T47" fmla="*/ 1025 h 1385"/>
                <a:gd name="T48" fmla="*/ 381 w 411"/>
                <a:gd name="T49" fmla="*/ 995 h 1385"/>
                <a:gd name="T50" fmla="*/ 411 w 411"/>
                <a:gd name="T51" fmla="*/ 921 h 1385"/>
                <a:gd name="T52" fmla="*/ 381 w 411"/>
                <a:gd name="T53" fmla="*/ 847 h 1385"/>
                <a:gd name="T54" fmla="*/ 307 w 411"/>
                <a:gd name="T55" fmla="*/ 818 h 1385"/>
                <a:gd name="T56" fmla="*/ 265 w 411"/>
                <a:gd name="T57" fmla="*/ 818 h 1385"/>
                <a:gd name="T58" fmla="*/ 246 w 411"/>
                <a:gd name="T59" fmla="*/ 798 h 1385"/>
                <a:gd name="T60" fmla="*/ 246 w 411"/>
                <a:gd name="T61" fmla="*/ 159 h 1385"/>
                <a:gd name="T62" fmla="*/ 234 w 411"/>
                <a:gd name="T63" fmla="*/ 95 h 1385"/>
                <a:gd name="T64" fmla="*/ 200 w 411"/>
                <a:gd name="T65" fmla="*/ 46 h 1385"/>
                <a:gd name="T66" fmla="*/ 87 w 411"/>
                <a:gd name="T67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1" h="1385">
                  <a:moveTo>
                    <a:pt x="87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0" y="0"/>
                    <a:pt x="25" y="3"/>
                    <a:pt x="0" y="10"/>
                  </a:cubicBezTo>
                  <a:cubicBezTo>
                    <a:pt x="19" y="18"/>
                    <a:pt x="36" y="30"/>
                    <a:pt x="52" y="46"/>
                  </a:cubicBezTo>
                  <a:cubicBezTo>
                    <a:pt x="83" y="77"/>
                    <a:pt x="98" y="115"/>
                    <a:pt x="98" y="159"/>
                  </a:cubicBezTo>
                  <a:cubicBezTo>
                    <a:pt x="98" y="798"/>
                    <a:pt x="98" y="798"/>
                    <a:pt x="98" y="798"/>
                  </a:cubicBezTo>
                  <a:cubicBezTo>
                    <a:pt x="98" y="811"/>
                    <a:pt x="104" y="818"/>
                    <a:pt x="117" y="818"/>
                  </a:cubicBezTo>
                  <a:cubicBezTo>
                    <a:pt x="159" y="818"/>
                    <a:pt x="159" y="818"/>
                    <a:pt x="159" y="818"/>
                  </a:cubicBezTo>
                  <a:cubicBezTo>
                    <a:pt x="188" y="818"/>
                    <a:pt x="213" y="827"/>
                    <a:pt x="233" y="847"/>
                  </a:cubicBezTo>
                  <a:cubicBezTo>
                    <a:pt x="253" y="868"/>
                    <a:pt x="263" y="892"/>
                    <a:pt x="263" y="921"/>
                  </a:cubicBezTo>
                  <a:cubicBezTo>
                    <a:pt x="263" y="950"/>
                    <a:pt x="253" y="975"/>
                    <a:pt x="233" y="995"/>
                  </a:cubicBezTo>
                  <a:cubicBezTo>
                    <a:pt x="213" y="1016"/>
                    <a:pt x="188" y="1026"/>
                    <a:pt x="159" y="1026"/>
                  </a:cubicBezTo>
                  <a:cubicBezTo>
                    <a:pt x="117" y="1026"/>
                    <a:pt x="117" y="1026"/>
                    <a:pt x="117" y="1026"/>
                  </a:cubicBezTo>
                  <a:cubicBezTo>
                    <a:pt x="104" y="1026"/>
                    <a:pt x="98" y="1031"/>
                    <a:pt x="98" y="1043"/>
                  </a:cubicBezTo>
                  <a:cubicBezTo>
                    <a:pt x="98" y="1257"/>
                    <a:pt x="98" y="1257"/>
                    <a:pt x="98" y="1257"/>
                  </a:cubicBezTo>
                  <a:cubicBezTo>
                    <a:pt x="98" y="1292"/>
                    <a:pt x="86" y="1323"/>
                    <a:pt x="61" y="1348"/>
                  </a:cubicBezTo>
                  <a:cubicBezTo>
                    <a:pt x="55" y="1353"/>
                    <a:pt x="50" y="1357"/>
                    <a:pt x="44" y="1362"/>
                  </a:cubicBezTo>
                  <a:cubicBezTo>
                    <a:pt x="66" y="1377"/>
                    <a:pt x="90" y="1385"/>
                    <a:pt x="118" y="1385"/>
                  </a:cubicBezTo>
                  <a:cubicBezTo>
                    <a:pt x="154" y="1385"/>
                    <a:pt x="184" y="1373"/>
                    <a:pt x="209" y="1348"/>
                  </a:cubicBezTo>
                  <a:cubicBezTo>
                    <a:pt x="234" y="1323"/>
                    <a:pt x="246" y="1292"/>
                    <a:pt x="246" y="1257"/>
                  </a:cubicBezTo>
                  <a:cubicBezTo>
                    <a:pt x="246" y="1043"/>
                    <a:pt x="246" y="1043"/>
                    <a:pt x="246" y="1043"/>
                  </a:cubicBezTo>
                  <a:cubicBezTo>
                    <a:pt x="246" y="1038"/>
                    <a:pt x="247" y="1035"/>
                    <a:pt x="249" y="1032"/>
                  </a:cubicBezTo>
                  <a:cubicBezTo>
                    <a:pt x="252" y="1027"/>
                    <a:pt x="257" y="1025"/>
                    <a:pt x="265" y="1025"/>
                  </a:cubicBezTo>
                  <a:cubicBezTo>
                    <a:pt x="307" y="1025"/>
                    <a:pt x="307" y="1025"/>
                    <a:pt x="307" y="1025"/>
                  </a:cubicBezTo>
                  <a:cubicBezTo>
                    <a:pt x="336" y="1025"/>
                    <a:pt x="361" y="1015"/>
                    <a:pt x="381" y="995"/>
                  </a:cubicBezTo>
                  <a:cubicBezTo>
                    <a:pt x="401" y="975"/>
                    <a:pt x="411" y="950"/>
                    <a:pt x="411" y="921"/>
                  </a:cubicBezTo>
                  <a:cubicBezTo>
                    <a:pt x="411" y="892"/>
                    <a:pt x="401" y="867"/>
                    <a:pt x="381" y="847"/>
                  </a:cubicBezTo>
                  <a:cubicBezTo>
                    <a:pt x="361" y="827"/>
                    <a:pt x="336" y="818"/>
                    <a:pt x="307" y="818"/>
                  </a:cubicBezTo>
                  <a:cubicBezTo>
                    <a:pt x="265" y="818"/>
                    <a:pt x="265" y="818"/>
                    <a:pt x="265" y="818"/>
                  </a:cubicBezTo>
                  <a:cubicBezTo>
                    <a:pt x="252" y="818"/>
                    <a:pt x="246" y="811"/>
                    <a:pt x="246" y="798"/>
                  </a:cubicBezTo>
                  <a:cubicBezTo>
                    <a:pt x="246" y="159"/>
                    <a:pt x="246" y="159"/>
                    <a:pt x="246" y="159"/>
                  </a:cubicBezTo>
                  <a:cubicBezTo>
                    <a:pt x="246" y="136"/>
                    <a:pt x="242" y="115"/>
                    <a:pt x="234" y="95"/>
                  </a:cubicBezTo>
                  <a:cubicBezTo>
                    <a:pt x="226" y="77"/>
                    <a:pt x="215" y="61"/>
                    <a:pt x="200" y="46"/>
                  </a:cubicBezTo>
                  <a:cubicBezTo>
                    <a:pt x="169" y="15"/>
                    <a:pt x="131" y="0"/>
                    <a:pt x="87" y="0"/>
                  </a:cubicBezTo>
                </a:path>
              </a:pathLst>
            </a:custGeom>
            <a:solidFill>
              <a:srgbClr val="C00000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7" name="Freeform 9">
              <a:extLst>
                <a:ext uri="{FF2B5EF4-FFF2-40B4-BE49-F238E27FC236}">
                  <a16:creationId xmlns:a16="http://schemas.microsoft.com/office/drawing/2014/main" id="{11CB29FE-B1FD-4512-AAA8-7F55FC26A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3788" y="1892301"/>
              <a:ext cx="2274888" cy="3076575"/>
            </a:xfrm>
            <a:custGeom>
              <a:avLst/>
              <a:gdLst>
                <a:gd name="T0" fmla="*/ 632 w 1049"/>
                <a:gd name="T1" fmla="*/ 1382 h 1425"/>
                <a:gd name="T2" fmla="*/ 588 w 1049"/>
                <a:gd name="T3" fmla="*/ 1121 h 1425"/>
                <a:gd name="T4" fmla="*/ 628 w 1049"/>
                <a:gd name="T5" fmla="*/ 1121 h 1425"/>
                <a:gd name="T6" fmla="*/ 660 w 1049"/>
                <a:gd name="T7" fmla="*/ 1353 h 1425"/>
                <a:gd name="T8" fmla="*/ 813 w 1049"/>
                <a:gd name="T9" fmla="*/ 1353 h 1425"/>
                <a:gd name="T10" fmla="*/ 844 w 1049"/>
                <a:gd name="T11" fmla="*/ 1063 h 1425"/>
                <a:gd name="T12" fmla="*/ 925 w 1049"/>
                <a:gd name="T13" fmla="*/ 1025 h 1425"/>
                <a:gd name="T14" fmla="*/ 1009 w 1049"/>
                <a:gd name="T15" fmla="*/ 941 h 1425"/>
                <a:gd name="T16" fmla="*/ 925 w 1049"/>
                <a:gd name="T17" fmla="*/ 857 h 1425"/>
                <a:gd name="T18" fmla="*/ 844 w 1049"/>
                <a:gd name="T19" fmla="*/ 818 h 1425"/>
                <a:gd name="T20" fmla="*/ 864 w 1049"/>
                <a:gd name="T21" fmla="*/ 499 h 1425"/>
                <a:gd name="T22" fmla="*/ 884 w 1049"/>
                <a:gd name="T23" fmla="*/ 817 h 1425"/>
                <a:gd name="T24" fmla="*/ 1013 w 1049"/>
                <a:gd name="T25" fmla="*/ 853 h 1425"/>
                <a:gd name="T26" fmla="*/ 1013 w 1049"/>
                <a:gd name="T27" fmla="*/ 1029 h 1425"/>
                <a:gd name="T28" fmla="*/ 884 w 1049"/>
                <a:gd name="T29" fmla="*/ 1065 h 1425"/>
                <a:gd name="T30" fmla="*/ 841 w 1049"/>
                <a:gd name="T31" fmla="*/ 1382 h 1425"/>
                <a:gd name="T32" fmla="*/ 881 w 1049"/>
                <a:gd name="T33" fmla="*/ 1065 h 1425"/>
                <a:gd name="T34" fmla="*/ 884 w 1049"/>
                <a:gd name="T35" fmla="*/ 1062 h 1425"/>
                <a:gd name="T36" fmla="*/ 884 w 1049"/>
                <a:gd name="T37" fmla="*/ 820 h 1425"/>
                <a:gd name="T38" fmla="*/ 527 w 1049"/>
                <a:gd name="T39" fmla="*/ 1065 h 1425"/>
                <a:gd name="T40" fmla="*/ 32 w 1049"/>
                <a:gd name="T41" fmla="*/ 1032 h 1425"/>
                <a:gd name="T42" fmla="*/ 50 w 1049"/>
                <a:gd name="T43" fmla="*/ 768 h 1425"/>
                <a:gd name="T44" fmla="*/ 255 w 1049"/>
                <a:gd name="T45" fmla="*/ 474 h 1425"/>
                <a:gd name="T46" fmla="*/ 84 w 1049"/>
                <a:gd name="T47" fmla="*/ 789 h 1425"/>
                <a:gd name="T48" fmla="*/ 61 w 1049"/>
                <a:gd name="T49" fmla="*/ 1004 h 1425"/>
                <a:gd name="T50" fmla="*/ 527 w 1049"/>
                <a:gd name="T51" fmla="*/ 1025 h 1425"/>
                <a:gd name="T52" fmla="*/ 527 w 1049"/>
                <a:gd name="T53" fmla="*/ 1065 h 1425"/>
                <a:gd name="T54" fmla="*/ 305 w 1049"/>
                <a:gd name="T55" fmla="*/ 857 h 1425"/>
                <a:gd name="T56" fmla="*/ 277 w 1049"/>
                <a:gd name="T57" fmla="*/ 814 h 1425"/>
                <a:gd name="T58" fmla="*/ 485 w 1049"/>
                <a:gd name="T59" fmla="*/ 481 h 1425"/>
                <a:gd name="T60" fmla="*/ 592 w 1049"/>
                <a:gd name="T61" fmla="*/ 261 h 1425"/>
                <a:gd name="T62" fmla="*/ 639 w 1049"/>
                <a:gd name="T63" fmla="*/ 270 h 1425"/>
                <a:gd name="T64" fmla="*/ 632 w 1049"/>
                <a:gd name="T65" fmla="*/ 427 h 1425"/>
                <a:gd name="T66" fmla="*/ 593 w 1049"/>
                <a:gd name="T67" fmla="*/ 425 h 1425"/>
                <a:gd name="T68" fmla="*/ 520 w 1049"/>
                <a:gd name="T69" fmla="*/ 501 h 1425"/>
                <a:gd name="T70" fmla="*/ 322 w 1049"/>
                <a:gd name="T71" fmla="*/ 817 h 1425"/>
                <a:gd name="T72" fmla="*/ 588 w 1049"/>
                <a:gd name="T73" fmla="*/ 734 h 1425"/>
                <a:gd name="T74" fmla="*/ 628 w 1049"/>
                <a:gd name="T75" fmla="*/ 734 h 1425"/>
                <a:gd name="T76" fmla="*/ 590 w 1049"/>
                <a:gd name="T77" fmla="*/ 857 h 1425"/>
                <a:gd name="T78" fmla="*/ 588 w 1049"/>
                <a:gd name="T79" fmla="*/ 603 h 1425"/>
                <a:gd name="T80" fmla="*/ 590 w 1049"/>
                <a:gd name="T81" fmla="*/ 490 h 1425"/>
                <a:gd name="T82" fmla="*/ 630 w 1049"/>
                <a:gd name="T83" fmla="*/ 492 h 1425"/>
                <a:gd name="T84" fmla="*/ 628 w 1049"/>
                <a:gd name="T85" fmla="*/ 603 h 1425"/>
                <a:gd name="T86" fmla="*/ 864 w 1049"/>
                <a:gd name="T87" fmla="*/ 479 h 1425"/>
                <a:gd name="T88" fmla="*/ 844 w 1049"/>
                <a:gd name="T89" fmla="*/ 406 h 1425"/>
                <a:gd name="T90" fmla="*/ 884 w 1049"/>
                <a:gd name="T91" fmla="*/ 406 h 1425"/>
                <a:gd name="T92" fmla="*/ 864 w 1049"/>
                <a:gd name="T93" fmla="*/ 479 h 1425"/>
                <a:gd name="T94" fmla="*/ 266 w 1049"/>
                <a:gd name="T95" fmla="*/ 456 h 1425"/>
                <a:gd name="T96" fmla="*/ 434 w 1049"/>
                <a:gd name="T97" fmla="*/ 144 h 1425"/>
                <a:gd name="T98" fmla="*/ 694 w 1049"/>
                <a:gd name="T99" fmla="*/ 0 h 1425"/>
                <a:gd name="T100" fmla="*/ 832 w 1049"/>
                <a:gd name="T101" fmla="*/ 52 h 1425"/>
                <a:gd name="T102" fmla="*/ 884 w 1049"/>
                <a:gd name="T103" fmla="*/ 337 h 1425"/>
                <a:gd name="T104" fmla="*/ 844 w 1049"/>
                <a:gd name="T105" fmla="*/ 337 h 1425"/>
                <a:gd name="T106" fmla="*/ 804 w 1049"/>
                <a:gd name="T107" fmla="*/ 80 h 1425"/>
                <a:gd name="T108" fmla="*/ 694 w 1049"/>
                <a:gd name="T109" fmla="*/ 40 h 1425"/>
                <a:gd name="T110" fmla="*/ 468 w 1049"/>
                <a:gd name="T111" fmla="*/ 166 h 1425"/>
                <a:gd name="T112" fmla="*/ 276 w 1049"/>
                <a:gd name="T113" fmla="*/ 459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9" h="1425">
                  <a:moveTo>
                    <a:pt x="736" y="1425"/>
                  </a:moveTo>
                  <a:cubicBezTo>
                    <a:pt x="696" y="1425"/>
                    <a:pt x="660" y="1410"/>
                    <a:pt x="632" y="1382"/>
                  </a:cubicBezTo>
                  <a:cubicBezTo>
                    <a:pt x="603" y="1353"/>
                    <a:pt x="588" y="1318"/>
                    <a:pt x="588" y="1277"/>
                  </a:cubicBezTo>
                  <a:cubicBezTo>
                    <a:pt x="588" y="1121"/>
                    <a:pt x="588" y="1121"/>
                    <a:pt x="588" y="1121"/>
                  </a:cubicBezTo>
                  <a:cubicBezTo>
                    <a:pt x="588" y="1110"/>
                    <a:pt x="597" y="1101"/>
                    <a:pt x="608" y="1101"/>
                  </a:cubicBezTo>
                  <a:cubicBezTo>
                    <a:pt x="619" y="1101"/>
                    <a:pt x="628" y="1110"/>
                    <a:pt x="628" y="1121"/>
                  </a:cubicBezTo>
                  <a:cubicBezTo>
                    <a:pt x="628" y="1277"/>
                    <a:pt x="628" y="1277"/>
                    <a:pt x="628" y="1277"/>
                  </a:cubicBezTo>
                  <a:cubicBezTo>
                    <a:pt x="628" y="1307"/>
                    <a:pt x="639" y="1332"/>
                    <a:pt x="660" y="1353"/>
                  </a:cubicBezTo>
                  <a:cubicBezTo>
                    <a:pt x="681" y="1375"/>
                    <a:pt x="706" y="1385"/>
                    <a:pt x="736" y="1385"/>
                  </a:cubicBezTo>
                  <a:cubicBezTo>
                    <a:pt x="766" y="1385"/>
                    <a:pt x="791" y="1375"/>
                    <a:pt x="813" y="1353"/>
                  </a:cubicBezTo>
                  <a:cubicBezTo>
                    <a:pt x="834" y="1332"/>
                    <a:pt x="844" y="1307"/>
                    <a:pt x="844" y="1277"/>
                  </a:cubicBezTo>
                  <a:cubicBezTo>
                    <a:pt x="844" y="1063"/>
                    <a:pt x="844" y="1063"/>
                    <a:pt x="844" y="1063"/>
                  </a:cubicBezTo>
                  <a:cubicBezTo>
                    <a:pt x="844" y="1040"/>
                    <a:pt x="859" y="1025"/>
                    <a:pt x="883" y="1025"/>
                  </a:cubicBezTo>
                  <a:cubicBezTo>
                    <a:pt x="925" y="1025"/>
                    <a:pt x="925" y="1025"/>
                    <a:pt x="925" y="1025"/>
                  </a:cubicBezTo>
                  <a:cubicBezTo>
                    <a:pt x="949" y="1025"/>
                    <a:pt x="968" y="1017"/>
                    <a:pt x="984" y="1001"/>
                  </a:cubicBezTo>
                  <a:cubicBezTo>
                    <a:pt x="1001" y="984"/>
                    <a:pt x="1009" y="965"/>
                    <a:pt x="1009" y="941"/>
                  </a:cubicBezTo>
                  <a:cubicBezTo>
                    <a:pt x="1009" y="917"/>
                    <a:pt x="1001" y="897"/>
                    <a:pt x="984" y="881"/>
                  </a:cubicBezTo>
                  <a:cubicBezTo>
                    <a:pt x="968" y="865"/>
                    <a:pt x="949" y="857"/>
                    <a:pt x="925" y="857"/>
                  </a:cubicBezTo>
                  <a:cubicBezTo>
                    <a:pt x="883" y="857"/>
                    <a:pt x="883" y="857"/>
                    <a:pt x="883" y="857"/>
                  </a:cubicBezTo>
                  <a:cubicBezTo>
                    <a:pt x="859" y="857"/>
                    <a:pt x="844" y="842"/>
                    <a:pt x="844" y="818"/>
                  </a:cubicBezTo>
                  <a:cubicBezTo>
                    <a:pt x="844" y="519"/>
                    <a:pt x="844" y="519"/>
                    <a:pt x="844" y="519"/>
                  </a:cubicBezTo>
                  <a:cubicBezTo>
                    <a:pt x="844" y="508"/>
                    <a:pt x="853" y="499"/>
                    <a:pt x="864" y="499"/>
                  </a:cubicBezTo>
                  <a:cubicBezTo>
                    <a:pt x="875" y="499"/>
                    <a:pt x="884" y="508"/>
                    <a:pt x="884" y="519"/>
                  </a:cubicBezTo>
                  <a:cubicBezTo>
                    <a:pt x="884" y="817"/>
                    <a:pt x="884" y="817"/>
                    <a:pt x="884" y="817"/>
                  </a:cubicBezTo>
                  <a:cubicBezTo>
                    <a:pt x="925" y="817"/>
                    <a:pt x="925" y="817"/>
                    <a:pt x="925" y="817"/>
                  </a:cubicBezTo>
                  <a:cubicBezTo>
                    <a:pt x="959" y="817"/>
                    <a:pt x="989" y="829"/>
                    <a:pt x="1013" y="853"/>
                  </a:cubicBezTo>
                  <a:cubicBezTo>
                    <a:pt x="1037" y="877"/>
                    <a:pt x="1049" y="906"/>
                    <a:pt x="1049" y="941"/>
                  </a:cubicBezTo>
                  <a:cubicBezTo>
                    <a:pt x="1049" y="975"/>
                    <a:pt x="1037" y="1005"/>
                    <a:pt x="1013" y="1029"/>
                  </a:cubicBezTo>
                  <a:cubicBezTo>
                    <a:pt x="989" y="1053"/>
                    <a:pt x="959" y="1065"/>
                    <a:pt x="925" y="1065"/>
                  </a:cubicBezTo>
                  <a:cubicBezTo>
                    <a:pt x="884" y="1065"/>
                    <a:pt x="884" y="1065"/>
                    <a:pt x="884" y="1065"/>
                  </a:cubicBezTo>
                  <a:cubicBezTo>
                    <a:pt x="884" y="1277"/>
                    <a:pt x="884" y="1277"/>
                    <a:pt x="884" y="1277"/>
                  </a:cubicBezTo>
                  <a:cubicBezTo>
                    <a:pt x="884" y="1318"/>
                    <a:pt x="870" y="1353"/>
                    <a:pt x="841" y="1382"/>
                  </a:cubicBezTo>
                  <a:cubicBezTo>
                    <a:pt x="812" y="1410"/>
                    <a:pt x="777" y="1425"/>
                    <a:pt x="736" y="1425"/>
                  </a:cubicBezTo>
                  <a:close/>
                  <a:moveTo>
                    <a:pt x="881" y="1065"/>
                  </a:moveTo>
                  <a:cubicBezTo>
                    <a:pt x="881" y="1065"/>
                    <a:pt x="881" y="1065"/>
                    <a:pt x="881" y="1065"/>
                  </a:cubicBezTo>
                  <a:moveTo>
                    <a:pt x="884" y="1062"/>
                  </a:moveTo>
                  <a:cubicBezTo>
                    <a:pt x="884" y="1062"/>
                    <a:pt x="884" y="1062"/>
                    <a:pt x="884" y="1062"/>
                  </a:cubicBezTo>
                  <a:moveTo>
                    <a:pt x="884" y="820"/>
                  </a:moveTo>
                  <a:cubicBezTo>
                    <a:pt x="884" y="820"/>
                    <a:pt x="884" y="820"/>
                    <a:pt x="884" y="820"/>
                  </a:cubicBezTo>
                  <a:close/>
                  <a:moveTo>
                    <a:pt x="527" y="1065"/>
                  </a:moveTo>
                  <a:cubicBezTo>
                    <a:pt x="113" y="1065"/>
                    <a:pt x="113" y="1065"/>
                    <a:pt x="113" y="1065"/>
                  </a:cubicBezTo>
                  <a:cubicBezTo>
                    <a:pt x="81" y="1065"/>
                    <a:pt x="54" y="1054"/>
                    <a:pt x="32" y="1032"/>
                  </a:cubicBezTo>
                  <a:cubicBezTo>
                    <a:pt x="11" y="1009"/>
                    <a:pt x="0" y="983"/>
                    <a:pt x="0" y="952"/>
                  </a:cubicBezTo>
                  <a:cubicBezTo>
                    <a:pt x="0" y="886"/>
                    <a:pt x="17" y="824"/>
                    <a:pt x="50" y="768"/>
                  </a:cubicBezTo>
                  <a:cubicBezTo>
                    <a:pt x="227" y="480"/>
                    <a:pt x="227" y="480"/>
                    <a:pt x="227" y="480"/>
                  </a:cubicBezTo>
                  <a:cubicBezTo>
                    <a:pt x="233" y="471"/>
                    <a:pt x="245" y="468"/>
                    <a:pt x="255" y="474"/>
                  </a:cubicBezTo>
                  <a:cubicBezTo>
                    <a:pt x="264" y="480"/>
                    <a:pt x="267" y="492"/>
                    <a:pt x="261" y="501"/>
                  </a:cubicBezTo>
                  <a:cubicBezTo>
                    <a:pt x="84" y="789"/>
                    <a:pt x="84" y="789"/>
                    <a:pt x="84" y="789"/>
                  </a:cubicBezTo>
                  <a:cubicBezTo>
                    <a:pt x="55" y="839"/>
                    <a:pt x="40" y="894"/>
                    <a:pt x="40" y="952"/>
                  </a:cubicBezTo>
                  <a:cubicBezTo>
                    <a:pt x="40" y="972"/>
                    <a:pt x="47" y="989"/>
                    <a:pt x="61" y="1004"/>
                  </a:cubicBezTo>
                  <a:cubicBezTo>
                    <a:pt x="75" y="1018"/>
                    <a:pt x="92" y="1025"/>
                    <a:pt x="113" y="1025"/>
                  </a:cubicBezTo>
                  <a:cubicBezTo>
                    <a:pt x="527" y="1025"/>
                    <a:pt x="527" y="1025"/>
                    <a:pt x="527" y="1025"/>
                  </a:cubicBezTo>
                  <a:cubicBezTo>
                    <a:pt x="538" y="1025"/>
                    <a:pt x="547" y="1034"/>
                    <a:pt x="547" y="1045"/>
                  </a:cubicBezTo>
                  <a:cubicBezTo>
                    <a:pt x="547" y="1056"/>
                    <a:pt x="538" y="1065"/>
                    <a:pt x="527" y="1065"/>
                  </a:cubicBezTo>
                  <a:close/>
                  <a:moveTo>
                    <a:pt x="590" y="857"/>
                  </a:moveTo>
                  <a:cubicBezTo>
                    <a:pt x="305" y="857"/>
                    <a:pt x="305" y="857"/>
                    <a:pt x="305" y="857"/>
                  </a:cubicBezTo>
                  <a:cubicBezTo>
                    <a:pt x="294" y="857"/>
                    <a:pt x="284" y="850"/>
                    <a:pt x="279" y="840"/>
                  </a:cubicBezTo>
                  <a:cubicBezTo>
                    <a:pt x="275" y="832"/>
                    <a:pt x="274" y="823"/>
                    <a:pt x="277" y="814"/>
                  </a:cubicBezTo>
                  <a:cubicBezTo>
                    <a:pt x="278" y="812"/>
                    <a:pt x="278" y="812"/>
                    <a:pt x="278" y="812"/>
                  </a:cubicBezTo>
                  <a:cubicBezTo>
                    <a:pt x="485" y="481"/>
                    <a:pt x="485" y="481"/>
                    <a:pt x="485" y="481"/>
                  </a:cubicBezTo>
                  <a:cubicBezTo>
                    <a:pt x="521" y="413"/>
                    <a:pt x="557" y="339"/>
                    <a:pt x="592" y="262"/>
                  </a:cubicBezTo>
                  <a:cubicBezTo>
                    <a:pt x="592" y="261"/>
                    <a:pt x="592" y="261"/>
                    <a:pt x="592" y="261"/>
                  </a:cubicBezTo>
                  <a:cubicBezTo>
                    <a:pt x="597" y="252"/>
                    <a:pt x="606" y="246"/>
                    <a:pt x="616" y="246"/>
                  </a:cubicBezTo>
                  <a:cubicBezTo>
                    <a:pt x="629" y="246"/>
                    <a:pt x="639" y="257"/>
                    <a:pt x="639" y="270"/>
                  </a:cubicBezTo>
                  <a:cubicBezTo>
                    <a:pt x="639" y="271"/>
                    <a:pt x="639" y="271"/>
                    <a:pt x="639" y="271"/>
                  </a:cubicBezTo>
                  <a:cubicBezTo>
                    <a:pt x="637" y="332"/>
                    <a:pt x="634" y="385"/>
                    <a:pt x="632" y="427"/>
                  </a:cubicBezTo>
                  <a:cubicBezTo>
                    <a:pt x="632" y="438"/>
                    <a:pt x="623" y="447"/>
                    <a:pt x="612" y="446"/>
                  </a:cubicBezTo>
                  <a:cubicBezTo>
                    <a:pt x="601" y="446"/>
                    <a:pt x="592" y="436"/>
                    <a:pt x="593" y="425"/>
                  </a:cubicBezTo>
                  <a:cubicBezTo>
                    <a:pt x="593" y="403"/>
                    <a:pt x="595" y="377"/>
                    <a:pt x="596" y="349"/>
                  </a:cubicBezTo>
                  <a:cubicBezTo>
                    <a:pt x="571" y="402"/>
                    <a:pt x="545" y="452"/>
                    <a:pt x="520" y="501"/>
                  </a:cubicBezTo>
                  <a:cubicBezTo>
                    <a:pt x="519" y="502"/>
                    <a:pt x="519" y="502"/>
                    <a:pt x="519" y="502"/>
                  </a:cubicBezTo>
                  <a:cubicBezTo>
                    <a:pt x="322" y="817"/>
                    <a:pt x="322" y="817"/>
                    <a:pt x="322" y="817"/>
                  </a:cubicBezTo>
                  <a:cubicBezTo>
                    <a:pt x="588" y="817"/>
                    <a:pt x="588" y="817"/>
                    <a:pt x="588" y="817"/>
                  </a:cubicBezTo>
                  <a:cubicBezTo>
                    <a:pt x="588" y="734"/>
                    <a:pt x="588" y="734"/>
                    <a:pt x="588" y="734"/>
                  </a:cubicBezTo>
                  <a:cubicBezTo>
                    <a:pt x="588" y="723"/>
                    <a:pt x="597" y="714"/>
                    <a:pt x="608" y="714"/>
                  </a:cubicBezTo>
                  <a:cubicBezTo>
                    <a:pt x="619" y="714"/>
                    <a:pt x="628" y="723"/>
                    <a:pt x="628" y="734"/>
                  </a:cubicBezTo>
                  <a:cubicBezTo>
                    <a:pt x="628" y="818"/>
                    <a:pt x="628" y="818"/>
                    <a:pt x="628" y="818"/>
                  </a:cubicBezTo>
                  <a:cubicBezTo>
                    <a:pt x="628" y="842"/>
                    <a:pt x="613" y="857"/>
                    <a:pt x="590" y="857"/>
                  </a:cubicBezTo>
                  <a:close/>
                  <a:moveTo>
                    <a:pt x="608" y="623"/>
                  </a:moveTo>
                  <a:cubicBezTo>
                    <a:pt x="597" y="623"/>
                    <a:pt x="588" y="614"/>
                    <a:pt x="588" y="603"/>
                  </a:cubicBezTo>
                  <a:cubicBezTo>
                    <a:pt x="588" y="553"/>
                    <a:pt x="588" y="553"/>
                    <a:pt x="588" y="553"/>
                  </a:cubicBezTo>
                  <a:cubicBezTo>
                    <a:pt x="588" y="541"/>
                    <a:pt x="589" y="520"/>
                    <a:pt x="590" y="490"/>
                  </a:cubicBezTo>
                  <a:cubicBezTo>
                    <a:pt x="590" y="479"/>
                    <a:pt x="600" y="471"/>
                    <a:pt x="611" y="471"/>
                  </a:cubicBezTo>
                  <a:cubicBezTo>
                    <a:pt x="622" y="471"/>
                    <a:pt x="630" y="481"/>
                    <a:pt x="630" y="492"/>
                  </a:cubicBezTo>
                  <a:cubicBezTo>
                    <a:pt x="629" y="521"/>
                    <a:pt x="628" y="542"/>
                    <a:pt x="628" y="553"/>
                  </a:cubicBezTo>
                  <a:cubicBezTo>
                    <a:pt x="628" y="603"/>
                    <a:pt x="628" y="603"/>
                    <a:pt x="628" y="603"/>
                  </a:cubicBezTo>
                  <a:cubicBezTo>
                    <a:pt x="628" y="614"/>
                    <a:pt x="619" y="623"/>
                    <a:pt x="608" y="623"/>
                  </a:cubicBezTo>
                  <a:close/>
                  <a:moveTo>
                    <a:pt x="864" y="479"/>
                  </a:moveTo>
                  <a:cubicBezTo>
                    <a:pt x="853" y="479"/>
                    <a:pt x="844" y="470"/>
                    <a:pt x="844" y="459"/>
                  </a:cubicBezTo>
                  <a:cubicBezTo>
                    <a:pt x="844" y="406"/>
                    <a:pt x="844" y="406"/>
                    <a:pt x="844" y="406"/>
                  </a:cubicBezTo>
                  <a:cubicBezTo>
                    <a:pt x="844" y="395"/>
                    <a:pt x="853" y="386"/>
                    <a:pt x="864" y="386"/>
                  </a:cubicBezTo>
                  <a:cubicBezTo>
                    <a:pt x="875" y="386"/>
                    <a:pt x="884" y="395"/>
                    <a:pt x="884" y="406"/>
                  </a:cubicBezTo>
                  <a:cubicBezTo>
                    <a:pt x="884" y="459"/>
                    <a:pt x="884" y="459"/>
                    <a:pt x="884" y="459"/>
                  </a:cubicBezTo>
                  <a:cubicBezTo>
                    <a:pt x="884" y="470"/>
                    <a:pt x="875" y="479"/>
                    <a:pt x="864" y="479"/>
                  </a:cubicBezTo>
                  <a:close/>
                  <a:moveTo>
                    <a:pt x="276" y="459"/>
                  </a:moveTo>
                  <a:cubicBezTo>
                    <a:pt x="273" y="459"/>
                    <a:pt x="269" y="458"/>
                    <a:pt x="266" y="456"/>
                  </a:cubicBezTo>
                  <a:cubicBezTo>
                    <a:pt x="257" y="450"/>
                    <a:pt x="254" y="438"/>
                    <a:pt x="259" y="428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63" y="100"/>
                    <a:pt x="501" y="65"/>
                    <a:pt x="547" y="39"/>
                  </a:cubicBezTo>
                  <a:cubicBezTo>
                    <a:pt x="593" y="13"/>
                    <a:pt x="642" y="0"/>
                    <a:pt x="69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54" y="0"/>
                    <a:pt x="797" y="17"/>
                    <a:pt x="832" y="52"/>
                  </a:cubicBezTo>
                  <a:cubicBezTo>
                    <a:pt x="867" y="87"/>
                    <a:pt x="884" y="130"/>
                    <a:pt x="884" y="179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84" y="348"/>
                    <a:pt x="875" y="357"/>
                    <a:pt x="864" y="357"/>
                  </a:cubicBezTo>
                  <a:cubicBezTo>
                    <a:pt x="853" y="357"/>
                    <a:pt x="844" y="348"/>
                    <a:pt x="844" y="337"/>
                  </a:cubicBezTo>
                  <a:cubicBezTo>
                    <a:pt x="844" y="179"/>
                    <a:pt x="844" y="179"/>
                    <a:pt x="844" y="179"/>
                  </a:cubicBezTo>
                  <a:cubicBezTo>
                    <a:pt x="844" y="140"/>
                    <a:pt x="831" y="108"/>
                    <a:pt x="804" y="80"/>
                  </a:cubicBezTo>
                  <a:cubicBezTo>
                    <a:pt x="776" y="53"/>
                    <a:pt x="744" y="40"/>
                    <a:pt x="705" y="40"/>
                  </a:cubicBezTo>
                  <a:cubicBezTo>
                    <a:pt x="694" y="40"/>
                    <a:pt x="694" y="40"/>
                    <a:pt x="694" y="40"/>
                  </a:cubicBezTo>
                  <a:cubicBezTo>
                    <a:pt x="649" y="40"/>
                    <a:pt x="606" y="51"/>
                    <a:pt x="566" y="74"/>
                  </a:cubicBezTo>
                  <a:cubicBezTo>
                    <a:pt x="526" y="96"/>
                    <a:pt x="493" y="127"/>
                    <a:pt x="468" y="166"/>
                  </a:cubicBezTo>
                  <a:cubicBezTo>
                    <a:pt x="294" y="449"/>
                    <a:pt x="294" y="449"/>
                    <a:pt x="294" y="449"/>
                  </a:cubicBezTo>
                  <a:cubicBezTo>
                    <a:pt x="290" y="455"/>
                    <a:pt x="283" y="459"/>
                    <a:pt x="276" y="45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68" name="组合 767">
            <a:extLst>
              <a:ext uri="{FF2B5EF4-FFF2-40B4-BE49-F238E27FC236}">
                <a16:creationId xmlns:a16="http://schemas.microsoft.com/office/drawing/2014/main" id="{93A886E5-0780-4B52-A006-8D314686EEB0}"/>
              </a:ext>
            </a:extLst>
          </p:cNvPr>
          <p:cNvGrpSpPr/>
          <p:nvPr/>
        </p:nvGrpSpPr>
        <p:grpSpPr>
          <a:xfrm>
            <a:off x="4374769" y="1918859"/>
            <a:ext cx="1211470" cy="1716754"/>
            <a:chOff x="4991101" y="1862138"/>
            <a:chExt cx="2211387" cy="3133725"/>
          </a:xfrm>
        </p:grpSpPr>
        <p:sp>
          <p:nvSpPr>
            <p:cNvPr id="769" name="Freeform 15">
              <a:extLst>
                <a:ext uri="{FF2B5EF4-FFF2-40B4-BE49-F238E27FC236}">
                  <a16:creationId xmlns:a16="http://schemas.microsoft.com/office/drawing/2014/main" id="{CC8BF8DF-EBB9-46A1-BB5D-62D8BA8B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1905000"/>
              <a:ext cx="2016125" cy="3048000"/>
            </a:xfrm>
            <a:custGeom>
              <a:avLst/>
              <a:gdLst>
                <a:gd name="T0" fmla="*/ 81 w 929"/>
                <a:gd name="T1" fmla="*/ 1411 h 1411"/>
                <a:gd name="T2" fmla="*/ 24 w 929"/>
                <a:gd name="T3" fmla="*/ 1388 h 1411"/>
                <a:gd name="T4" fmla="*/ 0 w 929"/>
                <a:gd name="T5" fmla="*/ 1331 h 1411"/>
                <a:gd name="T6" fmla="*/ 59 w 929"/>
                <a:gd name="T7" fmla="*/ 1199 h 1411"/>
                <a:gd name="T8" fmla="*/ 464 w 929"/>
                <a:gd name="T9" fmla="*/ 770 h 1411"/>
                <a:gd name="T10" fmla="*/ 600 w 929"/>
                <a:gd name="T11" fmla="*/ 442 h 1411"/>
                <a:gd name="T12" fmla="*/ 545 w 929"/>
                <a:gd name="T13" fmla="*/ 277 h 1411"/>
                <a:gd name="T14" fmla="*/ 391 w 929"/>
                <a:gd name="T15" fmla="*/ 218 h 1411"/>
                <a:gd name="T16" fmla="*/ 214 w 929"/>
                <a:gd name="T17" fmla="*/ 287 h 1411"/>
                <a:gd name="T18" fmla="*/ 135 w 929"/>
                <a:gd name="T19" fmla="*/ 314 h 1411"/>
                <a:gd name="T20" fmla="*/ 62 w 929"/>
                <a:gd name="T21" fmla="*/ 285 h 1411"/>
                <a:gd name="T22" fmla="*/ 29 w 929"/>
                <a:gd name="T23" fmla="*/ 208 h 1411"/>
                <a:gd name="T24" fmla="*/ 64 w 929"/>
                <a:gd name="T25" fmla="*/ 135 h 1411"/>
                <a:gd name="T26" fmla="*/ 428 w 929"/>
                <a:gd name="T27" fmla="*/ 0 h 1411"/>
                <a:gd name="T28" fmla="*/ 743 w 929"/>
                <a:gd name="T29" fmla="*/ 117 h 1411"/>
                <a:gd name="T30" fmla="*/ 863 w 929"/>
                <a:gd name="T31" fmla="*/ 426 h 1411"/>
                <a:gd name="T32" fmla="*/ 415 w 929"/>
                <a:gd name="T33" fmla="*/ 1181 h 1411"/>
                <a:gd name="T34" fmla="*/ 415 w 929"/>
                <a:gd name="T35" fmla="*/ 1188 h 1411"/>
                <a:gd name="T36" fmla="*/ 420 w 929"/>
                <a:gd name="T37" fmla="*/ 1192 h 1411"/>
                <a:gd name="T38" fmla="*/ 627 w 929"/>
                <a:gd name="T39" fmla="*/ 1179 h 1411"/>
                <a:gd name="T40" fmla="*/ 812 w 929"/>
                <a:gd name="T41" fmla="*/ 1179 h 1411"/>
                <a:gd name="T42" fmla="*/ 895 w 929"/>
                <a:gd name="T43" fmla="*/ 1213 h 1411"/>
                <a:gd name="T44" fmla="*/ 929 w 929"/>
                <a:gd name="T45" fmla="*/ 1295 h 1411"/>
                <a:gd name="T46" fmla="*/ 895 w 929"/>
                <a:gd name="T47" fmla="*/ 1377 h 1411"/>
                <a:gd name="T48" fmla="*/ 812 w 929"/>
                <a:gd name="T49" fmla="*/ 1411 h 1411"/>
                <a:gd name="T50" fmla="*/ 81 w 929"/>
                <a:gd name="T51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9" h="1411">
                  <a:moveTo>
                    <a:pt x="81" y="1411"/>
                  </a:moveTo>
                  <a:cubicBezTo>
                    <a:pt x="59" y="1411"/>
                    <a:pt x="40" y="1403"/>
                    <a:pt x="24" y="1388"/>
                  </a:cubicBezTo>
                  <a:cubicBezTo>
                    <a:pt x="8" y="1373"/>
                    <a:pt x="0" y="1354"/>
                    <a:pt x="0" y="1331"/>
                  </a:cubicBezTo>
                  <a:cubicBezTo>
                    <a:pt x="0" y="1278"/>
                    <a:pt x="20" y="1234"/>
                    <a:pt x="59" y="1199"/>
                  </a:cubicBezTo>
                  <a:cubicBezTo>
                    <a:pt x="239" y="1035"/>
                    <a:pt x="374" y="891"/>
                    <a:pt x="464" y="770"/>
                  </a:cubicBezTo>
                  <a:cubicBezTo>
                    <a:pt x="555" y="648"/>
                    <a:pt x="600" y="539"/>
                    <a:pt x="600" y="442"/>
                  </a:cubicBezTo>
                  <a:cubicBezTo>
                    <a:pt x="600" y="372"/>
                    <a:pt x="581" y="317"/>
                    <a:pt x="545" y="277"/>
                  </a:cubicBezTo>
                  <a:cubicBezTo>
                    <a:pt x="508" y="237"/>
                    <a:pt x="457" y="218"/>
                    <a:pt x="391" y="218"/>
                  </a:cubicBezTo>
                  <a:cubicBezTo>
                    <a:pt x="332" y="218"/>
                    <a:pt x="272" y="241"/>
                    <a:pt x="214" y="287"/>
                  </a:cubicBezTo>
                  <a:cubicBezTo>
                    <a:pt x="190" y="305"/>
                    <a:pt x="163" y="314"/>
                    <a:pt x="135" y="314"/>
                  </a:cubicBezTo>
                  <a:cubicBezTo>
                    <a:pt x="107" y="314"/>
                    <a:pt x="83" y="305"/>
                    <a:pt x="62" y="285"/>
                  </a:cubicBezTo>
                  <a:cubicBezTo>
                    <a:pt x="40" y="263"/>
                    <a:pt x="29" y="238"/>
                    <a:pt x="29" y="208"/>
                  </a:cubicBezTo>
                  <a:cubicBezTo>
                    <a:pt x="29" y="179"/>
                    <a:pt x="41" y="155"/>
                    <a:pt x="64" y="135"/>
                  </a:cubicBezTo>
                  <a:cubicBezTo>
                    <a:pt x="169" y="45"/>
                    <a:pt x="290" y="0"/>
                    <a:pt x="428" y="0"/>
                  </a:cubicBezTo>
                  <a:cubicBezTo>
                    <a:pt x="558" y="0"/>
                    <a:pt x="663" y="39"/>
                    <a:pt x="743" y="117"/>
                  </a:cubicBezTo>
                  <a:cubicBezTo>
                    <a:pt x="823" y="195"/>
                    <a:pt x="863" y="298"/>
                    <a:pt x="863" y="426"/>
                  </a:cubicBezTo>
                  <a:cubicBezTo>
                    <a:pt x="863" y="636"/>
                    <a:pt x="714" y="887"/>
                    <a:pt x="415" y="1181"/>
                  </a:cubicBezTo>
                  <a:cubicBezTo>
                    <a:pt x="414" y="1183"/>
                    <a:pt x="414" y="1186"/>
                    <a:pt x="415" y="1188"/>
                  </a:cubicBezTo>
                  <a:cubicBezTo>
                    <a:pt x="416" y="1191"/>
                    <a:pt x="418" y="1192"/>
                    <a:pt x="420" y="1192"/>
                  </a:cubicBezTo>
                  <a:cubicBezTo>
                    <a:pt x="506" y="1183"/>
                    <a:pt x="575" y="1179"/>
                    <a:pt x="627" y="1179"/>
                  </a:cubicBezTo>
                  <a:cubicBezTo>
                    <a:pt x="812" y="1179"/>
                    <a:pt x="812" y="1179"/>
                    <a:pt x="812" y="1179"/>
                  </a:cubicBezTo>
                  <a:cubicBezTo>
                    <a:pt x="845" y="1179"/>
                    <a:pt x="872" y="1190"/>
                    <a:pt x="895" y="1213"/>
                  </a:cubicBezTo>
                  <a:cubicBezTo>
                    <a:pt x="917" y="1235"/>
                    <a:pt x="929" y="1263"/>
                    <a:pt x="929" y="1295"/>
                  </a:cubicBezTo>
                  <a:cubicBezTo>
                    <a:pt x="929" y="1327"/>
                    <a:pt x="917" y="1355"/>
                    <a:pt x="895" y="1377"/>
                  </a:cubicBezTo>
                  <a:cubicBezTo>
                    <a:pt x="872" y="1400"/>
                    <a:pt x="845" y="1411"/>
                    <a:pt x="812" y="1411"/>
                  </a:cubicBezTo>
                  <a:cubicBezTo>
                    <a:pt x="81" y="1411"/>
                    <a:pt x="81" y="1411"/>
                    <a:pt x="81" y="14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0" name="Freeform 16">
              <a:extLst>
                <a:ext uri="{FF2B5EF4-FFF2-40B4-BE49-F238E27FC236}">
                  <a16:creationId xmlns:a16="http://schemas.microsoft.com/office/drawing/2014/main" id="{17E42A37-8140-454D-A50D-252C9E19C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1" y="2374900"/>
              <a:ext cx="554038" cy="207963"/>
            </a:xfrm>
            <a:custGeom>
              <a:avLst/>
              <a:gdLst>
                <a:gd name="T0" fmla="*/ 178 w 255"/>
                <a:gd name="T1" fmla="*/ 0 h 96"/>
                <a:gd name="T2" fmla="*/ 1 w 255"/>
                <a:gd name="T3" fmla="*/ 69 h 96"/>
                <a:gd name="T4" fmla="*/ 0 w 255"/>
                <a:gd name="T5" fmla="*/ 70 h 96"/>
                <a:gd name="T6" fmla="*/ 70 w 255"/>
                <a:gd name="T7" fmla="*/ 96 h 96"/>
                <a:gd name="T8" fmla="*/ 149 w 255"/>
                <a:gd name="T9" fmla="*/ 69 h 96"/>
                <a:gd name="T10" fmla="*/ 255 w 255"/>
                <a:gd name="T11" fmla="*/ 11 h 96"/>
                <a:gd name="T12" fmla="*/ 178 w 255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96">
                  <a:moveTo>
                    <a:pt x="178" y="0"/>
                  </a:moveTo>
                  <a:cubicBezTo>
                    <a:pt x="119" y="0"/>
                    <a:pt x="59" y="23"/>
                    <a:pt x="1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0" y="87"/>
                    <a:pt x="44" y="96"/>
                    <a:pt x="70" y="96"/>
                  </a:cubicBezTo>
                  <a:cubicBezTo>
                    <a:pt x="98" y="96"/>
                    <a:pt x="125" y="87"/>
                    <a:pt x="149" y="69"/>
                  </a:cubicBezTo>
                  <a:cubicBezTo>
                    <a:pt x="184" y="41"/>
                    <a:pt x="220" y="22"/>
                    <a:pt x="255" y="11"/>
                  </a:cubicBezTo>
                  <a:cubicBezTo>
                    <a:pt x="232" y="3"/>
                    <a:pt x="207" y="0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1" name="Freeform 17">
              <a:extLst>
                <a:ext uri="{FF2B5EF4-FFF2-40B4-BE49-F238E27FC236}">
                  <a16:creationId xmlns:a16="http://schemas.microsoft.com/office/drawing/2014/main" id="{B4EE3737-E023-4CB8-8849-915AAD3C5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1905000"/>
              <a:ext cx="1104900" cy="920750"/>
            </a:xfrm>
            <a:custGeom>
              <a:avLst/>
              <a:gdLst>
                <a:gd name="T0" fmla="*/ 74 w 509"/>
                <a:gd name="T1" fmla="*/ 0 h 426"/>
                <a:gd name="T2" fmla="*/ 0 w 509"/>
                <a:gd name="T3" fmla="*/ 5 h 426"/>
                <a:gd name="T4" fmla="*/ 0 w 509"/>
                <a:gd name="T5" fmla="*/ 5 h 426"/>
                <a:gd name="T6" fmla="*/ 74 w 509"/>
                <a:gd name="T7" fmla="*/ 0 h 426"/>
                <a:gd name="T8" fmla="*/ 389 w 509"/>
                <a:gd name="T9" fmla="*/ 117 h 426"/>
                <a:gd name="T10" fmla="*/ 509 w 509"/>
                <a:gd name="T11" fmla="*/ 426 h 426"/>
                <a:gd name="T12" fmla="*/ 509 w 509"/>
                <a:gd name="T13" fmla="*/ 426 h 426"/>
                <a:gd name="T14" fmla="*/ 389 w 509"/>
                <a:gd name="T15" fmla="*/ 117 h 426"/>
                <a:gd name="T16" fmla="*/ 74 w 509"/>
                <a:gd name="T1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26">
                  <a:moveTo>
                    <a:pt x="74" y="0"/>
                  </a:moveTo>
                  <a:cubicBezTo>
                    <a:pt x="49" y="0"/>
                    <a:pt x="24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2"/>
                    <a:pt x="49" y="0"/>
                    <a:pt x="74" y="0"/>
                  </a:cubicBezTo>
                  <a:cubicBezTo>
                    <a:pt x="204" y="0"/>
                    <a:pt x="309" y="39"/>
                    <a:pt x="389" y="117"/>
                  </a:cubicBezTo>
                  <a:cubicBezTo>
                    <a:pt x="469" y="195"/>
                    <a:pt x="509" y="298"/>
                    <a:pt x="509" y="426"/>
                  </a:cubicBezTo>
                  <a:cubicBezTo>
                    <a:pt x="509" y="426"/>
                    <a:pt x="509" y="426"/>
                    <a:pt x="509" y="426"/>
                  </a:cubicBezTo>
                  <a:cubicBezTo>
                    <a:pt x="509" y="298"/>
                    <a:pt x="469" y="195"/>
                    <a:pt x="389" y="117"/>
                  </a:cubicBezTo>
                  <a:cubicBezTo>
                    <a:pt x="309" y="39"/>
                    <a:pt x="204" y="0"/>
                    <a:pt x="7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2" name="Freeform 18">
              <a:extLst>
                <a:ext uri="{FF2B5EF4-FFF2-40B4-BE49-F238E27FC236}">
                  <a16:creationId xmlns:a16="http://schemas.microsoft.com/office/drawing/2014/main" id="{E9A9ABA1-AB0D-4A28-B807-A16A3E21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1905000"/>
              <a:ext cx="1295400" cy="2574925"/>
            </a:xfrm>
            <a:custGeom>
              <a:avLst/>
              <a:gdLst>
                <a:gd name="T0" fmla="*/ 162 w 597"/>
                <a:gd name="T1" fmla="*/ 0 h 1192"/>
                <a:gd name="T2" fmla="*/ 88 w 597"/>
                <a:gd name="T3" fmla="*/ 5 h 1192"/>
                <a:gd name="T4" fmla="*/ 329 w 597"/>
                <a:gd name="T5" fmla="*/ 117 h 1192"/>
                <a:gd name="T6" fmla="*/ 449 w 597"/>
                <a:gd name="T7" fmla="*/ 426 h 1192"/>
                <a:gd name="T8" fmla="*/ 1 w 597"/>
                <a:gd name="T9" fmla="*/ 1181 h 1192"/>
                <a:gd name="T10" fmla="*/ 1 w 597"/>
                <a:gd name="T11" fmla="*/ 1188 h 1192"/>
                <a:gd name="T12" fmla="*/ 6 w 597"/>
                <a:gd name="T13" fmla="*/ 1192 h 1192"/>
                <a:gd name="T14" fmla="*/ 149 w 597"/>
                <a:gd name="T15" fmla="*/ 1181 h 1192"/>
                <a:gd name="T16" fmla="*/ 597 w 597"/>
                <a:gd name="T17" fmla="*/ 426 h 1192"/>
                <a:gd name="T18" fmla="*/ 477 w 597"/>
                <a:gd name="T19" fmla="*/ 117 h 1192"/>
                <a:gd name="T20" fmla="*/ 162 w 597"/>
                <a:gd name="T2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1192">
                  <a:moveTo>
                    <a:pt x="162" y="0"/>
                  </a:moveTo>
                  <a:cubicBezTo>
                    <a:pt x="137" y="0"/>
                    <a:pt x="112" y="2"/>
                    <a:pt x="88" y="5"/>
                  </a:cubicBezTo>
                  <a:cubicBezTo>
                    <a:pt x="185" y="17"/>
                    <a:pt x="265" y="54"/>
                    <a:pt x="329" y="117"/>
                  </a:cubicBezTo>
                  <a:cubicBezTo>
                    <a:pt x="409" y="195"/>
                    <a:pt x="449" y="298"/>
                    <a:pt x="449" y="426"/>
                  </a:cubicBezTo>
                  <a:cubicBezTo>
                    <a:pt x="449" y="635"/>
                    <a:pt x="300" y="887"/>
                    <a:pt x="1" y="1181"/>
                  </a:cubicBezTo>
                  <a:cubicBezTo>
                    <a:pt x="0" y="1183"/>
                    <a:pt x="0" y="1186"/>
                    <a:pt x="1" y="1188"/>
                  </a:cubicBezTo>
                  <a:cubicBezTo>
                    <a:pt x="2" y="1190"/>
                    <a:pt x="4" y="1192"/>
                    <a:pt x="6" y="1192"/>
                  </a:cubicBezTo>
                  <a:cubicBezTo>
                    <a:pt x="61" y="1186"/>
                    <a:pt x="108" y="1183"/>
                    <a:pt x="149" y="1181"/>
                  </a:cubicBezTo>
                  <a:cubicBezTo>
                    <a:pt x="448" y="887"/>
                    <a:pt x="597" y="635"/>
                    <a:pt x="597" y="426"/>
                  </a:cubicBezTo>
                  <a:cubicBezTo>
                    <a:pt x="597" y="298"/>
                    <a:pt x="557" y="195"/>
                    <a:pt x="477" y="117"/>
                  </a:cubicBezTo>
                  <a:cubicBezTo>
                    <a:pt x="397" y="39"/>
                    <a:pt x="292" y="0"/>
                    <a:pt x="162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3" name="Freeform 19">
              <a:extLst>
                <a:ext uri="{FF2B5EF4-FFF2-40B4-BE49-F238E27FC236}">
                  <a16:creationId xmlns:a16="http://schemas.microsoft.com/office/drawing/2014/main" id="{776AA89D-24D3-4681-8022-BA95F5860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702175"/>
              <a:ext cx="574675" cy="252413"/>
            </a:xfrm>
            <a:custGeom>
              <a:avLst/>
              <a:gdLst>
                <a:gd name="T0" fmla="*/ 265 w 265"/>
                <a:gd name="T1" fmla="*/ 0 h 117"/>
                <a:gd name="T2" fmla="*/ 231 w 265"/>
                <a:gd name="T3" fmla="*/ 82 h 117"/>
                <a:gd name="T4" fmla="*/ 148 w 265"/>
                <a:gd name="T5" fmla="*/ 116 h 117"/>
                <a:gd name="T6" fmla="*/ 15 w 265"/>
                <a:gd name="T7" fmla="*/ 116 h 117"/>
                <a:gd name="T8" fmla="*/ 0 w 265"/>
                <a:gd name="T9" fmla="*/ 117 h 117"/>
                <a:gd name="T10" fmla="*/ 148 w 265"/>
                <a:gd name="T11" fmla="*/ 117 h 117"/>
                <a:gd name="T12" fmla="*/ 231 w 265"/>
                <a:gd name="T13" fmla="*/ 83 h 117"/>
                <a:gd name="T14" fmla="*/ 265 w 265"/>
                <a:gd name="T15" fmla="*/ 0 h 117"/>
                <a:gd name="T16" fmla="*/ 265 w 265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17">
                  <a:moveTo>
                    <a:pt x="265" y="0"/>
                  </a:moveTo>
                  <a:cubicBezTo>
                    <a:pt x="265" y="32"/>
                    <a:pt x="253" y="60"/>
                    <a:pt x="231" y="82"/>
                  </a:cubicBezTo>
                  <a:cubicBezTo>
                    <a:pt x="208" y="105"/>
                    <a:pt x="181" y="116"/>
                    <a:pt x="148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0" y="117"/>
                    <a:pt x="5" y="117"/>
                    <a:pt x="0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81" y="117"/>
                    <a:pt x="208" y="105"/>
                    <a:pt x="231" y="83"/>
                  </a:cubicBezTo>
                  <a:cubicBezTo>
                    <a:pt x="253" y="60"/>
                    <a:pt x="265" y="33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4" name="Freeform 20">
              <a:extLst>
                <a:ext uri="{FF2B5EF4-FFF2-40B4-BE49-F238E27FC236}">
                  <a16:creationId xmlns:a16="http://schemas.microsoft.com/office/drawing/2014/main" id="{6F705571-D296-4C60-A23B-91F36E4CE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454525"/>
              <a:ext cx="574675" cy="498475"/>
            </a:xfrm>
            <a:custGeom>
              <a:avLst/>
              <a:gdLst>
                <a:gd name="T0" fmla="*/ 148 w 265"/>
                <a:gd name="T1" fmla="*/ 0 h 231"/>
                <a:gd name="T2" fmla="*/ 0 w 265"/>
                <a:gd name="T3" fmla="*/ 0 h 231"/>
                <a:gd name="T4" fmla="*/ 83 w 265"/>
                <a:gd name="T5" fmla="*/ 33 h 231"/>
                <a:gd name="T6" fmla="*/ 117 w 265"/>
                <a:gd name="T7" fmla="*/ 115 h 231"/>
                <a:gd name="T8" fmla="*/ 83 w 265"/>
                <a:gd name="T9" fmla="*/ 198 h 231"/>
                <a:gd name="T10" fmla="*/ 15 w 265"/>
                <a:gd name="T11" fmla="*/ 231 h 231"/>
                <a:gd name="T12" fmla="*/ 148 w 265"/>
                <a:gd name="T13" fmla="*/ 231 h 231"/>
                <a:gd name="T14" fmla="*/ 231 w 265"/>
                <a:gd name="T15" fmla="*/ 197 h 231"/>
                <a:gd name="T16" fmla="*/ 265 w 265"/>
                <a:gd name="T17" fmla="*/ 115 h 231"/>
                <a:gd name="T18" fmla="*/ 231 w 265"/>
                <a:gd name="T19" fmla="*/ 33 h 231"/>
                <a:gd name="T20" fmla="*/ 148 w 265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60" y="11"/>
                    <a:pt x="83" y="33"/>
                  </a:cubicBezTo>
                  <a:cubicBezTo>
                    <a:pt x="105" y="56"/>
                    <a:pt x="117" y="83"/>
                    <a:pt x="117" y="115"/>
                  </a:cubicBezTo>
                  <a:cubicBezTo>
                    <a:pt x="117" y="148"/>
                    <a:pt x="105" y="175"/>
                    <a:pt x="83" y="198"/>
                  </a:cubicBezTo>
                  <a:cubicBezTo>
                    <a:pt x="64" y="217"/>
                    <a:pt x="41" y="228"/>
                    <a:pt x="15" y="231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81" y="231"/>
                    <a:pt x="208" y="220"/>
                    <a:pt x="231" y="197"/>
                  </a:cubicBezTo>
                  <a:cubicBezTo>
                    <a:pt x="253" y="175"/>
                    <a:pt x="265" y="147"/>
                    <a:pt x="265" y="115"/>
                  </a:cubicBezTo>
                  <a:cubicBezTo>
                    <a:pt x="265" y="83"/>
                    <a:pt x="253" y="56"/>
                    <a:pt x="231" y="33"/>
                  </a:cubicBezTo>
                  <a:cubicBezTo>
                    <a:pt x="208" y="11"/>
                    <a:pt x="181" y="0"/>
                    <a:pt x="148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5" name="Freeform 21">
              <a:extLst>
                <a:ext uri="{FF2B5EF4-FFF2-40B4-BE49-F238E27FC236}">
                  <a16:creationId xmlns:a16="http://schemas.microsoft.com/office/drawing/2014/main" id="{EB858877-4A58-44C7-A9E7-EBA69A578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1" y="1862138"/>
              <a:ext cx="2103438" cy="3133725"/>
            </a:xfrm>
            <a:custGeom>
              <a:avLst/>
              <a:gdLst>
                <a:gd name="T0" fmla="*/ 302 w 969"/>
                <a:gd name="T1" fmla="*/ 1451 h 1451"/>
                <a:gd name="T2" fmla="*/ 302 w 969"/>
                <a:gd name="T3" fmla="*/ 1411 h 1451"/>
                <a:gd name="T4" fmla="*/ 901 w 969"/>
                <a:gd name="T5" fmla="*/ 1383 h 1451"/>
                <a:gd name="T6" fmla="*/ 901 w 969"/>
                <a:gd name="T7" fmla="*/ 1247 h 1451"/>
                <a:gd name="T8" fmla="*/ 647 w 969"/>
                <a:gd name="T9" fmla="*/ 1219 h 1451"/>
                <a:gd name="T10" fmla="*/ 440 w 969"/>
                <a:gd name="T11" fmla="*/ 1232 h 1451"/>
                <a:gd name="T12" fmla="*/ 417 w 969"/>
                <a:gd name="T13" fmla="*/ 1192 h 1451"/>
                <a:gd name="T14" fmla="*/ 421 w 969"/>
                <a:gd name="T15" fmla="*/ 1187 h 1451"/>
                <a:gd name="T16" fmla="*/ 488 w 969"/>
                <a:gd name="T17" fmla="*/ 1148 h 1451"/>
                <a:gd name="T18" fmla="*/ 476 w 969"/>
                <a:gd name="T19" fmla="*/ 1188 h 1451"/>
                <a:gd name="T20" fmla="*/ 832 w 969"/>
                <a:gd name="T21" fmla="*/ 1179 h 1451"/>
                <a:gd name="T22" fmla="*/ 969 w 969"/>
                <a:gd name="T23" fmla="*/ 1315 h 1451"/>
                <a:gd name="T24" fmla="*/ 832 w 969"/>
                <a:gd name="T25" fmla="*/ 1451 h 1451"/>
                <a:gd name="T26" fmla="*/ 101 w 969"/>
                <a:gd name="T27" fmla="*/ 1451 h 1451"/>
                <a:gd name="T28" fmla="*/ 0 w 969"/>
                <a:gd name="T29" fmla="*/ 1351 h 1451"/>
                <a:gd name="T30" fmla="*/ 468 w 969"/>
                <a:gd name="T31" fmla="*/ 778 h 1451"/>
                <a:gd name="T32" fmla="*/ 579 w 969"/>
                <a:gd name="T33" fmla="*/ 354 h 1451"/>
                <a:gd name="T34" fmla="*/ 615 w 969"/>
                <a:gd name="T35" fmla="*/ 337 h 1451"/>
                <a:gd name="T36" fmla="*/ 500 w 969"/>
                <a:gd name="T37" fmla="*/ 801 h 1451"/>
                <a:gd name="T38" fmla="*/ 40 w 969"/>
                <a:gd name="T39" fmla="*/ 1351 h 1451"/>
                <a:gd name="T40" fmla="*/ 101 w 969"/>
                <a:gd name="T41" fmla="*/ 1411 h 1451"/>
                <a:gd name="T42" fmla="*/ 226 w 969"/>
                <a:gd name="T43" fmla="*/ 1431 h 1451"/>
                <a:gd name="T44" fmla="*/ 611 w 969"/>
                <a:gd name="T45" fmla="*/ 1033 h 1451"/>
                <a:gd name="T46" fmla="*/ 595 w 969"/>
                <a:gd name="T47" fmla="*/ 1000 h 1451"/>
                <a:gd name="T48" fmla="*/ 883 w 969"/>
                <a:gd name="T49" fmla="*/ 466 h 1451"/>
                <a:gd name="T50" fmla="*/ 626 w 969"/>
                <a:gd name="T51" fmla="*/ 1026 h 1451"/>
                <a:gd name="T52" fmla="*/ 883 w 969"/>
                <a:gd name="T53" fmla="*/ 462 h 1451"/>
                <a:gd name="T54" fmla="*/ 863 w 969"/>
                <a:gd name="T55" fmla="*/ 436 h 1451"/>
                <a:gd name="T56" fmla="*/ 883 w 969"/>
                <a:gd name="T57" fmla="*/ 415 h 1451"/>
                <a:gd name="T58" fmla="*/ 903 w 969"/>
                <a:gd name="T59" fmla="*/ 442 h 1451"/>
                <a:gd name="T60" fmla="*/ 880 w 969"/>
                <a:gd name="T61" fmla="*/ 410 h 1451"/>
                <a:gd name="T62" fmla="*/ 749 w 969"/>
                <a:gd name="T63" fmla="*/ 151 h 1451"/>
                <a:gd name="T64" fmla="*/ 97 w 969"/>
                <a:gd name="T65" fmla="*/ 171 h 1451"/>
                <a:gd name="T66" fmla="*/ 96 w 969"/>
                <a:gd name="T67" fmla="*/ 291 h 1451"/>
                <a:gd name="T68" fmla="*/ 222 w 969"/>
                <a:gd name="T69" fmla="*/ 291 h 1451"/>
                <a:gd name="T70" fmla="*/ 536 w 969"/>
                <a:gd name="T71" fmla="*/ 248 h 1451"/>
                <a:gd name="T72" fmla="*/ 516 w 969"/>
                <a:gd name="T73" fmla="*/ 283 h 1451"/>
                <a:gd name="T74" fmla="*/ 246 w 969"/>
                <a:gd name="T75" fmla="*/ 323 h 1451"/>
                <a:gd name="T76" fmla="*/ 155 w 969"/>
                <a:gd name="T77" fmla="*/ 354 h 1451"/>
                <a:gd name="T78" fmla="*/ 68 w 969"/>
                <a:gd name="T79" fmla="*/ 319 h 1451"/>
                <a:gd name="T80" fmla="*/ 71 w 969"/>
                <a:gd name="T81" fmla="*/ 140 h 1451"/>
                <a:gd name="T82" fmla="*/ 777 w 969"/>
                <a:gd name="T83" fmla="*/ 123 h 1451"/>
                <a:gd name="T84" fmla="*/ 882 w 969"/>
                <a:gd name="T85" fmla="*/ 41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9" h="1451">
                  <a:moveTo>
                    <a:pt x="832" y="1451"/>
                  </a:moveTo>
                  <a:cubicBezTo>
                    <a:pt x="302" y="1451"/>
                    <a:pt x="302" y="1451"/>
                    <a:pt x="302" y="1451"/>
                  </a:cubicBezTo>
                  <a:cubicBezTo>
                    <a:pt x="291" y="1451"/>
                    <a:pt x="282" y="1442"/>
                    <a:pt x="282" y="1431"/>
                  </a:cubicBezTo>
                  <a:cubicBezTo>
                    <a:pt x="282" y="1420"/>
                    <a:pt x="291" y="1411"/>
                    <a:pt x="302" y="1411"/>
                  </a:cubicBezTo>
                  <a:cubicBezTo>
                    <a:pt x="832" y="1411"/>
                    <a:pt x="832" y="1411"/>
                    <a:pt x="832" y="1411"/>
                  </a:cubicBezTo>
                  <a:cubicBezTo>
                    <a:pt x="859" y="1411"/>
                    <a:pt x="882" y="1402"/>
                    <a:pt x="901" y="1383"/>
                  </a:cubicBezTo>
                  <a:cubicBezTo>
                    <a:pt x="919" y="1364"/>
                    <a:pt x="929" y="1342"/>
                    <a:pt x="929" y="1315"/>
                  </a:cubicBezTo>
                  <a:cubicBezTo>
                    <a:pt x="929" y="1288"/>
                    <a:pt x="919" y="1266"/>
                    <a:pt x="901" y="1247"/>
                  </a:cubicBezTo>
                  <a:cubicBezTo>
                    <a:pt x="882" y="1228"/>
                    <a:pt x="859" y="1219"/>
                    <a:pt x="832" y="1219"/>
                  </a:cubicBezTo>
                  <a:cubicBezTo>
                    <a:pt x="647" y="1219"/>
                    <a:pt x="647" y="1219"/>
                    <a:pt x="647" y="1219"/>
                  </a:cubicBezTo>
                  <a:cubicBezTo>
                    <a:pt x="596" y="1219"/>
                    <a:pt x="527" y="1223"/>
                    <a:pt x="442" y="1232"/>
                  </a:cubicBezTo>
                  <a:cubicBezTo>
                    <a:pt x="440" y="1232"/>
                    <a:pt x="440" y="1232"/>
                    <a:pt x="440" y="1232"/>
                  </a:cubicBezTo>
                  <a:cubicBezTo>
                    <a:pt x="430" y="1232"/>
                    <a:pt x="422" y="1226"/>
                    <a:pt x="417" y="1217"/>
                  </a:cubicBezTo>
                  <a:cubicBezTo>
                    <a:pt x="413" y="1209"/>
                    <a:pt x="413" y="1200"/>
                    <a:pt x="417" y="1192"/>
                  </a:cubicBezTo>
                  <a:cubicBezTo>
                    <a:pt x="419" y="1189"/>
                    <a:pt x="419" y="1189"/>
                    <a:pt x="419" y="1189"/>
                  </a:cubicBezTo>
                  <a:cubicBezTo>
                    <a:pt x="421" y="1187"/>
                    <a:pt x="421" y="1187"/>
                    <a:pt x="421" y="1187"/>
                  </a:cubicBezTo>
                  <a:cubicBezTo>
                    <a:pt x="434" y="1174"/>
                    <a:pt x="447" y="1161"/>
                    <a:pt x="460" y="1148"/>
                  </a:cubicBezTo>
                  <a:cubicBezTo>
                    <a:pt x="467" y="1140"/>
                    <a:pt x="480" y="1140"/>
                    <a:pt x="488" y="1148"/>
                  </a:cubicBezTo>
                  <a:cubicBezTo>
                    <a:pt x="496" y="1155"/>
                    <a:pt x="496" y="1168"/>
                    <a:pt x="488" y="1176"/>
                  </a:cubicBezTo>
                  <a:cubicBezTo>
                    <a:pt x="484" y="1180"/>
                    <a:pt x="480" y="1184"/>
                    <a:pt x="476" y="1188"/>
                  </a:cubicBezTo>
                  <a:cubicBezTo>
                    <a:pt x="545" y="1182"/>
                    <a:pt x="602" y="1179"/>
                    <a:pt x="647" y="1179"/>
                  </a:cubicBezTo>
                  <a:cubicBezTo>
                    <a:pt x="832" y="1179"/>
                    <a:pt x="832" y="1179"/>
                    <a:pt x="832" y="1179"/>
                  </a:cubicBezTo>
                  <a:cubicBezTo>
                    <a:pt x="870" y="1179"/>
                    <a:pt x="903" y="1192"/>
                    <a:pt x="929" y="1219"/>
                  </a:cubicBezTo>
                  <a:cubicBezTo>
                    <a:pt x="955" y="1245"/>
                    <a:pt x="969" y="1277"/>
                    <a:pt x="969" y="1315"/>
                  </a:cubicBezTo>
                  <a:cubicBezTo>
                    <a:pt x="969" y="1353"/>
                    <a:pt x="955" y="1385"/>
                    <a:pt x="929" y="1411"/>
                  </a:cubicBezTo>
                  <a:cubicBezTo>
                    <a:pt x="903" y="1438"/>
                    <a:pt x="870" y="1451"/>
                    <a:pt x="832" y="1451"/>
                  </a:cubicBezTo>
                  <a:close/>
                  <a:moveTo>
                    <a:pt x="206" y="1451"/>
                  </a:moveTo>
                  <a:cubicBezTo>
                    <a:pt x="101" y="1451"/>
                    <a:pt x="101" y="1451"/>
                    <a:pt x="101" y="1451"/>
                  </a:cubicBezTo>
                  <a:cubicBezTo>
                    <a:pt x="73" y="1451"/>
                    <a:pt x="50" y="1442"/>
                    <a:pt x="30" y="1423"/>
                  </a:cubicBezTo>
                  <a:cubicBezTo>
                    <a:pt x="10" y="1404"/>
                    <a:pt x="0" y="1379"/>
                    <a:pt x="0" y="1351"/>
                  </a:cubicBezTo>
                  <a:cubicBezTo>
                    <a:pt x="0" y="1293"/>
                    <a:pt x="22" y="1243"/>
                    <a:pt x="65" y="1204"/>
                  </a:cubicBezTo>
                  <a:cubicBezTo>
                    <a:pt x="244" y="1041"/>
                    <a:pt x="379" y="898"/>
                    <a:pt x="468" y="778"/>
                  </a:cubicBezTo>
                  <a:cubicBezTo>
                    <a:pt x="555" y="660"/>
                    <a:pt x="600" y="554"/>
                    <a:pt x="600" y="462"/>
                  </a:cubicBezTo>
                  <a:cubicBezTo>
                    <a:pt x="600" y="420"/>
                    <a:pt x="593" y="384"/>
                    <a:pt x="579" y="354"/>
                  </a:cubicBezTo>
                  <a:cubicBezTo>
                    <a:pt x="574" y="344"/>
                    <a:pt x="579" y="332"/>
                    <a:pt x="589" y="328"/>
                  </a:cubicBezTo>
                  <a:cubicBezTo>
                    <a:pt x="599" y="323"/>
                    <a:pt x="611" y="327"/>
                    <a:pt x="615" y="337"/>
                  </a:cubicBezTo>
                  <a:cubicBezTo>
                    <a:pt x="631" y="372"/>
                    <a:pt x="640" y="414"/>
                    <a:pt x="640" y="462"/>
                  </a:cubicBezTo>
                  <a:cubicBezTo>
                    <a:pt x="640" y="563"/>
                    <a:pt x="593" y="677"/>
                    <a:pt x="500" y="801"/>
                  </a:cubicBezTo>
                  <a:cubicBezTo>
                    <a:pt x="410" y="924"/>
                    <a:pt x="273" y="1069"/>
                    <a:pt x="92" y="1234"/>
                  </a:cubicBezTo>
                  <a:cubicBezTo>
                    <a:pt x="57" y="1266"/>
                    <a:pt x="40" y="1304"/>
                    <a:pt x="40" y="1351"/>
                  </a:cubicBezTo>
                  <a:cubicBezTo>
                    <a:pt x="40" y="1368"/>
                    <a:pt x="46" y="1382"/>
                    <a:pt x="58" y="1394"/>
                  </a:cubicBezTo>
                  <a:cubicBezTo>
                    <a:pt x="70" y="1405"/>
                    <a:pt x="84" y="1411"/>
                    <a:pt x="101" y="1411"/>
                  </a:cubicBezTo>
                  <a:cubicBezTo>
                    <a:pt x="206" y="1411"/>
                    <a:pt x="206" y="1411"/>
                    <a:pt x="206" y="1411"/>
                  </a:cubicBezTo>
                  <a:cubicBezTo>
                    <a:pt x="217" y="1411"/>
                    <a:pt x="226" y="1420"/>
                    <a:pt x="226" y="1431"/>
                  </a:cubicBezTo>
                  <a:cubicBezTo>
                    <a:pt x="226" y="1442"/>
                    <a:pt x="217" y="1451"/>
                    <a:pt x="206" y="1451"/>
                  </a:cubicBezTo>
                  <a:close/>
                  <a:moveTo>
                    <a:pt x="611" y="1033"/>
                  </a:moveTo>
                  <a:cubicBezTo>
                    <a:pt x="606" y="1033"/>
                    <a:pt x="601" y="1031"/>
                    <a:pt x="598" y="1028"/>
                  </a:cubicBezTo>
                  <a:cubicBezTo>
                    <a:pt x="589" y="1021"/>
                    <a:pt x="588" y="1008"/>
                    <a:pt x="595" y="1000"/>
                  </a:cubicBezTo>
                  <a:cubicBezTo>
                    <a:pt x="759" y="807"/>
                    <a:pt x="848" y="633"/>
                    <a:pt x="861" y="484"/>
                  </a:cubicBezTo>
                  <a:cubicBezTo>
                    <a:pt x="862" y="473"/>
                    <a:pt x="872" y="465"/>
                    <a:pt x="883" y="466"/>
                  </a:cubicBezTo>
                  <a:cubicBezTo>
                    <a:pt x="894" y="467"/>
                    <a:pt x="902" y="477"/>
                    <a:pt x="901" y="488"/>
                  </a:cubicBezTo>
                  <a:cubicBezTo>
                    <a:pt x="887" y="645"/>
                    <a:pt x="795" y="826"/>
                    <a:pt x="626" y="1026"/>
                  </a:cubicBezTo>
                  <a:cubicBezTo>
                    <a:pt x="622" y="1030"/>
                    <a:pt x="616" y="1033"/>
                    <a:pt x="611" y="1033"/>
                  </a:cubicBezTo>
                  <a:close/>
                  <a:moveTo>
                    <a:pt x="883" y="462"/>
                  </a:moveTo>
                  <a:cubicBezTo>
                    <a:pt x="872" y="462"/>
                    <a:pt x="863" y="453"/>
                    <a:pt x="863" y="442"/>
                  </a:cubicBezTo>
                  <a:cubicBezTo>
                    <a:pt x="863" y="440"/>
                    <a:pt x="863" y="438"/>
                    <a:pt x="863" y="436"/>
                  </a:cubicBezTo>
                  <a:cubicBezTo>
                    <a:pt x="863" y="425"/>
                    <a:pt x="871" y="416"/>
                    <a:pt x="882" y="415"/>
                  </a:cubicBezTo>
                  <a:cubicBezTo>
                    <a:pt x="883" y="415"/>
                    <a:pt x="883" y="415"/>
                    <a:pt x="883" y="415"/>
                  </a:cubicBezTo>
                  <a:cubicBezTo>
                    <a:pt x="894" y="415"/>
                    <a:pt x="903" y="424"/>
                    <a:pt x="903" y="435"/>
                  </a:cubicBezTo>
                  <a:cubicBezTo>
                    <a:pt x="903" y="437"/>
                    <a:pt x="903" y="439"/>
                    <a:pt x="903" y="442"/>
                  </a:cubicBezTo>
                  <a:cubicBezTo>
                    <a:pt x="903" y="453"/>
                    <a:pt x="894" y="462"/>
                    <a:pt x="883" y="462"/>
                  </a:cubicBezTo>
                  <a:close/>
                  <a:moveTo>
                    <a:pt x="880" y="410"/>
                  </a:moveTo>
                  <a:cubicBezTo>
                    <a:pt x="870" y="410"/>
                    <a:pt x="861" y="402"/>
                    <a:pt x="860" y="392"/>
                  </a:cubicBezTo>
                  <a:cubicBezTo>
                    <a:pt x="851" y="295"/>
                    <a:pt x="813" y="214"/>
                    <a:pt x="749" y="151"/>
                  </a:cubicBezTo>
                  <a:cubicBezTo>
                    <a:pt x="674" y="78"/>
                    <a:pt x="572" y="40"/>
                    <a:pt x="448" y="40"/>
                  </a:cubicBezTo>
                  <a:cubicBezTo>
                    <a:pt x="316" y="40"/>
                    <a:pt x="198" y="84"/>
                    <a:pt x="97" y="171"/>
                  </a:cubicBezTo>
                  <a:cubicBezTo>
                    <a:pt x="78" y="186"/>
                    <a:pt x="69" y="205"/>
                    <a:pt x="69" y="228"/>
                  </a:cubicBezTo>
                  <a:cubicBezTo>
                    <a:pt x="69" y="252"/>
                    <a:pt x="78" y="273"/>
                    <a:pt x="96" y="291"/>
                  </a:cubicBezTo>
                  <a:cubicBezTo>
                    <a:pt x="113" y="307"/>
                    <a:pt x="133" y="314"/>
                    <a:pt x="155" y="314"/>
                  </a:cubicBezTo>
                  <a:cubicBezTo>
                    <a:pt x="179" y="314"/>
                    <a:pt x="201" y="307"/>
                    <a:pt x="222" y="291"/>
                  </a:cubicBezTo>
                  <a:cubicBezTo>
                    <a:pt x="284" y="242"/>
                    <a:pt x="347" y="218"/>
                    <a:pt x="411" y="218"/>
                  </a:cubicBezTo>
                  <a:cubicBezTo>
                    <a:pt x="460" y="218"/>
                    <a:pt x="502" y="228"/>
                    <a:pt x="536" y="248"/>
                  </a:cubicBezTo>
                  <a:cubicBezTo>
                    <a:pt x="545" y="254"/>
                    <a:pt x="549" y="266"/>
                    <a:pt x="543" y="276"/>
                  </a:cubicBezTo>
                  <a:cubicBezTo>
                    <a:pt x="537" y="285"/>
                    <a:pt x="525" y="288"/>
                    <a:pt x="516" y="283"/>
                  </a:cubicBezTo>
                  <a:cubicBezTo>
                    <a:pt x="487" y="266"/>
                    <a:pt x="452" y="258"/>
                    <a:pt x="411" y="258"/>
                  </a:cubicBezTo>
                  <a:cubicBezTo>
                    <a:pt x="356" y="258"/>
                    <a:pt x="301" y="280"/>
                    <a:pt x="246" y="323"/>
                  </a:cubicBezTo>
                  <a:cubicBezTo>
                    <a:pt x="246" y="323"/>
                    <a:pt x="246" y="323"/>
                    <a:pt x="246" y="323"/>
                  </a:cubicBezTo>
                  <a:cubicBezTo>
                    <a:pt x="218" y="344"/>
                    <a:pt x="188" y="354"/>
                    <a:pt x="155" y="354"/>
                  </a:cubicBezTo>
                  <a:cubicBezTo>
                    <a:pt x="122" y="354"/>
                    <a:pt x="93" y="343"/>
                    <a:pt x="69" y="320"/>
                  </a:cubicBezTo>
                  <a:cubicBezTo>
                    <a:pt x="68" y="319"/>
                    <a:pt x="68" y="319"/>
                    <a:pt x="68" y="319"/>
                  </a:cubicBezTo>
                  <a:cubicBezTo>
                    <a:pt x="42" y="294"/>
                    <a:pt x="29" y="263"/>
                    <a:pt x="29" y="228"/>
                  </a:cubicBezTo>
                  <a:cubicBezTo>
                    <a:pt x="29" y="193"/>
                    <a:pt x="43" y="163"/>
                    <a:pt x="71" y="140"/>
                  </a:cubicBezTo>
                  <a:cubicBezTo>
                    <a:pt x="179" y="47"/>
                    <a:pt x="306" y="0"/>
                    <a:pt x="448" y="0"/>
                  </a:cubicBezTo>
                  <a:cubicBezTo>
                    <a:pt x="583" y="0"/>
                    <a:pt x="694" y="41"/>
                    <a:pt x="777" y="123"/>
                  </a:cubicBezTo>
                  <a:cubicBezTo>
                    <a:pt x="848" y="192"/>
                    <a:pt x="889" y="281"/>
                    <a:pt x="900" y="388"/>
                  </a:cubicBezTo>
                  <a:cubicBezTo>
                    <a:pt x="901" y="399"/>
                    <a:pt x="893" y="409"/>
                    <a:pt x="882" y="410"/>
                  </a:cubicBezTo>
                  <a:cubicBezTo>
                    <a:pt x="881" y="410"/>
                    <a:pt x="881" y="410"/>
                    <a:pt x="880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6" name="组合 775">
            <a:extLst>
              <a:ext uri="{FF2B5EF4-FFF2-40B4-BE49-F238E27FC236}">
                <a16:creationId xmlns:a16="http://schemas.microsoft.com/office/drawing/2014/main" id="{7CB87E79-8F6A-4E96-B253-03DDC207D944}"/>
              </a:ext>
            </a:extLst>
          </p:cNvPr>
          <p:cNvGrpSpPr/>
          <p:nvPr/>
        </p:nvGrpSpPr>
        <p:grpSpPr>
          <a:xfrm>
            <a:off x="1896474" y="1877816"/>
            <a:ext cx="1117042" cy="1716754"/>
            <a:chOff x="5149975" y="1371600"/>
            <a:chExt cx="1753936" cy="2695578"/>
          </a:xfrm>
        </p:grpSpPr>
        <p:sp>
          <p:nvSpPr>
            <p:cNvPr id="777" name="Freeform 5">
              <a:extLst>
                <a:ext uri="{FF2B5EF4-FFF2-40B4-BE49-F238E27FC236}">
                  <a16:creationId xmlns:a16="http://schemas.microsoft.com/office/drawing/2014/main" id="{D9D4C316-7344-44E0-A237-0A3DBD36A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056" y="1410545"/>
              <a:ext cx="1582854" cy="2619079"/>
            </a:xfrm>
            <a:custGeom>
              <a:avLst/>
              <a:gdLst>
                <a:gd name="T0" fmla="*/ 111 w 833"/>
                <a:gd name="T1" fmla="*/ 1385 h 1385"/>
                <a:gd name="T2" fmla="*/ 32 w 833"/>
                <a:gd name="T3" fmla="*/ 1352 h 1385"/>
                <a:gd name="T4" fmla="*/ 0 w 833"/>
                <a:gd name="T5" fmla="*/ 1274 h 1385"/>
                <a:gd name="T6" fmla="*/ 32 w 833"/>
                <a:gd name="T7" fmla="*/ 1195 h 1385"/>
                <a:gd name="T8" fmla="*/ 111 w 833"/>
                <a:gd name="T9" fmla="*/ 1162 h 1385"/>
                <a:gd name="T10" fmla="*/ 279 w 833"/>
                <a:gd name="T11" fmla="*/ 1162 h 1385"/>
                <a:gd name="T12" fmla="*/ 297 w 833"/>
                <a:gd name="T13" fmla="*/ 1144 h 1385"/>
                <a:gd name="T14" fmla="*/ 297 w 833"/>
                <a:gd name="T15" fmla="*/ 305 h 1385"/>
                <a:gd name="T16" fmla="*/ 279 w 833"/>
                <a:gd name="T17" fmla="*/ 287 h 1385"/>
                <a:gd name="T18" fmla="*/ 131 w 833"/>
                <a:gd name="T19" fmla="*/ 287 h 1385"/>
                <a:gd name="T20" fmla="*/ 72 w 833"/>
                <a:gd name="T21" fmla="*/ 262 h 1385"/>
                <a:gd name="T22" fmla="*/ 47 w 833"/>
                <a:gd name="T23" fmla="*/ 201 h 1385"/>
                <a:gd name="T24" fmla="*/ 70 w 833"/>
                <a:gd name="T25" fmla="*/ 136 h 1385"/>
                <a:gd name="T26" fmla="*/ 129 w 833"/>
                <a:gd name="T27" fmla="*/ 98 h 1385"/>
                <a:gd name="T28" fmla="*/ 277 w 833"/>
                <a:gd name="T29" fmla="*/ 47 h 1385"/>
                <a:gd name="T30" fmla="*/ 471 w 833"/>
                <a:gd name="T31" fmla="*/ 0 h 1385"/>
                <a:gd name="T32" fmla="*/ 542 w 833"/>
                <a:gd name="T33" fmla="*/ 30 h 1385"/>
                <a:gd name="T34" fmla="*/ 572 w 833"/>
                <a:gd name="T35" fmla="*/ 102 h 1385"/>
                <a:gd name="T36" fmla="*/ 572 w 833"/>
                <a:gd name="T37" fmla="*/ 1144 h 1385"/>
                <a:gd name="T38" fmla="*/ 590 w 833"/>
                <a:gd name="T39" fmla="*/ 1162 h 1385"/>
                <a:gd name="T40" fmla="*/ 721 w 833"/>
                <a:gd name="T41" fmla="*/ 1162 h 1385"/>
                <a:gd name="T42" fmla="*/ 800 w 833"/>
                <a:gd name="T43" fmla="*/ 1195 h 1385"/>
                <a:gd name="T44" fmla="*/ 833 w 833"/>
                <a:gd name="T45" fmla="*/ 1274 h 1385"/>
                <a:gd name="T46" fmla="*/ 800 w 833"/>
                <a:gd name="T47" fmla="*/ 1352 h 1385"/>
                <a:gd name="T48" fmla="*/ 721 w 833"/>
                <a:gd name="T49" fmla="*/ 1385 h 1385"/>
                <a:gd name="T50" fmla="*/ 111 w 833"/>
                <a:gd name="T5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3" h="1385">
                  <a:moveTo>
                    <a:pt x="111" y="1385"/>
                  </a:moveTo>
                  <a:cubicBezTo>
                    <a:pt x="81" y="1385"/>
                    <a:pt x="54" y="1374"/>
                    <a:pt x="32" y="1352"/>
                  </a:cubicBezTo>
                  <a:cubicBezTo>
                    <a:pt x="11" y="1330"/>
                    <a:pt x="0" y="1304"/>
                    <a:pt x="0" y="1274"/>
                  </a:cubicBezTo>
                  <a:cubicBezTo>
                    <a:pt x="0" y="1243"/>
                    <a:pt x="11" y="1217"/>
                    <a:pt x="32" y="1195"/>
                  </a:cubicBezTo>
                  <a:cubicBezTo>
                    <a:pt x="54" y="1173"/>
                    <a:pt x="81" y="1162"/>
                    <a:pt x="111" y="1162"/>
                  </a:cubicBezTo>
                  <a:cubicBezTo>
                    <a:pt x="279" y="1162"/>
                    <a:pt x="279" y="1162"/>
                    <a:pt x="279" y="1162"/>
                  </a:cubicBezTo>
                  <a:cubicBezTo>
                    <a:pt x="291" y="1162"/>
                    <a:pt x="297" y="1156"/>
                    <a:pt x="297" y="1144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297" y="293"/>
                    <a:pt x="291" y="287"/>
                    <a:pt x="279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08" y="287"/>
                    <a:pt x="88" y="278"/>
                    <a:pt x="72" y="262"/>
                  </a:cubicBezTo>
                  <a:cubicBezTo>
                    <a:pt x="55" y="246"/>
                    <a:pt x="47" y="225"/>
                    <a:pt x="47" y="201"/>
                  </a:cubicBezTo>
                  <a:cubicBezTo>
                    <a:pt x="47" y="176"/>
                    <a:pt x="55" y="155"/>
                    <a:pt x="70" y="136"/>
                  </a:cubicBezTo>
                  <a:cubicBezTo>
                    <a:pt x="85" y="117"/>
                    <a:pt x="105" y="105"/>
                    <a:pt x="129" y="98"/>
                  </a:cubicBezTo>
                  <a:cubicBezTo>
                    <a:pt x="184" y="84"/>
                    <a:pt x="233" y="67"/>
                    <a:pt x="277" y="47"/>
                  </a:cubicBezTo>
                  <a:cubicBezTo>
                    <a:pt x="349" y="16"/>
                    <a:pt x="414" y="0"/>
                    <a:pt x="471" y="0"/>
                  </a:cubicBezTo>
                  <a:cubicBezTo>
                    <a:pt x="499" y="0"/>
                    <a:pt x="523" y="10"/>
                    <a:pt x="542" y="30"/>
                  </a:cubicBezTo>
                  <a:cubicBezTo>
                    <a:pt x="562" y="50"/>
                    <a:pt x="572" y="74"/>
                    <a:pt x="572" y="102"/>
                  </a:cubicBezTo>
                  <a:cubicBezTo>
                    <a:pt x="572" y="1144"/>
                    <a:pt x="572" y="1144"/>
                    <a:pt x="572" y="1144"/>
                  </a:cubicBezTo>
                  <a:cubicBezTo>
                    <a:pt x="572" y="1156"/>
                    <a:pt x="578" y="1162"/>
                    <a:pt x="590" y="1162"/>
                  </a:cubicBezTo>
                  <a:cubicBezTo>
                    <a:pt x="721" y="1162"/>
                    <a:pt x="721" y="1162"/>
                    <a:pt x="721" y="1162"/>
                  </a:cubicBezTo>
                  <a:cubicBezTo>
                    <a:pt x="752" y="1162"/>
                    <a:pt x="778" y="1173"/>
                    <a:pt x="800" y="1195"/>
                  </a:cubicBezTo>
                  <a:cubicBezTo>
                    <a:pt x="822" y="1217"/>
                    <a:pt x="833" y="1243"/>
                    <a:pt x="833" y="1274"/>
                  </a:cubicBezTo>
                  <a:cubicBezTo>
                    <a:pt x="833" y="1304"/>
                    <a:pt x="822" y="1330"/>
                    <a:pt x="800" y="1352"/>
                  </a:cubicBezTo>
                  <a:cubicBezTo>
                    <a:pt x="778" y="1374"/>
                    <a:pt x="752" y="1385"/>
                    <a:pt x="721" y="1385"/>
                  </a:cubicBezTo>
                  <a:cubicBezTo>
                    <a:pt x="111" y="1385"/>
                    <a:pt x="111" y="1385"/>
                    <a:pt x="111" y="13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8" name="Freeform 6">
              <a:extLst>
                <a:ext uri="{FF2B5EF4-FFF2-40B4-BE49-F238E27FC236}">
                  <a16:creationId xmlns:a16="http://schemas.microsoft.com/office/drawing/2014/main" id="{B49FD317-1328-484F-B74A-FA93CA885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9" name="Freeform 7">
              <a:extLst>
                <a:ext uri="{FF2B5EF4-FFF2-40B4-BE49-F238E27FC236}">
                  <a16:creationId xmlns:a16="http://schemas.microsoft.com/office/drawing/2014/main" id="{51B30384-D1D6-40A7-A91E-252B7EAF7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accent2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0" name="Freeform 8">
              <a:extLst>
                <a:ext uri="{FF2B5EF4-FFF2-40B4-BE49-F238E27FC236}">
                  <a16:creationId xmlns:a16="http://schemas.microsoft.com/office/drawing/2014/main" id="{46C5F21A-70A1-4DCE-AE6E-C2D227922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975" y="1371600"/>
              <a:ext cx="1659354" cy="2695578"/>
            </a:xfrm>
            <a:custGeom>
              <a:avLst/>
              <a:gdLst>
                <a:gd name="T0" fmla="*/ 127 w 873"/>
                <a:gd name="T1" fmla="*/ 149 h 1425"/>
                <a:gd name="T2" fmla="*/ 305 w 873"/>
                <a:gd name="T3" fmla="*/ 86 h 1425"/>
                <a:gd name="T4" fmla="*/ 548 w 873"/>
                <a:gd name="T5" fmla="*/ 64 h 1425"/>
                <a:gd name="T6" fmla="*/ 572 w 873"/>
                <a:gd name="T7" fmla="*/ 364 h 1425"/>
                <a:gd name="T8" fmla="*/ 603 w 873"/>
                <a:gd name="T9" fmla="*/ 75 h 1425"/>
                <a:gd name="T10" fmla="*/ 491 w 873"/>
                <a:gd name="T11" fmla="*/ 0 h 1425"/>
                <a:gd name="T12" fmla="*/ 149 w 873"/>
                <a:gd name="T13" fmla="*/ 118 h 1425"/>
                <a:gd name="T14" fmla="*/ 54 w 873"/>
                <a:gd name="T15" fmla="*/ 180 h 1425"/>
                <a:gd name="T16" fmla="*/ 275 w 873"/>
                <a:gd name="T17" fmla="*/ 1202 h 1425"/>
                <a:gd name="T18" fmla="*/ 335 w 873"/>
                <a:gd name="T19" fmla="*/ 1180 h 1425"/>
                <a:gd name="T20" fmla="*/ 330 w 873"/>
                <a:gd name="T21" fmla="*/ 300 h 1425"/>
                <a:gd name="T22" fmla="*/ 127 w 873"/>
                <a:gd name="T23" fmla="*/ 282 h 1425"/>
                <a:gd name="T24" fmla="*/ 111 w 873"/>
                <a:gd name="T25" fmla="*/ 319 h 1425"/>
                <a:gd name="T26" fmla="*/ 301 w 873"/>
                <a:gd name="T27" fmla="*/ 327 h 1425"/>
                <a:gd name="T28" fmla="*/ 301 w 873"/>
                <a:gd name="T29" fmla="*/ 327 h 1425"/>
                <a:gd name="T30" fmla="*/ 299 w 873"/>
                <a:gd name="T31" fmla="*/ 326 h 1425"/>
                <a:gd name="T32" fmla="*/ 303 w 873"/>
                <a:gd name="T33" fmla="*/ 321 h 1425"/>
                <a:gd name="T34" fmla="*/ 297 w 873"/>
                <a:gd name="T35" fmla="*/ 323 h 1425"/>
                <a:gd name="T36" fmla="*/ 299 w 873"/>
                <a:gd name="T37" fmla="*/ 323 h 1425"/>
                <a:gd name="T38" fmla="*/ 297 w 873"/>
                <a:gd name="T39" fmla="*/ 323 h 1425"/>
                <a:gd name="T40" fmla="*/ 297 w 873"/>
                <a:gd name="T41" fmla="*/ 1164 h 1425"/>
                <a:gd name="T42" fmla="*/ 299 w 873"/>
                <a:gd name="T43" fmla="*/ 1166 h 1425"/>
                <a:gd name="T44" fmla="*/ 297 w 873"/>
                <a:gd name="T45" fmla="*/ 1165 h 1425"/>
                <a:gd name="T46" fmla="*/ 303 w 873"/>
                <a:gd name="T47" fmla="*/ 1168 h 1425"/>
                <a:gd name="T48" fmla="*/ 299 w 873"/>
                <a:gd name="T49" fmla="*/ 1164 h 1425"/>
                <a:gd name="T50" fmla="*/ 301 w 873"/>
                <a:gd name="T51" fmla="*/ 1162 h 1425"/>
                <a:gd name="T52" fmla="*/ 301 w 873"/>
                <a:gd name="T53" fmla="*/ 1162 h 1425"/>
                <a:gd name="T54" fmla="*/ 301 w 873"/>
                <a:gd name="T55" fmla="*/ 1162 h 1425"/>
                <a:gd name="T56" fmla="*/ 275 w 873"/>
                <a:gd name="T57" fmla="*/ 1202 h 1425"/>
                <a:gd name="T58" fmla="*/ 222 w 873"/>
                <a:gd name="T59" fmla="*/ 1162 h 1425"/>
                <a:gd name="T60" fmla="*/ 502 w 873"/>
                <a:gd name="T61" fmla="*/ 1385 h 1425"/>
                <a:gd name="T62" fmla="*/ 46 w 873"/>
                <a:gd name="T63" fmla="*/ 1328 h 1425"/>
                <a:gd name="T64" fmla="*/ 96 w 873"/>
                <a:gd name="T65" fmla="*/ 1209 h 1425"/>
                <a:gd name="T66" fmla="*/ 158 w 873"/>
                <a:gd name="T67" fmla="*/ 1162 h 1425"/>
                <a:gd name="T68" fmla="*/ 9 w 873"/>
                <a:gd name="T69" fmla="*/ 1243 h 1425"/>
                <a:gd name="T70" fmla="*/ 81 w 873"/>
                <a:gd name="T71" fmla="*/ 1415 h 1425"/>
                <a:gd name="T72" fmla="*/ 502 w 873"/>
                <a:gd name="T73" fmla="*/ 1385 h 1425"/>
                <a:gd name="T74" fmla="*/ 579 w 873"/>
                <a:gd name="T75" fmla="*/ 1189 h 1425"/>
                <a:gd name="T76" fmla="*/ 776 w 873"/>
                <a:gd name="T77" fmla="*/ 1209 h 1425"/>
                <a:gd name="T78" fmla="*/ 826 w 873"/>
                <a:gd name="T79" fmla="*/ 1328 h 1425"/>
                <a:gd name="T80" fmla="*/ 580 w 873"/>
                <a:gd name="T81" fmla="*/ 1385 h 1425"/>
                <a:gd name="T82" fmla="*/ 792 w 873"/>
                <a:gd name="T83" fmla="*/ 1415 h 1425"/>
                <a:gd name="T84" fmla="*/ 863 w 873"/>
                <a:gd name="T85" fmla="*/ 1243 h 1425"/>
                <a:gd name="T86" fmla="*/ 610 w 873"/>
                <a:gd name="T87" fmla="*/ 1162 h 1425"/>
                <a:gd name="T88" fmla="*/ 608 w 873"/>
                <a:gd name="T89" fmla="*/ 1164 h 1425"/>
                <a:gd name="T90" fmla="*/ 608 w 873"/>
                <a:gd name="T91" fmla="*/ 1162 h 1425"/>
                <a:gd name="T92" fmla="*/ 606 w 873"/>
                <a:gd name="T93" fmla="*/ 1168 h 1425"/>
                <a:gd name="T94" fmla="*/ 610 w 873"/>
                <a:gd name="T95" fmla="*/ 1163 h 1425"/>
                <a:gd name="T96" fmla="*/ 612 w 873"/>
                <a:gd name="T97" fmla="*/ 1166 h 1425"/>
                <a:gd name="T98" fmla="*/ 612 w 873"/>
                <a:gd name="T99" fmla="*/ 1166 h 1425"/>
                <a:gd name="T100" fmla="*/ 612 w 873"/>
                <a:gd name="T101" fmla="*/ 1166 h 1425"/>
                <a:gd name="T102" fmla="*/ 572 w 873"/>
                <a:gd name="T103" fmla="*/ 427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3" h="1425">
                  <a:moveTo>
                    <a:pt x="87" y="221"/>
                  </a:moveTo>
                  <a:cubicBezTo>
                    <a:pt x="87" y="211"/>
                    <a:pt x="89" y="202"/>
                    <a:pt x="92" y="193"/>
                  </a:cubicBezTo>
                  <a:cubicBezTo>
                    <a:pt x="95" y="184"/>
                    <a:pt x="99" y="176"/>
                    <a:pt x="105" y="168"/>
                  </a:cubicBezTo>
                  <a:cubicBezTo>
                    <a:pt x="112" y="161"/>
                    <a:pt x="119" y="154"/>
                    <a:pt x="127" y="149"/>
                  </a:cubicBezTo>
                  <a:cubicBezTo>
                    <a:pt x="135" y="144"/>
                    <a:pt x="144" y="140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210" y="123"/>
                    <a:pt x="260" y="106"/>
                    <a:pt x="305" y="86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76" y="55"/>
                    <a:pt x="438" y="40"/>
                    <a:pt x="491" y="40"/>
                  </a:cubicBezTo>
                  <a:cubicBezTo>
                    <a:pt x="503" y="40"/>
                    <a:pt x="513" y="42"/>
                    <a:pt x="522" y="46"/>
                  </a:cubicBezTo>
                  <a:cubicBezTo>
                    <a:pt x="531" y="50"/>
                    <a:pt x="540" y="55"/>
                    <a:pt x="548" y="64"/>
                  </a:cubicBezTo>
                  <a:cubicBezTo>
                    <a:pt x="548" y="64"/>
                    <a:pt x="548" y="64"/>
                    <a:pt x="548" y="64"/>
                  </a:cubicBezTo>
                  <a:cubicBezTo>
                    <a:pt x="556" y="72"/>
                    <a:pt x="562" y="81"/>
                    <a:pt x="566" y="91"/>
                  </a:cubicBezTo>
                  <a:cubicBezTo>
                    <a:pt x="570" y="100"/>
                    <a:pt x="572" y="110"/>
                    <a:pt x="572" y="122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2" y="375"/>
                    <a:pt x="581" y="384"/>
                    <a:pt x="592" y="384"/>
                  </a:cubicBezTo>
                  <a:cubicBezTo>
                    <a:pt x="603" y="384"/>
                    <a:pt x="612" y="375"/>
                    <a:pt x="612" y="364"/>
                  </a:cubicBezTo>
                  <a:cubicBezTo>
                    <a:pt x="612" y="122"/>
                    <a:pt x="612" y="122"/>
                    <a:pt x="612" y="122"/>
                  </a:cubicBezTo>
                  <a:cubicBezTo>
                    <a:pt x="612" y="106"/>
                    <a:pt x="609" y="90"/>
                    <a:pt x="603" y="75"/>
                  </a:cubicBezTo>
                  <a:cubicBezTo>
                    <a:pt x="597" y="61"/>
                    <a:pt x="588" y="48"/>
                    <a:pt x="577" y="36"/>
                  </a:cubicBezTo>
                  <a:cubicBezTo>
                    <a:pt x="577" y="36"/>
                    <a:pt x="577" y="36"/>
                    <a:pt x="577" y="36"/>
                  </a:cubicBezTo>
                  <a:cubicBezTo>
                    <a:pt x="565" y="24"/>
                    <a:pt x="552" y="15"/>
                    <a:pt x="538" y="9"/>
                  </a:cubicBezTo>
                  <a:cubicBezTo>
                    <a:pt x="523" y="3"/>
                    <a:pt x="507" y="0"/>
                    <a:pt x="491" y="0"/>
                  </a:cubicBezTo>
                  <a:cubicBezTo>
                    <a:pt x="430" y="0"/>
                    <a:pt x="363" y="17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46" y="68"/>
                    <a:pt x="198" y="85"/>
                    <a:pt x="144" y="99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30" y="103"/>
                    <a:pt x="117" y="108"/>
                    <a:pt x="105" y="115"/>
                  </a:cubicBezTo>
                  <a:cubicBezTo>
                    <a:pt x="94" y="123"/>
                    <a:pt x="83" y="132"/>
                    <a:pt x="74" y="143"/>
                  </a:cubicBezTo>
                  <a:cubicBezTo>
                    <a:pt x="65" y="154"/>
                    <a:pt x="58" y="167"/>
                    <a:pt x="54" y="180"/>
                  </a:cubicBezTo>
                  <a:cubicBezTo>
                    <a:pt x="49" y="193"/>
                    <a:pt x="47" y="207"/>
                    <a:pt x="47" y="221"/>
                  </a:cubicBezTo>
                  <a:cubicBezTo>
                    <a:pt x="47" y="232"/>
                    <a:pt x="56" y="241"/>
                    <a:pt x="67" y="241"/>
                  </a:cubicBezTo>
                  <a:cubicBezTo>
                    <a:pt x="78" y="241"/>
                    <a:pt x="87" y="232"/>
                    <a:pt x="87" y="221"/>
                  </a:cubicBezTo>
                  <a:close/>
                  <a:moveTo>
                    <a:pt x="275" y="1202"/>
                  </a:moveTo>
                  <a:cubicBezTo>
                    <a:pt x="299" y="1202"/>
                    <a:pt x="299" y="1202"/>
                    <a:pt x="299" y="1202"/>
                  </a:cubicBezTo>
                  <a:cubicBezTo>
                    <a:pt x="304" y="1202"/>
                    <a:pt x="309" y="1202"/>
                    <a:pt x="313" y="1200"/>
                  </a:cubicBezTo>
                  <a:cubicBezTo>
                    <a:pt x="317" y="1199"/>
                    <a:pt x="321" y="1197"/>
                    <a:pt x="324" y="1194"/>
                  </a:cubicBezTo>
                  <a:cubicBezTo>
                    <a:pt x="329" y="1191"/>
                    <a:pt x="333" y="1185"/>
                    <a:pt x="335" y="1180"/>
                  </a:cubicBezTo>
                  <a:cubicBezTo>
                    <a:pt x="337" y="1175"/>
                    <a:pt x="337" y="1169"/>
                    <a:pt x="337" y="1164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7" y="320"/>
                    <a:pt x="337" y="315"/>
                    <a:pt x="335" y="311"/>
                  </a:cubicBezTo>
                  <a:cubicBezTo>
                    <a:pt x="334" y="307"/>
                    <a:pt x="332" y="303"/>
                    <a:pt x="330" y="300"/>
                  </a:cubicBezTo>
                  <a:cubicBezTo>
                    <a:pt x="326" y="295"/>
                    <a:pt x="321" y="292"/>
                    <a:pt x="315" y="289"/>
                  </a:cubicBezTo>
                  <a:cubicBezTo>
                    <a:pt x="310" y="287"/>
                    <a:pt x="304" y="287"/>
                    <a:pt x="299" y="287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2" y="287"/>
                    <a:pt x="134" y="285"/>
                    <a:pt x="127" y="282"/>
                  </a:cubicBezTo>
                  <a:cubicBezTo>
                    <a:pt x="119" y="279"/>
                    <a:pt x="112" y="274"/>
                    <a:pt x="106" y="268"/>
                  </a:cubicBezTo>
                  <a:cubicBezTo>
                    <a:pt x="98" y="260"/>
                    <a:pt x="85" y="260"/>
                    <a:pt x="78" y="268"/>
                  </a:cubicBezTo>
                  <a:cubicBezTo>
                    <a:pt x="70" y="276"/>
                    <a:pt x="70" y="288"/>
                    <a:pt x="78" y="296"/>
                  </a:cubicBezTo>
                  <a:cubicBezTo>
                    <a:pt x="87" y="306"/>
                    <a:pt x="99" y="314"/>
                    <a:pt x="111" y="319"/>
                  </a:cubicBezTo>
                  <a:cubicBezTo>
                    <a:pt x="124" y="324"/>
                    <a:pt x="137" y="327"/>
                    <a:pt x="151" y="327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300" y="327"/>
                    <a:pt x="300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0" y="326"/>
                    <a:pt x="300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4"/>
                    <a:pt x="298" y="325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4"/>
                    <a:pt x="297" y="325"/>
                  </a:cubicBezTo>
                  <a:cubicBezTo>
                    <a:pt x="297" y="1164"/>
                    <a:pt x="297" y="1164"/>
                    <a:pt x="297" y="1164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298" y="1164"/>
                    <a:pt x="298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0" y="1162"/>
                    <a:pt x="299" y="1163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0" y="1162"/>
                    <a:pt x="299" y="1162"/>
                  </a:cubicBezTo>
                  <a:cubicBezTo>
                    <a:pt x="275" y="1162"/>
                    <a:pt x="275" y="1162"/>
                    <a:pt x="275" y="1162"/>
                  </a:cubicBezTo>
                  <a:cubicBezTo>
                    <a:pt x="264" y="1162"/>
                    <a:pt x="255" y="1171"/>
                    <a:pt x="255" y="1182"/>
                  </a:cubicBezTo>
                  <a:cubicBezTo>
                    <a:pt x="255" y="1193"/>
                    <a:pt x="264" y="1202"/>
                    <a:pt x="275" y="1202"/>
                  </a:cubicBezTo>
                  <a:close/>
                  <a:moveTo>
                    <a:pt x="218" y="1202"/>
                  </a:moveTo>
                  <a:cubicBezTo>
                    <a:pt x="222" y="1202"/>
                    <a:pt x="222" y="1202"/>
                    <a:pt x="222" y="1202"/>
                  </a:cubicBezTo>
                  <a:cubicBezTo>
                    <a:pt x="233" y="1202"/>
                    <a:pt x="242" y="1193"/>
                    <a:pt x="242" y="1182"/>
                  </a:cubicBezTo>
                  <a:cubicBezTo>
                    <a:pt x="242" y="1171"/>
                    <a:pt x="233" y="1162"/>
                    <a:pt x="222" y="1162"/>
                  </a:cubicBezTo>
                  <a:cubicBezTo>
                    <a:pt x="218" y="1162"/>
                    <a:pt x="218" y="1162"/>
                    <a:pt x="218" y="1162"/>
                  </a:cubicBezTo>
                  <a:cubicBezTo>
                    <a:pt x="207" y="1162"/>
                    <a:pt x="198" y="1171"/>
                    <a:pt x="198" y="1182"/>
                  </a:cubicBezTo>
                  <a:cubicBezTo>
                    <a:pt x="198" y="1193"/>
                    <a:pt x="207" y="1202"/>
                    <a:pt x="218" y="1202"/>
                  </a:cubicBezTo>
                  <a:close/>
                  <a:moveTo>
                    <a:pt x="502" y="1385"/>
                  </a:moveTo>
                  <a:cubicBezTo>
                    <a:pt x="131" y="1385"/>
                    <a:pt x="131" y="1385"/>
                    <a:pt x="131" y="1385"/>
                  </a:cubicBezTo>
                  <a:cubicBezTo>
                    <a:pt x="118" y="1385"/>
                    <a:pt x="107" y="1383"/>
                    <a:pt x="96" y="1378"/>
                  </a:cubicBezTo>
                  <a:cubicBezTo>
                    <a:pt x="86" y="1374"/>
                    <a:pt x="76" y="1367"/>
                    <a:pt x="67" y="1358"/>
                  </a:cubicBezTo>
                  <a:cubicBezTo>
                    <a:pt x="57" y="1349"/>
                    <a:pt x="51" y="1339"/>
                    <a:pt x="46" y="1328"/>
                  </a:cubicBezTo>
                  <a:cubicBezTo>
                    <a:pt x="42" y="1318"/>
                    <a:pt x="40" y="1306"/>
                    <a:pt x="40" y="1294"/>
                  </a:cubicBezTo>
                  <a:cubicBezTo>
                    <a:pt x="40" y="1281"/>
                    <a:pt x="42" y="1269"/>
                    <a:pt x="46" y="1259"/>
                  </a:cubicBezTo>
                  <a:cubicBezTo>
                    <a:pt x="51" y="1248"/>
                    <a:pt x="57" y="1238"/>
                    <a:pt x="67" y="1229"/>
                  </a:cubicBezTo>
                  <a:cubicBezTo>
                    <a:pt x="76" y="1220"/>
                    <a:pt x="86" y="1213"/>
                    <a:pt x="96" y="1209"/>
                  </a:cubicBezTo>
                  <a:cubicBezTo>
                    <a:pt x="107" y="1204"/>
                    <a:pt x="118" y="1202"/>
                    <a:pt x="131" y="1202"/>
                  </a:cubicBezTo>
                  <a:cubicBezTo>
                    <a:pt x="158" y="1202"/>
                    <a:pt x="158" y="1202"/>
                    <a:pt x="158" y="1202"/>
                  </a:cubicBezTo>
                  <a:cubicBezTo>
                    <a:pt x="169" y="1202"/>
                    <a:pt x="178" y="1193"/>
                    <a:pt x="178" y="1182"/>
                  </a:cubicBezTo>
                  <a:cubicBezTo>
                    <a:pt x="178" y="1171"/>
                    <a:pt x="169" y="1162"/>
                    <a:pt x="158" y="1162"/>
                  </a:cubicBezTo>
                  <a:cubicBezTo>
                    <a:pt x="131" y="1162"/>
                    <a:pt x="131" y="1162"/>
                    <a:pt x="131" y="1162"/>
                  </a:cubicBezTo>
                  <a:cubicBezTo>
                    <a:pt x="113" y="1162"/>
                    <a:pt x="96" y="1165"/>
                    <a:pt x="81" y="1172"/>
                  </a:cubicBezTo>
                  <a:cubicBezTo>
                    <a:pt x="65" y="1178"/>
                    <a:pt x="51" y="1188"/>
                    <a:pt x="38" y="1201"/>
                  </a:cubicBezTo>
                  <a:cubicBezTo>
                    <a:pt x="26" y="1213"/>
                    <a:pt x="16" y="1228"/>
                    <a:pt x="9" y="1243"/>
                  </a:cubicBezTo>
                  <a:cubicBezTo>
                    <a:pt x="3" y="1259"/>
                    <a:pt x="0" y="1276"/>
                    <a:pt x="0" y="1294"/>
                  </a:cubicBezTo>
                  <a:cubicBezTo>
                    <a:pt x="0" y="1311"/>
                    <a:pt x="3" y="1328"/>
                    <a:pt x="9" y="1344"/>
                  </a:cubicBezTo>
                  <a:cubicBezTo>
                    <a:pt x="16" y="1359"/>
                    <a:pt x="26" y="1374"/>
                    <a:pt x="38" y="1386"/>
                  </a:cubicBezTo>
                  <a:cubicBezTo>
                    <a:pt x="51" y="1399"/>
                    <a:pt x="65" y="1409"/>
                    <a:pt x="81" y="1415"/>
                  </a:cubicBezTo>
                  <a:cubicBezTo>
                    <a:pt x="96" y="1422"/>
                    <a:pt x="113" y="1425"/>
                    <a:pt x="131" y="1425"/>
                  </a:cubicBezTo>
                  <a:cubicBezTo>
                    <a:pt x="502" y="1425"/>
                    <a:pt x="502" y="1425"/>
                    <a:pt x="502" y="1425"/>
                  </a:cubicBezTo>
                  <a:cubicBezTo>
                    <a:pt x="513" y="1425"/>
                    <a:pt x="522" y="1416"/>
                    <a:pt x="522" y="1405"/>
                  </a:cubicBezTo>
                  <a:cubicBezTo>
                    <a:pt x="522" y="1394"/>
                    <a:pt x="513" y="1385"/>
                    <a:pt x="502" y="1385"/>
                  </a:cubicBezTo>
                  <a:close/>
                  <a:moveTo>
                    <a:pt x="572" y="427"/>
                  </a:moveTo>
                  <a:cubicBezTo>
                    <a:pt x="572" y="1164"/>
                    <a:pt x="572" y="1164"/>
                    <a:pt x="572" y="1164"/>
                  </a:cubicBezTo>
                  <a:cubicBezTo>
                    <a:pt x="572" y="1169"/>
                    <a:pt x="572" y="1173"/>
                    <a:pt x="574" y="1178"/>
                  </a:cubicBezTo>
                  <a:cubicBezTo>
                    <a:pt x="575" y="1182"/>
                    <a:pt x="577" y="1185"/>
                    <a:pt x="579" y="1189"/>
                  </a:cubicBezTo>
                  <a:cubicBezTo>
                    <a:pt x="583" y="1193"/>
                    <a:pt x="588" y="1197"/>
                    <a:pt x="594" y="1199"/>
                  </a:cubicBezTo>
                  <a:cubicBezTo>
                    <a:pt x="599" y="1201"/>
                    <a:pt x="605" y="1202"/>
                    <a:pt x="610" y="1202"/>
                  </a:cubicBezTo>
                  <a:cubicBezTo>
                    <a:pt x="741" y="1202"/>
                    <a:pt x="741" y="1202"/>
                    <a:pt x="741" y="1202"/>
                  </a:cubicBezTo>
                  <a:cubicBezTo>
                    <a:pt x="754" y="1202"/>
                    <a:pt x="766" y="1204"/>
                    <a:pt x="776" y="1209"/>
                  </a:cubicBezTo>
                  <a:cubicBezTo>
                    <a:pt x="787" y="1213"/>
                    <a:pt x="797" y="1220"/>
                    <a:pt x="806" y="1229"/>
                  </a:cubicBezTo>
                  <a:cubicBezTo>
                    <a:pt x="815" y="1238"/>
                    <a:pt x="822" y="1248"/>
                    <a:pt x="826" y="1259"/>
                  </a:cubicBezTo>
                  <a:cubicBezTo>
                    <a:pt x="831" y="1269"/>
                    <a:pt x="833" y="1281"/>
                    <a:pt x="833" y="1294"/>
                  </a:cubicBezTo>
                  <a:cubicBezTo>
                    <a:pt x="833" y="1306"/>
                    <a:pt x="831" y="1318"/>
                    <a:pt x="826" y="1328"/>
                  </a:cubicBezTo>
                  <a:cubicBezTo>
                    <a:pt x="822" y="1339"/>
                    <a:pt x="815" y="1349"/>
                    <a:pt x="806" y="1358"/>
                  </a:cubicBezTo>
                  <a:cubicBezTo>
                    <a:pt x="797" y="1367"/>
                    <a:pt x="787" y="1374"/>
                    <a:pt x="776" y="1378"/>
                  </a:cubicBezTo>
                  <a:cubicBezTo>
                    <a:pt x="766" y="1383"/>
                    <a:pt x="754" y="1385"/>
                    <a:pt x="741" y="1385"/>
                  </a:cubicBezTo>
                  <a:cubicBezTo>
                    <a:pt x="580" y="1385"/>
                    <a:pt x="580" y="1385"/>
                    <a:pt x="580" y="1385"/>
                  </a:cubicBezTo>
                  <a:cubicBezTo>
                    <a:pt x="569" y="1385"/>
                    <a:pt x="560" y="1394"/>
                    <a:pt x="560" y="1405"/>
                  </a:cubicBezTo>
                  <a:cubicBezTo>
                    <a:pt x="560" y="1416"/>
                    <a:pt x="569" y="1425"/>
                    <a:pt x="580" y="1425"/>
                  </a:cubicBezTo>
                  <a:cubicBezTo>
                    <a:pt x="741" y="1425"/>
                    <a:pt x="741" y="1425"/>
                    <a:pt x="741" y="1425"/>
                  </a:cubicBezTo>
                  <a:cubicBezTo>
                    <a:pt x="759" y="1425"/>
                    <a:pt x="776" y="1422"/>
                    <a:pt x="792" y="1415"/>
                  </a:cubicBezTo>
                  <a:cubicBezTo>
                    <a:pt x="807" y="1409"/>
                    <a:pt x="822" y="1399"/>
                    <a:pt x="834" y="1386"/>
                  </a:cubicBezTo>
                  <a:cubicBezTo>
                    <a:pt x="847" y="1374"/>
                    <a:pt x="857" y="1359"/>
                    <a:pt x="863" y="1344"/>
                  </a:cubicBezTo>
                  <a:cubicBezTo>
                    <a:pt x="870" y="1328"/>
                    <a:pt x="873" y="1311"/>
                    <a:pt x="873" y="1294"/>
                  </a:cubicBezTo>
                  <a:cubicBezTo>
                    <a:pt x="873" y="1276"/>
                    <a:pt x="870" y="1259"/>
                    <a:pt x="863" y="1243"/>
                  </a:cubicBezTo>
                  <a:cubicBezTo>
                    <a:pt x="857" y="1228"/>
                    <a:pt x="847" y="1213"/>
                    <a:pt x="834" y="1201"/>
                  </a:cubicBezTo>
                  <a:cubicBezTo>
                    <a:pt x="822" y="1188"/>
                    <a:pt x="807" y="1178"/>
                    <a:pt x="792" y="1172"/>
                  </a:cubicBezTo>
                  <a:cubicBezTo>
                    <a:pt x="776" y="1165"/>
                    <a:pt x="759" y="1162"/>
                    <a:pt x="741" y="1162"/>
                  </a:cubicBezTo>
                  <a:cubicBezTo>
                    <a:pt x="610" y="1162"/>
                    <a:pt x="610" y="1162"/>
                    <a:pt x="610" y="1162"/>
                  </a:cubicBezTo>
                  <a:cubicBezTo>
                    <a:pt x="609" y="1162"/>
                    <a:pt x="609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9" y="1163"/>
                    <a:pt x="609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2" y="1165"/>
                    <a:pt x="611" y="1164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5"/>
                    <a:pt x="612" y="1164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12" y="416"/>
                    <a:pt x="603" y="407"/>
                    <a:pt x="592" y="407"/>
                  </a:cubicBezTo>
                  <a:cubicBezTo>
                    <a:pt x="581" y="407"/>
                    <a:pt x="572" y="416"/>
                    <a:pt x="572" y="42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81" name="组合 780">
            <a:extLst>
              <a:ext uri="{FF2B5EF4-FFF2-40B4-BE49-F238E27FC236}">
                <a16:creationId xmlns:a16="http://schemas.microsoft.com/office/drawing/2014/main" id="{86D75901-3410-485C-9DE4-4F39A6474B69}"/>
              </a:ext>
            </a:extLst>
          </p:cNvPr>
          <p:cNvGrpSpPr/>
          <p:nvPr/>
        </p:nvGrpSpPr>
        <p:grpSpPr>
          <a:xfrm>
            <a:off x="6790197" y="1861707"/>
            <a:ext cx="1166154" cy="1710074"/>
            <a:chOff x="5010151" y="1833563"/>
            <a:chExt cx="2174875" cy="3189288"/>
          </a:xfrm>
        </p:grpSpPr>
        <p:sp>
          <p:nvSpPr>
            <p:cNvPr id="782" name="Freeform 5">
              <a:extLst>
                <a:ext uri="{FF2B5EF4-FFF2-40B4-BE49-F238E27FC236}">
                  <a16:creationId xmlns:a16="http://schemas.microsoft.com/office/drawing/2014/main" id="{B17F5485-5135-4046-B2FF-CF315DFED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1876425"/>
              <a:ext cx="1979613" cy="3103563"/>
            </a:xfrm>
            <a:custGeom>
              <a:avLst/>
              <a:gdLst>
                <a:gd name="T0" fmla="*/ 426 w 912"/>
                <a:gd name="T1" fmla="*/ 1437 h 1437"/>
                <a:gd name="T2" fmla="*/ 41 w 912"/>
                <a:gd name="T3" fmla="*/ 1318 h 1437"/>
                <a:gd name="T4" fmla="*/ 0 w 912"/>
                <a:gd name="T5" fmla="*/ 1243 h 1437"/>
                <a:gd name="T6" fmla="*/ 0 w 912"/>
                <a:gd name="T7" fmla="*/ 1232 h 1437"/>
                <a:gd name="T8" fmla="*/ 26 w 912"/>
                <a:gd name="T9" fmla="*/ 1157 h 1437"/>
                <a:gd name="T10" fmla="*/ 95 w 912"/>
                <a:gd name="T11" fmla="*/ 1119 h 1437"/>
                <a:gd name="T12" fmla="*/ 108 w 912"/>
                <a:gd name="T13" fmla="*/ 1119 h 1437"/>
                <a:gd name="T14" fmla="*/ 174 w 912"/>
                <a:gd name="T15" fmla="*/ 1139 h 1437"/>
                <a:gd name="T16" fmla="*/ 399 w 912"/>
                <a:gd name="T17" fmla="*/ 1212 h 1437"/>
                <a:gd name="T18" fmla="*/ 571 w 912"/>
                <a:gd name="T19" fmla="*/ 1162 h 1437"/>
                <a:gd name="T20" fmla="*/ 635 w 912"/>
                <a:gd name="T21" fmla="*/ 1020 h 1437"/>
                <a:gd name="T22" fmla="*/ 572 w 912"/>
                <a:gd name="T23" fmla="*/ 869 h 1437"/>
                <a:gd name="T24" fmla="*/ 353 w 912"/>
                <a:gd name="T25" fmla="*/ 802 h 1437"/>
                <a:gd name="T26" fmla="*/ 282 w 912"/>
                <a:gd name="T27" fmla="*/ 770 h 1437"/>
                <a:gd name="T28" fmla="*/ 253 w 912"/>
                <a:gd name="T29" fmla="*/ 700 h 1437"/>
                <a:gd name="T30" fmla="*/ 282 w 912"/>
                <a:gd name="T31" fmla="*/ 630 h 1437"/>
                <a:gd name="T32" fmla="*/ 351 w 912"/>
                <a:gd name="T33" fmla="*/ 596 h 1437"/>
                <a:gd name="T34" fmla="*/ 591 w 912"/>
                <a:gd name="T35" fmla="*/ 389 h 1437"/>
                <a:gd name="T36" fmla="*/ 542 w 912"/>
                <a:gd name="T37" fmla="*/ 261 h 1437"/>
                <a:gd name="T38" fmla="*/ 404 w 912"/>
                <a:gd name="T39" fmla="*/ 216 h 1437"/>
                <a:gd name="T40" fmla="*/ 229 w 912"/>
                <a:gd name="T41" fmla="*/ 271 h 1437"/>
                <a:gd name="T42" fmla="*/ 159 w 912"/>
                <a:gd name="T43" fmla="*/ 293 h 1437"/>
                <a:gd name="T44" fmla="*/ 147 w 912"/>
                <a:gd name="T45" fmla="*/ 293 h 1437"/>
                <a:gd name="T46" fmla="*/ 74 w 912"/>
                <a:gd name="T47" fmla="*/ 254 h 1437"/>
                <a:gd name="T48" fmla="*/ 46 w 912"/>
                <a:gd name="T49" fmla="*/ 187 h 1437"/>
                <a:gd name="T50" fmla="*/ 48 w 912"/>
                <a:gd name="T51" fmla="*/ 174 h 1437"/>
                <a:gd name="T52" fmla="*/ 90 w 912"/>
                <a:gd name="T53" fmla="*/ 102 h 1437"/>
                <a:gd name="T54" fmla="*/ 417 w 912"/>
                <a:gd name="T55" fmla="*/ 0 h 1437"/>
                <a:gd name="T56" fmla="*/ 745 w 912"/>
                <a:gd name="T57" fmla="*/ 97 h 1437"/>
                <a:gd name="T58" fmla="*/ 867 w 912"/>
                <a:gd name="T59" fmla="*/ 369 h 1437"/>
                <a:gd name="T60" fmla="*/ 808 w 912"/>
                <a:gd name="T61" fmla="*/ 559 h 1437"/>
                <a:gd name="T62" fmla="*/ 640 w 912"/>
                <a:gd name="T63" fmla="*/ 684 h 1437"/>
                <a:gd name="T64" fmla="*/ 635 w 912"/>
                <a:gd name="T65" fmla="*/ 690 h 1437"/>
                <a:gd name="T66" fmla="*/ 640 w 912"/>
                <a:gd name="T67" fmla="*/ 696 h 1437"/>
                <a:gd name="T68" fmla="*/ 838 w 912"/>
                <a:gd name="T69" fmla="*/ 818 h 1437"/>
                <a:gd name="T70" fmla="*/ 912 w 912"/>
                <a:gd name="T71" fmla="*/ 1035 h 1437"/>
                <a:gd name="T72" fmla="*/ 772 w 912"/>
                <a:gd name="T73" fmla="*/ 1328 h 1437"/>
                <a:gd name="T74" fmla="*/ 426 w 912"/>
                <a:gd name="T75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2" h="1437">
                  <a:moveTo>
                    <a:pt x="426" y="1437"/>
                  </a:moveTo>
                  <a:cubicBezTo>
                    <a:pt x="273" y="1437"/>
                    <a:pt x="144" y="1397"/>
                    <a:pt x="41" y="1318"/>
                  </a:cubicBezTo>
                  <a:cubicBezTo>
                    <a:pt x="16" y="1300"/>
                    <a:pt x="3" y="1275"/>
                    <a:pt x="0" y="1243"/>
                  </a:cubicBezTo>
                  <a:cubicBezTo>
                    <a:pt x="0" y="1239"/>
                    <a:pt x="0" y="1236"/>
                    <a:pt x="0" y="1232"/>
                  </a:cubicBezTo>
                  <a:cubicBezTo>
                    <a:pt x="0" y="1204"/>
                    <a:pt x="9" y="1179"/>
                    <a:pt x="26" y="1157"/>
                  </a:cubicBezTo>
                  <a:cubicBezTo>
                    <a:pt x="43" y="1135"/>
                    <a:pt x="66" y="1122"/>
                    <a:pt x="95" y="1119"/>
                  </a:cubicBezTo>
                  <a:cubicBezTo>
                    <a:pt x="99" y="1119"/>
                    <a:pt x="103" y="1119"/>
                    <a:pt x="108" y="1119"/>
                  </a:cubicBezTo>
                  <a:cubicBezTo>
                    <a:pt x="133" y="1119"/>
                    <a:pt x="155" y="1125"/>
                    <a:pt x="174" y="1139"/>
                  </a:cubicBezTo>
                  <a:cubicBezTo>
                    <a:pt x="246" y="1187"/>
                    <a:pt x="321" y="1212"/>
                    <a:pt x="399" y="1212"/>
                  </a:cubicBezTo>
                  <a:cubicBezTo>
                    <a:pt x="471" y="1212"/>
                    <a:pt x="528" y="1195"/>
                    <a:pt x="571" y="1162"/>
                  </a:cubicBezTo>
                  <a:cubicBezTo>
                    <a:pt x="613" y="1128"/>
                    <a:pt x="635" y="1081"/>
                    <a:pt x="635" y="1020"/>
                  </a:cubicBezTo>
                  <a:cubicBezTo>
                    <a:pt x="635" y="955"/>
                    <a:pt x="614" y="905"/>
                    <a:pt x="572" y="869"/>
                  </a:cubicBezTo>
                  <a:cubicBezTo>
                    <a:pt x="531" y="833"/>
                    <a:pt x="458" y="811"/>
                    <a:pt x="353" y="802"/>
                  </a:cubicBezTo>
                  <a:cubicBezTo>
                    <a:pt x="325" y="800"/>
                    <a:pt x="301" y="789"/>
                    <a:pt x="282" y="770"/>
                  </a:cubicBezTo>
                  <a:cubicBezTo>
                    <a:pt x="262" y="750"/>
                    <a:pt x="253" y="727"/>
                    <a:pt x="253" y="700"/>
                  </a:cubicBezTo>
                  <a:cubicBezTo>
                    <a:pt x="253" y="673"/>
                    <a:pt x="262" y="650"/>
                    <a:pt x="282" y="630"/>
                  </a:cubicBezTo>
                  <a:cubicBezTo>
                    <a:pt x="301" y="610"/>
                    <a:pt x="325" y="598"/>
                    <a:pt x="351" y="596"/>
                  </a:cubicBezTo>
                  <a:cubicBezTo>
                    <a:pt x="511" y="578"/>
                    <a:pt x="591" y="509"/>
                    <a:pt x="591" y="389"/>
                  </a:cubicBezTo>
                  <a:cubicBezTo>
                    <a:pt x="591" y="335"/>
                    <a:pt x="575" y="292"/>
                    <a:pt x="542" y="261"/>
                  </a:cubicBezTo>
                  <a:cubicBezTo>
                    <a:pt x="510" y="231"/>
                    <a:pt x="464" y="216"/>
                    <a:pt x="404" y="216"/>
                  </a:cubicBezTo>
                  <a:cubicBezTo>
                    <a:pt x="345" y="217"/>
                    <a:pt x="286" y="235"/>
                    <a:pt x="229" y="271"/>
                  </a:cubicBezTo>
                  <a:cubicBezTo>
                    <a:pt x="208" y="285"/>
                    <a:pt x="185" y="293"/>
                    <a:pt x="159" y="293"/>
                  </a:cubicBezTo>
                  <a:cubicBezTo>
                    <a:pt x="155" y="293"/>
                    <a:pt x="150" y="293"/>
                    <a:pt x="147" y="293"/>
                  </a:cubicBezTo>
                  <a:cubicBezTo>
                    <a:pt x="116" y="290"/>
                    <a:pt x="92" y="277"/>
                    <a:pt x="74" y="254"/>
                  </a:cubicBezTo>
                  <a:cubicBezTo>
                    <a:pt x="55" y="235"/>
                    <a:pt x="46" y="212"/>
                    <a:pt x="46" y="187"/>
                  </a:cubicBezTo>
                  <a:cubicBezTo>
                    <a:pt x="46" y="182"/>
                    <a:pt x="47" y="177"/>
                    <a:pt x="48" y="174"/>
                  </a:cubicBezTo>
                  <a:cubicBezTo>
                    <a:pt x="50" y="143"/>
                    <a:pt x="64" y="120"/>
                    <a:pt x="90" y="102"/>
                  </a:cubicBezTo>
                  <a:cubicBezTo>
                    <a:pt x="192" y="34"/>
                    <a:pt x="301" y="0"/>
                    <a:pt x="417" y="0"/>
                  </a:cubicBezTo>
                  <a:cubicBezTo>
                    <a:pt x="555" y="0"/>
                    <a:pt x="664" y="32"/>
                    <a:pt x="745" y="97"/>
                  </a:cubicBezTo>
                  <a:cubicBezTo>
                    <a:pt x="826" y="162"/>
                    <a:pt x="867" y="252"/>
                    <a:pt x="867" y="369"/>
                  </a:cubicBezTo>
                  <a:cubicBezTo>
                    <a:pt x="867" y="442"/>
                    <a:pt x="847" y="506"/>
                    <a:pt x="808" y="559"/>
                  </a:cubicBezTo>
                  <a:cubicBezTo>
                    <a:pt x="769" y="613"/>
                    <a:pt x="713" y="654"/>
                    <a:pt x="640" y="684"/>
                  </a:cubicBezTo>
                  <a:cubicBezTo>
                    <a:pt x="636" y="685"/>
                    <a:pt x="635" y="687"/>
                    <a:pt x="635" y="690"/>
                  </a:cubicBezTo>
                  <a:cubicBezTo>
                    <a:pt x="635" y="693"/>
                    <a:pt x="636" y="695"/>
                    <a:pt x="640" y="696"/>
                  </a:cubicBezTo>
                  <a:cubicBezTo>
                    <a:pt x="722" y="720"/>
                    <a:pt x="788" y="760"/>
                    <a:pt x="838" y="818"/>
                  </a:cubicBezTo>
                  <a:cubicBezTo>
                    <a:pt x="887" y="876"/>
                    <a:pt x="912" y="948"/>
                    <a:pt x="912" y="1035"/>
                  </a:cubicBezTo>
                  <a:cubicBezTo>
                    <a:pt x="912" y="1158"/>
                    <a:pt x="866" y="1255"/>
                    <a:pt x="772" y="1328"/>
                  </a:cubicBezTo>
                  <a:cubicBezTo>
                    <a:pt x="678" y="1400"/>
                    <a:pt x="563" y="1437"/>
                    <a:pt x="426" y="14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3" name="Freeform 6">
              <a:extLst>
                <a:ext uri="{FF2B5EF4-FFF2-40B4-BE49-F238E27FC236}">
                  <a16:creationId xmlns:a16="http://schemas.microsoft.com/office/drawing/2014/main" id="{12383E78-D70D-43D2-BBED-410E1253B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4298950"/>
              <a:ext cx="36513" cy="12700"/>
            </a:xfrm>
            <a:custGeom>
              <a:avLst/>
              <a:gdLst>
                <a:gd name="T0" fmla="*/ 17 w 17"/>
                <a:gd name="T1" fmla="*/ 0 h 6"/>
                <a:gd name="T2" fmla="*/ 0 w 17"/>
                <a:gd name="T3" fmla="*/ 6 h 6"/>
                <a:gd name="T4" fmla="*/ 17 w 1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1" y="2"/>
                    <a:pt x="6" y="4"/>
                    <a:pt x="0" y="6"/>
                  </a:cubicBezTo>
                  <a:cubicBezTo>
                    <a:pt x="6" y="4"/>
                    <a:pt x="11" y="2"/>
                    <a:pt x="1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4" name="Freeform 7">
              <a:extLst>
                <a:ext uri="{FF2B5EF4-FFF2-40B4-BE49-F238E27FC236}">
                  <a16:creationId xmlns:a16="http://schemas.microsoft.com/office/drawing/2014/main" id="{5E85A3BC-9669-4955-AC51-C6335CA04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6" y="4294188"/>
              <a:ext cx="627063" cy="200025"/>
            </a:xfrm>
            <a:custGeom>
              <a:avLst/>
              <a:gdLst>
                <a:gd name="T0" fmla="*/ 71 w 289"/>
                <a:gd name="T1" fmla="*/ 0 h 92"/>
                <a:gd name="T2" fmla="*/ 58 w 289"/>
                <a:gd name="T3" fmla="*/ 0 h 92"/>
                <a:gd name="T4" fmla="*/ 41 w 289"/>
                <a:gd name="T5" fmla="*/ 2 h 92"/>
                <a:gd name="T6" fmla="*/ 24 w 289"/>
                <a:gd name="T7" fmla="*/ 8 h 92"/>
                <a:gd name="T8" fmla="*/ 0 w 289"/>
                <a:gd name="T9" fmla="*/ 26 h 92"/>
                <a:gd name="T10" fmla="*/ 214 w 289"/>
                <a:gd name="T11" fmla="*/ 92 h 92"/>
                <a:gd name="T12" fmla="*/ 289 w 289"/>
                <a:gd name="T13" fmla="*/ 85 h 92"/>
                <a:gd name="T14" fmla="*/ 137 w 289"/>
                <a:gd name="T15" fmla="*/ 19 h 92"/>
                <a:gd name="T16" fmla="*/ 71 w 289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92">
                  <a:moveTo>
                    <a:pt x="71" y="0"/>
                  </a:moveTo>
                  <a:cubicBezTo>
                    <a:pt x="66" y="0"/>
                    <a:pt x="62" y="0"/>
                    <a:pt x="58" y="0"/>
                  </a:cubicBezTo>
                  <a:cubicBezTo>
                    <a:pt x="52" y="0"/>
                    <a:pt x="47" y="1"/>
                    <a:pt x="41" y="2"/>
                  </a:cubicBezTo>
                  <a:cubicBezTo>
                    <a:pt x="35" y="4"/>
                    <a:pt x="30" y="6"/>
                    <a:pt x="24" y="8"/>
                  </a:cubicBezTo>
                  <a:cubicBezTo>
                    <a:pt x="15" y="13"/>
                    <a:pt x="7" y="19"/>
                    <a:pt x="0" y="26"/>
                  </a:cubicBezTo>
                  <a:cubicBezTo>
                    <a:pt x="68" y="70"/>
                    <a:pt x="140" y="92"/>
                    <a:pt x="214" y="92"/>
                  </a:cubicBezTo>
                  <a:cubicBezTo>
                    <a:pt x="241" y="92"/>
                    <a:pt x="266" y="90"/>
                    <a:pt x="289" y="85"/>
                  </a:cubicBezTo>
                  <a:cubicBezTo>
                    <a:pt x="237" y="75"/>
                    <a:pt x="186" y="53"/>
                    <a:pt x="137" y="19"/>
                  </a:cubicBezTo>
                  <a:cubicBezTo>
                    <a:pt x="118" y="6"/>
                    <a:pt x="96" y="0"/>
                    <a:pt x="71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5" name="Freeform 8">
              <a:extLst>
                <a:ext uri="{FF2B5EF4-FFF2-40B4-BE49-F238E27FC236}">
                  <a16:creationId xmlns:a16="http://schemas.microsoft.com/office/drawing/2014/main" id="{B044BA8F-DDDE-41CC-AB7D-6EF718CA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1" y="2481263"/>
              <a:ext cx="76200" cy="25400"/>
            </a:xfrm>
            <a:custGeom>
              <a:avLst/>
              <a:gdLst>
                <a:gd name="T0" fmla="*/ 0 w 35"/>
                <a:gd name="T1" fmla="*/ 0 h 12"/>
                <a:gd name="T2" fmla="*/ 35 w 35"/>
                <a:gd name="T3" fmla="*/ 12 h 12"/>
                <a:gd name="T4" fmla="*/ 0 w 3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11" y="6"/>
                    <a:pt x="22" y="10"/>
                    <a:pt x="35" y="12"/>
                  </a:cubicBezTo>
                  <a:cubicBezTo>
                    <a:pt x="22" y="10"/>
                    <a:pt x="11" y="6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6" name="Freeform 9">
              <a:extLst>
                <a:ext uri="{FF2B5EF4-FFF2-40B4-BE49-F238E27FC236}">
                  <a16:creationId xmlns:a16="http://schemas.microsoft.com/office/drawing/2014/main" id="{E2B8E764-7B13-419E-AE7B-008B0BB5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738" y="2343150"/>
              <a:ext cx="531813" cy="163513"/>
            </a:xfrm>
            <a:custGeom>
              <a:avLst/>
              <a:gdLst>
                <a:gd name="T0" fmla="*/ 170 w 245"/>
                <a:gd name="T1" fmla="*/ 0 h 76"/>
                <a:gd name="T2" fmla="*/ 0 w 245"/>
                <a:gd name="T3" fmla="*/ 51 h 76"/>
                <a:gd name="T4" fmla="*/ 17 w 245"/>
                <a:gd name="T5" fmla="*/ 64 h 76"/>
                <a:gd name="T6" fmla="*/ 52 w 245"/>
                <a:gd name="T7" fmla="*/ 76 h 76"/>
                <a:gd name="T8" fmla="*/ 61 w 245"/>
                <a:gd name="T9" fmla="*/ 76 h 76"/>
                <a:gd name="T10" fmla="*/ 73 w 245"/>
                <a:gd name="T11" fmla="*/ 76 h 76"/>
                <a:gd name="T12" fmla="*/ 143 w 245"/>
                <a:gd name="T13" fmla="*/ 54 h 76"/>
                <a:gd name="T14" fmla="*/ 245 w 245"/>
                <a:gd name="T15" fmla="*/ 10 h 76"/>
                <a:gd name="T16" fmla="*/ 170 w 245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76">
                  <a:moveTo>
                    <a:pt x="170" y="0"/>
                  </a:moveTo>
                  <a:cubicBezTo>
                    <a:pt x="112" y="1"/>
                    <a:pt x="56" y="18"/>
                    <a:pt x="0" y="51"/>
                  </a:cubicBezTo>
                  <a:cubicBezTo>
                    <a:pt x="5" y="56"/>
                    <a:pt x="11" y="60"/>
                    <a:pt x="17" y="64"/>
                  </a:cubicBezTo>
                  <a:cubicBezTo>
                    <a:pt x="28" y="70"/>
                    <a:pt x="39" y="74"/>
                    <a:pt x="52" y="76"/>
                  </a:cubicBezTo>
                  <a:cubicBezTo>
                    <a:pt x="55" y="76"/>
                    <a:pt x="58" y="76"/>
                    <a:pt x="61" y="76"/>
                  </a:cubicBezTo>
                  <a:cubicBezTo>
                    <a:pt x="64" y="76"/>
                    <a:pt x="69" y="76"/>
                    <a:pt x="73" y="76"/>
                  </a:cubicBezTo>
                  <a:cubicBezTo>
                    <a:pt x="99" y="76"/>
                    <a:pt x="122" y="69"/>
                    <a:pt x="143" y="54"/>
                  </a:cubicBezTo>
                  <a:cubicBezTo>
                    <a:pt x="177" y="33"/>
                    <a:pt x="211" y="19"/>
                    <a:pt x="245" y="10"/>
                  </a:cubicBezTo>
                  <a:cubicBezTo>
                    <a:pt x="223" y="3"/>
                    <a:pt x="198" y="0"/>
                    <a:pt x="170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7" name="Freeform 10">
              <a:extLst>
                <a:ext uri="{FF2B5EF4-FFF2-40B4-BE49-F238E27FC236}">
                  <a16:creationId xmlns:a16="http://schemas.microsoft.com/office/drawing/2014/main" id="{490A63D8-A0AB-4118-8065-849770ABB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4238" y="1876425"/>
              <a:ext cx="1220788" cy="2235200"/>
            </a:xfrm>
            <a:custGeom>
              <a:avLst/>
              <a:gdLst>
                <a:gd name="T0" fmla="*/ 286 w 563"/>
                <a:gd name="T1" fmla="*/ 690 h 1035"/>
                <a:gd name="T2" fmla="*/ 286 w 563"/>
                <a:gd name="T3" fmla="*/ 690 h 1035"/>
                <a:gd name="T4" fmla="*/ 291 w 563"/>
                <a:gd name="T5" fmla="*/ 696 h 1035"/>
                <a:gd name="T6" fmla="*/ 489 w 563"/>
                <a:gd name="T7" fmla="*/ 818 h 1035"/>
                <a:gd name="T8" fmla="*/ 563 w 563"/>
                <a:gd name="T9" fmla="*/ 1035 h 1035"/>
                <a:gd name="T10" fmla="*/ 563 w 563"/>
                <a:gd name="T11" fmla="*/ 1034 h 1035"/>
                <a:gd name="T12" fmla="*/ 489 w 563"/>
                <a:gd name="T13" fmla="*/ 818 h 1035"/>
                <a:gd name="T14" fmla="*/ 291 w 563"/>
                <a:gd name="T15" fmla="*/ 696 h 1035"/>
                <a:gd name="T16" fmla="*/ 286 w 563"/>
                <a:gd name="T17" fmla="*/ 690 h 1035"/>
                <a:gd name="T18" fmla="*/ 68 w 563"/>
                <a:gd name="T19" fmla="*/ 0 h 1035"/>
                <a:gd name="T20" fmla="*/ 0 w 563"/>
                <a:gd name="T21" fmla="*/ 4 h 1035"/>
                <a:gd name="T22" fmla="*/ 0 w 563"/>
                <a:gd name="T23" fmla="*/ 4 h 1035"/>
                <a:gd name="T24" fmla="*/ 68 w 563"/>
                <a:gd name="T25" fmla="*/ 0 h 1035"/>
                <a:gd name="T26" fmla="*/ 396 w 563"/>
                <a:gd name="T27" fmla="*/ 97 h 1035"/>
                <a:gd name="T28" fmla="*/ 518 w 563"/>
                <a:gd name="T29" fmla="*/ 369 h 1035"/>
                <a:gd name="T30" fmla="*/ 518 w 563"/>
                <a:gd name="T31" fmla="*/ 369 h 1035"/>
                <a:gd name="T32" fmla="*/ 396 w 563"/>
                <a:gd name="T33" fmla="*/ 97 h 1035"/>
                <a:gd name="T34" fmla="*/ 68 w 563"/>
                <a:gd name="T3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" h="1035">
                  <a:moveTo>
                    <a:pt x="286" y="690"/>
                  </a:moveTo>
                  <a:cubicBezTo>
                    <a:pt x="286" y="690"/>
                    <a:pt x="286" y="690"/>
                    <a:pt x="286" y="690"/>
                  </a:cubicBezTo>
                  <a:cubicBezTo>
                    <a:pt x="286" y="693"/>
                    <a:pt x="287" y="695"/>
                    <a:pt x="291" y="696"/>
                  </a:cubicBezTo>
                  <a:cubicBezTo>
                    <a:pt x="373" y="720"/>
                    <a:pt x="439" y="760"/>
                    <a:pt x="489" y="818"/>
                  </a:cubicBezTo>
                  <a:cubicBezTo>
                    <a:pt x="538" y="876"/>
                    <a:pt x="563" y="948"/>
                    <a:pt x="563" y="1035"/>
                  </a:cubicBezTo>
                  <a:cubicBezTo>
                    <a:pt x="563" y="1035"/>
                    <a:pt x="563" y="1035"/>
                    <a:pt x="563" y="1034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3" y="1"/>
                    <a:pt x="45" y="0"/>
                    <a:pt x="68" y="0"/>
                  </a:cubicBezTo>
                  <a:cubicBezTo>
                    <a:pt x="206" y="0"/>
                    <a:pt x="315" y="32"/>
                    <a:pt x="396" y="97"/>
                  </a:cubicBezTo>
                  <a:cubicBezTo>
                    <a:pt x="477" y="162"/>
                    <a:pt x="518" y="252"/>
                    <a:pt x="518" y="369"/>
                  </a:cubicBezTo>
                  <a:cubicBezTo>
                    <a:pt x="518" y="369"/>
                    <a:pt x="518" y="369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8" name="Freeform 11">
              <a:extLst>
                <a:ext uri="{FF2B5EF4-FFF2-40B4-BE49-F238E27FC236}">
                  <a16:creationId xmlns:a16="http://schemas.microsoft.com/office/drawing/2014/main" id="{3C73DA97-3FAD-461C-AB23-AA4148562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1876425"/>
              <a:ext cx="1220788" cy="3103563"/>
            </a:xfrm>
            <a:custGeom>
              <a:avLst/>
              <a:gdLst>
                <a:gd name="T0" fmla="*/ 68 w 563"/>
                <a:gd name="T1" fmla="*/ 0 h 1437"/>
                <a:gd name="T2" fmla="*/ 0 w 563"/>
                <a:gd name="T3" fmla="*/ 4 h 1437"/>
                <a:gd name="T4" fmla="*/ 248 w 563"/>
                <a:gd name="T5" fmla="*/ 97 h 1437"/>
                <a:gd name="T6" fmla="*/ 370 w 563"/>
                <a:gd name="T7" fmla="*/ 369 h 1437"/>
                <a:gd name="T8" fmla="*/ 311 w 563"/>
                <a:gd name="T9" fmla="*/ 559 h 1437"/>
                <a:gd name="T10" fmla="*/ 143 w 563"/>
                <a:gd name="T11" fmla="*/ 684 h 1437"/>
                <a:gd name="T12" fmla="*/ 138 w 563"/>
                <a:gd name="T13" fmla="*/ 690 h 1437"/>
                <a:gd name="T14" fmla="*/ 143 w 563"/>
                <a:gd name="T15" fmla="*/ 696 h 1437"/>
                <a:gd name="T16" fmla="*/ 341 w 563"/>
                <a:gd name="T17" fmla="*/ 818 h 1437"/>
                <a:gd name="T18" fmla="*/ 415 w 563"/>
                <a:gd name="T19" fmla="*/ 1034 h 1437"/>
                <a:gd name="T20" fmla="*/ 275 w 563"/>
                <a:gd name="T21" fmla="*/ 1328 h 1437"/>
                <a:gd name="T22" fmla="*/ 0 w 563"/>
                <a:gd name="T23" fmla="*/ 1433 h 1437"/>
                <a:gd name="T24" fmla="*/ 77 w 563"/>
                <a:gd name="T25" fmla="*/ 1437 h 1437"/>
                <a:gd name="T26" fmla="*/ 423 w 563"/>
                <a:gd name="T27" fmla="*/ 1328 h 1437"/>
                <a:gd name="T28" fmla="*/ 563 w 563"/>
                <a:gd name="T29" fmla="*/ 1035 h 1437"/>
                <a:gd name="T30" fmla="*/ 489 w 563"/>
                <a:gd name="T31" fmla="*/ 818 h 1437"/>
                <a:gd name="T32" fmla="*/ 291 w 563"/>
                <a:gd name="T33" fmla="*/ 696 h 1437"/>
                <a:gd name="T34" fmla="*/ 286 w 563"/>
                <a:gd name="T35" fmla="*/ 690 h 1437"/>
                <a:gd name="T36" fmla="*/ 286 w 563"/>
                <a:gd name="T37" fmla="*/ 690 h 1437"/>
                <a:gd name="T38" fmla="*/ 286 w 563"/>
                <a:gd name="T39" fmla="*/ 690 h 1437"/>
                <a:gd name="T40" fmla="*/ 291 w 563"/>
                <a:gd name="T41" fmla="*/ 684 h 1437"/>
                <a:gd name="T42" fmla="*/ 459 w 563"/>
                <a:gd name="T43" fmla="*/ 559 h 1437"/>
                <a:gd name="T44" fmla="*/ 518 w 563"/>
                <a:gd name="T45" fmla="*/ 369 h 1437"/>
                <a:gd name="T46" fmla="*/ 396 w 563"/>
                <a:gd name="T47" fmla="*/ 97 h 1437"/>
                <a:gd name="T48" fmla="*/ 68 w 563"/>
                <a:gd name="T4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3" h="1437"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101" y="15"/>
                    <a:pt x="184" y="45"/>
                    <a:pt x="248" y="97"/>
                  </a:cubicBezTo>
                  <a:cubicBezTo>
                    <a:pt x="329" y="162"/>
                    <a:pt x="370" y="252"/>
                    <a:pt x="370" y="369"/>
                  </a:cubicBezTo>
                  <a:cubicBezTo>
                    <a:pt x="370" y="442"/>
                    <a:pt x="350" y="506"/>
                    <a:pt x="311" y="559"/>
                  </a:cubicBezTo>
                  <a:cubicBezTo>
                    <a:pt x="272" y="613"/>
                    <a:pt x="216" y="654"/>
                    <a:pt x="143" y="684"/>
                  </a:cubicBezTo>
                  <a:cubicBezTo>
                    <a:pt x="139" y="685"/>
                    <a:pt x="138" y="687"/>
                    <a:pt x="138" y="690"/>
                  </a:cubicBezTo>
                  <a:cubicBezTo>
                    <a:pt x="138" y="693"/>
                    <a:pt x="139" y="695"/>
                    <a:pt x="143" y="696"/>
                  </a:cubicBezTo>
                  <a:cubicBezTo>
                    <a:pt x="225" y="720"/>
                    <a:pt x="291" y="760"/>
                    <a:pt x="341" y="818"/>
                  </a:cubicBezTo>
                  <a:cubicBezTo>
                    <a:pt x="390" y="876"/>
                    <a:pt x="415" y="948"/>
                    <a:pt x="415" y="1034"/>
                  </a:cubicBezTo>
                  <a:cubicBezTo>
                    <a:pt x="415" y="1158"/>
                    <a:pt x="369" y="1255"/>
                    <a:pt x="275" y="1328"/>
                  </a:cubicBezTo>
                  <a:cubicBezTo>
                    <a:pt x="198" y="1387"/>
                    <a:pt x="106" y="1422"/>
                    <a:pt x="0" y="1433"/>
                  </a:cubicBezTo>
                  <a:cubicBezTo>
                    <a:pt x="25" y="1435"/>
                    <a:pt x="51" y="1437"/>
                    <a:pt x="77" y="1437"/>
                  </a:cubicBezTo>
                  <a:cubicBezTo>
                    <a:pt x="214" y="1437"/>
                    <a:pt x="329" y="1400"/>
                    <a:pt x="423" y="1328"/>
                  </a:cubicBezTo>
                  <a:cubicBezTo>
                    <a:pt x="517" y="1255"/>
                    <a:pt x="563" y="1158"/>
                    <a:pt x="563" y="1035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87"/>
                    <a:pt x="287" y="685"/>
                    <a:pt x="291" y="684"/>
                  </a:cubicBezTo>
                  <a:cubicBezTo>
                    <a:pt x="364" y="654"/>
                    <a:pt x="420" y="613"/>
                    <a:pt x="459" y="559"/>
                  </a:cubicBezTo>
                  <a:cubicBezTo>
                    <a:pt x="498" y="506"/>
                    <a:pt x="518" y="442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9" name="Freeform 12">
              <a:extLst>
                <a:ext uri="{FF2B5EF4-FFF2-40B4-BE49-F238E27FC236}">
                  <a16:creationId xmlns:a16="http://schemas.microsoft.com/office/drawing/2014/main" id="{6B535BAC-AC98-4113-BC0E-EED83DCE2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151" y="1833563"/>
              <a:ext cx="2066925" cy="3189288"/>
            </a:xfrm>
            <a:custGeom>
              <a:avLst/>
              <a:gdLst>
                <a:gd name="T0" fmla="*/ 49 w 952"/>
                <a:gd name="T1" fmla="*/ 1354 h 1477"/>
                <a:gd name="T2" fmla="*/ 0 w 952"/>
                <a:gd name="T3" fmla="*/ 1263 h 1477"/>
                <a:gd name="T4" fmla="*/ 30 w 952"/>
                <a:gd name="T5" fmla="*/ 1165 h 1477"/>
                <a:gd name="T6" fmla="*/ 115 w 952"/>
                <a:gd name="T7" fmla="*/ 1119 h 1477"/>
                <a:gd name="T8" fmla="*/ 205 w 952"/>
                <a:gd name="T9" fmla="*/ 1142 h 1477"/>
                <a:gd name="T10" fmla="*/ 355 w 952"/>
                <a:gd name="T11" fmla="*/ 1227 h 1477"/>
                <a:gd name="T12" fmla="*/ 183 w 952"/>
                <a:gd name="T13" fmla="*/ 1175 h 1477"/>
                <a:gd name="T14" fmla="*/ 117 w 952"/>
                <a:gd name="T15" fmla="*/ 1159 h 1477"/>
                <a:gd name="T16" fmla="*/ 40 w 952"/>
                <a:gd name="T17" fmla="*/ 1252 h 1477"/>
                <a:gd name="T18" fmla="*/ 73 w 952"/>
                <a:gd name="T19" fmla="*/ 1322 h 1477"/>
                <a:gd name="T20" fmla="*/ 779 w 952"/>
                <a:gd name="T21" fmla="*/ 1332 h 1477"/>
                <a:gd name="T22" fmla="*/ 868 w 952"/>
                <a:gd name="T23" fmla="*/ 886 h 1477"/>
                <a:gd name="T24" fmla="*/ 902 w 952"/>
                <a:gd name="T25" fmla="*/ 865 h 1477"/>
                <a:gd name="T26" fmla="*/ 804 w 952"/>
                <a:gd name="T27" fmla="*/ 1364 h 1477"/>
                <a:gd name="T28" fmla="*/ 505 w 952"/>
                <a:gd name="T29" fmla="*/ 1242 h 1477"/>
                <a:gd name="T30" fmla="*/ 500 w 952"/>
                <a:gd name="T31" fmla="*/ 1203 h 1477"/>
                <a:gd name="T32" fmla="*/ 635 w 952"/>
                <a:gd name="T33" fmla="*/ 1040 h 1477"/>
                <a:gd name="T34" fmla="*/ 372 w 952"/>
                <a:gd name="T35" fmla="*/ 842 h 1477"/>
                <a:gd name="T36" fmla="*/ 253 w 952"/>
                <a:gd name="T37" fmla="*/ 720 h 1477"/>
                <a:gd name="T38" fmla="*/ 369 w 952"/>
                <a:gd name="T39" fmla="*/ 596 h 1477"/>
                <a:gd name="T40" fmla="*/ 549 w 952"/>
                <a:gd name="T41" fmla="*/ 296 h 1477"/>
                <a:gd name="T42" fmla="*/ 260 w 952"/>
                <a:gd name="T43" fmla="*/ 307 h 1477"/>
                <a:gd name="T44" fmla="*/ 165 w 952"/>
                <a:gd name="T45" fmla="*/ 332 h 1477"/>
                <a:gd name="T46" fmla="*/ 46 w 952"/>
                <a:gd name="T47" fmla="*/ 207 h 1477"/>
                <a:gd name="T48" fmla="*/ 86 w 952"/>
                <a:gd name="T49" fmla="*/ 207 h 1477"/>
                <a:gd name="T50" fmla="*/ 109 w 952"/>
                <a:gd name="T51" fmla="*/ 262 h 1477"/>
                <a:gd name="T52" fmla="*/ 179 w 952"/>
                <a:gd name="T53" fmla="*/ 293 h 1477"/>
                <a:gd name="T54" fmla="*/ 238 w 952"/>
                <a:gd name="T55" fmla="*/ 274 h 1477"/>
                <a:gd name="T56" fmla="*/ 424 w 952"/>
                <a:gd name="T57" fmla="*/ 216 h 1477"/>
                <a:gd name="T58" fmla="*/ 631 w 952"/>
                <a:gd name="T59" fmla="*/ 409 h 1477"/>
                <a:gd name="T60" fmla="*/ 374 w 952"/>
                <a:gd name="T61" fmla="*/ 636 h 1477"/>
                <a:gd name="T62" fmla="*/ 316 w 952"/>
                <a:gd name="T63" fmla="*/ 664 h 1477"/>
                <a:gd name="T64" fmla="*/ 316 w 952"/>
                <a:gd name="T65" fmla="*/ 775 h 1477"/>
                <a:gd name="T66" fmla="*/ 606 w 952"/>
                <a:gd name="T67" fmla="*/ 874 h 1477"/>
                <a:gd name="T68" fmla="*/ 603 w 952"/>
                <a:gd name="T69" fmla="*/ 1197 h 1477"/>
                <a:gd name="T70" fmla="*/ 505 w 952"/>
                <a:gd name="T71" fmla="*/ 1242 h 1477"/>
                <a:gd name="T72" fmla="*/ 842 w 952"/>
                <a:gd name="T73" fmla="*/ 851 h 1477"/>
                <a:gd name="T74" fmla="*/ 654 w 952"/>
                <a:gd name="T75" fmla="*/ 735 h 1477"/>
                <a:gd name="T76" fmla="*/ 653 w 952"/>
                <a:gd name="T77" fmla="*/ 685 h 1477"/>
                <a:gd name="T78" fmla="*/ 867 w 952"/>
                <a:gd name="T79" fmla="*/ 389 h 1477"/>
                <a:gd name="T80" fmla="*/ 839 w 952"/>
                <a:gd name="T81" fmla="*/ 199 h 1477"/>
                <a:gd name="T82" fmla="*/ 907 w 952"/>
                <a:gd name="T83" fmla="*/ 389 h 1477"/>
                <a:gd name="T84" fmla="*/ 700 w 952"/>
                <a:gd name="T85" fmla="*/ 708 h 1477"/>
                <a:gd name="T86" fmla="*/ 871 w 952"/>
                <a:gd name="T87" fmla="*/ 853 h 1477"/>
                <a:gd name="T88" fmla="*/ 660 w 952"/>
                <a:gd name="T89" fmla="*/ 704 h 1477"/>
                <a:gd name="T90" fmla="*/ 822 w 952"/>
                <a:gd name="T91" fmla="*/ 196 h 1477"/>
                <a:gd name="T92" fmla="*/ 779 w 952"/>
                <a:gd name="T93" fmla="*/ 156 h 1477"/>
                <a:gd name="T94" fmla="*/ 807 w 952"/>
                <a:gd name="T95" fmla="*/ 128 h 1477"/>
                <a:gd name="T96" fmla="*/ 834 w 952"/>
                <a:gd name="T97" fmla="*/ 192 h 1477"/>
                <a:gd name="T98" fmla="*/ 86 w 952"/>
                <a:gd name="T99" fmla="*/ 165 h 1477"/>
                <a:gd name="T100" fmla="*/ 70 w 952"/>
                <a:gd name="T101" fmla="*/ 133 h 1477"/>
                <a:gd name="T102" fmla="*/ 437 w 952"/>
                <a:gd name="T103" fmla="*/ 0 h 1477"/>
                <a:gd name="T104" fmla="*/ 771 w 952"/>
                <a:gd name="T105" fmla="*/ 121 h 1477"/>
                <a:gd name="T106" fmla="*/ 437 w 952"/>
                <a:gd name="T107" fmla="*/ 40 h 1477"/>
                <a:gd name="T108" fmla="*/ 102 w 952"/>
                <a:gd name="T109" fmla="*/ 157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2" h="1477">
                  <a:moveTo>
                    <a:pt x="446" y="1477"/>
                  </a:moveTo>
                  <a:cubicBezTo>
                    <a:pt x="289" y="1477"/>
                    <a:pt x="155" y="1435"/>
                    <a:pt x="49" y="1354"/>
                  </a:cubicBezTo>
                  <a:cubicBezTo>
                    <a:pt x="20" y="1332"/>
                    <a:pt x="3" y="1302"/>
                    <a:pt x="1" y="1264"/>
                  </a:cubicBezTo>
                  <a:cubicBezTo>
                    <a:pt x="0" y="1263"/>
                    <a:pt x="0" y="1263"/>
                    <a:pt x="0" y="1263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0" y="1219"/>
                    <a:pt x="10" y="1190"/>
                    <a:pt x="30" y="1165"/>
                  </a:cubicBezTo>
                  <a:cubicBezTo>
                    <a:pt x="51" y="1139"/>
                    <a:pt x="78" y="1123"/>
                    <a:pt x="113" y="1119"/>
                  </a:cubicBezTo>
                  <a:cubicBezTo>
                    <a:pt x="115" y="1119"/>
                    <a:pt x="115" y="1119"/>
                    <a:pt x="115" y="1119"/>
                  </a:cubicBezTo>
                  <a:cubicBezTo>
                    <a:pt x="128" y="1119"/>
                    <a:pt x="128" y="1119"/>
                    <a:pt x="128" y="1119"/>
                  </a:cubicBezTo>
                  <a:cubicBezTo>
                    <a:pt x="157" y="1119"/>
                    <a:pt x="183" y="1127"/>
                    <a:pt x="205" y="1142"/>
                  </a:cubicBezTo>
                  <a:cubicBezTo>
                    <a:pt x="249" y="1172"/>
                    <a:pt x="294" y="1192"/>
                    <a:pt x="340" y="1203"/>
                  </a:cubicBezTo>
                  <a:cubicBezTo>
                    <a:pt x="350" y="1205"/>
                    <a:pt x="357" y="1216"/>
                    <a:pt x="355" y="1227"/>
                  </a:cubicBezTo>
                  <a:cubicBezTo>
                    <a:pt x="352" y="1238"/>
                    <a:pt x="341" y="1244"/>
                    <a:pt x="331" y="1242"/>
                  </a:cubicBezTo>
                  <a:cubicBezTo>
                    <a:pt x="280" y="1230"/>
                    <a:pt x="230" y="1208"/>
                    <a:pt x="183" y="1175"/>
                  </a:cubicBezTo>
                  <a:cubicBezTo>
                    <a:pt x="166" y="1164"/>
                    <a:pt x="149" y="1159"/>
                    <a:pt x="128" y="1159"/>
                  </a:cubicBezTo>
                  <a:cubicBezTo>
                    <a:pt x="117" y="1159"/>
                    <a:pt x="117" y="1159"/>
                    <a:pt x="117" y="1159"/>
                  </a:cubicBezTo>
                  <a:cubicBezTo>
                    <a:pt x="93" y="1162"/>
                    <a:pt x="75" y="1172"/>
                    <a:pt x="62" y="1189"/>
                  </a:cubicBezTo>
                  <a:cubicBezTo>
                    <a:pt x="47" y="1208"/>
                    <a:pt x="40" y="1228"/>
                    <a:pt x="40" y="1252"/>
                  </a:cubicBezTo>
                  <a:cubicBezTo>
                    <a:pt x="40" y="1262"/>
                    <a:pt x="40" y="1262"/>
                    <a:pt x="40" y="1262"/>
                  </a:cubicBezTo>
                  <a:cubicBezTo>
                    <a:pt x="43" y="1288"/>
                    <a:pt x="53" y="1307"/>
                    <a:pt x="73" y="1322"/>
                  </a:cubicBezTo>
                  <a:cubicBezTo>
                    <a:pt x="172" y="1398"/>
                    <a:pt x="298" y="1437"/>
                    <a:pt x="446" y="1437"/>
                  </a:cubicBezTo>
                  <a:cubicBezTo>
                    <a:pt x="578" y="1437"/>
                    <a:pt x="690" y="1401"/>
                    <a:pt x="779" y="1332"/>
                  </a:cubicBezTo>
                  <a:cubicBezTo>
                    <a:pt x="869" y="1263"/>
                    <a:pt x="912" y="1172"/>
                    <a:pt x="912" y="1055"/>
                  </a:cubicBezTo>
                  <a:cubicBezTo>
                    <a:pt x="912" y="990"/>
                    <a:pt x="898" y="934"/>
                    <a:pt x="868" y="886"/>
                  </a:cubicBezTo>
                  <a:cubicBezTo>
                    <a:pt x="863" y="877"/>
                    <a:pt x="865" y="865"/>
                    <a:pt x="875" y="859"/>
                  </a:cubicBezTo>
                  <a:cubicBezTo>
                    <a:pt x="884" y="853"/>
                    <a:pt x="897" y="856"/>
                    <a:pt x="902" y="865"/>
                  </a:cubicBezTo>
                  <a:cubicBezTo>
                    <a:pt x="936" y="919"/>
                    <a:pt x="952" y="983"/>
                    <a:pt x="952" y="1055"/>
                  </a:cubicBezTo>
                  <a:cubicBezTo>
                    <a:pt x="952" y="1184"/>
                    <a:pt x="902" y="1288"/>
                    <a:pt x="804" y="1364"/>
                  </a:cubicBezTo>
                  <a:cubicBezTo>
                    <a:pt x="707" y="1439"/>
                    <a:pt x="587" y="1477"/>
                    <a:pt x="446" y="1477"/>
                  </a:cubicBezTo>
                  <a:close/>
                  <a:moveTo>
                    <a:pt x="505" y="1242"/>
                  </a:moveTo>
                  <a:cubicBezTo>
                    <a:pt x="496" y="1242"/>
                    <a:pt x="488" y="1236"/>
                    <a:pt x="486" y="1227"/>
                  </a:cubicBezTo>
                  <a:cubicBezTo>
                    <a:pt x="483" y="1216"/>
                    <a:pt x="489" y="1205"/>
                    <a:pt x="500" y="1203"/>
                  </a:cubicBezTo>
                  <a:cubicBezTo>
                    <a:pt x="530" y="1195"/>
                    <a:pt x="557" y="1183"/>
                    <a:pt x="578" y="1166"/>
                  </a:cubicBezTo>
                  <a:cubicBezTo>
                    <a:pt x="616" y="1136"/>
                    <a:pt x="635" y="1095"/>
                    <a:pt x="635" y="1040"/>
                  </a:cubicBezTo>
                  <a:cubicBezTo>
                    <a:pt x="635" y="981"/>
                    <a:pt x="617" y="937"/>
                    <a:pt x="579" y="904"/>
                  </a:cubicBezTo>
                  <a:cubicBezTo>
                    <a:pt x="541" y="871"/>
                    <a:pt x="472" y="851"/>
                    <a:pt x="372" y="842"/>
                  </a:cubicBezTo>
                  <a:cubicBezTo>
                    <a:pt x="339" y="840"/>
                    <a:pt x="311" y="827"/>
                    <a:pt x="288" y="804"/>
                  </a:cubicBezTo>
                  <a:cubicBezTo>
                    <a:pt x="264" y="780"/>
                    <a:pt x="253" y="752"/>
                    <a:pt x="253" y="720"/>
                  </a:cubicBezTo>
                  <a:cubicBezTo>
                    <a:pt x="253" y="688"/>
                    <a:pt x="264" y="660"/>
                    <a:pt x="288" y="636"/>
                  </a:cubicBezTo>
                  <a:cubicBezTo>
                    <a:pt x="310" y="612"/>
                    <a:pt x="338" y="599"/>
                    <a:pt x="369" y="596"/>
                  </a:cubicBezTo>
                  <a:cubicBezTo>
                    <a:pt x="518" y="579"/>
                    <a:pt x="591" y="518"/>
                    <a:pt x="591" y="409"/>
                  </a:cubicBezTo>
                  <a:cubicBezTo>
                    <a:pt x="591" y="360"/>
                    <a:pt x="577" y="323"/>
                    <a:pt x="549" y="296"/>
                  </a:cubicBezTo>
                  <a:cubicBezTo>
                    <a:pt x="520" y="269"/>
                    <a:pt x="479" y="256"/>
                    <a:pt x="425" y="256"/>
                  </a:cubicBezTo>
                  <a:cubicBezTo>
                    <a:pt x="369" y="257"/>
                    <a:pt x="314" y="274"/>
                    <a:pt x="260" y="307"/>
                  </a:cubicBezTo>
                  <a:cubicBezTo>
                    <a:pt x="236" y="324"/>
                    <a:pt x="209" y="333"/>
                    <a:pt x="179" y="333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29" y="330"/>
                    <a:pt x="100" y="314"/>
                    <a:pt x="78" y="287"/>
                  </a:cubicBezTo>
                  <a:cubicBezTo>
                    <a:pt x="57" y="264"/>
                    <a:pt x="46" y="237"/>
                    <a:pt x="46" y="207"/>
                  </a:cubicBezTo>
                  <a:cubicBezTo>
                    <a:pt x="46" y="196"/>
                    <a:pt x="55" y="187"/>
                    <a:pt x="66" y="187"/>
                  </a:cubicBezTo>
                  <a:cubicBezTo>
                    <a:pt x="77" y="187"/>
                    <a:pt x="86" y="196"/>
                    <a:pt x="86" y="207"/>
                  </a:cubicBezTo>
                  <a:cubicBezTo>
                    <a:pt x="86" y="227"/>
                    <a:pt x="93" y="245"/>
                    <a:pt x="108" y="260"/>
                  </a:cubicBezTo>
                  <a:cubicBezTo>
                    <a:pt x="109" y="262"/>
                    <a:pt x="109" y="262"/>
                    <a:pt x="109" y="262"/>
                  </a:cubicBezTo>
                  <a:cubicBezTo>
                    <a:pt x="124" y="280"/>
                    <a:pt x="143" y="290"/>
                    <a:pt x="167" y="293"/>
                  </a:cubicBezTo>
                  <a:cubicBezTo>
                    <a:pt x="179" y="293"/>
                    <a:pt x="179" y="293"/>
                    <a:pt x="179" y="293"/>
                  </a:cubicBezTo>
                  <a:cubicBezTo>
                    <a:pt x="201" y="293"/>
                    <a:pt x="220" y="287"/>
                    <a:pt x="237" y="274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98" y="237"/>
                    <a:pt x="361" y="217"/>
                    <a:pt x="424" y="216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489" y="216"/>
                    <a:pt x="540" y="233"/>
                    <a:pt x="576" y="267"/>
                  </a:cubicBezTo>
                  <a:cubicBezTo>
                    <a:pt x="612" y="301"/>
                    <a:pt x="631" y="349"/>
                    <a:pt x="631" y="409"/>
                  </a:cubicBezTo>
                  <a:cubicBezTo>
                    <a:pt x="631" y="475"/>
                    <a:pt x="608" y="528"/>
                    <a:pt x="564" y="566"/>
                  </a:cubicBezTo>
                  <a:cubicBezTo>
                    <a:pt x="521" y="603"/>
                    <a:pt x="457" y="626"/>
                    <a:pt x="374" y="636"/>
                  </a:cubicBezTo>
                  <a:cubicBezTo>
                    <a:pt x="373" y="636"/>
                    <a:pt x="373" y="636"/>
                    <a:pt x="373" y="636"/>
                  </a:cubicBezTo>
                  <a:cubicBezTo>
                    <a:pt x="351" y="638"/>
                    <a:pt x="332" y="647"/>
                    <a:pt x="316" y="664"/>
                  </a:cubicBezTo>
                  <a:cubicBezTo>
                    <a:pt x="300" y="680"/>
                    <a:pt x="293" y="699"/>
                    <a:pt x="293" y="720"/>
                  </a:cubicBezTo>
                  <a:cubicBezTo>
                    <a:pt x="293" y="742"/>
                    <a:pt x="300" y="760"/>
                    <a:pt x="316" y="775"/>
                  </a:cubicBezTo>
                  <a:cubicBezTo>
                    <a:pt x="332" y="792"/>
                    <a:pt x="351" y="801"/>
                    <a:pt x="375" y="803"/>
                  </a:cubicBezTo>
                  <a:cubicBezTo>
                    <a:pt x="485" y="812"/>
                    <a:pt x="560" y="835"/>
                    <a:pt x="606" y="874"/>
                  </a:cubicBezTo>
                  <a:cubicBezTo>
                    <a:pt x="651" y="914"/>
                    <a:pt x="675" y="970"/>
                    <a:pt x="675" y="1040"/>
                  </a:cubicBezTo>
                  <a:cubicBezTo>
                    <a:pt x="675" y="1107"/>
                    <a:pt x="651" y="1160"/>
                    <a:pt x="603" y="1197"/>
                  </a:cubicBezTo>
                  <a:cubicBezTo>
                    <a:pt x="577" y="1218"/>
                    <a:pt x="546" y="1233"/>
                    <a:pt x="510" y="1242"/>
                  </a:cubicBezTo>
                  <a:cubicBezTo>
                    <a:pt x="508" y="1242"/>
                    <a:pt x="507" y="1242"/>
                    <a:pt x="505" y="1242"/>
                  </a:cubicBezTo>
                  <a:close/>
                  <a:moveTo>
                    <a:pt x="858" y="858"/>
                  </a:moveTo>
                  <a:cubicBezTo>
                    <a:pt x="852" y="858"/>
                    <a:pt x="846" y="856"/>
                    <a:pt x="842" y="851"/>
                  </a:cubicBezTo>
                  <a:cubicBezTo>
                    <a:pt x="795" y="796"/>
                    <a:pt x="732" y="758"/>
                    <a:pt x="655" y="736"/>
                  </a:cubicBezTo>
                  <a:cubicBezTo>
                    <a:pt x="654" y="735"/>
                    <a:pt x="654" y="735"/>
                    <a:pt x="654" y="735"/>
                  </a:cubicBezTo>
                  <a:cubicBezTo>
                    <a:pt x="642" y="732"/>
                    <a:pt x="635" y="722"/>
                    <a:pt x="635" y="710"/>
                  </a:cubicBezTo>
                  <a:cubicBezTo>
                    <a:pt x="635" y="699"/>
                    <a:pt x="642" y="689"/>
                    <a:pt x="653" y="685"/>
                  </a:cubicBezTo>
                  <a:cubicBezTo>
                    <a:pt x="722" y="657"/>
                    <a:pt x="776" y="618"/>
                    <a:pt x="812" y="568"/>
                  </a:cubicBezTo>
                  <a:cubicBezTo>
                    <a:pt x="848" y="518"/>
                    <a:pt x="867" y="458"/>
                    <a:pt x="867" y="389"/>
                  </a:cubicBezTo>
                  <a:cubicBezTo>
                    <a:pt x="867" y="327"/>
                    <a:pt x="855" y="272"/>
                    <a:pt x="831" y="226"/>
                  </a:cubicBezTo>
                  <a:cubicBezTo>
                    <a:pt x="825" y="216"/>
                    <a:pt x="829" y="204"/>
                    <a:pt x="839" y="199"/>
                  </a:cubicBezTo>
                  <a:cubicBezTo>
                    <a:pt x="849" y="194"/>
                    <a:pt x="861" y="198"/>
                    <a:pt x="866" y="208"/>
                  </a:cubicBezTo>
                  <a:cubicBezTo>
                    <a:pt x="893" y="259"/>
                    <a:pt x="907" y="321"/>
                    <a:pt x="907" y="389"/>
                  </a:cubicBezTo>
                  <a:cubicBezTo>
                    <a:pt x="907" y="466"/>
                    <a:pt x="886" y="534"/>
                    <a:pt x="844" y="591"/>
                  </a:cubicBezTo>
                  <a:cubicBezTo>
                    <a:pt x="809" y="639"/>
                    <a:pt x="761" y="679"/>
                    <a:pt x="700" y="708"/>
                  </a:cubicBezTo>
                  <a:cubicBezTo>
                    <a:pt x="769" y="733"/>
                    <a:pt x="827" y="773"/>
                    <a:pt x="873" y="825"/>
                  </a:cubicBezTo>
                  <a:cubicBezTo>
                    <a:pt x="880" y="833"/>
                    <a:pt x="879" y="846"/>
                    <a:pt x="871" y="853"/>
                  </a:cubicBezTo>
                  <a:cubicBezTo>
                    <a:pt x="867" y="856"/>
                    <a:pt x="862" y="858"/>
                    <a:pt x="858" y="858"/>
                  </a:cubicBezTo>
                  <a:close/>
                  <a:moveTo>
                    <a:pt x="660" y="704"/>
                  </a:moveTo>
                  <a:cubicBezTo>
                    <a:pt x="660" y="704"/>
                    <a:pt x="660" y="704"/>
                    <a:pt x="660" y="704"/>
                  </a:cubicBezTo>
                  <a:close/>
                  <a:moveTo>
                    <a:pt x="822" y="196"/>
                  </a:moveTo>
                  <a:cubicBezTo>
                    <a:pt x="816" y="196"/>
                    <a:pt x="810" y="193"/>
                    <a:pt x="806" y="188"/>
                  </a:cubicBezTo>
                  <a:cubicBezTo>
                    <a:pt x="798" y="177"/>
                    <a:pt x="789" y="166"/>
                    <a:pt x="779" y="156"/>
                  </a:cubicBezTo>
                  <a:cubicBezTo>
                    <a:pt x="771" y="148"/>
                    <a:pt x="771" y="135"/>
                    <a:pt x="779" y="128"/>
                  </a:cubicBezTo>
                  <a:cubicBezTo>
                    <a:pt x="787" y="120"/>
                    <a:pt x="800" y="120"/>
                    <a:pt x="807" y="128"/>
                  </a:cubicBezTo>
                  <a:cubicBezTo>
                    <a:pt x="819" y="139"/>
                    <a:pt x="829" y="151"/>
                    <a:pt x="839" y="164"/>
                  </a:cubicBezTo>
                  <a:cubicBezTo>
                    <a:pt x="845" y="173"/>
                    <a:pt x="843" y="185"/>
                    <a:pt x="834" y="192"/>
                  </a:cubicBezTo>
                  <a:cubicBezTo>
                    <a:pt x="831" y="195"/>
                    <a:pt x="827" y="196"/>
                    <a:pt x="822" y="196"/>
                  </a:cubicBezTo>
                  <a:close/>
                  <a:moveTo>
                    <a:pt x="86" y="165"/>
                  </a:moveTo>
                  <a:cubicBezTo>
                    <a:pt x="81" y="165"/>
                    <a:pt x="77" y="164"/>
                    <a:pt x="74" y="161"/>
                  </a:cubicBezTo>
                  <a:cubicBezTo>
                    <a:pt x="65" y="155"/>
                    <a:pt x="63" y="142"/>
                    <a:pt x="70" y="133"/>
                  </a:cubicBezTo>
                  <a:cubicBezTo>
                    <a:pt x="77" y="123"/>
                    <a:pt x="87" y="114"/>
                    <a:pt x="99" y="106"/>
                  </a:cubicBezTo>
                  <a:cubicBezTo>
                    <a:pt x="204" y="36"/>
                    <a:pt x="318" y="0"/>
                    <a:pt x="437" y="0"/>
                  </a:cubicBezTo>
                  <a:cubicBezTo>
                    <a:pt x="573" y="0"/>
                    <a:pt x="684" y="31"/>
                    <a:pt x="767" y="93"/>
                  </a:cubicBezTo>
                  <a:cubicBezTo>
                    <a:pt x="776" y="99"/>
                    <a:pt x="777" y="112"/>
                    <a:pt x="771" y="121"/>
                  </a:cubicBezTo>
                  <a:cubicBezTo>
                    <a:pt x="764" y="130"/>
                    <a:pt x="752" y="132"/>
                    <a:pt x="743" y="125"/>
                  </a:cubicBezTo>
                  <a:cubicBezTo>
                    <a:pt x="667" y="69"/>
                    <a:pt x="564" y="40"/>
                    <a:pt x="437" y="40"/>
                  </a:cubicBezTo>
                  <a:cubicBezTo>
                    <a:pt x="326" y="40"/>
                    <a:pt x="220" y="73"/>
                    <a:pt x="121" y="139"/>
                  </a:cubicBezTo>
                  <a:cubicBezTo>
                    <a:pt x="113" y="144"/>
                    <a:pt x="107" y="151"/>
                    <a:pt x="102" y="157"/>
                  </a:cubicBezTo>
                  <a:cubicBezTo>
                    <a:pt x="98" y="162"/>
                    <a:pt x="92" y="165"/>
                    <a:pt x="86" y="16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1" name="PA_库_文本框 790">
            <a:extLst>
              <a:ext uri="{FF2B5EF4-FFF2-40B4-BE49-F238E27FC236}">
                <a16:creationId xmlns:a16="http://schemas.microsoft.com/office/drawing/2014/main" id="{B71E4AB8-887E-4C28-B8FE-7E0317E75C6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34355" y="4085137"/>
            <a:ext cx="265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36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792" name="PA_库_文本框 791">
            <a:extLst>
              <a:ext uri="{FF2B5EF4-FFF2-40B4-BE49-F238E27FC236}">
                <a16:creationId xmlns:a16="http://schemas.microsoft.com/office/drawing/2014/main" id="{A26D7675-A05C-4500-92E9-25C98DB43F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26791" y="4729172"/>
            <a:ext cx="2081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793" name="PA_库_文本框 792">
            <a:extLst>
              <a:ext uri="{FF2B5EF4-FFF2-40B4-BE49-F238E27FC236}">
                <a16:creationId xmlns:a16="http://schemas.microsoft.com/office/drawing/2014/main" id="{43E2520D-DE83-4A0A-8676-B6AD6B53DDD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67164" y="4027593"/>
            <a:ext cx="265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36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794" name="PA_库_文本框 793">
            <a:extLst>
              <a:ext uri="{FF2B5EF4-FFF2-40B4-BE49-F238E27FC236}">
                <a16:creationId xmlns:a16="http://schemas.microsoft.com/office/drawing/2014/main" id="{1B65DDBC-1CED-410A-B421-37FEBF142DE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59600" y="4671628"/>
            <a:ext cx="2081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795" name="PA_库_文本框 794">
            <a:extLst>
              <a:ext uri="{FF2B5EF4-FFF2-40B4-BE49-F238E27FC236}">
                <a16:creationId xmlns:a16="http://schemas.microsoft.com/office/drawing/2014/main" id="{EA15FCE6-01E9-43C6-ACF0-286FAD20F2C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14969" y="4045666"/>
            <a:ext cx="265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36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796" name="PA_库_文本框 795">
            <a:extLst>
              <a:ext uri="{FF2B5EF4-FFF2-40B4-BE49-F238E27FC236}">
                <a16:creationId xmlns:a16="http://schemas.microsoft.com/office/drawing/2014/main" id="{78E245CB-97C6-47E1-A6DA-CC8A3805138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07405" y="4689701"/>
            <a:ext cx="2081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797" name="PA_库_文本框 796">
            <a:extLst>
              <a:ext uri="{FF2B5EF4-FFF2-40B4-BE49-F238E27FC236}">
                <a16:creationId xmlns:a16="http://schemas.microsoft.com/office/drawing/2014/main" id="{98F58F81-2296-4089-B416-F1DF8D482F5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747778" y="3988122"/>
            <a:ext cx="265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36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798" name="PA_库_文本框 797">
            <a:extLst>
              <a:ext uri="{FF2B5EF4-FFF2-40B4-BE49-F238E27FC236}">
                <a16:creationId xmlns:a16="http://schemas.microsoft.com/office/drawing/2014/main" id="{695A46CF-305C-4D40-BBEA-9877D200CB8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040214" y="4632157"/>
            <a:ext cx="2081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8542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0" autoUpdateAnimBg="0"/>
      <p:bldP spid="792" grpId="0" autoUpdateAnimBg="0"/>
      <p:bldP spid="793" grpId="0" autoUpdateAnimBg="0"/>
      <p:bldP spid="794" grpId="0" autoUpdateAnimBg="0"/>
      <p:bldP spid="795" grpId="0" autoUpdateAnimBg="0"/>
      <p:bldP spid="796" grpId="0" autoUpdateAnimBg="0"/>
      <p:bldP spid="797" grpId="0" autoUpdateAnimBg="0"/>
      <p:bldP spid="79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矩形 696"/>
          <p:cNvSpPr/>
          <p:nvPr/>
        </p:nvSpPr>
        <p:spPr>
          <a:xfrm>
            <a:off x="6248400" y="-1"/>
            <a:ext cx="5943600" cy="6858001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A9898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99" name="组合 698"/>
          <p:cNvGrpSpPr/>
          <p:nvPr/>
        </p:nvGrpSpPr>
        <p:grpSpPr>
          <a:xfrm>
            <a:off x="4768850" y="0"/>
            <a:ext cx="2463801" cy="7023100"/>
            <a:chOff x="4864100" y="0"/>
            <a:chExt cx="2463801" cy="7023100"/>
          </a:xfrm>
          <a:solidFill>
            <a:srgbClr val="151843"/>
          </a:solidFill>
        </p:grpSpPr>
        <p:sp>
          <p:nvSpPr>
            <p:cNvPr id="700" name="Freeform 109"/>
            <p:cNvSpPr/>
            <p:nvPr/>
          </p:nvSpPr>
          <p:spPr bwMode="auto">
            <a:xfrm>
              <a:off x="6097588" y="4886325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1" name="Freeform 111"/>
            <p:cNvSpPr/>
            <p:nvPr/>
          </p:nvSpPr>
          <p:spPr bwMode="auto">
            <a:xfrm>
              <a:off x="5513388" y="4275138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2" name="Freeform 113"/>
            <p:cNvSpPr/>
            <p:nvPr/>
          </p:nvSpPr>
          <p:spPr bwMode="auto">
            <a:xfrm>
              <a:off x="5918201" y="3663950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3" name="Freeform 117"/>
            <p:cNvSpPr/>
            <p:nvPr/>
          </p:nvSpPr>
          <p:spPr bwMode="auto">
            <a:xfrm>
              <a:off x="5802313" y="24431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Freeform 119"/>
            <p:cNvSpPr/>
            <p:nvPr/>
          </p:nvSpPr>
          <p:spPr bwMode="auto">
            <a:xfrm>
              <a:off x="5899295" y="1831975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Freeform 121"/>
            <p:cNvSpPr/>
            <p:nvPr/>
          </p:nvSpPr>
          <p:spPr bwMode="auto">
            <a:xfrm>
              <a:off x="5577322" y="122078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Freeform 123"/>
            <p:cNvSpPr/>
            <p:nvPr/>
          </p:nvSpPr>
          <p:spPr bwMode="auto">
            <a:xfrm>
              <a:off x="6089198" y="6111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7" name="Freeform 125"/>
            <p:cNvSpPr/>
            <p:nvPr/>
          </p:nvSpPr>
          <p:spPr bwMode="auto">
            <a:xfrm>
              <a:off x="5462588" y="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8" name="Freeform 126"/>
            <p:cNvSpPr/>
            <p:nvPr/>
          </p:nvSpPr>
          <p:spPr bwMode="auto">
            <a:xfrm>
              <a:off x="5436508" y="305435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9" name="Freeform 103"/>
            <p:cNvSpPr/>
            <p:nvPr/>
          </p:nvSpPr>
          <p:spPr bwMode="auto">
            <a:xfrm>
              <a:off x="6110288" y="6718300"/>
              <a:ext cx="1093788" cy="304800"/>
            </a:xfrm>
            <a:custGeom>
              <a:avLst/>
              <a:gdLst>
                <a:gd name="T0" fmla="*/ 36 w 257"/>
                <a:gd name="T1" fmla="*/ 0 h 72"/>
                <a:gd name="T2" fmla="*/ 221 w 257"/>
                <a:gd name="T3" fmla="*/ 0 h 72"/>
                <a:gd name="T4" fmla="*/ 257 w 257"/>
                <a:gd name="T5" fmla="*/ 36 h 72"/>
                <a:gd name="T6" fmla="*/ 257 w 257"/>
                <a:gd name="T7" fmla="*/ 36 h 72"/>
                <a:gd name="T8" fmla="*/ 221 w 257"/>
                <a:gd name="T9" fmla="*/ 72 h 72"/>
                <a:gd name="T10" fmla="*/ 36 w 257"/>
                <a:gd name="T11" fmla="*/ 72 h 72"/>
                <a:gd name="T12" fmla="*/ 0 w 257"/>
                <a:gd name="T13" fmla="*/ 36 h 72"/>
                <a:gd name="T14" fmla="*/ 0 w 257"/>
                <a:gd name="T15" fmla="*/ 36 h 72"/>
                <a:gd name="T16" fmla="*/ 36 w 257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72">
                  <a:moveTo>
                    <a:pt x="36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40" y="0"/>
                    <a:pt x="257" y="16"/>
                    <a:pt x="257" y="36"/>
                  </a:cubicBezTo>
                  <a:cubicBezTo>
                    <a:pt x="257" y="36"/>
                    <a:pt x="257" y="36"/>
                    <a:pt x="257" y="36"/>
                  </a:cubicBezTo>
                  <a:cubicBezTo>
                    <a:pt x="257" y="56"/>
                    <a:pt x="240" y="72"/>
                    <a:pt x="221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0" name="Freeform 105"/>
            <p:cNvSpPr/>
            <p:nvPr/>
          </p:nvSpPr>
          <p:spPr bwMode="auto">
            <a:xfrm>
              <a:off x="5603876" y="610711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1" name="Freeform 107"/>
            <p:cNvSpPr/>
            <p:nvPr/>
          </p:nvSpPr>
          <p:spPr bwMode="auto">
            <a:xfrm>
              <a:off x="5799138" y="5497513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Freeform 131"/>
            <p:cNvSpPr/>
            <p:nvPr/>
          </p:nvSpPr>
          <p:spPr bwMode="auto">
            <a:xfrm>
              <a:off x="5521325" y="48959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3" name="Freeform 131"/>
            <p:cNvSpPr/>
            <p:nvPr/>
          </p:nvSpPr>
          <p:spPr bwMode="auto">
            <a:xfrm>
              <a:off x="5026025" y="61151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Freeform 131"/>
            <p:cNvSpPr/>
            <p:nvPr/>
          </p:nvSpPr>
          <p:spPr bwMode="auto">
            <a:xfrm>
              <a:off x="4864100" y="3076720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5" name="Freeform 131"/>
            <p:cNvSpPr/>
            <p:nvPr/>
          </p:nvSpPr>
          <p:spPr bwMode="auto">
            <a:xfrm>
              <a:off x="5647871" y="609291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5100956" y="304800"/>
            <a:ext cx="2866995" cy="6413500"/>
            <a:chOff x="5196206" y="304800"/>
            <a:chExt cx="2866995" cy="6413500"/>
          </a:xfrm>
          <a:solidFill>
            <a:schemeClr val="bg1"/>
          </a:solidFill>
        </p:grpSpPr>
        <p:sp>
          <p:nvSpPr>
            <p:cNvPr id="717" name="Freeform 104"/>
            <p:cNvSpPr/>
            <p:nvPr/>
          </p:nvSpPr>
          <p:spPr bwMode="auto">
            <a:xfrm>
              <a:off x="5738813" y="641350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" name="Freeform 106"/>
            <p:cNvSpPr/>
            <p:nvPr/>
          </p:nvSpPr>
          <p:spPr bwMode="auto">
            <a:xfrm>
              <a:off x="5421313" y="580231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9" name="Freeform 108"/>
            <p:cNvSpPr/>
            <p:nvPr/>
          </p:nvSpPr>
          <p:spPr bwMode="auto">
            <a:xfrm>
              <a:off x="5680076" y="5191125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2" name="Freeform 110"/>
            <p:cNvSpPr/>
            <p:nvPr/>
          </p:nvSpPr>
          <p:spPr bwMode="auto">
            <a:xfrm>
              <a:off x="5951538" y="457993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3" name="Freeform 112"/>
            <p:cNvSpPr/>
            <p:nvPr/>
          </p:nvSpPr>
          <p:spPr bwMode="auto">
            <a:xfrm>
              <a:off x="5196206" y="397033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4" name="Freeform 114"/>
            <p:cNvSpPr/>
            <p:nvPr/>
          </p:nvSpPr>
          <p:spPr bwMode="auto">
            <a:xfrm>
              <a:off x="5799138" y="335915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5" name="Freeform 118"/>
            <p:cNvSpPr/>
            <p:nvPr/>
          </p:nvSpPr>
          <p:spPr bwMode="auto">
            <a:xfrm>
              <a:off x="6087111" y="21383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6" name="Freeform 120"/>
            <p:cNvSpPr/>
            <p:nvPr/>
          </p:nvSpPr>
          <p:spPr bwMode="auto">
            <a:xfrm>
              <a:off x="5226051" y="1527175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7" name="Freeform 122"/>
            <p:cNvSpPr/>
            <p:nvPr/>
          </p:nvSpPr>
          <p:spPr bwMode="auto">
            <a:xfrm>
              <a:off x="5624513" y="9159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8" name="Freeform 124"/>
            <p:cNvSpPr/>
            <p:nvPr/>
          </p:nvSpPr>
          <p:spPr bwMode="auto">
            <a:xfrm>
              <a:off x="5897563" y="304800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9" name="Freeform 127"/>
            <p:cNvSpPr/>
            <p:nvPr/>
          </p:nvSpPr>
          <p:spPr bwMode="auto">
            <a:xfrm>
              <a:off x="5259388" y="274796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0" name="Freeform 131"/>
            <p:cNvSpPr/>
            <p:nvPr/>
          </p:nvSpPr>
          <p:spPr bwMode="auto">
            <a:xfrm>
              <a:off x="7177810" y="336766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" name="Freeform 131"/>
            <p:cNvSpPr/>
            <p:nvPr/>
          </p:nvSpPr>
          <p:spPr bwMode="auto">
            <a:xfrm>
              <a:off x="6488211" y="276845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" name="Freeform 131"/>
            <p:cNvSpPr/>
            <p:nvPr/>
          </p:nvSpPr>
          <p:spPr bwMode="auto">
            <a:xfrm>
              <a:off x="7039263" y="929264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3" name="Freeform 131"/>
            <p:cNvSpPr/>
            <p:nvPr/>
          </p:nvSpPr>
          <p:spPr bwMode="auto">
            <a:xfrm>
              <a:off x="7039263" y="58199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4" name="Freeform 131"/>
            <p:cNvSpPr/>
            <p:nvPr/>
          </p:nvSpPr>
          <p:spPr bwMode="auto">
            <a:xfrm>
              <a:off x="7648863" y="46007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E5E97B55-2181-45A9-8759-2F291C209F32}"/>
              </a:ext>
            </a:extLst>
          </p:cNvPr>
          <p:cNvGrpSpPr/>
          <p:nvPr/>
        </p:nvGrpSpPr>
        <p:grpSpPr>
          <a:xfrm>
            <a:off x="1427172" y="1527175"/>
            <a:ext cx="2821651" cy="2364054"/>
            <a:chOff x="1330792" y="1239115"/>
            <a:chExt cx="2821651" cy="2364054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6350DE37-F42F-4CF9-BC7A-955E0237A55D}"/>
                </a:ext>
              </a:extLst>
            </p:cNvPr>
            <p:cNvGrpSpPr/>
            <p:nvPr/>
          </p:nvGrpSpPr>
          <p:grpSpPr>
            <a:xfrm>
              <a:off x="1330792" y="1239115"/>
              <a:ext cx="2821651" cy="2364054"/>
              <a:chOff x="4213226" y="1851025"/>
              <a:chExt cx="3768725" cy="3157538"/>
            </a:xfrm>
          </p:grpSpPr>
          <p:sp>
            <p:nvSpPr>
              <p:cNvPr id="99" name="Freeform 5">
                <a:extLst>
                  <a:ext uri="{FF2B5EF4-FFF2-40B4-BE49-F238E27FC236}">
                    <a16:creationId xmlns:a16="http://schemas.microsoft.com/office/drawing/2014/main" id="{96FAB236-DBA2-4C6D-9E5E-1633A1C42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176" y="2935288"/>
                <a:ext cx="927100" cy="2030413"/>
              </a:xfrm>
              <a:custGeom>
                <a:avLst/>
                <a:gdLst>
                  <a:gd name="T0" fmla="*/ 428 w 428"/>
                  <a:gd name="T1" fmla="*/ 214 h 940"/>
                  <a:gd name="T2" fmla="*/ 214 w 428"/>
                  <a:gd name="T3" fmla="*/ 0 h 940"/>
                  <a:gd name="T4" fmla="*/ 0 w 428"/>
                  <a:gd name="T5" fmla="*/ 214 h 940"/>
                  <a:gd name="T6" fmla="*/ 0 w 428"/>
                  <a:gd name="T7" fmla="*/ 726 h 940"/>
                  <a:gd name="T8" fmla="*/ 214 w 428"/>
                  <a:gd name="T9" fmla="*/ 940 h 940"/>
                  <a:gd name="T10" fmla="*/ 428 w 428"/>
                  <a:gd name="T11" fmla="*/ 726 h 940"/>
                  <a:gd name="T12" fmla="*/ 428 w 428"/>
                  <a:gd name="T13" fmla="*/ 214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940">
                    <a:moveTo>
                      <a:pt x="428" y="214"/>
                    </a:moveTo>
                    <a:cubicBezTo>
                      <a:pt x="428" y="96"/>
                      <a:pt x="332" y="0"/>
                      <a:pt x="214" y="0"/>
                    </a:cubicBezTo>
                    <a:cubicBezTo>
                      <a:pt x="96" y="0"/>
                      <a:pt x="0" y="96"/>
                      <a:pt x="0" y="214"/>
                    </a:cubicBezTo>
                    <a:cubicBezTo>
                      <a:pt x="0" y="726"/>
                      <a:pt x="0" y="726"/>
                      <a:pt x="0" y="726"/>
                    </a:cubicBezTo>
                    <a:cubicBezTo>
                      <a:pt x="0" y="844"/>
                      <a:pt x="96" y="940"/>
                      <a:pt x="214" y="940"/>
                    </a:cubicBezTo>
                    <a:cubicBezTo>
                      <a:pt x="332" y="940"/>
                      <a:pt x="428" y="844"/>
                      <a:pt x="428" y="726"/>
                    </a:cubicBezTo>
                    <a:cubicBezTo>
                      <a:pt x="428" y="214"/>
                      <a:pt x="428" y="214"/>
                      <a:pt x="428" y="214"/>
                    </a:cubicBezTo>
                  </a:path>
                </a:pathLst>
              </a:custGeom>
              <a:gradFill>
                <a:gsLst>
                  <a:gs pos="0">
                    <a:srgbClr val="FB9D97"/>
                  </a:gs>
                  <a:gs pos="100000">
                    <a:srgbClr val="FFC00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6">
                <a:extLst>
                  <a:ext uri="{FF2B5EF4-FFF2-40B4-BE49-F238E27FC236}">
                    <a16:creationId xmlns:a16="http://schemas.microsoft.com/office/drawing/2014/main" id="{04CA7F9F-A40D-42A0-B197-069E6D6974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5376" y="2935288"/>
                <a:ext cx="469900" cy="2030413"/>
              </a:xfrm>
              <a:custGeom>
                <a:avLst/>
                <a:gdLst>
                  <a:gd name="T0" fmla="*/ 2 w 217"/>
                  <a:gd name="T1" fmla="*/ 940 h 940"/>
                  <a:gd name="T2" fmla="*/ 3 w 217"/>
                  <a:gd name="T3" fmla="*/ 940 h 940"/>
                  <a:gd name="T4" fmla="*/ 2 w 217"/>
                  <a:gd name="T5" fmla="*/ 940 h 940"/>
                  <a:gd name="T6" fmla="*/ 2 w 217"/>
                  <a:gd name="T7" fmla="*/ 940 h 940"/>
                  <a:gd name="T8" fmla="*/ 2 w 217"/>
                  <a:gd name="T9" fmla="*/ 940 h 940"/>
                  <a:gd name="T10" fmla="*/ 2 w 217"/>
                  <a:gd name="T11" fmla="*/ 940 h 940"/>
                  <a:gd name="T12" fmla="*/ 1 w 217"/>
                  <a:gd name="T13" fmla="*/ 940 h 940"/>
                  <a:gd name="T14" fmla="*/ 1 w 217"/>
                  <a:gd name="T15" fmla="*/ 940 h 940"/>
                  <a:gd name="T16" fmla="*/ 1 w 217"/>
                  <a:gd name="T17" fmla="*/ 940 h 940"/>
                  <a:gd name="T18" fmla="*/ 0 w 217"/>
                  <a:gd name="T19" fmla="*/ 940 h 940"/>
                  <a:gd name="T20" fmla="*/ 1 w 217"/>
                  <a:gd name="T21" fmla="*/ 940 h 940"/>
                  <a:gd name="T22" fmla="*/ 0 w 217"/>
                  <a:gd name="T23" fmla="*/ 940 h 940"/>
                  <a:gd name="T24" fmla="*/ 217 w 217"/>
                  <a:gd name="T25" fmla="*/ 726 h 940"/>
                  <a:gd name="T26" fmla="*/ 13 w 217"/>
                  <a:gd name="T27" fmla="*/ 940 h 940"/>
                  <a:gd name="T28" fmla="*/ 217 w 217"/>
                  <a:gd name="T29" fmla="*/ 726 h 940"/>
                  <a:gd name="T30" fmla="*/ 0 w 217"/>
                  <a:gd name="T31" fmla="*/ 0 h 940"/>
                  <a:gd name="T32" fmla="*/ 0 w 217"/>
                  <a:gd name="T33" fmla="*/ 0 h 940"/>
                  <a:gd name="T34" fmla="*/ 0 w 217"/>
                  <a:gd name="T35" fmla="*/ 0 h 940"/>
                  <a:gd name="T36" fmla="*/ 1 w 217"/>
                  <a:gd name="T37" fmla="*/ 0 h 940"/>
                  <a:gd name="T38" fmla="*/ 0 w 217"/>
                  <a:gd name="T39" fmla="*/ 0 h 940"/>
                  <a:gd name="T40" fmla="*/ 1 w 217"/>
                  <a:gd name="T41" fmla="*/ 0 h 940"/>
                  <a:gd name="T42" fmla="*/ 1 w 217"/>
                  <a:gd name="T43" fmla="*/ 0 h 940"/>
                  <a:gd name="T44" fmla="*/ 1 w 217"/>
                  <a:gd name="T45" fmla="*/ 0 h 940"/>
                  <a:gd name="T46" fmla="*/ 1 w 217"/>
                  <a:gd name="T47" fmla="*/ 0 h 940"/>
                  <a:gd name="T48" fmla="*/ 2 w 217"/>
                  <a:gd name="T49" fmla="*/ 0 h 940"/>
                  <a:gd name="T50" fmla="*/ 2 w 217"/>
                  <a:gd name="T51" fmla="*/ 0 h 940"/>
                  <a:gd name="T52" fmla="*/ 2 w 217"/>
                  <a:gd name="T53" fmla="*/ 0 h 940"/>
                  <a:gd name="T54" fmla="*/ 3 w 217"/>
                  <a:gd name="T55" fmla="*/ 0 h 940"/>
                  <a:gd name="T56" fmla="*/ 2 w 217"/>
                  <a:gd name="T57" fmla="*/ 0 h 940"/>
                  <a:gd name="T58" fmla="*/ 3 w 217"/>
                  <a:gd name="T59" fmla="*/ 0 h 940"/>
                  <a:gd name="T60" fmla="*/ 217 w 217"/>
                  <a:gd name="T61" fmla="*/ 214 h 940"/>
                  <a:gd name="T62" fmla="*/ 217 w 217"/>
                  <a:gd name="T63" fmla="*/ 726 h 940"/>
                  <a:gd name="T64" fmla="*/ 217 w 217"/>
                  <a:gd name="T65" fmla="*/ 726 h 940"/>
                  <a:gd name="T66" fmla="*/ 217 w 217"/>
                  <a:gd name="T67" fmla="*/ 214 h 940"/>
                  <a:gd name="T68" fmla="*/ 3 w 217"/>
                  <a:gd name="T69" fmla="*/ 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7" h="940">
                    <a:moveTo>
                      <a:pt x="2" y="940"/>
                    </a:moveTo>
                    <a:cubicBezTo>
                      <a:pt x="3" y="940"/>
                      <a:pt x="3" y="940"/>
                      <a:pt x="3" y="940"/>
                    </a:cubicBezTo>
                    <a:cubicBezTo>
                      <a:pt x="3" y="940"/>
                      <a:pt x="3" y="940"/>
                      <a:pt x="2" y="940"/>
                    </a:cubicBezTo>
                    <a:moveTo>
                      <a:pt x="2" y="940"/>
                    </a:moveTo>
                    <a:cubicBezTo>
                      <a:pt x="2" y="940"/>
                      <a:pt x="2" y="940"/>
                      <a:pt x="2" y="940"/>
                    </a:cubicBezTo>
                    <a:cubicBezTo>
                      <a:pt x="2" y="940"/>
                      <a:pt x="2" y="940"/>
                      <a:pt x="2" y="940"/>
                    </a:cubicBezTo>
                    <a:moveTo>
                      <a:pt x="1" y="940"/>
                    </a:moveTo>
                    <a:cubicBezTo>
                      <a:pt x="1" y="940"/>
                      <a:pt x="1" y="940"/>
                      <a:pt x="1" y="940"/>
                    </a:cubicBezTo>
                    <a:cubicBezTo>
                      <a:pt x="1" y="940"/>
                      <a:pt x="1" y="940"/>
                      <a:pt x="1" y="940"/>
                    </a:cubicBezTo>
                    <a:moveTo>
                      <a:pt x="0" y="940"/>
                    </a:moveTo>
                    <a:cubicBezTo>
                      <a:pt x="0" y="940"/>
                      <a:pt x="0" y="940"/>
                      <a:pt x="1" y="940"/>
                    </a:cubicBezTo>
                    <a:cubicBezTo>
                      <a:pt x="0" y="940"/>
                      <a:pt x="0" y="940"/>
                      <a:pt x="0" y="940"/>
                    </a:cubicBezTo>
                    <a:moveTo>
                      <a:pt x="217" y="726"/>
                    </a:moveTo>
                    <a:cubicBezTo>
                      <a:pt x="217" y="841"/>
                      <a:pt x="126" y="935"/>
                      <a:pt x="13" y="940"/>
                    </a:cubicBezTo>
                    <a:cubicBezTo>
                      <a:pt x="126" y="935"/>
                      <a:pt x="217" y="841"/>
                      <a:pt x="217" y="72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21" y="0"/>
                      <a:pt x="217" y="96"/>
                      <a:pt x="217" y="214"/>
                    </a:cubicBezTo>
                    <a:cubicBezTo>
                      <a:pt x="217" y="726"/>
                      <a:pt x="217" y="726"/>
                      <a:pt x="217" y="726"/>
                    </a:cubicBezTo>
                    <a:cubicBezTo>
                      <a:pt x="217" y="726"/>
                      <a:pt x="217" y="726"/>
                      <a:pt x="217" y="726"/>
                    </a:cubicBezTo>
                    <a:cubicBezTo>
                      <a:pt x="217" y="214"/>
                      <a:pt x="217" y="214"/>
                      <a:pt x="217" y="214"/>
                    </a:cubicBezTo>
                    <a:cubicBezTo>
                      <a:pt x="217" y="96"/>
                      <a:pt x="121" y="0"/>
                      <a:pt x="3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7">
                <a:extLst>
                  <a:ext uri="{FF2B5EF4-FFF2-40B4-BE49-F238E27FC236}">
                    <a16:creationId xmlns:a16="http://schemas.microsoft.com/office/drawing/2014/main" id="{5061A41F-3946-43A6-9A3E-01992515F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1863" y="2935288"/>
                <a:ext cx="633413" cy="2030413"/>
              </a:xfrm>
              <a:custGeom>
                <a:avLst/>
                <a:gdLst>
                  <a:gd name="T0" fmla="*/ 78 w 292"/>
                  <a:gd name="T1" fmla="*/ 0 h 940"/>
                  <a:gd name="T2" fmla="*/ 77 w 292"/>
                  <a:gd name="T3" fmla="*/ 0 h 940"/>
                  <a:gd name="T4" fmla="*/ 77 w 292"/>
                  <a:gd name="T5" fmla="*/ 0 h 940"/>
                  <a:gd name="T6" fmla="*/ 77 w 292"/>
                  <a:gd name="T7" fmla="*/ 0 h 940"/>
                  <a:gd name="T8" fmla="*/ 76 w 292"/>
                  <a:gd name="T9" fmla="*/ 0 h 940"/>
                  <a:gd name="T10" fmla="*/ 76 w 292"/>
                  <a:gd name="T11" fmla="*/ 0 h 940"/>
                  <a:gd name="T12" fmla="*/ 76 w 292"/>
                  <a:gd name="T13" fmla="*/ 0 h 940"/>
                  <a:gd name="T14" fmla="*/ 75 w 292"/>
                  <a:gd name="T15" fmla="*/ 0 h 940"/>
                  <a:gd name="T16" fmla="*/ 75 w 292"/>
                  <a:gd name="T17" fmla="*/ 0 h 940"/>
                  <a:gd name="T18" fmla="*/ 75 w 292"/>
                  <a:gd name="T19" fmla="*/ 0 h 940"/>
                  <a:gd name="T20" fmla="*/ 0 w 292"/>
                  <a:gd name="T21" fmla="*/ 15 h 940"/>
                  <a:gd name="T22" fmla="*/ 136 w 292"/>
                  <a:gd name="T23" fmla="*/ 214 h 940"/>
                  <a:gd name="T24" fmla="*/ 136 w 292"/>
                  <a:gd name="T25" fmla="*/ 726 h 940"/>
                  <a:gd name="T26" fmla="*/ 0 w 292"/>
                  <a:gd name="T27" fmla="*/ 925 h 940"/>
                  <a:gd name="T28" fmla="*/ 75 w 292"/>
                  <a:gd name="T29" fmla="*/ 940 h 940"/>
                  <a:gd name="T30" fmla="*/ 76 w 292"/>
                  <a:gd name="T31" fmla="*/ 940 h 940"/>
                  <a:gd name="T32" fmla="*/ 76 w 292"/>
                  <a:gd name="T33" fmla="*/ 940 h 940"/>
                  <a:gd name="T34" fmla="*/ 76 w 292"/>
                  <a:gd name="T35" fmla="*/ 940 h 940"/>
                  <a:gd name="T36" fmla="*/ 77 w 292"/>
                  <a:gd name="T37" fmla="*/ 940 h 940"/>
                  <a:gd name="T38" fmla="*/ 77 w 292"/>
                  <a:gd name="T39" fmla="*/ 940 h 940"/>
                  <a:gd name="T40" fmla="*/ 77 w 292"/>
                  <a:gd name="T41" fmla="*/ 940 h 940"/>
                  <a:gd name="T42" fmla="*/ 78 w 292"/>
                  <a:gd name="T43" fmla="*/ 940 h 940"/>
                  <a:gd name="T44" fmla="*/ 78 w 292"/>
                  <a:gd name="T45" fmla="*/ 940 h 940"/>
                  <a:gd name="T46" fmla="*/ 88 w 292"/>
                  <a:gd name="T47" fmla="*/ 940 h 940"/>
                  <a:gd name="T48" fmla="*/ 292 w 292"/>
                  <a:gd name="T49" fmla="*/ 726 h 940"/>
                  <a:gd name="T50" fmla="*/ 292 w 292"/>
                  <a:gd name="T51" fmla="*/ 726 h 940"/>
                  <a:gd name="T52" fmla="*/ 292 w 292"/>
                  <a:gd name="T53" fmla="*/ 214 h 940"/>
                  <a:gd name="T54" fmla="*/ 78 w 292"/>
                  <a:gd name="T55" fmla="*/ 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2" h="940">
                    <a:moveTo>
                      <a:pt x="78" y="0"/>
                    </a:moveTo>
                    <a:cubicBezTo>
                      <a:pt x="78" y="0"/>
                      <a:pt x="78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48" y="0"/>
                      <a:pt x="23" y="6"/>
                      <a:pt x="0" y="15"/>
                    </a:cubicBezTo>
                    <a:cubicBezTo>
                      <a:pt x="80" y="46"/>
                      <a:pt x="136" y="123"/>
                      <a:pt x="136" y="214"/>
                    </a:cubicBezTo>
                    <a:cubicBezTo>
                      <a:pt x="136" y="726"/>
                      <a:pt x="136" y="726"/>
                      <a:pt x="136" y="726"/>
                    </a:cubicBezTo>
                    <a:cubicBezTo>
                      <a:pt x="136" y="817"/>
                      <a:pt x="80" y="894"/>
                      <a:pt x="0" y="925"/>
                    </a:cubicBezTo>
                    <a:cubicBezTo>
                      <a:pt x="23" y="934"/>
                      <a:pt x="49" y="940"/>
                      <a:pt x="75" y="940"/>
                    </a:cubicBezTo>
                    <a:cubicBezTo>
                      <a:pt x="75" y="940"/>
                      <a:pt x="75" y="940"/>
                      <a:pt x="76" y="940"/>
                    </a:cubicBezTo>
                    <a:cubicBezTo>
                      <a:pt x="76" y="940"/>
                      <a:pt x="76" y="940"/>
                      <a:pt x="76" y="940"/>
                    </a:cubicBezTo>
                    <a:cubicBezTo>
                      <a:pt x="76" y="940"/>
                      <a:pt x="76" y="940"/>
                      <a:pt x="76" y="940"/>
                    </a:cubicBezTo>
                    <a:cubicBezTo>
                      <a:pt x="76" y="940"/>
                      <a:pt x="77" y="940"/>
                      <a:pt x="77" y="940"/>
                    </a:cubicBezTo>
                    <a:cubicBezTo>
                      <a:pt x="77" y="940"/>
                      <a:pt x="77" y="940"/>
                      <a:pt x="77" y="940"/>
                    </a:cubicBezTo>
                    <a:cubicBezTo>
                      <a:pt x="77" y="940"/>
                      <a:pt x="77" y="940"/>
                      <a:pt x="77" y="940"/>
                    </a:cubicBezTo>
                    <a:cubicBezTo>
                      <a:pt x="78" y="940"/>
                      <a:pt x="78" y="940"/>
                      <a:pt x="78" y="940"/>
                    </a:cubicBezTo>
                    <a:cubicBezTo>
                      <a:pt x="78" y="940"/>
                      <a:pt x="78" y="940"/>
                      <a:pt x="78" y="940"/>
                    </a:cubicBezTo>
                    <a:cubicBezTo>
                      <a:pt x="81" y="940"/>
                      <a:pt x="84" y="940"/>
                      <a:pt x="88" y="940"/>
                    </a:cubicBezTo>
                    <a:cubicBezTo>
                      <a:pt x="201" y="935"/>
                      <a:pt x="292" y="841"/>
                      <a:pt x="292" y="726"/>
                    </a:cubicBezTo>
                    <a:cubicBezTo>
                      <a:pt x="292" y="726"/>
                      <a:pt x="292" y="726"/>
                      <a:pt x="292" y="726"/>
                    </a:cubicBezTo>
                    <a:cubicBezTo>
                      <a:pt x="292" y="214"/>
                      <a:pt x="292" y="214"/>
                      <a:pt x="292" y="214"/>
                    </a:cubicBezTo>
                    <a:cubicBezTo>
                      <a:pt x="292" y="96"/>
                      <a:pt x="196" y="0"/>
                      <a:pt x="78" y="0"/>
                    </a:cubicBezTo>
                  </a:path>
                </a:pathLst>
              </a:custGeom>
              <a:solidFill>
                <a:srgbClr val="015E91">
                  <a:alpha val="980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8">
                <a:extLst>
                  <a:ext uri="{FF2B5EF4-FFF2-40B4-BE49-F238E27FC236}">
                    <a16:creationId xmlns:a16="http://schemas.microsoft.com/office/drawing/2014/main" id="{32AE12BA-9056-482D-B6CB-10AB3A6DC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6251" y="1906588"/>
                <a:ext cx="2425700" cy="2981325"/>
              </a:xfrm>
              <a:custGeom>
                <a:avLst/>
                <a:gdLst>
                  <a:gd name="T0" fmla="*/ 845 w 1120"/>
                  <a:gd name="T1" fmla="*/ 508 h 1380"/>
                  <a:gd name="T2" fmla="*/ 614 w 1120"/>
                  <a:gd name="T3" fmla="*/ 508 h 1380"/>
                  <a:gd name="T4" fmla="*/ 740 w 1120"/>
                  <a:gd name="T5" fmla="*/ 143 h 1380"/>
                  <a:gd name="T6" fmla="*/ 598 w 1120"/>
                  <a:gd name="T7" fmla="*/ 9 h 1380"/>
                  <a:gd name="T8" fmla="*/ 595 w 1120"/>
                  <a:gd name="T9" fmla="*/ 9 h 1380"/>
                  <a:gd name="T10" fmla="*/ 483 w 1120"/>
                  <a:gd name="T11" fmla="*/ 128 h 1380"/>
                  <a:gd name="T12" fmla="*/ 347 w 1120"/>
                  <a:gd name="T13" fmla="*/ 428 h 1380"/>
                  <a:gd name="T14" fmla="*/ 234 w 1120"/>
                  <a:gd name="T15" fmla="*/ 512 h 1380"/>
                  <a:gd name="T16" fmla="*/ 0 w 1120"/>
                  <a:gd name="T17" fmla="*/ 783 h 1380"/>
                  <a:gd name="T18" fmla="*/ 0 w 1120"/>
                  <a:gd name="T19" fmla="*/ 1105 h 1380"/>
                  <a:gd name="T20" fmla="*/ 276 w 1120"/>
                  <a:gd name="T21" fmla="*/ 1380 h 1380"/>
                  <a:gd name="T22" fmla="*/ 845 w 1120"/>
                  <a:gd name="T23" fmla="*/ 1380 h 1380"/>
                  <a:gd name="T24" fmla="*/ 1120 w 1120"/>
                  <a:gd name="T25" fmla="*/ 1105 h 1380"/>
                  <a:gd name="T26" fmla="*/ 1120 w 1120"/>
                  <a:gd name="T27" fmla="*/ 783 h 1380"/>
                  <a:gd name="T28" fmla="*/ 845 w 1120"/>
                  <a:gd name="T29" fmla="*/ 508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0" h="1380">
                    <a:moveTo>
                      <a:pt x="845" y="508"/>
                    </a:moveTo>
                    <a:cubicBezTo>
                      <a:pt x="614" y="508"/>
                      <a:pt x="614" y="508"/>
                      <a:pt x="614" y="508"/>
                    </a:cubicBezTo>
                    <a:cubicBezTo>
                      <a:pt x="678" y="416"/>
                      <a:pt x="731" y="296"/>
                      <a:pt x="740" y="143"/>
                    </a:cubicBezTo>
                    <a:cubicBezTo>
                      <a:pt x="745" y="64"/>
                      <a:pt x="676" y="0"/>
                      <a:pt x="598" y="9"/>
                    </a:cubicBezTo>
                    <a:cubicBezTo>
                      <a:pt x="595" y="9"/>
                      <a:pt x="595" y="9"/>
                      <a:pt x="595" y="9"/>
                    </a:cubicBezTo>
                    <a:cubicBezTo>
                      <a:pt x="534" y="17"/>
                      <a:pt x="487" y="67"/>
                      <a:pt x="483" y="128"/>
                    </a:cubicBezTo>
                    <a:cubicBezTo>
                      <a:pt x="476" y="245"/>
                      <a:pt x="430" y="347"/>
                      <a:pt x="347" y="428"/>
                    </a:cubicBezTo>
                    <a:cubicBezTo>
                      <a:pt x="308" y="465"/>
                      <a:pt x="267" y="493"/>
                      <a:pt x="234" y="512"/>
                    </a:cubicBezTo>
                    <a:cubicBezTo>
                      <a:pt x="102" y="532"/>
                      <a:pt x="0" y="646"/>
                      <a:pt x="0" y="783"/>
                    </a:cubicBezTo>
                    <a:cubicBezTo>
                      <a:pt x="0" y="1105"/>
                      <a:pt x="0" y="1105"/>
                      <a:pt x="0" y="1105"/>
                    </a:cubicBezTo>
                    <a:cubicBezTo>
                      <a:pt x="0" y="1256"/>
                      <a:pt x="125" y="1380"/>
                      <a:pt x="276" y="1380"/>
                    </a:cubicBezTo>
                    <a:cubicBezTo>
                      <a:pt x="845" y="1380"/>
                      <a:pt x="845" y="1380"/>
                      <a:pt x="845" y="1380"/>
                    </a:cubicBezTo>
                    <a:cubicBezTo>
                      <a:pt x="997" y="1380"/>
                      <a:pt x="1120" y="1256"/>
                      <a:pt x="1120" y="1105"/>
                    </a:cubicBezTo>
                    <a:cubicBezTo>
                      <a:pt x="1120" y="783"/>
                      <a:pt x="1120" y="783"/>
                      <a:pt x="1120" y="783"/>
                    </a:cubicBezTo>
                    <a:cubicBezTo>
                      <a:pt x="1120" y="632"/>
                      <a:pt x="997" y="508"/>
                      <a:pt x="845" y="508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rgbClr val="FB9D97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9">
                <a:extLst>
                  <a:ext uri="{FF2B5EF4-FFF2-40B4-BE49-F238E27FC236}">
                    <a16:creationId xmlns:a16="http://schemas.microsoft.com/office/drawing/2014/main" id="{130DD8BF-2E5F-4A42-8B21-DCD8A40EED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2601" y="1928813"/>
                <a:ext cx="11113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1 w 5"/>
                  <a:gd name="T4" fmla="*/ 1 w 5"/>
                  <a:gd name="T5" fmla="*/ 1 w 5"/>
                  <a:gd name="T6" fmla="*/ 2 w 5"/>
                  <a:gd name="T7" fmla="*/ 2 w 5"/>
                  <a:gd name="T8" fmla="*/ 2 w 5"/>
                  <a:gd name="T9" fmla="*/ 2 w 5"/>
                  <a:gd name="T10" fmla="*/ 2 w 5"/>
                  <a:gd name="T11" fmla="*/ 2 w 5"/>
                  <a:gd name="T12" fmla="*/ 3 w 5"/>
                  <a:gd name="T13" fmla="*/ 3 w 5"/>
                  <a:gd name="T14" fmla="*/ 3 w 5"/>
                  <a:gd name="T15" fmla="*/ 3 w 5"/>
                  <a:gd name="T16" fmla="*/ 3 w 5"/>
                  <a:gd name="T17" fmla="*/ 3 w 5"/>
                  <a:gd name="T18" fmla="*/ 4 w 5"/>
                  <a:gd name="T19" fmla="*/ 4 w 5"/>
                  <a:gd name="T20" fmla="*/ 4 w 5"/>
                  <a:gd name="T21" fmla="*/ 5 w 5"/>
                  <a:gd name="T22" fmla="*/ 4 w 5"/>
                  <a:gd name="T23" fmla="*/ 5 w 5"/>
                  <a:gd name="T24" fmla="*/ 5 w 5"/>
                  <a:gd name="T25" fmla="*/ 5 w 5"/>
                  <a:gd name="T26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10">
                <a:extLst>
                  <a:ext uri="{FF2B5EF4-FFF2-40B4-BE49-F238E27FC236}">
                    <a16:creationId xmlns:a16="http://schemas.microsoft.com/office/drawing/2014/main" id="{87418CBE-476B-4E36-8266-0B4653F41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038" y="1924050"/>
                <a:ext cx="638175" cy="1081088"/>
              </a:xfrm>
              <a:custGeom>
                <a:avLst/>
                <a:gdLst>
                  <a:gd name="T0" fmla="*/ 167 w 295"/>
                  <a:gd name="T1" fmla="*/ 0 h 500"/>
                  <a:gd name="T2" fmla="*/ 152 w 295"/>
                  <a:gd name="T3" fmla="*/ 1 h 500"/>
                  <a:gd name="T4" fmla="*/ 149 w 295"/>
                  <a:gd name="T5" fmla="*/ 1 h 500"/>
                  <a:gd name="T6" fmla="*/ 149 w 295"/>
                  <a:gd name="T7" fmla="*/ 1 h 500"/>
                  <a:gd name="T8" fmla="*/ 148 w 295"/>
                  <a:gd name="T9" fmla="*/ 2 h 500"/>
                  <a:gd name="T10" fmla="*/ 148 w 295"/>
                  <a:gd name="T11" fmla="*/ 2 h 500"/>
                  <a:gd name="T12" fmla="*/ 148 w 295"/>
                  <a:gd name="T13" fmla="*/ 2 h 500"/>
                  <a:gd name="T14" fmla="*/ 147 w 295"/>
                  <a:gd name="T15" fmla="*/ 2 h 500"/>
                  <a:gd name="T16" fmla="*/ 147 w 295"/>
                  <a:gd name="T17" fmla="*/ 2 h 500"/>
                  <a:gd name="T18" fmla="*/ 147 w 295"/>
                  <a:gd name="T19" fmla="*/ 2 h 500"/>
                  <a:gd name="T20" fmla="*/ 146 w 295"/>
                  <a:gd name="T21" fmla="*/ 2 h 500"/>
                  <a:gd name="T22" fmla="*/ 146 w 295"/>
                  <a:gd name="T23" fmla="*/ 2 h 500"/>
                  <a:gd name="T24" fmla="*/ 146 w 295"/>
                  <a:gd name="T25" fmla="*/ 2 h 500"/>
                  <a:gd name="T26" fmla="*/ 146 w 295"/>
                  <a:gd name="T27" fmla="*/ 2 h 500"/>
                  <a:gd name="T28" fmla="*/ 145 w 295"/>
                  <a:gd name="T29" fmla="*/ 2 h 500"/>
                  <a:gd name="T30" fmla="*/ 145 w 295"/>
                  <a:gd name="T31" fmla="*/ 2 h 500"/>
                  <a:gd name="T32" fmla="*/ 145 w 295"/>
                  <a:gd name="T33" fmla="*/ 2 h 500"/>
                  <a:gd name="T34" fmla="*/ 145 w 295"/>
                  <a:gd name="T35" fmla="*/ 2 h 500"/>
                  <a:gd name="T36" fmla="*/ 144 w 295"/>
                  <a:gd name="T37" fmla="*/ 2 h 500"/>
                  <a:gd name="T38" fmla="*/ 144 w 295"/>
                  <a:gd name="T39" fmla="*/ 2 h 500"/>
                  <a:gd name="T40" fmla="*/ 143 w 295"/>
                  <a:gd name="T41" fmla="*/ 2 h 500"/>
                  <a:gd name="T42" fmla="*/ 143 w 295"/>
                  <a:gd name="T43" fmla="*/ 2 h 500"/>
                  <a:gd name="T44" fmla="*/ 82 w 295"/>
                  <a:gd name="T45" fmla="*/ 31 h 500"/>
                  <a:gd name="T46" fmla="*/ 126 w 295"/>
                  <a:gd name="T47" fmla="*/ 135 h 500"/>
                  <a:gd name="T48" fmla="*/ 0 w 295"/>
                  <a:gd name="T49" fmla="*/ 500 h 500"/>
                  <a:gd name="T50" fmla="*/ 168 w 295"/>
                  <a:gd name="T51" fmla="*/ 500 h 500"/>
                  <a:gd name="T52" fmla="*/ 294 w 295"/>
                  <a:gd name="T53" fmla="*/ 135 h 500"/>
                  <a:gd name="T54" fmla="*/ 295 w 295"/>
                  <a:gd name="T55" fmla="*/ 127 h 500"/>
                  <a:gd name="T56" fmla="*/ 167 w 295"/>
                  <a:gd name="T57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5" h="500">
                    <a:moveTo>
                      <a:pt x="167" y="0"/>
                    </a:moveTo>
                    <a:cubicBezTo>
                      <a:pt x="162" y="0"/>
                      <a:pt x="157" y="0"/>
                      <a:pt x="152" y="1"/>
                    </a:cubicBezTo>
                    <a:cubicBezTo>
                      <a:pt x="149" y="1"/>
                      <a:pt x="149" y="1"/>
                      <a:pt x="149" y="1"/>
                    </a:cubicBezTo>
                    <a:cubicBezTo>
                      <a:pt x="149" y="1"/>
                      <a:pt x="149" y="1"/>
                      <a:pt x="149" y="1"/>
                    </a:cubicBezTo>
                    <a:cubicBezTo>
                      <a:pt x="149" y="1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7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7" y="2"/>
                      <a:pt x="146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5" y="2"/>
                      <a:pt x="145" y="2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4" y="2"/>
                      <a:pt x="143" y="2"/>
                      <a:pt x="143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20" y="6"/>
                      <a:pt x="99" y="16"/>
                      <a:pt x="82" y="31"/>
                    </a:cubicBezTo>
                    <a:cubicBezTo>
                      <a:pt x="111" y="56"/>
                      <a:pt x="129" y="93"/>
                      <a:pt x="126" y="135"/>
                    </a:cubicBezTo>
                    <a:cubicBezTo>
                      <a:pt x="117" y="288"/>
                      <a:pt x="64" y="408"/>
                      <a:pt x="0" y="500"/>
                    </a:cubicBezTo>
                    <a:cubicBezTo>
                      <a:pt x="168" y="500"/>
                      <a:pt x="168" y="500"/>
                      <a:pt x="168" y="500"/>
                    </a:cubicBezTo>
                    <a:cubicBezTo>
                      <a:pt x="232" y="408"/>
                      <a:pt x="285" y="288"/>
                      <a:pt x="294" y="135"/>
                    </a:cubicBezTo>
                    <a:cubicBezTo>
                      <a:pt x="294" y="132"/>
                      <a:pt x="295" y="130"/>
                      <a:pt x="295" y="127"/>
                    </a:cubicBezTo>
                    <a:cubicBezTo>
                      <a:pt x="295" y="57"/>
                      <a:pt x="236" y="0"/>
                      <a:pt x="167" y="0"/>
                    </a:cubicBezTo>
                  </a:path>
                </a:pathLst>
              </a:custGeom>
              <a:solidFill>
                <a:srgbClr val="015E91">
                  <a:alpha val="980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11">
                <a:extLst>
                  <a:ext uri="{FF2B5EF4-FFF2-40B4-BE49-F238E27FC236}">
                    <a16:creationId xmlns:a16="http://schemas.microsoft.com/office/drawing/2014/main" id="{B2193293-47E7-4273-88B9-7051A4A95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101" y="3005138"/>
                <a:ext cx="958850" cy="1882775"/>
              </a:xfrm>
              <a:custGeom>
                <a:avLst/>
                <a:gdLst>
                  <a:gd name="T0" fmla="*/ 168 w 443"/>
                  <a:gd name="T1" fmla="*/ 0 h 872"/>
                  <a:gd name="T2" fmla="*/ 0 w 443"/>
                  <a:gd name="T3" fmla="*/ 0 h 872"/>
                  <a:gd name="T4" fmla="*/ 275 w 443"/>
                  <a:gd name="T5" fmla="*/ 275 h 872"/>
                  <a:gd name="T6" fmla="*/ 275 w 443"/>
                  <a:gd name="T7" fmla="*/ 597 h 872"/>
                  <a:gd name="T8" fmla="*/ 0 w 443"/>
                  <a:gd name="T9" fmla="*/ 872 h 872"/>
                  <a:gd name="T10" fmla="*/ 168 w 443"/>
                  <a:gd name="T11" fmla="*/ 872 h 872"/>
                  <a:gd name="T12" fmla="*/ 443 w 443"/>
                  <a:gd name="T13" fmla="*/ 597 h 872"/>
                  <a:gd name="T14" fmla="*/ 443 w 443"/>
                  <a:gd name="T15" fmla="*/ 275 h 872"/>
                  <a:gd name="T16" fmla="*/ 168 w 443"/>
                  <a:gd name="T1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872">
                    <a:moveTo>
                      <a:pt x="16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2" y="0"/>
                      <a:pt x="275" y="124"/>
                      <a:pt x="275" y="275"/>
                    </a:cubicBezTo>
                    <a:cubicBezTo>
                      <a:pt x="275" y="597"/>
                      <a:pt x="275" y="597"/>
                      <a:pt x="275" y="597"/>
                    </a:cubicBezTo>
                    <a:cubicBezTo>
                      <a:pt x="275" y="748"/>
                      <a:pt x="152" y="872"/>
                      <a:pt x="0" y="872"/>
                    </a:cubicBezTo>
                    <a:cubicBezTo>
                      <a:pt x="168" y="872"/>
                      <a:pt x="168" y="872"/>
                      <a:pt x="168" y="872"/>
                    </a:cubicBezTo>
                    <a:cubicBezTo>
                      <a:pt x="320" y="872"/>
                      <a:pt x="443" y="748"/>
                      <a:pt x="443" y="597"/>
                    </a:cubicBezTo>
                    <a:cubicBezTo>
                      <a:pt x="443" y="275"/>
                      <a:pt x="443" y="275"/>
                      <a:pt x="443" y="275"/>
                    </a:cubicBezTo>
                    <a:cubicBezTo>
                      <a:pt x="443" y="124"/>
                      <a:pt x="320" y="0"/>
                      <a:pt x="168" y="0"/>
                    </a:cubicBezTo>
                  </a:path>
                </a:pathLst>
              </a:custGeom>
              <a:solidFill>
                <a:srgbClr val="015E91">
                  <a:alpha val="980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12">
                <a:extLst>
                  <a:ext uri="{FF2B5EF4-FFF2-40B4-BE49-F238E27FC236}">
                    <a16:creationId xmlns:a16="http://schemas.microsoft.com/office/drawing/2014/main" id="{7DC363A6-A6F5-4770-AC66-E021C639D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426" y="1851025"/>
                <a:ext cx="1895475" cy="1862138"/>
              </a:xfrm>
              <a:custGeom>
                <a:avLst/>
                <a:gdLst>
                  <a:gd name="T0" fmla="*/ 855 w 875"/>
                  <a:gd name="T1" fmla="*/ 862 h 862"/>
                  <a:gd name="T2" fmla="*/ 835 w 875"/>
                  <a:gd name="T3" fmla="*/ 842 h 862"/>
                  <a:gd name="T4" fmla="*/ 835 w 875"/>
                  <a:gd name="T5" fmla="*/ 793 h 862"/>
                  <a:gd name="T6" fmla="*/ 597 w 875"/>
                  <a:gd name="T7" fmla="*/ 554 h 862"/>
                  <a:gd name="T8" fmla="*/ 328 w 875"/>
                  <a:gd name="T9" fmla="*/ 554 h 862"/>
                  <a:gd name="T10" fmla="*/ 350 w 875"/>
                  <a:gd name="T11" fmla="*/ 523 h 862"/>
                  <a:gd name="T12" fmla="*/ 472 w 875"/>
                  <a:gd name="T13" fmla="*/ 160 h 862"/>
                  <a:gd name="T14" fmla="*/ 437 w 875"/>
                  <a:gd name="T15" fmla="*/ 72 h 862"/>
                  <a:gd name="T16" fmla="*/ 352 w 875"/>
                  <a:gd name="T17" fmla="*/ 43 h 862"/>
                  <a:gd name="T18" fmla="*/ 345 w 875"/>
                  <a:gd name="T19" fmla="*/ 44 h 862"/>
                  <a:gd name="T20" fmla="*/ 342 w 875"/>
                  <a:gd name="T21" fmla="*/ 42 h 862"/>
                  <a:gd name="T22" fmla="*/ 255 w 875"/>
                  <a:gd name="T23" fmla="*/ 141 h 862"/>
                  <a:gd name="T24" fmla="*/ 112 w 875"/>
                  <a:gd name="T25" fmla="*/ 453 h 862"/>
                  <a:gd name="T26" fmla="*/ 34 w 875"/>
                  <a:gd name="T27" fmla="*/ 511 h 862"/>
                  <a:gd name="T28" fmla="*/ 6 w 875"/>
                  <a:gd name="T29" fmla="*/ 504 h 862"/>
                  <a:gd name="T30" fmla="*/ 13 w 875"/>
                  <a:gd name="T31" fmla="*/ 477 h 862"/>
                  <a:gd name="T32" fmla="*/ 84 w 875"/>
                  <a:gd name="T33" fmla="*/ 424 h 862"/>
                  <a:gd name="T34" fmla="*/ 215 w 875"/>
                  <a:gd name="T35" fmla="*/ 138 h 862"/>
                  <a:gd name="T36" fmla="*/ 344 w 875"/>
                  <a:gd name="T37" fmla="*/ 2 h 862"/>
                  <a:gd name="T38" fmla="*/ 351 w 875"/>
                  <a:gd name="T39" fmla="*/ 1 h 862"/>
                  <a:gd name="T40" fmla="*/ 354 w 875"/>
                  <a:gd name="T41" fmla="*/ 3 h 862"/>
                  <a:gd name="T42" fmla="*/ 464 w 875"/>
                  <a:gd name="T43" fmla="*/ 43 h 862"/>
                  <a:gd name="T44" fmla="*/ 512 w 875"/>
                  <a:gd name="T45" fmla="*/ 162 h 862"/>
                  <a:gd name="T46" fmla="*/ 403 w 875"/>
                  <a:gd name="T47" fmla="*/ 514 h 862"/>
                  <a:gd name="T48" fmla="*/ 597 w 875"/>
                  <a:gd name="T49" fmla="*/ 514 h 862"/>
                  <a:gd name="T50" fmla="*/ 797 w 875"/>
                  <a:gd name="T51" fmla="*/ 593 h 862"/>
                  <a:gd name="T52" fmla="*/ 875 w 875"/>
                  <a:gd name="T53" fmla="*/ 793 h 862"/>
                  <a:gd name="T54" fmla="*/ 875 w 875"/>
                  <a:gd name="T55" fmla="*/ 842 h 862"/>
                  <a:gd name="T56" fmla="*/ 855 w 875"/>
                  <a:gd name="T57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5" h="862">
                    <a:moveTo>
                      <a:pt x="855" y="862"/>
                    </a:moveTo>
                    <a:cubicBezTo>
                      <a:pt x="844" y="862"/>
                      <a:pt x="835" y="853"/>
                      <a:pt x="835" y="842"/>
                    </a:cubicBezTo>
                    <a:cubicBezTo>
                      <a:pt x="835" y="793"/>
                      <a:pt x="835" y="793"/>
                      <a:pt x="835" y="793"/>
                    </a:cubicBezTo>
                    <a:cubicBezTo>
                      <a:pt x="835" y="652"/>
                      <a:pt x="737" y="554"/>
                      <a:pt x="597" y="554"/>
                    </a:cubicBezTo>
                    <a:cubicBezTo>
                      <a:pt x="328" y="554"/>
                      <a:pt x="328" y="554"/>
                      <a:pt x="328" y="554"/>
                    </a:cubicBezTo>
                    <a:cubicBezTo>
                      <a:pt x="350" y="523"/>
                      <a:pt x="350" y="523"/>
                      <a:pt x="350" y="523"/>
                    </a:cubicBezTo>
                    <a:cubicBezTo>
                      <a:pt x="400" y="450"/>
                      <a:pt x="462" y="329"/>
                      <a:pt x="472" y="160"/>
                    </a:cubicBezTo>
                    <a:cubicBezTo>
                      <a:pt x="474" y="127"/>
                      <a:pt x="461" y="95"/>
                      <a:pt x="437" y="72"/>
                    </a:cubicBezTo>
                    <a:cubicBezTo>
                      <a:pt x="413" y="50"/>
                      <a:pt x="382" y="39"/>
                      <a:pt x="352" y="43"/>
                    </a:cubicBezTo>
                    <a:cubicBezTo>
                      <a:pt x="345" y="44"/>
                      <a:pt x="345" y="44"/>
                      <a:pt x="345" y="44"/>
                    </a:cubicBezTo>
                    <a:cubicBezTo>
                      <a:pt x="342" y="42"/>
                      <a:pt x="342" y="42"/>
                      <a:pt x="342" y="42"/>
                    </a:cubicBezTo>
                    <a:cubicBezTo>
                      <a:pt x="294" y="51"/>
                      <a:pt x="258" y="91"/>
                      <a:pt x="255" y="141"/>
                    </a:cubicBezTo>
                    <a:cubicBezTo>
                      <a:pt x="247" y="263"/>
                      <a:pt x="199" y="368"/>
                      <a:pt x="112" y="453"/>
                    </a:cubicBezTo>
                    <a:cubicBezTo>
                      <a:pt x="87" y="478"/>
                      <a:pt x="56" y="497"/>
                      <a:pt x="34" y="511"/>
                    </a:cubicBezTo>
                    <a:cubicBezTo>
                      <a:pt x="24" y="517"/>
                      <a:pt x="12" y="514"/>
                      <a:pt x="6" y="504"/>
                    </a:cubicBezTo>
                    <a:cubicBezTo>
                      <a:pt x="0" y="495"/>
                      <a:pt x="3" y="483"/>
                      <a:pt x="13" y="477"/>
                    </a:cubicBezTo>
                    <a:cubicBezTo>
                      <a:pt x="40" y="460"/>
                      <a:pt x="63" y="444"/>
                      <a:pt x="84" y="424"/>
                    </a:cubicBezTo>
                    <a:cubicBezTo>
                      <a:pt x="164" y="347"/>
                      <a:pt x="208" y="250"/>
                      <a:pt x="215" y="138"/>
                    </a:cubicBezTo>
                    <a:cubicBezTo>
                      <a:pt x="219" y="67"/>
                      <a:pt x="274" y="10"/>
                      <a:pt x="344" y="2"/>
                    </a:cubicBezTo>
                    <a:cubicBezTo>
                      <a:pt x="351" y="1"/>
                      <a:pt x="351" y="1"/>
                      <a:pt x="351" y="1"/>
                    </a:cubicBezTo>
                    <a:cubicBezTo>
                      <a:pt x="354" y="3"/>
                      <a:pt x="354" y="3"/>
                      <a:pt x="354" y="3"/>
                    </a:cubicBezTo>
                    <a:cubicBezTo>
                      <a:pt x="394" y="0"/>
                      <a:pt x="434" y="14"/>
                      <a:pt x="464" y="43"/>
                    </a:cubicBezTo>
                    <a:cubicBezTo>
                      <a:pt x="497" y="74"/>
                      <a:pt x="515" y="117"/>
                      <a:pt x="512" y="162"/>
                    </a:cubicBezTo>
                    <a:cubicBezTo>
                      <a:pt x="503" y="318"/>
                      <a:pt x="451" y="436"/>
                      <a:pt x="403" y="514"/>
                    </a:cubicBezTo>
                    <a:cubicBezTo>
                      <a:pt x="597" y="514"/>
                      <a:pt x="597" y="514"/>
                      <a:pt x="597" y="514"/>
                    </a:cubicBezTo>
                    <a:cubicBezTo>
                      <a:pt x="675" y="514"/>
                      <a:pt x="746" y="542"/>
                      <a:pt x="797" y="593"/>
                    </a:cubicBezTo>
                    <a:cubicBezTo>
                      <a:pt x="847" y="644"/>
                      <a:pt x="875" y="715"/>
                      <a:pt x="875" y="793"/>
                    </a:cubicBezTo>
                    <a:cubicBezTo>
                      <a:pt x="875" y="842"/>
                      <a:pt x="875" y="842"/>
                      <a:pt x="875" y="842"/>
                    </a:cubicBezTo>
                    <a:cubicBezTo>
                      <a:pt x="875" y="853"/>
                      <a:pt x="866" y="862"/>
                      <a:pt x="855" y="862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13">
                <a:extLst>
                  <a:ext uri="{FF2B5EF4-FFF2-40B4-BE49-F238E27FC236}">
                    <a16:creationId xmlns:a16="http://schemas.microsoft.com/office/drawing/2014/main" id="{015824BB-51BE-486B-B4F9-7E48BFAB8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5088" y="4049713"/>
                <a:ext cx="1420813" cy="881063"/>
              </a:xfrm>
              <a:custGeom>
                <a:avLst/>
                <a:gdLst>
                  <a:gd name="T0" fmla="*/ 378 w 656"/>
                  <a:gd name="T1" fmla="*/ 408 h 408"/>
                  <a:gd name="T2" fmla="*/ 20 w 656"/>
                  <a:gd name="T3" fmla="*/ 408 h 408"/>
                  <a:gd name="T4" fmla="*/ 0 w 656"/>
                  <a:gd name="T5" fmla="*/ 388 h 408"/>
                  <a:gd name="T6" fmla="*/ 20 w 656"/>
                  <a:gd name="T7" fmla="*/ 368 h 408"/>
                  <a:gd name="T8" fmla="*/ 378 w 656"/>
                  <a:gd name="T9" fmla="*/ 368 h 408"/>
                  <a:gd name="T10" fmla="*/ 616 w 656"/>
                  <a:gd name="T11" fmla="*/ 97 h 408"/>
                  <a:gd name="T12" fmla="*/ 616 w 656"/>
                  <a:gd name="T13" fmla="*/ 20 h 408"/>
                  <a:gd name="T14" fmla="*/ 636 w 656"/>
                  <a:gd name="T15" fmla="*/ 0 h 408"/>
                  <a:gd name="T16" fmla="*/ 656 w 656"/>
                  <a:gd name="T17" fmla="*/ 20 h 408"/>
                  <a:gd name="T18" fmla="*/ 656 w 656"/>
                  <a:gd name="T19" fmla="*/ 97 h 408"/>
                  <a:gd name="T20" fmla="*/ 579 w 656"/>
                  <a:gd name="T21" fmla="*/ 312 h 408"/>
                  <a:gd name="T22" fmla="*/ 378 w 656"/>
                  <a:gd name="T23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6" h="408">
                    <a:moveTo>
                      <a:pt x="378" y="408"/>
                    </a:moveTo>
                    <a:cubicBezTo>
                      <a:pt x="20" y="408"/>
                      <a:pt x="20" y="408"/>
                      <a:pt x="20" y="408"/>
                    </a:cubicBezTo>
                    <a:cubicBezTo>
                      <a:pt x="9" y="408"/>
                      <a:pt x="0" y="399"/>
                      <a:pt x="0" y="388"/>
                    </a:cubicBezTo>
                    <a:cubicBezTo>
                      <a:pt x="0" y="377"/>
                      <a:pt x="9" y="368"/>
                      <a:pt x="20" y="368"/>
                    </a:cubicBezTo>
                    <a:cubicBezTo>
                      <a:pt x="378" y="368"/>
                      <a:pt x="378" y="368"/>
                      <a:pt x="378" y="368"/>
                    </a:cubicBezTo>
                    <a:cubicBezTo>
                      <a:pt x="525" y="368"/>
                      <a:pt x="616" y="227"/>
                      <a:pt x="616" y="97"/>
                    </a:cubicBezTo>
                    <a:cubicBezTo>
                      <a:pt x="616" y="20"/>
                      <a:pt x="616" y="20"/>
                      <a:pt x="616" y="20"/>
                    </a:cubicBezTo>
                    <a:cubicBezTo>
                      <a:pt x="616" y="9"/>
                      <a:pt x="625" y="0"/>
                      <a:pt x="636" y="0"/>
                    </a:cubicBezTo>
                    <a:cubicBezTo>
                      <a:pt x="647" y="0"/>
                      <a:pt x="656" y="9"/>
                      <a:pt x="656" y="20"/>
                    </a:cubicBezTo>
                    <a:cubicBezTo>
                      <a:pt x="656" y="97"/>
                      <a:pt x="656" y="97"/>
                      <a:pt x="656" y="97"/>
                    </a:cubicBezTo>
                    <a:cubicBezTo>
                      <a:pt x="656" y="176"/>
                      <a:pt x="628" y="254"/>
                      <a:pt x="579" y="312"/>
                    </a:cubicBezTo>
                    <a:cubicBezTo>
                      <a:pt x="527" y="374"/>
                      <a:pt x="455" y="408"/>
                      <a:pt x="378" y="408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14">
                <a:extLst>
                  <a:ext uri="{FF2B5EF4-FFF2-40B4-BE49-F238E27FC236}">
                    <a16:creationId xmlns:a16="http://schemas.microsoft.com/office/drawing/2014/main" id="{FAAF0B9F-70CD-4CEC-B1CD-C2BD6521B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4888" y="4845050"/>
                <a:ext cx="252413" cy="85725"/>
              </a:xfrm>
              <a:custGeom>
                <a:avLst/>
                <a:gdLst>
                  <a:gd name="T0" fmla="*/ 96 w 116"/>
                  <a:gd name="T1" fmla="*/ 40 h 40"/>
                  <a:gd name="T2" fmla="*/ 20 w 116"/>
                  <a:gd name="T3" fmla="*/ 40 h 40"/>
                  <a:gd name="T4" fmla="*/ 0 w 116"/>
                  <a:gd name="T5" fmla="*/ 20 h 40"/>
                  <a:gd name="T6" fmla="*/ 20 w 116"/>
                  <a:gd name="T7" fmla="*/ 0 h 40"/>
                  <a:gd name="T8" fmla="*/ 96 w 116"/>
                  <a:gd name="T9" fmla="*/ 0 h 40"/>
                  <a:gd name="T10" fmla="*/ 116 w 116"/>
                  <a:gd name="T11" fmla="*/ 20 h 40"/>
                  <a:gd name="T12" fmla="*/ 96 w 116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40">
                    <a:moveTo>
                      <a:pt x="96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07" y="0"/>
                      <a:pt x="116" y="9"/>
                      <a:pt x="116" y="20"/>
                    </a:cubicBezTo>
                    <a:cubicBezTo>
                      <a:pt x="116" y="31"/>
                      <a:pt x="107" y="40"/>
                      <a:pt x="96" y="40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15">
                <a:extLst>
                  <a:ext uri="{FF2B5EF4-FFF2-40B4-BE49-F238E27FC236}">
                    <a16:creationId xmlns:a16="http://schemas.microsoft.com/office/drawing/2014/main" id="{77941DC4-212A-4DBE-B9FD-6A9CE90A9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888" y="3000375"/>
                <a:ext cx="673100" cy="1928813"/>
              </a:xfrm>
              <a:custGeom>
                <a:avLst/>
                <a:gdLst>
                  <a:gd name="T0" fmla="*/ 290 w 311"/>
                  <a:gd name="T1" fmla="*/ 893 h 893"/>
                  <a:gd name="T2" fmla="*/ 288 w 311"/>
                  <a:gd name="T3" fmla="*/ 893 h 893"/>
                  <a:gd name="T4" fmla="*/ 87 w 311"/>
                  <a:gd name="T5" fmla="*/ 791 h 893"/>
                  <a:gd name="T6" fmla="*/ 0 w 311"/>
                  <a:gd name="T7" fmla="*/ 583 h 893"/>
                  <a:gd name="T8" fmla="*/ 0 w 311"/>
                  <a:gd name="T9" fmla="*/ 261 h 893"/>
                  <a:gd name="T10" fmla="*/ 156 w 311"/>
                  <a:gd name="T11" fmla="*/ 5 h 893"/>
                  <a:gd name="T12" fmla="*/ 183 w 311"/>
                  <a:gd name="T13" fmla="*/ 13 h 893"/>
                  <a:gd name="T14" fmla="*/ 175 w 311"/>
                  <a:gd name="T15" fmla="*/ 40 h 893"/>
                  <a:gd name="T16" fmla="*/ 40 w 311"/>
                  <a:gd name="T17" fmla="*/ 261 h 893"/>
                  <a:gd name="T18" fmla="*/ 40 w 311"/>
                  <a:gd name="T19" fmla="*/ 583 h 893"/>
                  <a:gd name="T20" fmla="*/ 292 w 311"/>
                  <a:gd name="T21" fmla="*/ 853 h 893"/>
                  <a:gd name="T22" fmla="*/ 310 w 311"/>
                  <a:gd name="T23" fmla="*/ 875 h 893"/>
                  <a:gd name="T24" fmla="*/ 290 w 311"/>
                  <a:gd name="T25" fmla="*/ 893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893">
                    <a:moveTo>
                      <a:pt x="290" y="893"/>
                    </a:moveTo>
                    <a:cubicBezTo>
                      <a:pt x="290" y="893"/>
                      <a:pt x="289" y="893"/>
                      <a:pt x="288" y="893"/>
                    </a:cubicBezTo>
                    <a:cubicBezTo>
                      <a:pt x="215" y="887"/>
                      <a:pt x="142" y="850"/>
                      <a:pt x="87" y="791"/>
                    </a:cubicBezTo>
                    <a:cubicBezTo>
                      <a:pt x="31" y="731"/>
                      <a:pt x="0" y="657"/>
                      <a:pt x="0" y="583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158"/>
                      <a:pt x="60" y="59"/>
                      <a:pt x="156" y="5"/>
                    </a:cubicBezTo>
                    <a:cubicBezTo>
                      <a:pt x="165" y="0"/>
                      <a:pt x="177" y="3"/>
                      <a:pt x="183" y="13"/>
                    </a:cubicBezTo>
                    <a:cubicBezTo>
                      <a:pt x="188" y="23"/>
                      <a:pt x="185" y="35"/>
                      <a:pt x="175" y="40"/>
                    </a:cubicBezTo>
                    <a:cubicBezTo>
                      <a:pt x="92" y="87"/>
                      <a:pt x="40" y="172"/>
                      <a:pt x="40" y="261"/>
                    </a:cubicBezTo>
                    <a:cubicBezTo>
                      <a:pt x="40" y="583"/>
                      <a:pt x="40" y="583"/>
                      <a:pt x="40" y="583"/>
                    </a:cubicBezTo>
                    <a:cubicBezTo>
                      <a:pt x="40" y="715"/>
                      <a:pt x="158" y="842"/>
                      <a:pt x="292" y="853"/>
                    </a:cubicBezTo>
                    <a:cubicBezTo>
                      <a:pt x="303" y="854"/>
                      <a:pt x="311" y="864"/>
                      <a:pt x="310" y="875"/>
                    </a:cubicBezTo>
                    <a:cubicBezTo>
                      <a:pt x="309" y="885"/>
                      <a:pt x="300" y="893"/>
                      <a:pt x="290" y="893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16">
                <a:extLst>
                  <a:ext uri="{FF2B5EF4-FFF2-40B4-BE49-F238E27FC236}">
                    <a16:creationId xmlns:a16="http://schemas.microsoft.com/office/drawing/2014/main" id="{501CCBC8-7FD5-4A34-8A69-E630E0DFB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226" y="2892425"/>
                <a:ext cx="838200" cy="1106488"/>
              </a:xfrm>
              <a:custGeom>
                <a:avLst/>
                <a:gdLst>
                  <a:gd name="T0" fmla="*/ 20 w 387"/>
                  <a:gd name="T1" fmla="*/ 512 h 512"/>
                  <a:gd name="T2" fmla="*/ 0 w 387"/>
                  <a:gd name="T3" fmla="*/ 492 h 512"/>
                  <a:gd name="T4" fmla="*/ 0 w 387"/>
                  <a:gd name="T5" fmla="*/ 235 h 512"/>
                  <a:gd name="T6" fmla="*/ 235 w 387"/>
                  <a:gd name="T7" fmla="*/ 0 h 512"/>
                  <a:gd name="T8" fmla="*/ 377 w 387"/>
                  <a:gd name="T9" fmla="*/ 48 h 512"/>
                  <a:gd name="T10" fmla="*/ 381 w 387"/>
                  <a:gd name="T11" fmla="*/ 76 h 512"/>
                  <a:gd name="T12" fmla="*/ 353 w 387"/>
                  <a:gd name="T13" fmla="*/ 80 h 512"/>
                  <a:gd name="T14" fmla="*/ 235 w 387"/>
                  <a:gd name="T15" fmla="*/ 40 h 512"/>
                  <a:gd name="T16" fmla="*/ 40 w 387"/>
                  <a:gd name="T17" fmla="*/ 235 h 512"/>
                  <a:gd name="T18" fmla="*/ 40 w 387"/>
                  <a:gd name="T19" fmla="*/ 492 h 512"/>
                  <a:gd name="T20" fmla="*/ 20 w 387"/>
                  <a:gd name="T21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7" h="512">
                    <a:moveTo>
                      <a:pt x="20" y="512"/>
                    </a:moveTo>
                    <a:cubicBezTo>
                      <a:pt x="9" y="512"/>
                      <a:pt x="0" y="503"/>
                      <a:pt x="0" y="492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106"/>
                      <a:pt x="105" y="0"/>
                      <a:pt x="235" y="0"/>
                    </a:cubicBezTo>
                    <a:cubicBezTo>
                      <a:pt x="286" y="0"/>
                      <a:pt x="336" y="17"/>
                      <a:pt x="377" y="48"/>
                    </a:cubicBezTo>
                    <a:cubicBezTo>
                      <a:pt x="386" y="55"/>
                      <a:pt x="387" y="68"/>
                      <a:pt x="381" y="76"/>
                    </a:cubicBezTo>
                    <a:cubicBezTo>
                      <a:pt x="374" y="85"/>
                      <a:pt x="361" y="87"/>
                      <a:pt x="353" y="80"/>
                    </a:cubicBezTo>
                    <a:cubicBezTo>
                      <a:pt x="318" y="54"/>
                      <a:pt x="278" y="40"/>
                      <a:pt x="235" y="40"/>
                    </a:cubicBezTo>
                    <a:cubicBezTo>
                      <a:pt x="127" y="40"/>
                      <a:pt x="40" y="128"/>
                      <a:pt x="40" y="235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40" y="503"/>
                      <a:pt x="31" y="512"/>
                      <a:pt x="20" y="512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17">
                <a:extLst>
                  <a:ext uri="{FF2B5EF4-FFF2-40B4-BE49-F238E27FC236}">
                    <a16:creationId xmlns:a16="http://schemas.microsoft.com/office/drawing/2014/main" id="{51E9470C-5992-46FF-BA06-6F76B3D0B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226" y="3144838"/>
                <a:ext cx="1014413" cy="1863725"/>
              </a:xfrm>
              <a:custGeom>
                <a:avLst/>
                <a:gdLst>
                  <a:gd name="T0" fmla="*/ 234 w 468"/>
                  <a:gd name="T1" fmla="*/ 863 h 863"/>
                  <a:gd name="T2" fmla="*/ 0 w 468"/>
                  <a:gd name="T3" fmla="*/ 628 h 863"/>
                  <a:gd name="T4" fmla="*/ 0 w 468"/>
                  <a:gd name="T5" fmla="*/ 555 h 863"/>
                  <a:gd name="T6" fmla="*/ 20 w 468"/>
                  <a:gd name="T7" fmla="*/ 535 h 863"/>
                  <a:gd name="T8" fmla="*/ 40 w 468"/>
                  <a:gd name="T9" fmla="*/ 555 h 863"/>
                  <a:gd name="T10" fmla="*/ 40 w 468"/>
                  <a:gd name="T11" fmla="*/ 628 h 863"/>
                  <a:gd name="T12" fmla="*/ 234 w 468"/>
                  <a:gd name="T13" fmla="*/ 823 h 863"/>
                  <a:gd name="T14" fmla="*/ 428 w 468"/>
                  <a:gd name="T15" fmla="*/ 628 h 863"/>
                  <a:gd name="T16" fmla="*/ 428 w 468"/>
                  <a:gd name="T17" fmla="*/ 118 h 863"/>
                  <a:gd name="T18" fmla="*/ 408 w 468"/>
                  <a:gd name="T19" fmla="*/ 32 h 863"/>
                  <a:gd name="T20" fmla="*/ 417 w 468"/>
                  <a:gd name="T21" fmla="*/ 5 h 863"/>
                  <a:gd name="T22" fmla="*/ 444 w 468"/>
                  <a:gd name="T23" fmla="*/ 14 h 863"/>
                  <a:gd name="T24" fmla="*/ 468 w 468"/>
                  <a:gd name="T25" fmla="*/ 118 h 863"/>
                  <a:gd name="T26" fmla="*/ 468 w 468"/>
                  <a:gd name="T27" fmla="*/ 628 h 863"/>
                  <a:gd name="T28" fmla="*/ 234 w 468"/>
                  <a:gd name="T2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8" h="863">
                    <a:moveTo>
                      <a:pt x="234" y="863"/>
                    </a:moveTo>
                    <a:cubicBezTo>
                      <a:pt x="105" y="863"/>
                      <a:pt x="0" y="758"/>
                      <a:pt x="0" y="628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44"/>
                      <a:pt x="9" y="535"/>
                      <a:pt x="20" y="535"/>
                    </a:cubicBezTo>
                    <a:cubicBezTo>
                      <a:pt x="31" y="535"/>
                      <a:pt x="40" y="544"/>
                      <a:pt x="40" y="555"/>
                    </a:cubicBezTo>
                    <a:cubicBezTo>
                      <a:pt x="40" y="628"/>
                      <a:pt x="40" y="628"/>
                      <a:pt x="40" y="628"/>
                    </a:cubicBezTo>
                    <a:cubicBezTo>
                      <a:pt x="40" y="736"/>
                      <a:pt x="127" y="823"/>
                      <a:pt x="234" y="823"/>
                    </a:cubicBezTo>
                    <a:cubicBezTo>
                      <a:pt x="341" y="823"/>
                      <a:pt x="428" y="736"/>
                      <a:pt x="428" y="628"/>
                    </a:cubicBezTo>
                    <a:cubicBezTo>
                      <a:pt x="428" y="118"/>
                      <a:pt x="428" y="118"/>
                      <a:pt x="428" y="118"/>
                    </a:cubicBezTo>
                    <a:cubicBezTo>
                      <a:pt x="428" y="87"/>
                      <a:pt x="421" y="58"/>
                      <a:pt x="408" y="32"/>
                    </a:cubicBezTo>
                    <a:cubicBezTo>
                      <a:pt x="403" y="22"/>
                      <a:pt x="407" y="10"/>
                      <a:pt x="417" y="5"/>
                    </a:cubicBezTo>
                    <a:cubicBezTo>
                      <a:pt x="427" y="0"/>
                      <a:pt x="439" y="4"/>
                      <a:pt x="444" y="14"/>
                    </a:cubicBezTo>
                    <a:cubicBezTo>
                      <a:pt x="460" y="46"/>
                      <a:pt x="468" y="81"/>
                      <a:pt x="468" y="118"/>
                    </a:cubicBezTo>
                    <a:cubicBezTo>
                      <a:pt x="468" y="628"/>
                      <a:pt x="468" y="628"/>
                      <a:pt x="468" y="628"/>
                    </a:cubicBezTo>
                    <a:cubicBezTo>
                      <a:pt x="468" y="758"/>
                      <a:pt x="363" y="863"/>
                      <a:pt x="234" y="863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Oval 18">
                <a:extLst>
                  <a:ext uri="{FF2B5EF4-FFF2-40B4-BE49-F238E27FC236}">
                    <a16:creationId xmlns:a16="http://schemas.microsoft.com/office/drawing/2014/main" id="{009A438D-FAA4-431D-838E-55CC75884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376" y="3424238"/>
                <a:ext cx="138113" cy="1381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Oval 19">
                <a:extLst>
                  <a:ext uri="{FF2B5EF4-FFF2-40B4-BE49-F238E27FC236}">
                    <a16:creationId xmlns:a16="http://schemas.microsoft.com/office/drawing/2014/main" id="{F6260EA9-3DAA-453F-A19E-31FB94976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4038" y="3424238"/>
                <a:ext cx="136525" cy="1381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20">
                <a:extLst>
                  <a:ext uri="{FF2B5EF4-FFF2-40B4-BE49-F238E27FC236}">
                    <a16:creationId xmlns:a16="http://schemas.microsoft.com/office/drawing/2014/main" id="{C34623F7-C1F3-477C-82AE-8D8611707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8276" y="3533775"/>
                <a:ext cx="325438" cy="127000"/>
              </a:xfrm>
              <a:custGeom>
                <a:avLst/>
                <a:gdLst>
                  <a:gd name="T0" fmla="*/ 15 w 150"/>
                  <a:gd name="T1" fmla="*/ 0 h 59"/>
                  <a:gd name="T2" fmla="*/ 4 w 150"/>
                  <a:gd name="T3" fmla="*/ 17 h 59"/>
                  <a:gd name="T4" fmla="*/ 75 w 150"/>
                  <a:gd name="T5" fmla="*/ 59 h 59"/>
                  <a:gd name="T6" fmla="*/ 145 w 150"/>
                  <a:gd name="T7" fmla="*/ 17 h 59"/>
                  <a:gd name="T8" fmla="*/ 135 w 150"/>
                  <a:gd name="T9" fmla="*/ 0 h 59"/>
                  <a:gd name="T10" fmla="*/ 15 w 15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59">
                    <a:moveTo>
                      <a:pt x="15" y="0"/>
                    </a:moveTo>
                    <a:cubicBezTo>
                      <a:pt x="6" y="0"/>
                      <a:pt x="0" y="9"/>
                      <a:pt x="4" y="17"/>
                    </a:cubicBezTo>
                    <a:cubicBezTo>
                      <a:pt x="18" y="42"/>
                      <a:pt x="44" y="59"/>
                      <a:pt x="75" y="59"/>
                    </a:cubicBezTo>
                    <a:cubicBezTo>
                      <a:pt x="105" y="59"/>
                      <a:pt x="132" y="42"/>
                      <a:pt x="145" y="17"/>
                    </a:cubicBezTo>
                    <a:cubicBezTo>
                      <a:pt x="150" y="9"/>
                      <a:pt x="144" y="0"/>
                      <a:pt x="135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Oval 21">
                <a:extLst>
                  <a:ext uri="{FF2B5EF4-FFF2-40B4-BE49-F238E27FC236}">
                    <a16:creationId xmlns:a16="http://schemas.microsoft.com/office/drawing/2014/main" id="{79CC13AC-E287-44F3-BEF9-1AB6396AA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2888" y="3571875"/>
                <a:ext cx="179388" cy="65088"/>
              </a:xfrm>
              <a:prstGeom prst="ellipse">
                <a:avLst/>
              </a:prstGeom>
              <a:solidFill>
                <a:srgbClr val="FF5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Oval 22">
                <a:extLst>
                  <a:ext uri="{FF2B5EF4-FFF2-40B4-BE49-F238E27FC236}">
                    <a16:creationId xmlns:a16="http://schemas.microsoft.com/office/drawing/2014/main" id="{BDA9A645-75B9-43FE-923A-621C31112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8376" y="3538538"/>
                <a:ext cx="160338" cy="158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Oval 23">
                <a:extLst>
                  <a:ext uri="{FF2B5EF4-FFF2-40B4-BE49-F238E27FC236}">
                    <a16:creationId xmlns:a16="http://schemas.microsoft.com/office/drawing/2014/main" id="{DEEC6586-211D-4F51-9571-A3EF1E0DA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5813" y="3538538"/>
                <a:ext cx="160338" cy="158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5" name="弧形 94">
              <a:extLst>
                <a:ext uri="{FF2B5EF4-FFF2-40B4-BE49-F238E27FC236}">
                  <a16:creationId xmlns:a16="http://schemas.microsoft.com/office/drawing/2014/main" id="{13FB4AFD-BCFE-4EB9-AFBF-E8652C5AF0B5}"/>
                </a:ext>
              </a:extLst>
            </p:cNvPr>
            <p:cNvSpPr/>
            <p:nvPr/>
          </p:nvSpPr>
          <p:spPr>
            <a:xfrm>
              <a:off x="1595837" y="2136182"/>
              <a:ext cx="521187" cy="521187"/>
            </a:xfrm>
            <a:prstGeom prst="arc">
              <a:avLst>
                <a:gd name="adj1" fmla="val 11211752"/>
                <a:gd name="adj2" fmla="val 14146111"/>
              </a:avLst>
            </a:prstGeom>
            <a:ln w="4762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弧形 95">
              <a:extLst>
                <a:ext uri="{FF2B5EF4-FFF2-40B4-BE49-F238E27FC236}">
                  <a16:creationId xmlns:a16="http://schemas.microsoft.com/office/drawing/2014/main" id="{F9013A8B-C90A-4FD4-8D5F-5EF43D73BD3F}"/>
                </a:ext>
              </a:extLst>
            </p:cNvPr>
            <p:cNvSpPr/>
            <p:nvPr/>
          </p:nvSpPr>
          <p:spPr>
            <a:xfrm>
              <a:off x="1595837" y="2136181"/>
              <a:ext cx="521187" cy="521187"/>
            </a:xfrm>
            <a:prstGeom prst="arc">
              <a:avLst>
                <a:gd name="adj1" fmla="val 14985589"/>
                <a:gd name="adj2" fmla="val 15139124"/>
              </a:avLst>
            </a:prstGeom>
            <a:ln w="4762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弧形 96">
              <a:extLst>
                <a:ext uri="{FF2B5EF4-FFF2-40B4-BE49-F238E27FC236}">
                  <a16:creationId xmlns:a16="http://schemas.microsoft.com/office/drawing/2014/main" id="{D46D3F7C-EAA3-46A0-AFFD-CED86F8B719F}"/>
                </a:ext>
              </a:extLst>
            </p:cNvPr>
            <p:cNvSpPr/>
            <p:nvPr/>
          </p:nvSpPr>
          <p:spPr>
            <a:xfrm>
              <a:off x="2438305" y="2218601"/>
              <a:ext cx="631682" cy="589419"/>
            </a:xfrm>
            <a:prstGeom prst="arc">
              <a:avLst>
                <a:gd name="adj1" fmla="val 11211752"/>
                <a:gd name="adj2" fmla="val 14146111"/>
              </a:avLst>
            </a:prstGeom>
            <a:ln w="4762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弧形 97">
              <a:extLst>
                <a:ext uri="{FF2B5EF4-FFF2-40B4-BE49-F238E27FC236}">
                  <a16:creationId xmlns:a16="http://schemas.microsoft.com/office/drawing/2014/main" id="{878D3910-8F30-417D-B9FB-25C1A5562AA6}"/>
                </a:ext>
              </a:extLst>
            </p:cNvPr>
            <p:cNvSpPr/>
            <p:nvPr/>
          </p:nvSpPr>
          <p:spPr>
            <a:xfrm>
              <a:off x="2436127" y="2218601"/>
              <a:ext cx="631682" cy="589419"/>
            </a:xfrm>
            <a:prstGeom prst="arc">
              <a:avLst>
                <a:gd name="adj1" fmla="val 14946088"/>
                <a:gd name="adj2" fmla="val 15189927"/>
              </a:avLst>
            </a:prstGeom>
            <a:ln w="4762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4" name="组合 173">
            <a:extLst>
              <a:ext uri="{FF2B5EF4-FFF2-40B4-BE49-F238E27FC236}">
                <a16:creationId xmlns:a16="http://schemas.microsoft.com/office/drawing/2014/main" id="{58EA1F06-79A9-4A91-9CE8-2411DBDFA8F3}"/>
              </a:ext>
            </a:extLst>
          </p:cNvPr>
          <p:cNvGrpSpPr/>
          <p:nvPr/>
        </p:nvGrpSpPr>
        <p:grpSpPr>
          <a:xfrm rot="1800000">
            <a:off x="4444377" y="1154250"/>
            <a:ext cx="305024" cy="305024"/>
            <a:chOff x="701040" y="1352550"/>
            <a:chExt cx="525780" cy="525780"/>
          </a:xfrm>
        </p:grpSpPr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C561013C-80E5-4D8C-A5E5-88487C144E5E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68A5606C-DAF9-4059-947A-2D605CEB2C4D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30EF56CD-F3E0-4E53-94C9-85255AE1DE1D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DE1E4117-0345-4F1D-8E21-B31A8E49E2EB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179" name="椭圆 178">
            <a:extLst>
              <a:ext uri="{FF2B5EF4-FFF2-40B4-BE49-F238E27FC236}">
                <a16:creationId xmlns:a16="http://schemas.microsoft.com/office/drawing/2014/main" id="{096A220F-A03D-4E85-994E-9772739F83EF}"/>
              </a:ext>
            </a:extLst>
          </p:cNvPr>
          <p:cNvSpPr/>
          <p:nvPr/>
        </p:nvSpPr>
        <p:spPr>
          <a:xfrm>
            <a:off x="4403336" y="2321771"/>
            <a:ext cx="150555" cy="150555"/>
          </a:xfrm>
          <a:prstGeom prst="ellipse">
            <a:avLst/>
          </a:prstGeom>
          <a:noFill/>
          <a:ln w="66675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0" name="组合 179">
            <a:extLst>
              <a:ext uri="{FF2B5EF4-FFF2-40B4-BE49-F238E27FC236}">
                <a16:creationId xmlns:a16="http://schemas.microsoft.com/office/drawing/2014/main" id="{0DAADBD0-B395-4EBF-961D-6A206580A3BA}"/>
              </a:ext>
            </a:extLst>
          </p:cNvPr>
          <p:cNvGrpSpPr/>
          <p:nvPr/>
        </p:nvGrpSpPr>
        <p:grpSpPr>
          <a:xfrm>
            <a:off x="4042031" y="1948943"/>
            <a:ext cx="276568" cy="276257"/>
            <a:chOff x="1446064" y="2109382"/>
            <a:chExt cx="527197" cy="526604"/>
          </a:xfrm>
        </p:grpSpPr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A45C8133-2999-4EF1-AEFB-912B4BAC2354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86D3FE">
                  <a:alpha val="52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3D3A0EA7-4B20-416B-9187-4FD8DEA115BD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86D3FE">
                  <a:alpha val="52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EA7E772A-0F5A-474C-A2CE-5FB402AFABB8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90" name="直接连接符 189">
                <a:extLst>
                  <a:ext uri="{FF2B5EF4-FFF2-40B4-BE49-F238E27FC236}">
                    <a16:creationId xmlns:a16="http://schemas.microsoft.com/office/drawing/2014/main" id="{63C1F1A4-C60A-4374-8C8F-1CEC6A099D6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91" name="直接连接符 190">
                <a:extLst>
                  <a:ext uri="{FF2B5EF4-FFF2-40B4-BE49-F238E27FC236}">
                    <a16:creationId xmlns:a16="http://schemas.microsoft.com/office/drawing/2014/main" id="{B7B2955F-FDF2-4F37-A9B4-948B0B13997D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799F2C3C-9104-4332-8FEA-D9118264F0AE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88" name="直接连接符 187">
                <a:extLst>
                  <a:ext uri="{FF2B5EF4-FFF2-40B4-BE49-F238E27FC236}">
                    <a16:creationId xmlns:a16="http://schemas.microsoft.com/office/drawing/2014/main" id="{1F8D0B38-F710-4B9B-AD5A-A1AC1E1D805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89" name="直接连接符 188">
                <a:extLst>
                  <a:ext uri="{FF2B5EF4-FFF2-40B4-BE49-F238E27FC236}">
                    <a16:creationId xmlns:a16="http://schemas.microsoft.com/office/drawing/2014/main" id="{73252C03-E0FC-4975-BE4C-D0316553AE29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85" name="组合 184">
              <a:extLst>
                <a:ext uri="{FF2B5EF4-FFF2-40B4-BE49-F238E27FC236}">
                  <a16:creationId xmlns:a16="http://schemas.microsoft.com/office/drawing/2014/main" id="{8817D821-400F-4D0E-B345-DB50016DF771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86" name="直接连接符 185">
                <a:extLst>
                  <a:ext uri="{FF2B5EF4-FFF2-40B4-BE49-F238E27FC236}">
                    <a16:creationId xmlns:a16="http://schemas.microsoft.com/office/drawing/2014/main" id="{A0F8A7BF-D1F0-4124-9CB6-0B7FA313580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87" name="直接连接符 186">
                <a:extLst>
                  <a:ext uri="{FF2B5EF4-FFF2-40B4-BE49-F238E27FC236}">
                    <a16:creationId xmlns:a16="http://schemas.microsoft.com/office/drawing/2014/main" id="{02B25218-61D6-4A7A-AA8C-E71A223685BF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192" name="椭圆 191">
            <a:extLst>
              <a:ext uri="{FF2B5EF4-FFF2-40B4-BE49-F238E27FC236}">
                <a16:creationId xmlns:a16="http://schemas.microsoft.com/office/drawing/2014/main" id="{A6C8D72B-5A00-4AF4-A918-BB5747E63F5A}"/>
              </a:ext>
            </a:extLst>
          </p:cNvPr>
          <p:cNvSpPr/>
          <p:nvPr/>
        </p:nvSpPr>
        <p:spPr>
          <a:xfrm>
            <a:off x="4709266" y="1753249"/>
            <a:ext cx="40273" cy="40273"/>
          </a:xfrm>
          <a:prstGeom prst="ellipse">
            <a:avLst/>
          </a:prstGeom>
          <a:noFill/>
          <a:ln w="66675" cap="rnd">
            <a:solidFill>
              <a:srgbClr val="48BEFE">
                <a:alpha val="46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3" name="组合 192">
            <a:extLst>
              <a:ext uri="{FF2B5EF4-FFF2-40B4-BE49-F238E27FC236}">
                <a16:creationId xmlns:a16="http://schemas.microsoft.com/office/drawing/2014/main" id="{7C24A2CF-4EE3-464D-A1D0-7AE4FD3E3A33}"/>
              </a:ext>
            </a:extLst>
          </p:cNvPr>
          <p:cNvGrpSpPr/>
          <p:nvPr/>
        </p:nvGrpSpPr>
        <p:grpSpPr>
          <a:xfrm rot="20538833">
            <a:off x="4101707" y="1489617"/>
            <a:ext cx="179425" cy="179425"/>
            <a:chOff x="4549716" y="208666"/>
            <a:chExt cx="395468" cy="395468"/>
          </a:xfrm>
        </p:grpSpPr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66EAB3B1-22F5-4A1F-B38C-3595C8C27426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F6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1A1BB2F3-6332-4D06-B308-45FB23B4D31E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F6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196" name="PA_库_文本框 195">
            <a:extLst>
              <a:ext uri="{FF2B5EF4-FFF2-40B4-BE49-F238E27FC236}">
                <a16:creationId xmlns:a16="http://schemas.microsoft.com/office/drawing/2014/main" id="{92E4C149-6DB2-4685-92C5-F7760064952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5556" y="4121229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accent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accent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197" name="PA_库_文本框 196">
            <a:extLst>
              <a:ext uri="{FF2B5EF4-FFF2-40B4-BE49-F238E27FC236}">
                <a16:creationId xmlns:a16="http://schemas.microsoft.com/office/drawing/2014/main" id="{2C2F86EF-BF7E-4E23-BC93-44A584712C9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70239" y="4809566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198" name="PA_库_文本框 197">
            <a:extLst>
              <a:ext uri="{FF2B5EF4-FFF2-40B4-BE49-F238E27FC236}">
                <a16:creationId xmlns:a16="http://schemas.microsoft.com/office/drawing/2014/main" id="{4E101299-9FFB-4735-AACC-E0A363CF53C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70239" y="5291132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199" name="组合 198">
            <a:extLst>
              <a:ext uri="{FF2B5EF4-FFF2-40B4-BE49-F238E27FC236}">
                <a16:creationId xmlns:a16="http://schemas.microsoft.com/office/drawing/2014/main" id="{B0023001-8F09-4DD1-9419-AE34CAA844A5}"/>
              </a:ext>
            </a:extLst>
          </p:cNvPr>
          <p:cNvGrpSpPr/>
          <p:nvPr/>
        </p:nvGrpSpPr>
        <p:grpSpPr>
          <a:xfrm>
            <a:off x="8291333" y="3228505"/>
            <a:ext cx="2827594" cy="2364054"/>
            <a:chOff x="4208463" y="1849438"/>
            <a:chExt cx="3776663" cy="3157538"/>
          </a:xfrm>
        </p:grpSpPr>
        <p:sp>
          <p:nvSpPr>
            <p:cNvPr id="200" name="Freeform 48">
              <a:extLst>
                <a:ext uri="{FF2B5EF4-FFF2-40B4-BE49-F238E27FC236}">
                  <a16:creationId xmlns:a16="http://schemas.microsoft.com/office/drawing/2014/main" id="{D354190C-C695-4DF5-88A4-FE11F3E1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6" y="1893888"/>
              <a:ext cx="927100" cy="2030413"/>
            </a:xfrm>
            <a:custGeom>
              <a:avLst/>
              <a:gdLst>
                <a:gd name="T0" fmla="*/ 428 w 428"/>
                <a:gd name="T1" fmla="*/ 214 h 940"/>
                <a:gd name="T2" fmla="*/ 214 w 428"/>
                <a:gd name="T3" fmla="*/ 0 h 940"/>
                <a:gd name="T4" fmla="*/ 0 w 428"/>
                <a:gd name="T5" fmla="*/ 214 h 940"/>
                <a:gd name="T6" fmla="*/ 0 w 428"/>
                <a:gd name="T7" fmla="*/ 726 h 940"/>
                <a:gd name="T8" fmla="*/ 214 w 428"/>
                <a:gd name="T9" fmla="*/ 940 h 940"/>
                <a:gd name="T10" fmla="*/ 428 w 428"/>
                <a:gd name="T11" fmla="*/ 726 h 940"/>
                <a:gd name="T12" fmla="*/ 428 w 428"/>
                <a:gd name="T13" fmla="*/ 214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940">
                  <a:moveTo>
                    <a:pt x="428" y="214"/>
                  </a:moveTo>
                  <a:cubicBezTo>
                    <a:pt x="428" y="96"/>
                    <a:pt x="332" y="0"/>
                    <a:pt x="214" y="0"/>
                  </a:cubicBezTo>
                  <a:cubicBezTo>
                    <a:pt x="96" y="0"/>
                    <a:pt x="0" y="96"/>
                    <a:pt x="0" y="214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844"/>
                    <a:pt x="96" y="940"/>
                    <a:pt x="214" y="940"/>
                  </a:cubicBezTo>
                  <a:cubicBezTo>
                    <a:pt x="332" y="940"/>
                    <a:pt x="428" y="844"/>
                    <a:pt x="428" y="726"/>
                  </a:cubicBezTo>
                  <a:cubicBezTo>
                    <a:pt x="428" y="214"/>
                    <a:pt x="428" y="214"/>
                    <a:pt x="428" y="214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49">
              <a:extLst>
                <a:ext uri="{FF2B5EF4-FFF2-40B4-BE49-F238E27FC236}">
                  <a16:creationId xmlns:a16="http://schemas.microsoft.com/office/drawing/2014/main" id="{9008BA07-A163-4D9D-9B63-6A112FE1C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1971675"/>
              <a:ext cx="2425700" cy="2979738"/>
            </a:xfrm>
            <a:custGeom>
              <a:avLst/>
              <a:gdLst>
                <a:gd name="T0" fmla="*/ 275 w 1120"/>
                <a:gd name="T1" fmla="*/ 872 h 1379"/>
                <a:gd name="T2" fmla="*/ 506 w 1120"/>
                <a:gd name="T3" fmla="*/ 872 h 1379"/>
                <a:gd name="T4" fmla="*/ 380 w 1120"/>
                <a:gd name="T5" fmla="*/ 1237 h 1379"/>
                <a:gd name="T6" fmla="*/ 522 w 1120"/>
                <a:gd name="T7" fmla="*/ 1370 h 1379"/>
                <a:gd name="T8" fmla="*/ 525 w 1120"/>
                <a:gd name="T9" fmla="*/ 1369 h 1379"/>
                <a:gd name="T10" fmla="*/ 637 w 1120"/>
                <a:gd name="T11" fmla="*/ 1250 h 1379"/>
                <a:gd name="T12" fmla="*/ 773 w 1120"/>
                <a:gd name="T13" fmla="*/ 951 h 1379"/>
                <a:gd name="T14" fmla="*/ 886 w 1120"/>
                <a:gd name="T15" fmla="*/ 867 h 1379"/>
                <a:gd name="T16" fmla="*/ 1120 w 1120"/>
                <a:gd name="T17" fmla="*/ 595 h 1379"/>
                <a:gd name="T18" fmla="*/ 1120 w 1120"/>
                <a:gd name="T19" fmla="*/ 274 h 1379"/>
                <a:gd name="T20" fmla="*/ 844 w 1120"/>
                <a:gd name="T21" fmla="*/ 0 h 1379"/>
                <a:gd name="T22" fmla="*/ 275 w 1120"/>
                <a:gd name="T23" fmla="*/ 0 h 1379"/>
                <a:gd name="T24" fmla="*/ 0 w 1120"/>
                <a:gd name="T25" fmla="*/ 274 h 1379"/>
                <a:gd name="T26" fmla="*/ 0 w 1120"/>
                <a:gd name="T27" fmla="*/ 595 h 1379"/>
                <a:gd name="T28" fmla="*/ 275 w 1120"/>
                <a:gd name="T29" fmla="*/ 872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0" h="1379">
                  <a:moveTo>
                    <a:pt x="275" y="872"/>
                  </a:moveTo>
                  <a:cubicBezTo>
                    <a:pt x="506" y="872"/>
                    <a:pt x="506" y="872"/>
                    <a:pt x="506" y="872"/>
                  </a:cubicBezTo>
                  <a:cubicBezTo>
                    <a:pt x="442" y="964"/>
                    <a:pt x="389" y="1083"/>
                    <a:pt x="380" y="1237"/>
                  </a:cubicBezTo>
                  <a:cubicBezTo>
                    <a:pt x="375" y="1316"/>
                    <a:pt x="444" y="1379"/>
                    <a:pt x="522" y="1370"/>
                  </a:cubicBezTo>
                  <a:cubicBezTo>
                    <a:pt x="525" y="1369"/>
                    <a:pt x="525" y="1369"/>
                    <a:pt x="525" y="1369"/>
                  </a:cubicBezTo>
                  <a:cubicBezTo>
                    <a:pt x="586" y="1362"/>
                    <a:pt x="633" y="1312"/>
                    <a:pt x="637" y="1250"/>
                  </a:cubicBezTo>
                  <a:cubicBezTo>
                    <a:pt x="644" y="1134"/>
                    <a:pt x="690" y="1032"/>
                    <a:pt x="773" y="951"/>
                  </a:cubicBezTo>
                  <a:cubicBezTo>
                    <a:pt x="812" y="914"/>
                    <a:pt x="853" y="886"/>
                    <a:pt x="886" y="867"/>
                  </a:cubicBezTo>
                  <a:cubicBezTo>
                    <a:pt x="1018" y="847"/>
                    <a:pt x="1120" y="733"/>
                    <a:pt x="1120" y="595"/>
                  </a:cubicBezTo>
                  <a:cubicBezTo>
                    <a:pt x="1120" y="274"/>
                    <a:pt x="1120" y="274"/>
                    <a:pt x="1120" y="274"/>
                  </a:cubicBezTo>
                  <a:cubicBezTo>
                    <a:pt x="1120" y="123"/>
                    <a:pt x="995" y="0"/>
                    <a:pt x="84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595"/>
                    <a:pt x="0" y="595"/>
                    <a:pt x="0" y="595"/>
                  </a:cubicBezTo>
                  <a:cubicBezTo>
                    <a:pt x="0" y="747"/>
                    <a:pt x="123" y="872"/>
                    <a:pt x="275" y="872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50">
              <a:extLst>
                <a:ext uri="{FF2B5EF4-FFF2-40B4-BE49-F238E27FC236}">
                  <a16:creationId xmlns:a16="http://schemas.microsoft.com/office/drawing/2014/main" id="{B2F7F1C7-4019-4288-85B4-D5478D95C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1893888"/>
              <a:ext cx="1588" cy="2030413"/>
            </a:xfrm>
            <a:custGeom>
              <a:avLst/>
              <a:gdLst>
                <a:gd name="T0" fmla="*/ 1 w 1"/>
                <a:gd name="T1" fmla="*/ 940 h 940"/>
                <a:gd name="T2" fmla="*/ 1 w 1"/>
                <a:gd name="T3" fmla="*/ 940 h 940"/>
                <a:gd name="T4" fmla="*/ 1 w 1"/>
                <a:gd name="T5" fmla="*/ 940 h 940"/>
                <a:gd name="T6" fmla="*/ 0 w 1"/>
                <a:gd name="T7" fmla="*/ 940 h 940"/>
                <a:gd name="T8" fmla="*/ 1 w 1"/>
                <a:gd name="T9" fmla="*/ 940 h 940"/>
                <a:gd name="T10" fmla="*/ 0 w 1"/>
                <a:gd name="T11" fmla="*/ 940 h 940"/>
                <a:gd name="T12" fmla="*/ 0 w 1"/>
                <a:gd name="T13" fmla="*/ 940 h 940"/>
                <a:gd name="T14" fmla="*/ 0 w 1"/>
                <a:gd name="T15" fmla="*/ 940 h 940"/>
                <a:gd name="T16" fmla="*/ 0 w 1"/>
                <a:gd name="T17" fmla="*/ 940 h 940"/>
                <a:gd name="T18" fmla="*/ 1 w 1"/>
                <a:gd name="T19" fmla="*/ 0 h 940"/>
                <a:gd name="T20" fmla="*/ 1 w 1"/>
                <a:gd name="T21" fmla="*/ 0 h 940"/>
                <a:gd name="T22" fmla="*/ 1 w 1"/>
                <a:gd name="T23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940">
                  <a:moveTo>
                    <a:pt x="1" y="940"/>
                  </a:moveTo>
                  <a:cubicBezTo>
                    <a:pt x="1" y="940"/>
                    <a:pt x="1" y="940"/>
                    <a:pt x="1" y="940"/>
                  </a:cubicBezTo>
                  <a:cubicBezTo>
                    <a:pt x="1" y="940"/>
                    <a:pt x="1" y="940"/>
                    <a:pt x="1" y="940"/>
                  </a:cubicBezTo>
                  <a:moveTo>
                    <a:pt x="0" y="940"/>
                  </a:moveTo>
                  <a:cubicBezTo>
                    <a:pt x="1" y="940"/>
                    <a:pt x="1" y="940"/>
                    <a:pt x="1" y="940"/>
                  </a:cubicBezTo>
                  <a:cubicBezTo>
                    <a:pt x="1" y="940"/>
                    <a:pt x="1" y="940"/>
                    <a:pt x="0" y="940"/>
                  </a:cubicBezTo>
                  <a:moveTo>
                    <a:pt x="0" y="940"/>
                  </a:moveTo>
                  <a:cubicBezTo>
                    <a:pt x="0" y="940"/>
                    <a:pt x="0" y="940"/>
                    <a:pt x="0" y="940"/>
                  </a:cubicBezTo>
                  <a:cubicBezTo>
                    <a:pt x="0" y="940"/>
                    <a:pt x="0" y="940"/>
                    <a:pt x="0" y="94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51">
              <a:extLst>
                <a:ext uri="{FF2B5EF4-FFF2-40B4-BE49-F238E27FC236}">
                  <a16:creationId xmlns:a16="http://schemas.microsoft.com/office/drawing/2014/main" id="{E4C3A7B0-9CFF-4226-BD0F-BD295D6DE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601" y="1893888"/>
              <a:ext cx="644525" cy="2030413"/>
            </a:xfrm>
            <a:custGeom>
              <a:avLst/>
              <a:gdLst>
                <a:gd name="T0" fmla="*/ 84 w 298"/>
                <a:gd name="T1" fmla="*/ 0 h 940"/>
                <a:gd name="T2" fmla="*/ 84 w 298"/>
                <a:gd name="T3" fmla="*/ 0 h 940"/>
                <a:gd name="T4" fmla="*/ 83 w 298"/>
                <a:gd name="T5" fmla="*/ 0 h 940"/>
                <a:gd name="T6" fmla="*/ 83 w 298"/>
                <a:gd name="T7" fmla="*/ 0 h 940"/>
                <a:gd name="T8" fmla="*/ 0 w 298"/>
                <a:gd name="T9" fmla="*/ 17 h 940"/>
                <a:gd name="T10" fmla="*/ 130 w 298"/>
                <a:gd name="T11" fmla="*/ 214 h 940"/>
                <a:gd name="T12" fmla="*/ 130 w 298"/>
                <a:gd name="T13" fmla="*/ 726 h 940"/>
                <a:gd name="T14" fmla="*/ 0 w 298"/>
                <a:gd name="T15" fmla="*/ 923 h 940"/>
                <a:gd name="T16" fmla="*/ 82 w 298"/>
                <a:gd name="T17" fmla="*/ 940 h 940"/>
                <a:gd name="T18" fmla="*/ 82 w 298"/>
                <a:gd name="T19" fmla="*/ 940 h 940"/>
                <a:gd name="T20" fmla="*/ 82 w 298"/>
                <a:gd name="T21" fmla="*/ 940 h 940"/>
                <a:gd name="T22" fmla="*/ 83 w 298"/>
                <a:gd name="T23" fmla="*/ 940 h 940"/>
                <a:gd name="T24" fmla="*/ 83 w 298"/>
                <a:gd name="T25" fmla="*/ 940 h 940"/>
                <a:gd name="T26" fmla="*/ 83 w 298"/>
                <a:gd name="T27" fmla="*/ 940 h 940"/>
                <a:gd name="T28" fmla="*/ 84 w 298"/>
                <a:gd name="T29" fmla="*/ 940 h 940"/>
                <a:gd name="T30" fmla="*/ 298 w 298"/>
                <a:gd name="T31" fmla="*/ 726 h 940"/>
                <a:gd name="T32" fmla="*/ 298 w 298"/>
                <a:gd name="T33" fmla="*/ 214 h 940"/>
                <a:gd name="T34" fmla="*/ 84 w 298"/>
                <a:gd name="T35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8" h="940"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54" y="0"/>
                    <a:pt x="26" y="6"/>
                    <a:pt x="0" y="17"/>
                  </a:cubicBezTo>
                  <a:cubicBezTo>
                    <a:pt x="76" y="50"/>
                    <a:pt x="130" y="126"/>
                    <a:pt x="130" y="214"/>
                  </a:cubicBezTo>
                  <a:cubicBezTo>
                    <a:pt x="130" y="726"/>
                    <a:pt x="130" y="726"/>
                    <a:pt x="130" y="726"/>
                  </a:cubicBezTo>
                  <a:cubicBezTo>
                    <a:pt x="130" y="814"/>
                    <a:pt x="76" y="890"/>
                    <a:pt x="0" y="923"/>
                  </a:cubicBezTo>
                  <a:cubicBezTo>
                    <a:pt x="25" y="934"/>
                    <a:pt x="53" y="940"/>
                    <a:pt x="82" y="940"/>
                  </a:cubicBezTo>
                  <a:cubicBezTo>
                    <a:pt x="82" y="940"/>
                    <a:pt x="82" y="940"/>
                    <a:pt x="82" y="940"/>
                  </a:cubicBezTo>
                  <a:cubicBezTo>
                    <a:pt x="82" y="940"/>
                    <a:pt x="82" y="940"/>
                    <a:pt x="82" y="940"/>
                  </a:cubicBezTo>
                  <a:cubicBezTo>
                    <a:pt x="83" y="940"/>
                    <a:pt x="83" y="940"/>
                    <a:pt x="83" y="940"/>
                  </a:cubicBezTo>
                  <a:cubicBezTo>
                    <a:pt x="83" y="940"/>
                    <a:pt x="83" y="940"/>
                    <a:pt x="83" y="940"/>
                  </a:cubicBezTo>
                  <a:cubicBezTo>
                    <a:pt x="83" y="940"/>
                    <a:pt x="83" y="940"/>
                    <a:pt x="83" y="940"/>
                  </a:cubicBezTo>
                  <a:cubicBezTo>
                    <a:pt x="84" y="940"/>
                    <a:pt x="84" y="940"/>
                    <a:pt x="84" y="940"/>
                  </a:cubicBezTo>
                  <a:cubicBezTo>
                    <a:pt x="202" y="940"/>
                    <a:pt x="298" y="844"/>
                    <a:pt x="298" y="726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96"/>
                    <a:pt x="202" y="0"/>
                    <a:pt x="84" y="0"/>
                  </a:cubicBezTo>
                </a:path>
              </a:pathLst>
            </a:custGeom>
            <a:solidFill>
              <a:srgbClr val="015E91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52">
              <a:extLst>
                <a:ext uri="{FF2B5EF4-FFF2-40B4-BE49-F238E27FC236}">
                  <a16:creationId xmlns:a16="http://schemas.microsoft.com/office/drawing/2014/main" id="{D0ADEC9B-CAC5-454B-92A5-7EE389D04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6888" y="1971675"/>
              <a:ext cx="1300163" cy="2959100"/>
            </a:xfrm>
            <a:custGeom>
              <a:avLst/>
              <a:gdLst>
                <a:gd name="T0" fmla="*/ 2 w 600"/>
                <a:gd name="T1" fmla="*/ 1370 h 1370"/>
                <a:gd name="T2" fmla="*/ 0 w 600"/>
                <a:gd name="T3" fmla="*/ 1370 h 1370"/>
                <a:gd name="T4" fmla="*/ 2 w 600"/>
                <a:gd name="T5" fmla="*/ 1370 h 1370"/>
                <a:gd name="T6" fmla="*/ 324 w 600"/>
                <a:gd name="T7" fmla="*/ 0 h 1370"/>
                <a:gd name="T8" fmla="*/ 156 w 600"/>
                <a:gd name="T9" fmla="*/ 0 h 1370"/>
                <a:gd name="T10" fmla="*/ 156 w 600"/>
                <a:gd name="T11" fmla="*/ 0 h 1370"/>
                <a:gd name="T12" fmla="*/ 324 w 600"/>
                <a:gd name="T13" fmla="*/ 0 h 1370"/>
                <a:gd name="T14" fmla="*/ 600 w 600"/>
                <a:gd name="T15" fmla="*/ 274 h 1370"/>
                <a:gd name="T16" fmla="*/ 600 w 600"/>
                <a:gd name="T17" fmla="*/ 595 h 1370"/>
                <a:gd name="T18" fmla="*/ 600 w 600"/>
                <a:gd name="T19" fmla="*/ 595 h 1370"/>
                <a:gd name="T20" fmla="*/ 600 w 600"/>
                <a:gd name="T21" fmla="*/ 274 h 1370"/>
                <a:gd name="T22" fmla="*/ 324 w 600"/>
                <a:gd name="T23" fmla="*/ 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0" h="1370">
                  <a:moveTo>
                    <a:pt x="2" y="1370"/>
                  </a:moveTo>
                  <a:cubicBezTo>
                    <a:pt x="2" y="1370"/>
                    <a:pt x="1" y="1370"/>
                    <a:pt x="0" y="1370"/>
                  </a:cubicBezTo>
                  <a:cubicBezTo>
                    <a:pt x="1" y="1370"/>
                    <a:pt x="2" y="1370"/>
                    <a:pt x="2" y="1370"/>
                  </a:cubicBezTo>
                  <a:moveTo>
                    <a:pt x="324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475" y="0"/>
                    <a:pt x="600" y="123"/>
                    <a:pt x="600" y="274"/>
                  </a:cubicBezTo>
                  <a:cubicBezTo>
                    <a:pt x="600" y="595"/>
                    <a:pt x="600" y="595"/>
                    <a:pt x="600" y="595"/>
                  </a:cubicBezTo>
                  <a:cubicBezTo>
                    <a:pt x="600" y="595"/>
                    <a:pt x="600" y="595"/>
                    <a:pt x="600" y="595"/>
                  </a:cubicBezTo>
                  <a:cubicBezTo>
                    <a:pt x="600" y="274"/>
                    <a:pt x="600" y="274"/>
                    <a:pt x="600" y="274"/>
                  </a:cubicBezTo>
                  <a:cubicBezTo>
                    <a:pt x="600" y="123"/>
                    <a:pt x="475" y="0"/>
                    <a:pt x="32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53">
              <a:extLst>
                <a:ext uri="{FF2B5EF4-FFF2-40B4-BE49-F238E27FC236}">
                  <a16:creationId xmlns:a16="http://schemas.microsoft.com/office/drawing/2014/main" id="{66169728-27E1-4BDF-BA5E-1CB3F3555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927" y="1971675"/>
              <a:ext cx="1508125" cy="2962275"/>
            </a:xfrm>
            <a:custGeom>
              <a:avLst/>
              <a:gdLst>
                <a:gd name="T0" fmla="*/ 420 w 696"/>
                <a:gd name="T1" fmla="*/ 0 h 1371"/>
                <a:gd name="T2" fmla="*/ 252 w 696"/>
                <a:gd name="T3" fmla="*/ 0 h 1371"/>
                <a:gd name="T4" fmla="*/ 528 w 696"/>
                <a:gd name="T5" fmla="*/ 274 h 1371"/>
                <a:gd name="T6" fmla="*/ 528 w 696"/>
                <a:gd name="T7" fmla="*/ 595 h 1371"/>
                <a:gd name="T8" fmla="*/ 294 w 696"/>
                <a:gd name="T9" fmla="*/ 867 h 1371"/>
                <a:gd name="T10" fmla="*/ 181 w 696"/>
                <a:gd name="T11" fmla="*/ 951 h 1371"/>
                <a:gd name="T12" fmla="*/ 45 w 696"/>
                <a:gd name="T13" fmla="*/ 1250 h 1371"/>
                <a:gd name="T14" fmla="*/ 0 w 696"/>
                <a:gd name="T15" fmla="*/ 1340 h 1371"/>
                <a:gd name="T16" fmla="*/ 83 w 696"/>
                <a:gd name="T17" fmla="*/ 1371 h 1371"/>
                <a:gd name="T18" fmla="*/ 96 w 696"/>
                <a:gd name="T19" fmla="*/ 1370 h 1371"/>
                <a:gd name="T20" fmla="*/ 98 w 696"/>
                <a:gd name="T21" fmla="*/ 1370 h 1371"/>
                <a:gd name="T22" fmla="*/ 98 w 696"/>
                <a:gd name="T23" fmla="*/ 1370 h 1371"/>
                <a:gd name="T24" fmla="*/ 101 w 696"/>
                <a:gd name="T25" fmla="*/ 1369 h 1371"/>
                <a:gd name="T26" fmla="*/ 213 w 696"/>
                <a:gd name="T27" fmla="*/ 1250 h 1371"/>
                <a:gd name="T28" fmla="*/ 349 w 696"/>
                <a:gd name="T29" fmla="*/ 951 h 1371"/>
                <a:gd name="T30" fmla="*/ 462 w 696"/>
                <a:gd name="T31" fmla="*/ 867 h 1371"/>
                <a:gd name="T32" fmla="*/ 696 w 696"/>
                <a:gd name="T33" fmla="*/ 595 h 1371"/>
                <a:gd name="T34" fmla="*/ 696 w 696"/>
                <a:gd name="T35" fmla="*/ 274 h 1371"/>
                <a:gd name="T36" fmla="*/ 420 w 696"/>
                <a:gd name="T37" fmla="*/ 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6" h="1371">
                  <a:moveTo>
                    <a:pt x="420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403" y="0"/>
                    <a:pt x="528" y="123"/>
                    <a:pt x="528" y="274"/>
                  </a:cubicBezTo>
                  <a:cubicBezTo>
                    <a:pt x="528" y="595"/>
                    <a:pt x="528" y="595"/>
                    <a:pt x="528" y="595"/>
                  </a:cubicBezTo>
                  <a:cubicBezTo>
                    <a:pt x="528" y="733"/>
                    <a:pt x="426" y="847"/>
                    <a:pt x="294" y="867"/>
                  </a:cubicBezTo>
                  <a:cubicBezTo>
                    <a:pt x="261" y="886"/>
                    <a:pt x="220" y="914"/>
                    <a:pt x="181" y="951"/>
                  </a:cubicBezTo>
                  <a:cubicBezTo>
                    <a:pt x="98" y="1032"/>
                    <a:pt x="52" y="1134"/>
                    <a:pt x="45" y="1250"/>
                  </a:cubicBezTo>
                  <a:cubicBezTo>
                    <a:pt x="42" y="1286"/>
                    <a:pt x="26" y="1318"/>
                    <a:pt x="0" y="1340"/>
                  </a:cubicBezTo>
                  <a:cubicBezTo>
                    <a:pt x="22" y="1359"/>
                    <a:pt x="52" y="1371"/>
                    <a:pt x="83" y="1371"/>
                  </a:cubicBezTo>
                  <a:cubicBezTo>
                    <a:pt x="87" y="1371"/>
                    <a:pt x="92" y="1371"/>
                    <a:pt x="96" y="1370"/>
                  </a:cubicBezTo>
                  <a:cubicBezTo>
                    <a:pt x="97" y="1370"/>
                    <a:pt x="98" y="1370"/>
                    <a:pt x="98" y="1370"/>
                  </a:cubicBezTo>
                  <a:cubicBezTo>
                    <a:pt x="98" y="1370"/>
                    <a:pt x="98" y="1370"/>
                    <a:pt x="98" y="1370"/>
                  </a:cubicBezTo>
                  <a:cubicBezTo>
                    <a:pt x="101" y="1369"/>
                    <a:pt x="101" y="1369"/>
                    <a:pt x="101" y="1369"/>
                  </a:cubicBezTo>
                  <a:cubicBezTo>
                    <a:pt x="162" y="1362"/>
                    <a:pt x="209" y="1312"/>
                    <a:pt x="213" y="1250"/>
                  </a:cubicBezTo>
                  <a:cubicBezTo>
                    <a:pt x="220" y="1134"/>
                    <a:pt x="266" y="1032"/>
                    <a:pt x="349" y="951"/>
                  </a:cubicBezTo>
                  <a:cubicBezTo>
                    <a:pt x="388" y="914"/>
                    <a:pt x="429" y="886"/>
                    <a:pt x="462" y="867"/>
                  </a:cubicBezTo>
                  <a:cubicBezTo>
                    <a:pt x="594" y="847"/>
                    <a:pt x="696" y="733"/>
                    <a:pt x="696" y="595"/>
                  </a:cubicBezTo>
                  <a:cubicBezTo>
                    <a:pt x="696" y="274"/>
                    <a:pt x="696" y="274"/>
                    <a:pt x="696" y="274"/>
                  </a:cubicBezTo>
                  <a:cubicBezTo>
                    <a:pt x="696" y="123"/>
                    <a:pt x="571" y="0"/>
                    <a:pt x="420" y="0"/>
                  </a:cubicBezTo>
                </a:path>
              </a:pathLst>
            </a:custGeom>
            <a:solidFill>
              <a:srgbClr val="015E91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54">
              <a:extLst>
                <a:ext uri="{FF2B5EF4-FFF2-40B4-BE49-F238E27FC236}">
                  <a16:creationId xmlns:a16="http://schemas.microsoft.com/office/drawing/2014/main" id="{2B457416-36F6-4991-A3F6-0C510543A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3144838"/>
              <a:ext cx="1895475" cy="1862138"/>
            </a:xfrm>
            <a:custGeom>
              <a:avLst/>
              <a:gdLst>
                <a:gd name="T0" fmla="*/ 20 w 875"/>
                <a:gd name="T1" fmla="*/ 0 h 862"/>
                <a:gd name="T2" fmla="*/ 40 w 875"/>
                <a:gd name="T3" fmla="*/ 20 h 862"/>
                <a:gd name="T4" fmla="*/ 40 w 875"/>
                <a:gd name="T5" fmla="*/ 68 h 862"/>
                <a:gd name="T6" fmla="*/ 278 w 875"/>
                <a:gd name="T7" fmla="*/ 309 h 862"/>
                <a:gd name="T8" fmla="*/ 547 w 875"/>
                <a:gd name="T9" fmla="*/ 309 h 862"/>
                <a:gd name="T10" fmla="*/ 525 w 875"/>
                <a:gd name="T11" fmla="*/ 340 h 862"/>
                <a:gd name="T12" fmla="*/ 403 w 875"/>
                <a:gd name="T13" fmla="*/ 702 h 862"/>
                <a:gd name="T14" fmla="*/ 438 w 875"/>
                <a:gd name="T15" fmla="*/ 790 h 862"/>
                <a:gd name="T16" fmla="*/ 523 w 875"/>
                <a:gd name="T17" fmla="*/ 819 h 862"/>
                <a:gd name="T18" fmla="*/ 530 w 875"/>
                <a:gd name="T19" fmla="*/ 818 h 862"/>
                <a:gd name="T20" fmla="*/ 533 w 875"/>
                <a:gd name="T21" fmla="*/ 820 h 862"/>
                <a:gd name="T22" fmla="*/ 620 w 875"/>
                <a:gd name="T23" fmla="*/ 721 h 862"/>
                <a:gd name="T24" fmla="*/ 763 w 875"/>
                <a:gd name="T25" fmla="*/ 409 h 862"/>
                <a:gd name="T26" fmla="*/ 841 w 875"/>
                <a:gd name="T27" fmla="*/ 351 h 862"/>
                <a:gd name="T28" fmla="*/ 869 w 875"/>
                <a:gd name="T29" fmla="*/ 358 h 862"/>
                <a:gd name="T30" fmla="*/ 862 w 875"/>
                <a:gd name="T31" fmla="*/ 385 h 862"/>
                <a:gd name="T32" fmla="*/ 791 w 875"/>
                <a:gd name="T33" fmla="*/ 438 h 862"/>
                <a:gd name="T34" fmla="*/ 660 w 875"/>
                <a:gd name="T35" fmla="*/ 724 h 862"/>
                <a:gd name="T36" fmla="*/ 531 w 875"/>
                <a:gd name="T37" fmla="*/ 860 h 862"/>
                <a:gd name="T38" fmla="*/ 524 w 875"/>
                <a:gd name="T39" fmla="*/ 861 h 862"/>
                <a:gd name="T40" fmla="*/ 521 w 875"/>
                <a:gd name="T41" fmla="*/ 859 h 862"/>
                <a:gd name="T42" fmla="*/ 411 w 875"/>
                <a:gd name="T43" fmla="*/ 819 h 862"/>
                <a:gd name="T44" fmla="*/ 363 w 875"/>
                <a:gd name="T45" fmla="*/ 700 h 862"/>
                <a:gd name="T46" fmla="*/ 472 w 875"/>
                <a:gd name="T47" fmla="*/ 349 h 862"/>
                <a:gd name="T48" fmla="*/ 278 w 875"/>
                <a:gd name="T49" fmla="*/ 349 h 862"/>
                <a:gd name="T50" fmla="*/ 78 w 875"/>
                <a:gd name="T51" fmla="*/ 270 h 862"/>
                <a:gd name="T52" fmla="*/ 0 w 875"/>
                <a:gd name="T53" fmla="*/ 68 h 862"/>
                <a:gd name="T54" fmla="*/ 0 w 875"/>
                <a:gd name="T55" fmla="*/ 20 h 862"/>
                <a:gd name="T56" fmla="*/ 20 w 875"/>
                <a:gd name="T57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5" h="862">
                  <a:moveTo>
                    <a:pt x="20" y="0"/>
                  </a:moveTo>
                  <a:cubicBezTo>
                    <a:pt x="31" y="0"/>
                    <a:pt x="40" y="9"/>
                    <a:pt x="40" y="2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209"/>
                    <a:pt x="138" y="309"/>
                    <a:pt x="278" y="309"/>
                  </a:cubicBezTo>
                  <a:cubicBezTo>
                    <a:pt x="547" y="309"/>
                    <a:pt x="547" y="309"/>
                    <a:pt x="547" y="309"/>
                  </a:cubicBezTo>
                  <a:cubicBezTo>
                    <a:pt x="525" y="340"/>
                    <a:pt x="525" y="340"/>
                    <a:pt x="525" y="340"/>
                  </a:cubicBezTo>
                  <a:cubicBezTo>
                    <a:pt x="475" y="412"/>
                    <a:pt x="413" y="534"/>
                    <a:pt x="403" y="702"/>
                  </a:cubicBezTo>
                  <a:cubicBezTo>
                    <a:pt x="401" y="735"/>
                    <a:pt x="414" y="767"/>
                    <a:pt x="438" y="790"/>
                  </a:cubicBezTo>
                  <a:cubicBezTo>
                    <a:pt x="462" y="812"/>
                    <a:pt x="493" y="823"/>
                    <a:pt x="523" y="819"/>
                  </a:cubicBezTo>
                  <a:cubicBezTo>
                    <a:pt x="530" y="818"/>
                    <a:pt x="530" y="818"/>
                    <a:pt x="530" y="818"/>
                  </a:cubicBezTo>
                  <a:cubicBezTo>
                    <a:pt x="533" y="820"/>
                    <a:pt x="533" y="820"/>
                    <a:pt x="533" y="820"/>
                  </a:cubicBezTo>
                  <a:cubicBezTo>
                    <a:pt x="581" y="811"/>
                    <a:pt x="617" y="770"/>
                    <a:pt x="620" y="721"/>
                  </a:cubicBezTo>
                  <a:cubicBezTo>
                    <a:pt x="628" y="599"/>
                    <a:pt x="676" y="494"/>
                    <a:pt x="763" y="409"/>
                  </a:cubicBezTo>
                  <a:cubicBezTo>
                    <a:pt x="788" y="384"/>
                    <a:pt x="819" y="365"/>
                    <a:pt x="841" y="351"/>
                  </a:cubicBezTo>
                  <a:cubicBezTo>
                    <a:pt x="851" y="345"/>
                    <a:pt x="863" y="348"/>
                    <a:pt x="869" y="358"/>
                  </a:cubicBezTo>
                  <a:cubicBezTo>
                    <a:pt x="875" y="367"/>
                    <a:pt x="872" y="379"/>
                    <a:pt x="862" y="385"/>
                  </a:cubicBezTo>
                  <a:cubicBezTo>
                    <a:pt x="835" y="402"/>
                    <a:pt x="811" y="417"/>
                    <a:pt x="791" y="438"/>
                  </a:cubicBezTo>
                  <a:cubicBezTo>
                    <a:pt x="711" y="515"/>
                    <a:pt x="667" y="611"/>
                    <a:pt x="660" y="724"/>
                  </a:cubicBezTo>
                  <a:cubicBezTo>
                    <a:pt x="655" y="794"/>
                    <a:pt x="601" y="852"/>
                    <a:pt x="531" y="860"/>
                  </a:cubicBezTo>
                  <a:cubicBezTo>
                    <a:pt x="524" y="861"/>
                    <a:pt x="524" y="861"/>
                    <a:pt x="524" y="861"/>
                  </a:cubicBezTo>
                  <a:cubicBezTo>
                    <a:pt x="521" y="859"/>
                    <a:pt x="521" y="859"/>
                    <a:pt x="521" y="859"/>
                  </a:cubicBezTo>
                  <a:cubicBezTo>
                    <a:pt x="481" y="862"/>
                    <a:pt x="441" y="848"/>
                    <a:pt x="411" y="819"/>
                  </a:cubicBezTo>
                  <a:cubicBezTo>
                    <a:pt x="378" y="788"/>
                    <a:pt x="360" y="745"/>
                    <a:pt x="363" y="700"/>
                  </a:cubicBezTo>
                  <a:cubicBezTo>
                    <a:pt x="372" y="545"/>
                    <a:pt x="424" y="425"/>
                    <a:pt x="472" y="349"/>
                  </a:cubicBezTo>
                  <a:cubicBezTo>
                    <a:pt x="278" y="349"/>
                    <a:pt x="278" y="349"/>
                    <a:pt x="278" y="349"/>
                  </a:cubicBezTo>
                  <a:cubicBezTo>
                    <a:pt x="200" y="349"/>
                    <a:pt x="129" y="320"/>
                    <a:pt x="78" y="270"/>
                  </a:cubicBezTo>
                  <a:cubicBezTo>
                    <a:pt x="28" y="219"/>
                    <a:pt x="0" y="147"/>
                    <a:pt x="0" y="6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55">
              <a:extLst>
                <a:ext uri="{FF2B5EF4-FFF2-40B4-BE49-F238E27FC236}">
                  <a16:creationId xmlns:a16="http://schemas.microsoft.com/office/drawing/2014/main" id="{50577E83-B3C3-4AB7-BBE1-A12963654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1928813"/>
              <a:ext cx="1420813" cy="879475"/>
            </a:xfrm>
            <a:custGeom>
              <a:avLst/>
              <a:gdLst>
                <a:gd name="T0" fmla="*/ 278 w 656"/>
                <a:gd name="T1" fmla="*/ 0 h 407"/>
                <a:gd name="T2" fmla="*/ 636 w 656"/>
                <a:gd name="T3" fmla="*/ 0 h 407"/>
                <a:gd name="T4" fmla="*/ 656 w 656"/>
                <a:gd name="T5" fmla="*/ 20 h 407"/>
                <a:gd name="T6" fmla="*/ 636 w 656"/>
                <a:gd name="T7" fmla="*/ 40 h 407"/>
                <a:gd name="T8" fmla="*/ 278 w 656"/>
                <a:gd name="T9" fmla="*/ 40 h 407"/>
                <a:gd name="T10" fmla="*/ 40 w 656"/>
                <a:gd name="T11" fmla="*/ 310 h 407"/>
                <a:gd name="T12" fmla="*/ 40 w 656"/>
                <a:gd name="T13" fmla="*/ 387 h 407"/>
                <a:gd name="T14" fmla="*/ 20 w 656"/>
                <a:gd name="T15" fmla="*/ 407 h 407"/>
                <a:gd name="T16" fmla="*/ 0 w 656"/>
                <a:gd name="T17" fmla="*/ 387 h 407"/>
                <a:gd name="T18" fmla="*/ 0 w 656"/>
                <a:gd name="T19" fmla="*/ 310 h 407"/>
                <a:gd name="T20" fmla="*/ 77 w 656"/>
                <a:gd name="T21" fmla="*/ 95 h 407"/>
                <a:gd name="T22" fmla="*/ 278 w 656"/>
                <a:gd name="T2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6" h="407">
                  <a:moveTo>
                    <a:pt x="278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47" y="0"/>
                    <a:pt x="656" y="9"/>
                    <a:pt x="656" y="20"/>
                  </a:cubicBezTo>
                  <a:cubicBezTo>
                    <a:pt x="656" y="31"/>
                    <a:pt x="647" y="40"/>
                    <a:pt x="636" y="40"/>
                  </a:cubicBezTo>
                  <a:cubicBezTo>
                    <a:pt x="278" y="40"/>
                    <a:pt x="278" y="40"/>
                    <a:pt x="278" y="40"/>
                  </a:cubicBezTo>
                  <a:cubicBezTo>
                    <a:pt x="131" y="40"/>
                    <a:pt x="40" y="179"/>
                    <a:pt x="40" y="310"/>
                  </a:cubicBezTo>
                  <a:cubicBezTo>
                    <a:pt x="40" y="387"/>
                    <a:pt x="40" y="387"/>
                    <a:pt x="40" y="387"/>
                  </a:cubicBezTo>
                  <a:cubicBezTo>
                    <a:pt x="40" y="398"/>
                    <a:pt x="31" y="407"/>
                    <a:pt x="20" y="407"/>
                  </a:cubicBezTo>
                  <a:cubicBezTo>
                    <a:pt x="9" y="407"/>
                    <a:pt x="0" y="398"/>
                    <a:pt x="0" y="387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31"/>
                    <a:pt x="28" y="153"/>
                    <a:pt x="77" y="95"/>
                  </a:cubicBezTo>
                  <a:cubicBezTo>
                    <a:pt x="129" y="33"/>
                    <a:pt x="201" y="0"/>
                    <a:pt x="278" y="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56">
              <a:extLst>
                <a:ext uri="{FF2B5EF4-FFF2-40B4-BE49-F238E27FC236}">
                  <a16:creationId xmlns:a16="http://schemas.microsoft.com/office/drawing/2014/main" id="{858CAE94-EB96-4431-935E-246CF769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3" y="1928813"/>
              <a:ext cx="250825" cy="85725"/>
            </a:xfrm>
            <a:custGeom>
              <a:avLst/>
              <a:gdLst>
                <a:gd name="T0" fmla="*/ 20 w 116"/>
                <a:gd name="T1" fmla="*/ 0 h 40"/>
                <a:gd name="T2" fmla="*/ 96 w 116"/>
                <a:gd name="T3" fmla="*/ 0 h 40"/>
                <a:gd name="T4" fmla="*/ 116 w 116"/>
                <a:gd name="T5" fmla="*/ 20 h 40"/>
                <a:gd name="T6" fmla="*/ 96 w 116"/>
                <a:gd name="T7" fmla="*/ 40 h 40"/>
                <a:gd name="T8" fmla="*/ 20 w 116"/>
                <a:gd name="T9" fmla="*/ 40 h 40"/>
                <a:gd name="T10" fmla="*/ 0 w 116"/>
                <a:gd name="T11" fmla="*/ 20 h 40"/>
                <a:gd name="T12" fmla="*/ 20 w 1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0">
                  <a:moveTo>
                    <a:pt x="2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0"/>
                    <a:pt x="116" y="9"/>
                    <a:pt x="116" y="20"/>
                  </a:cubicBezTo>
                  <a:cubicBezTo>
                    <a:pt x="116" y="31"/>
                    <a:pt x="107" y="40"/>
                    <a:pt x="96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57">
              <a:extLst>
                <a:ext uri="{FF2B5EF4-FFF2-40B4-BE49-F238E27FC236}">
                  <a16:creationId xmlns:a16="http://schemas.microsoft.com/office/drawing/2014/main" id="{8ECA5E78-DF18-48F4-9426-938226A0B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8" y="1928813"/>
              <a:ext cx="674688" cy="1928813"/>
            </a:xfrm>
            <a:custGeom>
              <a:avLst/>
              <a:gdLst>
                <a:gd name="T0" fmla="*/ 21 w 311"/>
                <a:gd name="T1" fmla="*/ 0 h 893"/>
                <a:gd name="T2" fmla="*/ 23 w 311"/>
                <a:gd name="T3" fmla="*/ 0 h 893"/>
                <a:gd name="T4" fmla="*/ 224 w 311"/>
                <a:gd name="T5" fmla="*/ 102 h 893"/>
                <a:gd name="T6" fmla="*/ 311 w 311"/>
                <a:gd name="T7" fmla="*/ 310 h 893"/>
                <a:gd name="T8" fmla="*/ 311 w 311"/>
                <a:gd name="T9" fmla="*/ 631 h 893"/>
                <a:gd name="T10" fmla="*/ 155 w 311"/>
                <a:gd name="T11" fmla="*/ 887 h 893"/>
                <a:gd name="T12" fmla="*/ 128 w 311"/>
                <a:gd name="T13" fmla="*/ 880 h 893"/>
                <a:gd name="T14" fmla="*/ 136 w 311"/>
                <a:gd name="T15" fmla="*/ 853 h 893"/>
                <a:gd name="T16" fmla="*/ 271 w 311"/>
                <a:gd name="T17" fmla="*/ 631 h 893"/>
                <a:gd name="T18" fmla="*/ 271 w 311"/>
                <a:gd name="T19" fmla="*/ 310 h 893"/>
                <a:gd name="T20" fmla="*/ 19 w 311"/>
                <a:gd name="T21" fmla="*/ 39 h 893"/>
                <a:gd name="T22" fmla="*/ 1 w 311"/>
                <a:gd name="T23" fmla="*/ 18 h 893"/>
                <a:gd name="T24" fmla="*/ 21 w 311"/>
                <a:gd name="T25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893">
                  <a:moveTo>
                    <a:pt x="21" y="0"/>
                  </a:moveTo>
                  <a:cubicBezTo>
                    <a:pt x="21" y="0"/>
                    <a:pt x="22" y="0"/>
                    <a:pt x="23" y="0"/>
                  </a:cubicBezTo>
                  <a:cubicBezTo>
                    <a:pt x="96" y="6"/>
                    <a:pt x="169" y="43"/>
                    <a:pt x="224" y="102"/>
                  </a:cubicBezTo>
                  <a:cubicBezTo>
                    <a:pt x="280" y="161"/>
                    <a:pt x="311" y="235"/>
                    <a:pt x="311" y="310"/>
                  </a:cubicBezTo>
                  <a:cubicBezTo>
                    <a:pt x="311" y="631"/>
                    <a:pt x="311" y="631"/>
                    <a:pt x="311" y="631"/>
                  </a:cubicBezTo>
                  <a:cubicBezTo>
                    <a:pt x="311" y="735"/>
                    <a:pt x="251" y="833"/>
                    <a:pt x="155" y="887"/>
                  </a:cubicBezTo>
                  <a:cubicBezTo>
                    <a:pt x="146" y="893"/>
                    <a:pt x="134" y="889"/>
                    <a:pt x="128" y="880"/>
                  </a:cubicBezTo>
                  <a:cubicBezTo>
                    <a:pt x="123" y="870"/>
                    <a:pt x="126" y="858"/>
                    <a:pt x="136" y="853"/>
                  </a:cubicBezTo>
                  <a:cubicBezTo>
                    <a:pt x="219" y="806"/>
                    <a:pt x="271" y="721"/>
                    <a:pt x="271" y="631"/>
                  </a:cubicBezTo>
                  <a:cubicBezTo>
                    <a:pt x="271" y="310"/>
                    <a:pt x="271" y="310"/>
                    <a:pt x="271" y="310"/>
                  </a:cubicBezTo>
                  <a:cubicBezTo>
                    <a:pt x="271" y="178"/>
                    <a:pt x="153" y="51"/>
                    <a:pt x="19" y="39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7"/>
                    <a:pt x="11" y="0"/>
                    <a:pt x="21" y="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58">
              <a:extLst>
                <a:ext uri="{FF2B5EF4-FFF2-40B4-BE49-F238E27FC236}">
                  <a16:creationId xmlns:a16="http://schemas.microsoft.com/office/drawing/2014/main" id="{95FC73A7-F5EA-4E56-9A3F-8C700DE93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1" y="2859088"/>
              <a:ext cx="838200" cy="1106488"/>
            </a:xfrm>
            <a:custGeom>
              <a:avLst/>
              <a:gdLst>
                <a:gd name="T0" fmla="*/ 367 w 387"/>
                <a:gd name="T1" fmla="*/ 0 h 512"/>
                <a:gd name="T2" fmla="*/ 387 w 387"/>
                <a:gd name="T3" fmla="*/ 20 h 512"/>
                <a:gd name="T4" fmla="*/ 387 w 387"/>
                <a:gd name="T5" fmla="*/ 277 h 512"/>
                <a:gd name="T6" fmla="*/ 152 w 387"/>
                <a:gd name="T7" fmla="*/ 512 h 512"/>
                <a:gd name="T8" fmla="*/ 10 w 387"/>
                <a:gd name="T9" fmla="*/ 463 h 512"/>
                <a:gd name="T10" fmla="*/ 6 w 387"/>
                <a:gd name="T11" fmla="*/ 435 h 512"/>
                <a:gd name="T12" fmla="*/ 34 w 387"/>
                <a:gd name="T13" fmla="*/ 432 h 512"/>
                <a:gd name="T14" fmla="*/ 152 w 387"/>
                <a:gd name="T15" fmla="*/ 472 h 512"/>
                <a:gd name="T16" fmla="*/ 347 w 387"/>
                <a:gd name="T17" fmla="*/ 277 h 512"/>
                <a:gd name="T18" fmla="*/ 347 w 387"/>
                <a:gd name="T19" fmla="*/ 20 h 512"/>
                <a:gd name="T20" fmla="*/ 367 w 387"/>
                <a:gd name="T21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512">
                  <a:moveTo>
                    <a:pt x="367" y="0"/>
                  </a:moveTo>
                  <a:cubicBezTo>
                    <a:pt x="378" y="0"/>
                    <a:pt x="387" y="9"/>
                    <a:pt x="387" y="20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7" y="406"/>
                    <a:pt x="282" y="512"/>
                    <a:pt x="152" y="512"/>
                  </a:cubicBezTo>
                  <a:cubicBezTo>
                    <a:pt x="101" y="512"/>
                    <a:pt x="51" y="495"/>
                    <a:pt x="10" y="463"/>
                  </a:cubicBezTo>
                  <a:cubicBezTo>
                    <a:pt x="1" y="457"/>
                    <a:pt x="0" y="444"/>
                    <a:pt x="6" y="435"/>
                  </a:cubicBezTo>
                  <a:cubicBezTo>
                    <a:pt x="13" y="427"/>
                    <a:pt x="26" y="425"/>
                    <a:pt x="34" y="432"/>
                  </a:cubicBezTo>
                  <a:cubicBezTo>
                    <a:pt x="69" y="458"/>
                    <a:pt x="109" y="472"/>
                    <a:pt x="152" y="472"/>
                  </a:cubicBezTo>
                  <a:cubicBezTo>
                    <a:pt x="260" y="472"/>
                    <a:pt x="347" y="384"/>
                    <a:pt x="347" y="277"/>
                  </a:cubicBezTo>
                  <a:cubicBezTo>
                    <a:pt x="347" y="20"/>
                    <a:pt x="347" y="20"/>
                    <a:pt x="347" y="20"/>
                  </a:cubicBezTo>
                  <a:cubicBezTo>
                    <a:pt x="347" y="9"/>
                    <a:pt x="356" y="0"/>
                    <a:pt x="367" y="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59">
              <a:extLst>
                <a:ext uri="{FF2B5EF4-FFF2-40B4-BE49-F238E27FC236}">
                  <a16:creationId xmlns:a16="http://schemas.microsoft.com/office/drawing/2014/main" id="{02144A17-FA7A-4405-A1A0-E04D3E54D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6" y="1849438"/>
              <a:ext cx="1012825" cy="1863725"/>
            </a:xfrm>
            <a:custGeom>
              <a:avLst/>
              <a:gdLst>
                <a:gd name="T0" fmla="*/ 234 w 468"/>
                <a:gd name="T1" fmla="*/ 0 h 863"/>
                <a:gd name="T2" fmla="*/ 468 w 468"/>
                <a:gd name="T3" fmla="*/ 234 h 863"/>
                <a:gd name="T4" fmla="*/ 468 w 468"/>
                <a:gd name="T5" fmla="*/ 308 h 863"/>
                <a:gd name="T6" fmla="*/ 448 w 468"/>
                <a:gd name="T7" fmla="*/ 328 h 863"/>
                <a:gd name="T8" fmla="*/ 428 w 468"/>
                <a:gd name="T9" fmla="*/ 308 h 863"/>
                <a:gd name="T10" fmla="*/ 428 w 468"/>
                <a:gd name="T11" fmla="*/ 234 h 863"/>
                <a:gd name="T12" fmla="*/ 234 w 468"/>
                <a:gd name="T13" fmla="*/ 40 h 863"/>
                <a:gd name="T14" fmla="*/ 40 w 468"/>
                <a:gd name="T15" fmla="*/ 234 h 863"/>
                <a:gd name="T16" fmla="*/ 40 w 468"/>
                <a:gd name="T17" fmla="*/ 745 h 863"/>
                <a:gd name="T18" fmla="*/ 60 w 468"/>
                <a:gd name="T19" fmla="*/ 831 h 863"/>
                <a:gd name="T20" fmla="*/ 51 w 468"/>
                <a:gd name="T21" fmla="*/ 858 h 863"/>
                <a:gd name="T22" fmla="*/ 24 w 468"/>
                <a:gd name="T23" fmla="*/ 849 h 863"/>
                <a:gd name="T24" fmla="*/ 0 w 468"/>
                <a:gd name="T25" fmla="*/ 745 h 863"/>
                <a:gd name="T26" fmla="*/ 0 w 468"/>
                <a:gd name="T27" fmla="*/ 234 h 863"/>
                <a:gd name="T28" fmla="*/ 234 w 468"/>
                <a:gd name="T2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8" h="863">
                  <a:moveTo>
                    <a:pt x="234" y="0"/>
                  </a:moveTo>
                  <a:cubicBezTo>
                    <a:pt x="363" y="0"/>
                    <a:pt x="468" y="105"/>
                    <a:pt x="468" y="234"/>
                  </a:cubicBezTo>
                  <a:cubicBezTo>
                    <a:pt x="468" y="308"/>
                    <a:pt x="468" y="308"/>
                    <a:pt x="468" y="308"/>
                  </a:cubicBezTo>
                  <a:cubicBezTo>
                    <a:pt x="468" y="319"/>
                    <a:pt x="459" y="328"/>
                    <a:pt x="448" y="328"/>
                  </a:cubicBezTo>
                  <a:cubicBezTo>
                    <a:pt x="437" y="328"/>
                    <a:pt x="428" y="319"/>
                    <a:pt x="428" y="308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8" y="127"/>
                    <a:pt x="341" y="40"/>
                    <a:pt x="234" y="40"/>
                  </a:cubicBezTo>
                  <a:cubicBezTo>
                    <a:pt x="127" y="40"/>
                    <a:pt x="40" y="127"/>
                    <a:pt x="40" y="234"/>
                  </a:cubicBezTo>
                  <a:cubicBezTo>
                    <a:pt x="40" y="745"/>
                    <a:pt x="40" y="745"/>
                    <a:pt x="40" y="745"/>
                  </a:cubicBezTo>
                  <a:cubicBezTo>
                    <a:pt x="40" y="776"/>
                    <a:pt x="47" y="805"/>
                    <a:pt x="60" y="831"/>
                  </a:cubicBezTo>
                  <a:cubicBezTo>
                    <a:pt x="65" y="841"/>
                    <a:pt x="61" y="853"/>
                    <a:pt x="51" y="858"/>
                  </a:cubicBezTo>
                  <a:cubicBezTo>
                    <a:pt x="41" y="863"/>
                    <a:pt x="29" y="859"/>
                    <a:pt x="24" y="849"/>
                  </a:cubicBezTo>
                  <a:cubicBezTo>
                    <a:pt x="8" y="817"/>
                    <a:pt x="0" y="782"/>
                    <a:pt x="0" y="74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05"/>
                    <a:pt x="105" y="0"/>
                    <a:pt x="234" y="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60">
              <a:extLst>
                <a:ext uri="{FF2B5EF4-FFF2-40B4-BE49-F238E27FC236}">
                  <a16:creationId xmlns:a16="http://schemas.microsoft.com/office/drawing/2014/main" id="{FD7C0E76-9872-4DC5-8AF7-7A5D35B04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2587625"/>
              <a:ext cx="325438" cy="130175"/>
            </a:xfrm>
            <a:custGeom>
              <a:avLst/>
              <a:gdLst>
                <a:gd name="T0" fmla="*/ 135 w 150"/>
                <a:gd name="T1" fmla="*/ 60 h 60"/>
                <a:gd name="T2" fmla="*/ 146 w 150"/>
                <a:gd name="T3" fmla="*/ 43 h 60"/>
                <a:gd name="T4" fmla="*/ 75 w 150"/>
                <a:gd name="T5" fmla="*/ 0 h 60"/>
                <a:gd name="T6" fmla="*/ 5 w 150"/>
                <a:gd name="T7" fmla="*/ 43 h 60"/>
                <a:gd name="T8" fmla="*/ 15 w 150"/>
                <a:gd name="T9" fmla="*/ 60 h 60"/>
                <a:gd name="T10" fmla="*/ 75 w 150"/>
                <a:gd name="T11" fmla="*/ 54 h 60"/>
                <a:gd name="T12" fmla="*/ 135 w 150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60">
                  <a:moveTo>
                    <a:pt x="135" y="60"/>
                  </a:moveTo>
                  <a:cubicBezTo>
                    <a:pt x="144" y="60"/>
                    <a:pt x="150" y="50"/>
                    <a:pt x="146" y="43"/>
                  </a:cubicBezTo>
                  <a:cubicBezTo>
                    <a:pt x="132" y="17"/>
                    <a:pt x="106" y="0"/>
                    <a:pt x="75" y="0"/>
                  </a:cubicBezTo>
                  <a:cubicBezTo>
                    <a:pt x="45" y="0"/>
                    <a:pt x="18" y="17"/>
                    <a:pt x="5" y="43"/>
                  </a:cubicBezTo>
                  <a:cubicBezTo>
                    <a:pt x="0" y="50"/>
                    <a:pt x="6" y="60"/>
                    <a:pt x="15" y="60"/>
                  </a:cubicBezTo>
                  <a:cubicBezTo>
                    <a:pt x="15" y="60"/>
                    <a:pt x="38" y="54"/>
                    <a:pt x="75" y="54"/>
                  </a:cubicBezTo>
                  <a:cubicBezTo>
                    <a:pt x="112" y="54"/>
                    <a:pt x="135" y="60"/>
                    <a:pt x="135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61">
              <a:extLst>
                <a:ext uri="{FF2B5EF4-FFF2-40B4-BE49-F238E27FC236}">
                  <a16:creationId xmlns:a16="http://schemas.microsoft.com/office/drawing/2014/main" id="{F8704424-4737-4954-B351-B0DBBF1DB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13" y="2657475"/>
              <a:ext cx="184150" cy="39688"/>
            </a:xfrm>
            <a:custGeom>
              <a:avLst/>
              <a:gdLst>
                <a:gd name="T0" fmla="*/ 85 w 85"/>
                <a:gd name="T1" fmla="*/ 13 h 19"/>
                <a:gd name="T2" fmla="*/ 43 w 85"/>
                <a:gd name="T3" fmla="*/ 0 h 19"/>
                <a:gd name="T4" fmla="*/ 0 w 85"/>
                <a:gd name="T5" fmla="*/ 13 h 19"/>
                <a:gd name="T6" fmla="*/ 5 w 85"/>
                <a:gd name="T7" fmla="*/ 19 h 19"/>
                <a:gd name="T8" fmla="*/ 43 w 85"/>
                <a:gd name="T9" fmla="*/ 17 h 19"/>
                <a:gd name="T10" fmla="*/ 80 w 85"/>
                <a:gd name="T11" fmla="*/ 19 h 19"/>
                <a:gd name="T12" fmla="*/ 85 w 85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">
                  <a:moveTo>
                    <a:pt x="85" y="13"/>
                  </a:moveTo>
                  <a:cubicBezTo>
                    <a:pt x="85" y="6"/>
                    <a:pt x="66" y="0"/>
                    <a:pt x="43" y="0"/>
                  </a:cubicBezTo>
                  <a:cubicBezTo>
                    <a:pt x="19" y="0"/>
                    <a:pt x="0" y="6"/>
                    <a:pt x="0" y="13"/>
                  </a:cubicBezTo>
                  <a:cubicBezTo>
                    <a:pt x="0" y="16"/>
                    <a:pt x="2" y="18"/>
                    <a:pt x="5" y="19"/>
                  </a:cubicBezTo>
                  <a:cubicBezTo>
                    <a:pt x="13" y="18"/>
                    <a:pt x="26" y="17"/>
                    <a:pt x="43" y="17"/>
                  </a:cubicBezTo>
                  <a:cubicBezTo>
                    <a:pt x="60" y="17"/>
                    <a:pt x="73" y="18"/>
                    <a:pt x="80" y="19"/>
                  </a:cubicBezTo>
                  <a:cubicBezTo>
                    <a:pt x="83" y="18"/>
                    <a:pt x="85" y="16"/>
                    <a:pt x="85" y="13"/>
                  </a:cubicBezTo>
                  <a:close/>
                </a:path>
              </a:pathLst>
            </a:custGeom>
            <a:solidFill>
              <a:srgbClr val="FF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Oval 62">
              <a:extLst>
                <a:ext uri="{FF2B5EF4-FFF2-40B4-BE49-F238E27FC236}">
                  <a16:creationId xmlns:a16="http://schemas.microsoft.com/office/drawing/2014/main" id="{35B86BCE-95D4-4ACD-B0A6-AB5A4877F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963" y="2592388"/>
              <a:ext cx="160338" cy="158750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Oval 63">
              <a:extLst>
                <a:ext uri="{FF2B5EF4-FFF2-40B4-BE49-F238E27FC236}">
                  <a16:creationId xmlns:a16="http://schemas.microsoft.com/office/drawing/2014/main" id="{BA13BA12-F35B-4510-8E8D-175698171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1" y="2592388"/>
              <a:ext cx="160338" cy="158750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64">
              <a:extLst>
                <a:ext uri="{FF2B5EF4-FFF2-40B4-BE49-F238E27FC236}">
                  <a16:creationId xmlns:a16="http://schemas.microsoft.com/office/drawing/2014/main" id="{DE3EA2EA-22AB-44C3-984B-9BF4C1B43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6" y="2473325"/>
              <a:ext cx="150813" cy="174625"/>
            </a:xfrm>
            <a:custGeom>
              <a:avLst/>
              <a:gdLst>
                <a:gd name="T0" fmla="*/ 18 w 70"/>
                <a:gd name="T1" fmla="*/ 81 h 81"/>
                <a:gd name="T2" fmla="*/ 3 w 70"/>
                <a:gd name="T3" fmla="*/ 71 h 81"/>
                <a:gd name="T4" fmla="*/ 11 w 70"/>
                <a:gd name="T5" fmla="*/ 50 h 81"/>
                <a:gd name="T6" fmla="*/ 30 w 70"/>
                <a:gd name="T7" fmla="*/ 42 h 81"/>
                <a:gd name="T8" fmla="*/ 11 w 70"/>
                <a:gd name="T9" fmla="*/ 33 h 81"/>
                <a:gd name="T10" fmla="*/ 4 w 70"/>
                <a:gd name="T11" fmla="*/ 11 h 81"/>
                <a:gd name="T12" fmla="*/ 25 w 70"/>
                <a:gd name="T13" fmla="*/ 4 h 81"/>
                <a:gd name="T14" fmla="*/ 55 w 70"/>
                <a:gd name="T15" fmla="*/ 19 h 81"/>
                <a:gd name="T16" fmla="*/ 69 w 70"/>
                <a:gd name="T17" fmla="*/ 44 h 81"/>
                <a:gd name="T18" fmla="*/ 54 w 70"/>
                <a:gd name="T19" fmla="*/ 67 h 81"/>
                <a:gd name="T20" fmla="*/ 24 w 70"/>
                <a:gd name="T21" fmla="*/ 80 h 81"/>
                <a:gd name="T22" fmla="*/ 18 w 70"/>
                <a:gd name="T2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1">
                  <a:moveTo>
                    <a:pt x="18" y="81"/>
                  </a:moveTo>
                  <a:cubicBezTo>
                    <a:pt x="12" y="81"/>
                    <a:pt x="6" y="77"/>
                    <a:pt x="3" y="71"/>
                  </a:cubicBezTo>
                  <a:cubicBezTo>
                    <a:pt x="0" y="63"/>
                    <a:pt x="3" y="54"/>
                    <a:pt x="11" y="50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3" y="29"/>
                    <a:pt x="0" y="19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64" y="24"/>
                    <a:pt x="70" y="33"/>
                    <a:pt x="69" y="44"/>
                  </a:cubicBezTo>
                  <a:cubicBezTo>
                    <a:pt x="69" y="54"/>
                    <a:pt x="63" y="63"/>
                    <a:pt x="54" y="67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2" y="81"/>
                    <a:pt x="20" y="81"/>
                    <a:pt x="1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65">
              <a:extLst>
                <a:ext uri="{FF2B5EF4-FFF2-40B4-BE49-F238E27FC236}">
                  <a16:creationId xmlns:a16="http://schemas.microsoft.com/office/drawing/2014/main" id="{7C8164E3-5C8A-4DA1-A73A-F31B7259D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926" y="2473325"/>
              <a:ext cx="150813" cy="174625"/>
            </a:xfrm>
            <a:custGeom>
              <a:avLst/>
              <a:gdLst>
                <a:gd name="T0" fmla="*/ 52 w 70"/>
                <a:gd name="T1" fmla="*/ 81 h 81"/>
                <a:gd name="T2" fmla="*/ 46 w 70"/>
                <a:gd name="T3" fmla="*/ 80 h 81"/>
                <a:gd name="T4" fmla="*/ 16 w 70"/>
                <a:gd name="T5" fmla="*/ 67 h 81"/>
                <a:gd name="T6" fmla="*/ 0 w 70"/>
                <a:gd name="T7" fmla="*/ 44 h 81"/>
                <a:gd name="T8" fmla="*/ 15 w 70"/>
                <a:gd name="T9" fmla="*/ 19 h 81"/>
                <a:gd name="T10" fmla="*/ 45 w 70"/>
                <a:gd name="T11" fmla="*/ 4 h 81"/>
                <a:gd name="T12" fmla="*/ 66 w 70"/>
                <a:gd name="T13" fmla="*/ 11 h 81"/>
                <a:gd name="T14" fmla="*/ 59 w 70"/>
                <a:gd name="T15" fmla="*/ 33 h 81"/>
                <a:gd name="T16" fmla="*/ 40 w 70"/>
                <a:gd name="T17" fmla="*/ 42 h 81"/>
                <a:gd name="T18" fmla="*/ 58 w 70"/>
                <a:gd name="T19" fmla="*/ 50 h 81"/>
                <a:gd name="T20" fmla="*/ 67 w 70"/>
                <a:gd name="T21" fmla="*/ 71 h 81"/>
                <a:gd name="T22" fmla="*/ 52 w 70"/>
                <a:gd name="T2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1">
                  <a:moveTo>
                    <a:pt x="52" y="81"/>
                  </a:moveTo>
                  <a:cubicBezTo>
                    <a:pt x="50" y="81"/>
                    <a:pt x="48" y="81"/>
                    <a:pt x="46" y="80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7" y="63"/>
                    <a:pt x="1" y="54"/>
                    <a:pt x="0" y="44"/>
                  </a:cubicBezTo>
                  <a:cubicBezTo>
                    <a:pt x="0" y="33"/>
                    <a:pt x="6" y="24"/>
                    <a:pt x="15" y="19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53" y="0"/>
                    <a:pt x="62" y="3"/>
                    <a:pt x="66" y="11"/>
                  </a:cubicBezTo>
                  <a:cubicBezTo>
                    <a:pt x="70" y="19"/>
                    <a:pt x="67" y="29"/>
                    <a:pt x="59" y="3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7" y="54"/>
                    <a:pt x="70" y="63"/>
                    <a:pt x="67" y="71"/>
                  </a:cubicBezTo>
                  <a:cubicBezTo>
                    <a:pt x="64" y="77"/>
                    <a:pt x="58" y="81"/>
                    <a:pt x="52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8" name="PA_库_文本框 217">
            <a:extLst>
              <a:ext uri="{FF2B5EF4-FFF2-40B4-BE49-F238E27FC236}">
                <a16:creationId xmlns:a16="http://schemas.microsoft.com/office/drawing/2014/main" id="{55300A77-DA57-431B-8365-8ADCEF406EC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00585" y="1323400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bg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19" name="PA_库_文本框 218">
            <a:extLst>
              <a:ext uri="{FF2B5EF4-FFF2-40B4-BE49-F238E27FC236}">
                <a16:creationId xmlns:a16="http://schemas.microsoft.com/office/drawing/2014/main" id="{DD9F9631-263A-4DE1-AA75-55C50149621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55268" y="2011737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20" name="PA_库_文本框 219">
            <a:extLst>
              <a:ext uri="{FF2B5EF4-FFF2-40B4-BE49-F238E27FC236}">
                <a16:creationId xmlns:a16="http://schemas.microsoft.com/office/drawing/2014/main" id="{17BA104E-7E67-4080-A24C-4775E560B38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55268" y="2493303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976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utoUpdateAnimBg="0"/>
      <p:bldP spid="197" grpId="0" autoUpdateAnimBg="0"/>
      <p:bldP spid="198" grpId="0" autoUpdateAnimBg="0"/>
      <p:bldP spid="218" grpId="0" autoUpdateAnimBg="0"/>
      <p:bldP spid="219" grpId="0" autoUpdateAnimBg="0"/>
      <p:bldP spid="2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FB9D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矩形 253">
            <a:extLst>
              <a:ext uri="{FF2B5EF4-FFF2-40B4-BE49-F238E27FC236}">
                <a16:creationId xmlns:a16="http://schemas.microsoft.com/office/drawing/2014/main" id="{3E14115D-2E31-40D3-ADC3-A23DAC4C190B}"/>
              </a:ext>
            </a:extLst>
          </p:cNvPr>
          <p:cNvSpPr/>
          <p:nvPr/>
        </p:nvSpPr>
        <p:spPr>
          <a:xfrm>
            <a:off x="564747" y="887994"/>
            <a:ext cx="11452648" cy="45320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55" name="组合 254">
            <a:extLst>
              <a:ext uri="{FF2B5EF4-FFF2-40B4-BE49-F238E27FC236}">
                <a16:creationId xmlns:a16="http://schemas.microsoft.com/office/drawing/2014/main" id="{C1F05619-7614-47AF-9735-E2740475FF93}"/>
              </a:ext>
            </a:extLst>
          </p:cNvPr>
          <p:cNvGrpSpPr/>
          <p:nvPr/>
        </p:nvGrpSpPr>
        <p:grpSpPr>
          <a:xfrm>
            <a:off x="-842950" y="873480"/>
            <a:ext cx="14530822" cy="5334000"/>
            <a:chOff x="737626" y="1524000"/>
            <a:chExt cx="10716748" cy="3988316"/>
          </a:xfrm>
        </p:grpSpPr>
        <p:grpSp>
          <p:nvGrpSpPr>
            <p:cNvPr id="256" name="baisebuqi">
              <a:extLst>
                <a:ext uri="{FF2B5EF4-FFF2-40B4-BE49-F238E27FC236}">
                  <a16:creationId xmlns:a16="http://schemas.microsoft.com/office/drawing/2014/main" id="{6FE547C1-60C1-4FE7-8837-A18E42F1E5CB}"/>
                </a:ext>
              </a:extLst>
            </p:cNvPr>
            <p:cNvGrpSpPr/>
            <p:nvPr/>
          </p:nvGrpSpPr>
          <p:grpSpPr>
            <a:xfrm>
              <a:off x="868875" y="1574994"/>
              <a:ext cx="10446092" cy="3909208"/>
              <a:chOff x="868875" y="1574994"/>
              <a:chExt cx="10446092" cy="3909208"/>
            </a:xfrm>
          </p:grpSpPr>
          <p:sp>
            <p:nvSpPr>
              <p:cNvPr id="468" name="矩形 467">
                <a:extLst>
                  <a:ext uri="{FF2B5EF4-FFF2-40B4-BE49-F238E27FC236}">
                    <a16:creationId xmlns:a16="http://schemas.microsoft.com/office/drawing/2014/main" id="{B4CCDC8C-D159-42A6-9E64-70452A25A908}"/>
                  </a:ext>
                </a:extLst>
              </p:cNvPr>
              <p:cNvSpPr/>
              <p:nvPr/>
            </p:nvSpPr>
            <p:spPr>
              <a:xfrm>
                <a:off x="1152525" y="1574994"/>
                <a:ext cx="9620983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9" name="矩形 468">
                <a:extLst>
                  <a:ext uri="{FF2B5EF4-FFF2-40B4-BE49-F238E27FC236}">
                    <a16:creationId xmlns:a16="http://schemas.microsoft.com/office/drawing/2014/main" id="{DEF9FF8F-E560-4574-BC97-43FEAB352F8D}"/>
                  </a:ext>
                </a:extLst>
              </p:cNvPr>
              <p:cNvSpPr/>
              <p:nvPr/>
            </p:nvSpPr>
            <p:spPr>
              <a:xfrm>
                <a:off x="868875" y="2161148"/>
                <a:ext cx="9780075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0" name="矩形 469">
                <a:extLst>
                  <a:ext uri="{FF2B5EF4-FFF2-40B4-BE49-F238E27FC236}">
                    <a16:creationId xmlns:a16="http://schemas.microsoft.com/office/drawing/2014/main" id="{484B096E-12BC-4CAD-95CD-BB836C69CF4E}"/>
                  </a:ext>
                </a:extLst>
              </p:cNvPr>
              <p:cNvSpPr/>
              <p:nvPr/>
            </p:nvSpPr>
            <p:spPr>
              <a:xfrm>
                <a:off x="1534892" y="2780273"/>
                <a:ext cx="9780075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1" name="矩形 470">
                <a:extLst>
                  <a:ext uri="{FF2B5EF4-FFF2-40B4-BE49-F238E27FC236}">
                    <a16:creationId xmlns:a16="http://schemas.microsoft.com/office/drawing/2014/main" id="{7BE76A27-DFD8-45D1-9C6D-AF3E0DAD5946}"/>
                  </a:ext>
                </a:extLst>
              </p:cNvPr>
              <p:cNvSpPr/>
              <p:nvPr/>
            </p:nvSpPr>
            <p:spPr>
              <a:xfrm>
                <a:off x="1183199" y="3378150"/>
                <a:ext cx="9780075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2" name="矩形 471">
                <a:extLst>
                  <a:ext uri="{FF2B5EF4-FFF2-40B4-BE49-F238E27FC236}">
                    <a16:creationId xmlns:a16="http://schemas.microsoft.com/office/drawing/2014/main" id="{9B846660-8232-4B47-A49A-0F2389535D1F}"/>
                  </a:ext>
                </a:extLst>
              </p:cNvPr>
              <p:cNvSpPr/>
              <p:nvPr/>
            </p:nvSpPr>
            <p:spPr>
              <a:xfrm>
                <a:off x="1581784" y="3999473"/>
                <a:ext cx="8943342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3" name="矩形 472">
                <a:extLst>
                  <a:ext uri="{FF2B5EF4-FFF2-40B4-BE49-F238E27FC236}">
                    <a16:creationId xmlns:a16="http://schemas.microsoft.com/office/drawing/2014/main" id="{E65B4742-61C8-4258-837D-8FA9EB592667}"/>
                  </a:ext>
                </a:extLst>
              </p:cNvPr>
              <p:cNvSpPr/>
              <p:nvPr/>
            </p:nvSpPr>
            <p:spPr>
              <a:xfrm>
                <a:off x="937015" y="4620796"/>
                <a:ext cx="10226286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4" name="矩形 473">
                <a:extLst>
                  <a:ext uri="{FF2B5EF4-FFF2-40B4-BE49-F238E27FC236}">
                    <a16:creationId xmlns:a16="http://schemas.microsoft.com/office/drawing/2014/main" id="{E2B1636E-4D2D-4A81-A1F2-5D5740BBE23F}"/>
                  </a:ext>
                </a:extLst>
              </p:cNvPr>
              <p:cNvSpPr/>
              <p:nvPr/>
            </p:nvSpPr>
            <p:spPr>
              <a:xfrm>
                <a:off x="1124584" y="5230396"/>
                <a:ext cx="9800591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5" name="矩形 474">
                <a:extLst>
                  <a:ext uri="{FF2B5EF4-FFF2-40B4-BE49-F238E27FC236}">
                    <a16:creationId xmlns:a16="http://schemas.microsoft.com/office/drawing/2014/main" id="{081FAC76-4D83-4554-9723-76D794669F71}"/>
                  </a:ext>
                </a:extLst>
              </p:cNvPr>
              <p:cNvSpPr/>
              <p:nvPr/>
            </p:nvSpPr>
            <p:spPr>
              <a:xfrm>
                <a:off x="1430216" y="1821178"/>
                <a:ext cx="8844964" cy="359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6" name="矩形 475">
                <a:extLst>
                  <a:ext uri="{FF2B5EF4-FFF2-40B4-BE49-F238E27FC236}">
                    <a16:creationId xmlns:a16="http://schemas.microsoft.com/office/drawing/2014/main" id="{34E6797C-2BCA-405B-879F-11ACEF25A867}"/>
                  </a:ext>
                </a:extLst>
              </p:cNvPr>
              <p:cNvSpPr/>
              <p:nvPr/>
            </p:nvSpPr>
            <p:spPr>
              <a:xfrm>
                <a:off x="1969477" y="2407332"/>
                <a:ext cx="8042031" cy="4648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7" name="矩形 476">
                <a:extLst>
                  <a:ext uri="{FF2B5EF4-FFF2-40B4-BE49-F238E27FC236}">
                    <a16:creationId xmlns:a16="http://schemas.microsoft.com/office/drawing/2014/main" id="{15A31E36-40D8-4968-8C29-93159849DFAD}"/>
                  </a:ext>
                </a:extLst>
              </p:cNvPr>
              <p:cNvSpPr/>
              <p:nvPr/>
            </p:nvSpPr>
            <p:spPr>
              <a:xfrm>
                <a:off x="1934308" y="3016932"/>
                <a:ext cx="8276492" cy="359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8" name="矩形 477">
                <a:extLst>
                  <a:ext uri="{FF2B5EF4-FFF2-40B4-BE49-F238E27FC236}">
                    <a16:creationId xmlns:a16="http://schemas.microsoft.com/office/drawing/2014/main" id="{C5F58858-A92E-468B-8B1C-BC534CBBDAB4}"/>
                  </a:ext>
                </a:extLst>
              </p:cNvPr>
              <p:cNvSpPr/>
              <p:nvPr/>
            </p:nvSpPr>
            <p:spPr>
              <a:xfrm>
                <a:off x="1606062" y="4810562"/>
                <a:ext cx="8932984" cy="4999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7" name="heisemiaobian">
              <a:extLst>
                <a:ext uri="{FF2B5EF4-FFF2-40B4-BE49-F238E27FC236}">
                  <a16:creationId xmlns:a16="http://schemas.microsoft.com/office/drawing/2014/main" id="{81CE8528-41CE-49F3-B794-96AACA78A780}"/>
                </a:ext>
              </a:extLst>
            </p:cNvPr>
            <p:cNvGrpSpPr/>
            <p:nvPr/>
          </p:nvGrpSpPr>
          <p:grpSpPr>
            <a:xfrm>
              <a:off x="737626" y="1524000"/>
              <a:ext cx="10716748" cy="3988316"/>
              <a:chOff x="539263" y="1524000"/>
              <a:chExt cx="10716748" cy="3988316"/>
            </a:xfrm>
            <a:solidFill>
              <a:srgbClr val="FFFFFF"/>
            </a:solidFill>
          </p:grpSpPr>
          <p:grpSp>
            <p:nvGrpSpPr>
              <p:cNvPr id="354" name="组合 353">
                <a:extLst>
                  <a:ext uri="{FF2B5EF4-FFF2-40B4-BE49-F238E27FC236}">
                    <a16:creationId xmlns:a16="http://schemas.microsoft.com/office/drawing/2014/main" id="{A48A19F9-BB41-4CB2-B375-F6E4D608752C}"/>
                  </a:ext>
                </a:extLst>
              </p:cNvPr>
              <p:cNvGrpSpPr/>
              <p:nvPr/>
            </p:nvGrpSpPr>
            <p:grpSpPr>
              <a:xfrm>
                <a:off x="539263" y="1527137"/>
                <a:ext cx="9413629" cy="3979572"/>
                <a:chOff x="3063875" y="4763"/>
                <a:chExt cx="16275105" cy="6880225"/>
              </a:xfrm>
              <a:grpFill/>
            </p:grpSpPr>
            <p:sp>
              <p:nvSpPr>
                <p:cNvPr id="409" name="Freeform 5">
                  <a:extLst>
                    <a:ext uri="{FF2B5EF4-FFF2-40B4-BE49-F238E27FC236}">
                      <a16:creationId xmlns:a16="http://schemas.microsoft.com/office/drawing/2014/main" id="{D59C82C5-A049-4CE5-B2B7-C72D20C9C258}"/>
                    </a:ext>
                  </a:extLst>
                </p:cNvPr>
                <p:cNvSpPr/>
                <p:nvPr/>
              </p:nvSpPr>
              <p:spPr bwMode="auto">
                <a:xfrm>
                  <a:off x="3617913" y="4763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0" name="Freeform 6">
                  <a:extLst>
                    <a:ext uri="{FF2B5EF4-FFF2-40B4-BE49-F238E27FC236}">
                      <a16:creationId xmlns:a16="http://schemas.microsoft.com/office/drawing/2014/main" id="{3E870F9A-EF66-45CC-884F-B38F984DB382}"/>
                    </a:ext>
                  </a:extLst>
                </p:cNvPr>
                <p:cNvSpPr/>
                <p:nvPr/>
              </p:nvSpPr>
              <p:spPr bwMode="auto">
                <a:xfrm>
                  <a:off x="3617913" y="4763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1" name="Freeform 7">
                  <a:extLst>
                    <a:ext uri="{FF2B5EF4-FFF2-40B4-BE49-F238E27FC236}">
                      <a16:creationId xmlns:a16="http://schemas.microsoft.com/office/drawing/2014/main" id="{6310899A-ECDD-43D4-B8AB-C5CBFA7ED3C6}"/>
                    </a:ext>
                  </a:extLst>
                </p:cNvPr>
                <p:cNvSpPr/>
                <p:nvPr/>
              </p:nvSpPr>
              <p:spPr bwMode="auto">
                <a:xfrm>
                  <a:off x="4481513" y="2651125"/>
                  <a:ext cx="520700" cy="0"/>
                </a:xfrm>
                <a:custGeom>
                  <a:avLst/>
                  <a:gdLst>
                    <a:gd name="T0" fmla="*/ 328 w 328"/>
                    <a:gd name="T1" fmla="*/ 0 w 328"/>
                    <a:gd name="T2" fmla="*/ 328 w 32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28">
                      <a:moveTo>
                        <a:pt x="328" y="0"/>
                      </a:moveTo>
                      <a:lnTo>
                        <a:pt x="0" y="0"/>
                      </a:lnTo>
                      <a:lnTo>
                        <a:pt x="328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2" name="Line 8">
                  <a:extLst>
                    <a:ext uri="{FF2B5EF4-FFF2-40B4-BE49-F238E27FC236}">
                      <a16:creationId xmlns:a16="http://schemas.microsoft.com/office/drawing/2014/main" id="{7BA9EC8A-B2B9-4D71-AC70-99F7EDFEF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81513" y="2651125"/>
                  <a:ext cx="52070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3" name="Freeform 9">
                  <a:extLst>
                    <a:ext uri="{FF2B5EF4-FFF2-40B4-BE49-F238E27FC236}">
                      <a16:creationId xmlns:a16="http://schemas.microsoft.com/office/drawing/2014/main" id="{1EA2F2D2-760C-487F-972A-DABDDDAD15A0}"/>
                    </a:ext>
                  </a:extLst>
                </p:cNvPr>
                <p:cNvSpPr/>
                <p:nvPr/>
              </p:nvSpPr>
              <p:spPr bwMode="auto">
                <a:xfrm>
                  <a:off x="4481513" y="2120900"/>
                  <a:ext cx="754062" cy="0"/>
                </a:xfrm>
                <a:custGeom>
                  <a:avLst/>
                  <a:gdLst>
                    <a:gd name="T0" fmla="*/ 475 w 475"/>
                    <a:gd name="T1" fmla="*/ 0 w 475"/>
                    <a:gd name="T2" fmla="*/ 475 w 47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75">
                      <a:moveTo>
                        <a:pt x="475" y="0"/>
                      </a:moveTo>
                      <a:lnTo>
                        <a:pt x="0" y="0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4" name="Line 10">
                  <a:extLst>
                    <a:ext uri="{FF2B5EF4-FFF2-40B4-BE49-F238E27FC236}">
                      <a16:creationId xmlns:a16="http://schemas.microsoft.com/office/drawing/2014/main" id="{C9E16A55-C585-4A23-96D3-DC79A6EB10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81513" y="2120900"/>
                  <a:ext cx="754062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5" name="Freeform 11">
                  <a:extLst>
                    <a:ext uri="{FF2B5EF4-FFF2-40B4-BE49-F238E27FC236}">
                      <a16:creationId xmlns:a16="http://schemas.microsoft.com/office/drawing/2014/main" id="{F443ACAB-B6E5-4B36-BC5A-9E02EE5C621D}"/>
                    </a:ext>
                  </a:extLst>
                </p:cNvPr>
                <p:cNvSpPr/>
                <p:nvPr/>
              </p:nvSpPr>
              <p:spPr bwMode="auto">
                <a:xfrm>
                  <a:off x="3328988" y="1592263"/>
                  <a:ext cx="1906587" cy="0"/>
                </a:xfrm>
                <a:custGeom>
                  <a:avLst/>
                  <a:gdLst>
                    <a:gd name="T0" fmla="*/ 1201 w 1201"/>
                    <a:gd name="T1" fmla="*/ 0 w 1201"/>
                    <a:gd name="T2" fmla="*/ 1201 w 120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201">
                      <a:moveTo>
                        <a:pt x="1201" y="0"/>
                      </a:moveTo>
                      <a:lnTo>
                        <a:pt x="0" y="0"/>
                      </a:lnTo>
                      <a:lnTo>
                        <a:pt x="1201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6" name="Line 12">
                  <a:extLst>
                    <a:ext uri="{FF2B5EF4-FFF2-40B4-BE49-F238E27FC236}">
                      <a16:creationId xmlns:a16="http://schemas.microsoft.com/office/drawing/2014/main" id="{3B52996B-58F2-4807-88BF-21342015F8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28988" y="1592263"/>
                  <a:ext cx="1906587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7" name="Freeform 13">
                  <a:extLst>
                    <a:ext uri="{FF2B5EF4-FFF2-40B4-BE49-F238E27FC236}">
                      <a16:creationId xmlns:a16="http://schemas.microsoft.com/office/drawing/2014/main" id="{256ED334-0CD9-4AFD-8C19-E20459B8ED7C}"/>
                    </a:ext>
                  </a:extLst>
                </p:cNvPr>
                <p:cNvSpPr/>
                <p:nvPr/>
              </p:nvSpPr>
              <p:spPr bwMode="auto">
                <a:xfrm>
                  <a:off x="3328988" y="1062038"/>
                  <a:ext cx="1470025" cy="0"/>
                </a:xfrm>
                <a:custGeom>
                  <a:avLst/>
                  <a:gdLst>
                    <a:gd name="T0" fmla="*/ 926 w 926"/>
                    <a:gd name="T1" fmla="*/ 0 w 926"/>
                    <a:gd name="T2" fmla="*/ 926 w 92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26">
                      <a:moveTo>
                        <a:pt x="926" y="0"/>
                      </a:moveTo>
                      <a:lnTo>
                        <a:pt x="0" y="0"/>
                      </a:lnTo>
                      <a:lnTo>
                        <a:pt x="926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8" name="Line 14">
                  <a:extLst>
                    <a:ext uri="{FF2B5EF4-FFF2-40B4-BE49-F238E27FC236}">
                      <a16:creationId xmlns:a16="http://schemas.microsoft.com/office/drawing/2014/main" id="{C48A64A4-87EB-4D8B-B28F-EAE5E883F3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28988" y="1062038"/>
                  <a:ext cx="147002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9" name="Freeform 15">
                  <a:extLst>
                    <a:ext uri="{FF2B5EF4-FFF2-40B4-BE49-F238E27FC236}">
                      <a16:creationId xmlns:a16="http://schemas.microsoft.com/office/drawing/2014/main" id="{E797FFB0-49CD-4C4E-B6D1-19A99390A1CB}"/>
                    </a:ext>
                  </a:extLst>
                </p:cNvPr>
                <p:cNvSpPr/>
                <p:nvPr/>
              </p:nvSpPr>
              <p:spPr bwMode="auto">
                <a:xfrm>
                  <a:off x="3878263" y="533400"/>
                  <a:ext cx="920750" cy="0"/>
                </a:xfrm>
                <a:custGeom>
                  <a:avLst/>
                  <a:gdLst>
                    <a:gd name="T0" fmla="*/ 580 w 580"/>
                    <a:gd name="T1" fmla="*/ 0 w 580"/>
                    <a:gd name="T2" fmla="*/ 580 w 5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80">
                      <a:moveTo>
                        <a:pt x="580" y="0"/>
                      </a:moveTo>
                      <a:lnTo>
                        <a:pt x="0" y="0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Line 16">
                  <a:extLst>
                    <a:ext uri="{FF2B5EF4-FFF2-40B4-BE49-F238E27FC236}">
                      <a16:creationId xmlns:a16="http://schemas.microsoft.com/office/drawing/2014/main" id="{0AAB0A3C-68A9-4F66-9133-E51836B5C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263" y="533400"/>
                  <a:ext cx="92075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1" name="Freeform 17">
                  <a:extLst>
                    <a:ext uri="{FF2B5EF4-FFF2-40B4-BE49-F238E27FC236}">
                      <a16:creationId xmlns:a16="http://schemas.microsoft.com/office/drawing/2014/main" id="{C6E0F28B-CF2D-449B-A8AD-B9FD5061D44F}"/>
                    </a:ext>
                  </a:extLst>
                </p:cNvPr>
                <p:cNvSpPr/>
                <p:nvPr/>
              </p:nvSpPr>
              <p:spPr bwMode="auto">
                <a:xfrm>
                  <a:off x="3878263" y="4763"/>
                  <a:ext cx="1612900" cy="0"/>
                </a:xfrm>
                <a:custGeom>
                  <a:avLst/>
                  <a:gdLst>
                    <a:gd name="T0" fmla="*/ 1016 w 1016"/>
                    <a:gd name="T1" fmla="*/ 0 w 1016"/>
                    <a:gd name="T2" fmla="*/ 1016 w 10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016">
                      <a:moveTo>
                        <a:pt x="1016" y="0"/>
                      </a:moveTo>
                      <a:lnTo>
                        <a:pt x="0" y="0"/>
                      </a:lnTo>
                      <a:lnTo>
                        <a:pt x="1016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Line 18">
                  <a:extLst>
                    <a:ext uri="{FF2B5EF4-FFF2-40B4-BE49-F238E27FC236}">
                      <a16:creationId xmlns:a16="http://schemas.microsoft.com/office/drawing/2014/main" id="{65F9FB9A-FA07-4780-9A1F-5058CF4C8D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262" y="4763"/>
                  <a:ext cx="510383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3" name="Freeform 19">
                  <a:extLst>
                    <a:ext uri="{FF2B5EF4-FFF2-40B4-BE49-F238E27FC236}">
                      <a16:creationId xmlns:a16="http://schemas.microsoft.com/office/drawing/2014/main" id="{F7466E98-3A30-43A1-ABCF-E12D902EBBA2}"/>
                    </a:ext>
                  </a:extLst>
                </p:cNvPr>
                <p:cNvSpPr/>
                <p:nvPr/>
              </p:nvSpPr>
              <p:spPr bwMode="auto">
                <a:xfrm>
                  <a:off x="5002213" y="2651125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Freeform 20">
                  <a:extLst>
                    <a:ext uri="{FF2B5EF4-FFF2-40B4-BE49-F238E27FC236}">
                      <a16:creationId xmlns:a16="http://schemas.microsoft.com/office/drawing/2014/main" id="{3ADB98E4-03A1-4CF6-A4C0-9E8B48CC5977}"/>
                    </a:ext>
                  </a:extLst>
                </p:cNvPr>
                <p:cNvSpPr/>
                <p:nvPr/>
              </p:nvSpPr>
              <p:spPr bwMode="auto">
                <a:xfrm>
                  <a:off x="5002213" y="2651125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Freeform 21">
                  <a:extLst>
                    <a:ext uri="{FF2B5EF4-FFF2-40B4-BE49-F238E27FC236}">
                      <a16:creationId xmlns:a16="http://schemas.microsoft.com/office/drawing/2014/main" id="{F9F0C265-6CB5-4ED8-AB2A-F9637E27D526}"/>
                    </a:ext>
                  </a:extLst>
                </p:cNvPr>
                <p:cNvSpPr/>
                <p:nvPr/>
              </p:nvSpPr>
              <p:spPr bwMode="auto">
                <a:xfrm>
                  <a:off x="5491163" y="3709988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Freeform 22">
                  <a:extLst>
                    <a:ext uri="{FF2B5EF4-FFF2-40B4-BE49-F238E27FC236}">
                      <a16:creationId xmlns:a16="http://schemas.microsoft.com/office/drawing/2014/main" id="{87D7F1D8-B6BF-46DE-9B00-DC7A8FED0862}"/>
                    </a:ext>
                  </a:extLst>
                </p:cNvPr>
                <p:cNvSpPr/>
                <p:nvPr/>
              </p:nvSpPr>
              <p:spPr bwMode="auto">
                <a:xfrm>
                  <a:off x="5491163" y="3709988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Freeform 23">
                  <a:extLst>
                    <a:ext uri="{FF2B5EF4-FFF2-40B4-BE49-F238E27FC236}">
                      <a16:creationId xmlns:a16="http://schemas.microsoft.com/office/drawing/2014/main" id="{556AE31A-6A4A-4B69-8131-13DAB2D69591}"/>
                    </a:ext>
                  </a:extLst>
                </p:cNvPr>
                <p:cNvSpPr/>
                <p:nvPr/>
              </p:nvSpPr>
              <p:spPr bwMode="auto">
                <a:xfrm>
                  <a:off x="5491163" y="476885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Freeform 24">
                  <a:extLst>
                    <a:ext uri="{FF2B5EF4-FFF2-40B4-BE49-F238E27FC236}">
                      <a16:creationId xmlns:a16="http://schemas.microsoft.com/office/drawing/2014/main" id="{BCA5AD9A-D4EE-4349-9FAF-63C35048B47C}"/>
                    </a:ext>
                  </a:extLst>
                </p:cNvPr>
                <p:cNvSpPr/>
                <p:nvPr/>
              </p:nvSpPr>
              <p:spPr bwMode="auto">
                <a:xfrm>
                  <a:off x="5491163" y="476885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9" name="Freeform 25">
                  <a:extLst>
                    <a:ext uri="{FF2B5EF4-FFF2-40B4-BE49-F238E27FC236}">
                      <a16:creationId xmlns:a16="http://schemas.microsoft.com/office/drawing/2014/main" id="{B4BA6569-7B06-4972-A738-60A2457D615B}"/>
                    </a:ext>
                  </a:extLst>
                </p:cNvPr>
                <p:cNvSpPr/>
                <p:nvPr/>
              </p:nvSpPr>
              <p:spPr bwMode="auto">
                <a:xfrm>
                  <a:off x="4481513" y="582771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0" name="Freeform 26">
                  <a:extLst>
                    <a:ext uri="{FF2B5EF4-FFF2-40B4-BE49-F238E27FC236}">
                      <a16:creationId xmlns:a16="http://schemas.microsoft.com/office/drawing/2014/main" id="{A399C0F7-250B-4FE1-A011-FD4B875C56AC}"/>
                    </a:ext>
                  </a:extLst>
                </p:cNvPr>
                <p:cNvSpPr/>
                <p:nvPr/>
              </p:nvSpPr>
              <p:spPr bwMode="auto">
                <a:xfrm>
                  <a:off x="4481513" y="582771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1" name="Freeform 27">
                  <a:extLst>
                    <a:ext uri="{FF2B5EF4-FFF2-40B4-BE49-F238E27FC236}">
                      <a16:creationId xmlns:a16="http://schemas.microsoft.com/office/drawing/2014/main" id="{E2C6459B-5A70-492D-9FB4-962B2A6A8474}"/>
                    </a:ext>
                  </a:extLst>
                </p:cNvPr>
                <p:cNvSpPr/>
                <p:nvPr/>
              </p:nvSpPr>
              <p:spPr bwMode="auto">
                <a:xfrm>
                  <a:off x="3878263" y="3179763"/>
                  <a:ext cx="1123950" cy="0"/>
                </a:xfrm>
                <a:custGeom>
                  <a:avLst/>
                  <a:gdLst>
                    <a:gd name="T0" fmla="*/ 0 w 708"/>
                    <a:gd name="T1" fmla="*/ 708 w 708"/>
                    <a:gd name="T2" fmla="*/ 0 w 7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08">
                      <a:moveTo>
                        <a:pt x="0" y="0"/>
                      </a:moveTo>
                      <a:lnTo>
                        <a:pt x="7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2" name="Line 28">
                  <a:extLst>
                    <a:ext uri="{FF2B5EF4-FFF2-40B4-BE49-F238E27FC236}">
                      <a16:creationId xmlns:a16="http://schemas.microsoft.com/office/drawing/2014/main" id="{051C1137-CCFD-45BB-9375-0F7EB671E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263" y="3179763"/>
                  <a:ext cx="112395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3" name="Freeform 29">
                  <a:extLst>
                    <a:ext uri="{FF2B5EF4-FFF2-40B4-BE49-F238E27FC236}">
                      <a16:creationId xmlns:a16="http://schemas.microsoft.com/office/drawing/2014/main" id="{A05156FE-ADE1-4965-8D9C-EA584F2497A4}"/>
                    </a:ext>
                  </a:extLst>
                </p:cNvPr>
                <p:cNvSpPr/>
                <p:nvPr/>
              </p:nvSpPr>
              <p:spPr bwMode="auto">
                <a:xfrm>
                  <a:off x="3878263" y="3709988"/>
                  <a:ext cx="1612900" cy="0"/>
                </a:xfrm>
                <a:custGeom>
                  <a:avLst/>
                  <a:gdLst>
                    <a:gd name="T0" fmla="*/ 0 w 1016"/>
                    <a:gd name="T1" fmla="*/ 1016 w 1016"/>
                    <a:gd name="T2" fmla="*/ 0 w 10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016">
                      <a:moveTo>
                        <a:pt x="0" y="0"/>
                      </a:moveTo>
                      <a:lnTo>
                        <a:pt x="10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4" name="Line 30">
                  <a:extLst>
                    <a:ext uri="{FF2B5EF4-FFF2-40B4-BE49-F238E27FC236}">
                      <a16:creationId xmlns:a16="http://schemas.microsoft.com/office/drawing/2014/main" id="{DEAE13BA-F825-4FEE-9560-A61BB95CEA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263" y="3709988"/>
                  <a:ext cx="161290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5" name="Freeform 31">
                  <a:extLst>
                    <a:ext uri="{FF2B5EF4-FFF2-40B4-BE49-F238E27FC236}">
                      <a16:creationId xmlns:a16="http://schemas.microsoft.com/office/drawing/2014/main" id="{7A40997E-4FB9-48FE-9547-72C9C84FE0DF}"/>
                    </a:ext>
                  </a:extLst>
                </p:cNvPr>
                <p:cNvSpPr/>
                <p:nvPr/>
              </p:nvSpPr>
              <p:spPr bwMode="auto">
                <a:xfrm>
                  <a:off x="4611688" y="4238625"/>
                  <a:ext cx="879475" cy="0"/>
                </a:xfrm>
                <a:custGeom>
                  <a:avLst/>
                  <a:gdLst>
                    <a:gd name="T0" fmla="*/ 0 w 554"/>
                    <a:gd name="T1" fmla="*/ 554 w 554"/>
                    <a:gd name="T2" fmla="*/ 0 w 55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54">
                      <a:moveTo>
                        <a:pt x="0" y="0"/>
                      </a:moveTo>
                      <a:lnTo>
                        <a:pt x="5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6" name="Line 32">
                  <a:extLst>
                    <a:ext uri="{FF2B5EF4-FFF2-40B4-BE49-F238E27FC236}">
                      <a16:creationId xmlns:a16="http://schemas.microsoft.com/office/drawing/2014/main" id="{B177433D-5E97-469A-95FA-3FD0A259A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11688" y="4238625"/>
                  <a:ext cx="87947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7" name="Freeform 33">
                  <a:extLst>
                    <a:ext uri="{FF2B5EF4-FFF2-40B4-BE49-F238E27FC236}">
                      <a16:creationId xmlns:a16="http://schemas.microsoft.com/office/drawing/2014/main" id="{C1C4221C-B4B7-4AA2-B166-9345603AFE02}"/>
                    </a:ext>
                  </a:extLst>
                </p:cNvPr>
                <p:cNvSpPr/>
                <p:nvPr/>
              </p:nvSpPr>
              <p:spPr bwMode="auto">
                <a:xfrm>
                  <a:off x="4611688" y="4768850"/>
                  <a:ext cx="879475" cy="0"/>
                </a:xfrm>
                <a:custGeom>
                  <a:avLst/>
                  <a:gdLst>
                    <a:gd name="T0" fmla="*/ 0 w 554"/>
                    <a:gd name="T1" fmla="*/ 554 w 554"/>
                    <a:gd name="T2" fmla="*/ 0 w 55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54">
                      <a:moveTo>
                        <a:pt x="0" y="0"/>
                      </a:moveTo>
                      <a:lnTo>
                        <a:pt x="5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Line 34">
                  <a:extLst>
                    <a:ext uri="{FF2B5EF4-FFF2-40B4-BE49-F238E27FC236}">
                      <a16:creationId xmlns:a16="http://schemas.microsoft.com/office/drawing/2014/main" id="{1329BCD2-9048-458D-A131-C4871346F0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11688" y="4768850"/>
                  <a:ext cx="87947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9" name="Freeform 35">
                  <a:extLst>
                    <a:ext uri="{FF2B5EF4-FFF2-40B4-BE49-F238E27FC236}">
                      <a16:creationId xmlns:a16="http://schemas.microsoft.com/office/drawing/2014/main" id="{A705B686-94F2-4159-B475-550CB6C15D76}"/>
                    </a:ext>
                  </a:extLst>
                </p:cNvPr>
                <p:cNvSpPr/>
                <p:nvPr/>
              </p:nvSpPr>
              <p:spPr bwMode="auto">
                <a:xfrm>
                  <a:off x="3459163" y="5297488"/>
                  <a:ext cx="2032000" cy="0"/>
                </a:xfrm>
                <a:custGeom>
                  <a:avLst/>
                  <a:gdLst>
                    <a:gd name="T0" fmla="*/ 0 w 1280"/>
                    <a:gd name="T1" fmla="*/ 1280 w 1280"/>
                    <a:gd name="T2" fmla="*/ 0 w 12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280">
                      <a:moveTo>
                        <a:pt x="0" y="0"/>
                      </a:moveTo>
                      <a:lnTo>
                        <a:pt x="12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0" name="Line 36">
                  <a:extLst>
                    <a:ext uri="{FF2B5EF4-FFF2-40B4-BE49-F238E27FC236}">
                      <a16:creationId xmlns:a16="http://schemas.microsoft.com/office/drawing/2014/main" id="{6F5204E7-5C21-4E4A-9764-8A9AA580A2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9163" y="5297488"/>
                  <a:ext cx="203200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1" name="Freeform 37">
                  <a:extLst>
                    <a:ext uri="{FF2B5EF4-FFF2-40B4-BE49-F238E27FC236}">
                      <a16:creationId xmlns:a16="http://schemas.microsoft.com/office/drawing/2014/main" id="{F159A39E-D4B4-4634-8EDA-52BA37BEA613}"/>
                    </a:ext>
                  </a:extLst>
                </p:cNvPr>
                <p:cNvSpPr/>
                <p:nvPr/>
              </p:nvSpPr>
              <p:spPr bwMode="auto">
                <a:xfrm>
                  <a:off x="3459163" y="5827713"/>
                  <a:ext cx="1022350" cy="0"/>
                </a:xfrm>
                <a:custGeom>
                  <a:avLst/>
                  <a:gdLst>
                    <a:gd name="T0" fmla="*/ 0 w 644"/>
                    <a:gd name="T1" fmla="*/ 644 w 644"/>
                    <a:gd name="T2" fmla="*/ 0 w 64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44">
                      <a:moveTo>
                        <a:pt x="0" y="0"/>
                      </a:moveTo>
                      <a:lnTo>
                        <a:pt x="6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Line 38">
                  <a:extLst>
                    <a:ext uri="{FF2B5EF4-FFF2-40B4-BE49-F238E27FC236}">
                      <a16:creationId xmlns:a16="http://schemas.microsoft.com/office/drawing/2014/main" id="{745FBAD0-5223-4267-986C-2154846AC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9163" y="5827713"/>
                  <a:ext cx="102235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Freeform 39">
                  <a:extLst>
                    <a:ext uri="{FF2B5EF4-FFF2-40B4-BE49-F238E27FC236}">
                      <a16:creationId xmlns:a16="http://schemas.microsoft.com/office/drawing/2014/main" id="{20786486-B3E3-4179-BA2E-22C598A684C4}"/>
                    </a:ext>
                  </a:extLst>
                </p:cNvPr>
                <p:cNvSpPr/>
                <p:nvPr/>
              </p:nvSpPr>
              <p:spPr bwMode="auto">
                <a:xfrm>
                  <a:off x="3878263" y="6356350"/>
                  <a:ext cx="603250" cy="0"/>
                </a:xfrm>
                <a:custGeom>
                  <a:avLst/>
                  <a:gdLst>
                    <a:gd name="T0" fmla="*/ 0 w 380"/>
                    <a:gd name="T1" fmla="*/ 380 w 380"/>
                    <a:gd name="T2" fmla="*/ 0 w 3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80">
                      <a:moveTo>
                        <a:pt x="0" y="0"/>
                      </a:moveTo>
                      <a:lnTo>
                        <a:pt x="3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Line 40">
                  <a:extLst>
                    <a:ext uri="{FF2B5EF4-FFF2-40B4-BE49-F238E27FC236}">
                      <a16:creationId xmlns:a16="http://schemas.microsoft.com/office/drawing/2014/main" id="{10AD9218-7FAF-49CB-A694-065DA538D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263" y="6356350"/>
                  <a:ext cx="60325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Freeform 41">
                  <a:extLst>
                    <a:ext uri="{FF2B5EF4-FFF2-40B4-BE49-F238E27FC236}">
                      <a16:creationId xmlns:a16="http://schemas.microsoft.com/office/drawing/2014/main" id="{A1333425-6546-4AC1-840A-1645938B1CF9}"/>
                    </a:ext>
                  </a:extLst>
                </p:cNvPr>
                <p:cNvSpPr/>
                <p:nvPr/>
              </p:nvSpPr>
              <p:spPr bwMode="auto">
                <a:xfrm>
                  <a:off x="3878263" y="6884988"/>
                  <a:ext cx="1612900" cy="0"/>
                </a:xfrm>
                <a:custGeom>
                  <a:avLst/>
                  <a:gdLst>
                    <a:gd name="T0" fmla="*/ 0 w 1016"/>
                    <a:gd name="T1" fmla="*/ 1016 w 1016"/>
                    <a:gd name="T2" fmla="*/ 0 w 10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016">
                      <a:moveTo>
                        <a:pt x="0" y="0"/>
                      </a:moveTo>
                      <a:lnTo>
                        <a:pt x="10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6" name="Line 42">
                  <a:extLst>
                    <a:ext uri="{FF2B5EF4-FFF2-40B4-BE49-F238E27FC236}">
                      <a16:creationId xmlns:a16="http://schemas.microsoft.com/office/drawing/2014/main" id="{A3BD20C9-8AF5-44B8-8E35-CAB31E02C3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262" y="6884988"/>
                  <a:ext cx="2428471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7" name="Freeform 43">
                  <a:extLst>
                    <a:ext uri="{FF2B5EF4-FFF2-40B4-BE49-F238E27FC236}">
                      <a16:creationId xmlns:a16="http://schemas.microsoft.com/office/drawing/2014/main" id="{0C8A6692-0DBB-426D-9B6D-F41E9E6B5A11}"/>
                    </a:ext>
                  </a:extLst>
                </p:cNvPr>
                <p:cNvSpPr/>
                <p:nvPr/>
              </p:nvSpPr>
              <p:spPr bwMode="auto">
                <a:xfrm>
                  <a:off x="3063875" y="106203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8" name="Freeform 44">
                  <a:extLst>
                    <a:ext uri="{FF2B5EF4-FFF2-40B4-BE49-F238E27FC236}">
                      <a16:creationId xmlns:a16="http://schemas.microsoft.com/office/drawing/2014/main" id="{47872AAD-FB93-43C1-8016-F94426377C16}"/>
                    </a:ext>
                  </a:extLst>
                </p:cNvPr>
                <p:cNvSpPr/>
                <p:nvPr/>
              </p:nvSpPr>
              <p:spPr bwMode="auto">
                <a:xfrm>
                  <a:off x="3063875" y="106203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9" name="Freeform 45">
                  <a:extLst>
                    <a:ext uri="{FF2B5EF4-FFF2-40B4-BE49-F238E27FC236}">
                      <a16:creationId xmlns:a16="http://schemas.microsoft.com/office/drawing/2014/main" id="{2A2DAB02-6917-4E6D-BA74-8ACE100859C2}"/>
                    </a:ext>
                  </a:extLst>
                </p:cNvPr>
                <p:cNvSpPr/>
                <p:nvPr/>
              </p:nvSpPr>
              <p:spPr bwMode="auto">
                <a:xfrm>
                  <a:off x="5226050" y="159226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0" name="Freeform 46">
                  <a:extLst>
                    <a:ext uri="{FF2B5EF4-FFF2-40B4-BE49-F238E27FC236}">
                      <a16:creationId xmlns:a16="http://schemas.microsoft.com/office/drawing/2014/main" id="{3BFB8EF5-92B0-44BE-A53A-AA509DE83B53}"/>
                    </a:ext>
                  </a:extLst>
                </p:cNvPr>
                <p:cNvSpPr/>
                <p:nvPr/>
              </p:nvSpPr>
              <p:spPr bwMode="auto">
                <a:xfrm>
                  <a:off x="5226050" y="159226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1" name="Freeform 47">
                  <a:extLst>
                    <a:ext uri="{FF2B5EF4-FFF2-40B4-BE49-F238E27FC236}">
                      <a16:creationId xmlns:a16="http://schemas.microsoft.com/office/drawing/2014/main" id="{4398EA9C-D60A-4212-9944-E9F368D3432B}"/>
                    </a:ext>
                  </a:extLst>
                </p:cNvPr>
                <p:cNvSpPr/>
                <p:nvPr/>
              </p:nvSpPr>
              <p:spPr bwMode="auto">
                <a:xfrm>
                  <a:off x="4221163" y="2120900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2" name="Freeform 48">
                  <a:extLst>
                    <a:ext uri="{FF2B5EF4-FFF2-40B4-BE49-F238E27FC236}">
                      <a16:creationId xmlns:a16="http://schemas.microsoft.com/office/drawing/2014/main" id="{94174813-CEAB-4E24-9F03-FB367855BB67}"/>
                    </a:ext>
                  </a:extLst>
                </p:cNvPr>
                <p:cNvSpPr/>
                <p:nvPr/>
              </p:nvSpPr>
              <p:spPr bwMode="auto">
                <a:xfrm>
                  <a:off x="4221163" y="2120900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3" name="Freeform 49">
                  <a:extLst>
                    <a:ext uri="{FF2B5EF4-FFF2-40B4-BE49-F238E27FC236}">
                      <a16:creationId xmlns:a16="http://schemas.microsoft.com/office/drawing/2014/main" id="{788E7F43-4CE0-4CAA-8B7E-99166FC9A126}"/>
                    </a:ext>
                  </a:extLst>
                </p:cNvPr>
                <p:cNvSpPr/>
                <p:nvPr/>
              </p:nvSpPr>
              <p:spPr bwMode="auto">
                <a:xfrm>
                  <a:off x="4791075" y="53340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4" name="Freeform 50">
                  <a:extLst>
                    <a:ext uri="{FF2B5EF4-FFF2-40B4-BE49-F238E27FC236}">
                      <a16:creationId xmlns:a16="http://schemas.microsoft.com/office/drawing/2014/main" id="{B060CF52-7BEE-4354-82A4-B4163B1D5B15}"/>
                    </a:ext>
                  </a:extLst>
                </p:cNvPr>
                <p:cNvSpPr/>
                <p:nvPr/>
              </p:nvSpPr>
              <p:spPr bwMode="auto">
                <a:xfrm>
                  <a:off x="4791075" y="53340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5" name="Freeform 51">
                  <a:extLst>
                    <a:ext uri="{FF2B5EF4-FFF2-40B4-BE49-F238E27FC236}">
                      <a16:creationId xmlns:a16="http://schemas.microsoft.com/office/drawing/2014/main" id="{C192A875-0FA2-43D5-BDC5-664264AAD6A9}"/>
                    </a:ext>
                  </a:extLst>
                </p:cNvPr>
                <p:cNvSpPr/>
                <p:nvPr/>
              </p:nvSpPr>
              <p:spPr bwMode="auto">
                <a:xfrm>
                  <a:off x="3617913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6" name="Freeform 52">
                  <a:extLst>
                    <a:ext uri="{FF2B5EF4-FFF2-40B4-BE49-F238E27FC236}">
                      <a16:creationId xmlns:a16="http://schemas.microsoft.com/office/drawing/2014/main" id="{41E128F0-E39D-44EE-B220-8671431BD9FD}"/>
                    </a:ext>
                  </a:extLst>
                </p:cNvPr>
                <p:cNvSpPr/>
                <p:nvPr/>
              </p:nvSpPr>
              <p:spPr bwMode="auto">
                <a:xfrm>
                  <a:off x="3617913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7" name="Freeform 53">
                  <a:extLst>
                    <a:ext uri="{FF2B5EF4-FFF2-40B4-BE49-F238E27FC236}">
                      <a16:creationId xmlns:a16="http://schemas.microsoft.com/office/drawing/2014/main" id="{9C001C5B-898F-4DFA-8907-3E5F31BAD1E2}"/>
                    </a:ext>
                  </a:extLst>
                </p:cNvPr>
                <p:cNvSpPr/>
                <p:nvPr/>
              </p:nvSpPr>
              <p:spPr bwMode="auto">
                <a:xfrm>
                  <a:off x="4351338" y="4238625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8" name="Freeform 54">
                  <a:extLst>
                    <a:ext uri="{FF2B5EF4-FFF2-40B4-BE49-F238E27FC236}">
                      <a16:creationId xmlns:a16="http://schemas.microsoft.com/office/drawing/2014/main" id="{70E25A0E-E809-4F90-960B-BDC70B0228BD}"/>
                    </a:ext>
                  </a:extLst>
                </p:cNvPr>
                <p:cNvSpPr/>
                <p:nvPr/>
              </p:nvSpPr>
              <p:spPr bwMode="auto">
                <a:xfrm>
                  <a:off x="4351338" y="4238625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9" name="Freeform 55">
                  <a:extLst>
                    <a:ext uri="{FF2B5EF4-FFF2-40B4-BE49-F238E27FC236}">
                      <a16:creationId xmlns:a16="http://schemas.microsoft.com/office/drawing/2014/main" id="{03AE0FC4-28A7-4CCA-B828-AEEF835CACD0}"/>
                    </a:ext>
                  </a:extLst>
                </p:cNvPr>
                <p:cNvSpPr/>
                <p:nvPr/>
              </p:nvSpPr>
              <p:spPr bwMode="auto">
                <a:xfrm>
                  <a:off x="3198813" y="529748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0" name="Freeform 56">
                  <a:extLst>
                    <a:ext uri="{FF2B5EF4-FFF2-40B4-BE49-F238E27FC236}">
                      <a16:creationId xmlns:a16="http://schemas.microsoft.com/office/drawing/2014/main" id="{3E0CF9A3-305E-46A0-872B-F0027E7EEC91}"/>
                    </a:ext>
                  </a:extLst>
                </p:cNvPr>
                <p:cNvSpPr/>
                <p:nvPr/>
              </p:nvSpPr>
              <p:spPr bwMode="auto">
                <a:xfrm>
                  <a:off x="3198813" y="529748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1" name="Freeform 57">
                  <a:extLst>
                    <a:ext uri="{FF2B5EF4-FFF2-40B4-BE49-F238E27FC236}">
                      <a16:creationId xmlns:a16="http://schemas.microsoft.com/office/drawing/2014/main" id="{EBC66E74-365E-4948-95C1-E4CFB4ADC20A}"/>
                    </a:ext>
                  </a:extLst>
                </p:cNvPr>
                <p:cNvSpPr/>
                <p:nvPr/>
              </p:nvSpPr>
              <p:spPr bwMode="auto">
                <a:xfrm>
                  <a:off x="3617913" y="6356350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2" name="Freeform 58">
                  <a:extLst>
                    <a:ext uri="{FF2B5EF4-FFF2-40B4-BE49-F238E27FC236}">
                      <a16:creationId xmlns:a16="http://schemas.microsoft.com/office/drawing/2014/main" id="{02FEC9A0-8275-4F9C-955C-28AE8776898C}"/>
                    </a:ext>
                  </a:extLst>
                </p:cNvPr>
                <p:cNvSpPr/>
                <p:nvPr/>
              </p:nvSpPr>
              <p:spPr bwMode="auto">
                <a:xfrm>
                  <a:off x="3617913" y="6356350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3" name="Line 18">
                  <a:extLst>
                    <a:ext uri="{FF2B5EF4-FFF2-40B4-BE49-F238E27FC236}">
                      <a16:creationId xmlns:a16="http://schemas.microsoft.com/office/drawing/2014/main" id="{B01C261C-0A71-4D04-B769-D67B6DB078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30319" y="4763"/>
                  <a:ext cx="442222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4" name="Line 18">
                  <a:extLst>
                    <a:ext uri="{FF2B5EF4-FFF2-40B4-BE49-F238E27FC236}">
                      <a16:creationId xmlns:a16="http://schemas.microsoft.com/office/drawing/2014/main" id="{D8E42E1A-7D70-4414-AA3C-0C2888AAFD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100497" y="4763"/>
                  <a:ext cx="2001561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5" name="Line 42">
                  <a:extLst>
                    <a:ext uri="{FF2B5EF4-FFF2-40B4-BE49-F238E27FC236}">
                      <a16:creationId xmlns:a16="http://schemas.microsoft.com/office/drawing/2014/main" id="{7462791F-AE52-43B1-828C-CFA225637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36032" y="6884988"/>
                  <a:ext cx="867846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6" name="Line 42">
                  <a:extLst>
                    <a:ext uri="{FF2B5EF4-FFF2-40B4-BE49-F238E27FC236}">
                      <a16:creationId xmlns:a16="http://schemas.microsoft.com/office/drawing/2014/main" id="{5B883C1B-DF4C-4C3E-9A98-4F0D13BF4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68703" y="6884988"/>
                  <a:ext cx="3601688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7" name="Line 42">
                  <a:extLst>
                    <a:ext uri="{FF2B5EF4-FFF2-40B4-BE49-F238E27FC236}">
                      <a16:creationId xmlns:a16="http://schemas.microsoft.com/office/drawing/2014/main" id="{811E7986-CEA1-4483-9465-E196061DEB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75609" y="6884988"/>
                  <a:ext cx="4063371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5" name="组合 354">
                <a:extLst>
                  <a:ext uri="{FF2B5EF4-FFF2-40B4-BE49-F238E27FC236}">
                    <a16:creationId xmlns:a16="http://schemas.microsoft.com/office/drawing/2014/main" id="{294DCF6E-3BD4-4A2D-B3E9-7A23C44F1F07}"/>
                  </a:ext>
                </a:extLst>
              </p:cNvPr>
              <p:cNvGrpSpPr/>
              <p:nvPr/>
            </p:nvGrpSpPr>
            <p:grpSpPr>
              <a:xfrm flipH="1">
                <a:off x="7305524" y="1524000"/>
                <a:ext cx="3950487" cy="3988316"/>
                <a:chOff x="6200775" y="4763"/>
                <a:chExt cx="6814964" cy="6880225"/>
              </a:xfrm>
              <a:grpFill/>
            </p:grpSpPr>
            <p:sp>
              <p:nvSpPr>
                <p:cNvPr id="356" name="Freeform 59">
                  <a:extLst>
                    <a:ext uri="{FF2B5EF4-FFF2-40B4-BE49-F238E27FC236}">
                      <a16:creationId xmlns:a16="http://schemas.microsoft.com/office/drawing/2014/main" id="{F63F8AB4-0CD8-4912-928D-3D289BAEE9FF}"/>
                    </a:ext>
                  </a:extLst>
                </p:cNvPr>
                <p:cNvSpPr/>
                <p:nvPr/>
              </p:nvSpPr>
              <p:spPr bwMode="auto">
                <a:xfrm>
                  <a:off x="7161213" y="4763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60">
                  <a:extLst>
                    <a:ext uri="{FF2B5EF4-FFF2-40B4-BE49-F238E27FC236}">
                      <a16:creationId xmlns:a16="http://schemas.microsoft.com/office/drawing/2014/main" id="{7AD8330E-CEAE-4CF8-B283-8441C9D7F271}"/>
                    </a:ext>
                  </a:extLst>
                </p:cNvPr>
                <p:cNvSpPr/>
                <p:nvPr/>
              </p:nvSpPr>
              <p:spPr bwMode="auto">
                <a:xfrm>
                  <a:off x="7161213" y="4763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61">
                  <a:extLst>
                    <a:ext uri="{FF2B5EF4-FFF2-40B4-BE49-F238E27FC236}">
                      <a16:creationId xmlns:a16="http://schemas.microsoft.com/office/drawing/2014/main" id="{D63A5716-6E62-4832-84BD-EFD47AD1D7EE}"/>
                    </a:ext>
                  </a:extLst>
                </p:cNvPr>
                <p:cNvSpPr/>
                <p:nvPr/>
              </p:nvSpPr>
              <p:spPr bwMode="auto">
                <a:xfrm>
                  <a:off x="6461125" y="2651125"/>
                  <a:ext cx="1820862" cy="0"/>
                </a:xfrm>
                <a:custGeom>
                  <a:avLst/>
                  <a:gdLst>
                    <a:gd name="T0" fmla="*/ 1147 w 1147"/>
                    <a:gd name="T1" fmla="*/ 0 w 1147"/>
                    <a:gd name="T2" fmla="*/ 1147 w 114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47">
                      <a:moveTo>
                        <a:pt x="1147" y="0"/>
                      </a:moveTo>
                      <a:lnTo>
                        <a:pt x="0" y="0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Line 62">
                  <a:extLst>
                    <a:ext uri="{FF2B5EF4-FFF2-40B4-BE49-F238E27FC236}">
                      <a16:creationId xmlns:a16="http://schemas.microsoft.com/office/drawing/2014/main" id="{10AC253A-A86E-41A4-8106-65547F4DD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461125" y="2651125"/>
                  <a:ext cx="1820862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63">
                  <a:extLst>
                    <a:ext uri="{FF2B5EF4-FFF2-40B4-BE49-F238E27FC236}">
                      <a16:creationId xmlns:a16="http://schemas.microsoft.com/office/drawing/2014/main" id="{7639AB52-3EEE-45BB-A082-5719E98D6D13}"/>
                    </a:ext>
                  </a:extLst>
                </p:cNvPr>
                <p:cNvSpPr/>
                <p:nvPr/>
              </p:nvSpPr>
              <p:spPr bwMode="auto">
                <a:xfrm>
                  <a:off x="6461125" y="2120900"/>
                  <a:ext cx="2336800" cy="0"/>
                </a:xfrm>
                <a:custGeom>
                  <a:avLst/>
                  <a:gdLst>
                    <a:gd name="T0" fmla="*/ 1472 w 1472"/>
                    <a:gd name="T1" fmla="*/ 0 w 1472"/>
                    <a:gd name="T2" fmla="*/ 1472 w 147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472">
                      <a:moveTo>
                        <a:pt x="1472" y="0"/>
                      </a:moveTo>
                      <a:lnTo>
                        <a:pt x="0" y="0"/>
                      </a:lnTo>
                      <a:lnTo>
                        <a:pt x="1472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Line 64">
                  <a:extLst>
                    <a:ext uri="{FF2B5EF4-FFF2-40B4-BE49-F238E27FC236}">
                      <a16:creationId xmlns:a16="http://schemas.microsoft.com/office/drawing/2014/main" id="{F7276643-9A90-4C36-846C-CBFFAF000E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461125" y="2120900"/>
                  <a:ext cx="233680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65">
                  <a:extLst>
                    <a:ext uri="{FF2B5EF4-FFF2-40B4-BE49-F238E27FC236}">
                      <a16:creationId xmlns:a16="http://schemas.microsoft.com/office/drawing/2014/main" id="{5DB86D73-794D-4404-A11E-404CD962BC8A}"/>
                    </a:ext>
                  </a:extLst>
                </p:cNvPr>
                <p:cNvSpPr/>
                <p:nvPr/>
              </p:nvSpPr>
              <p:spPr bwMode="auto">
                <a:xfrm>
                  <a:off x="7702550" y="1592263"/>
                  <a:ext cx="1095375" cy="0"/>
                </a:xfrm>
                <a:custGeom>
                  <a:avLst/>
                  <a:gdLst>
                    <a:gd name="T0" fmla="*/ 690 w 690"/>
                    <a:gd name="T1" fmla="*/ 0 w 690"/>
                    <a:gd name="T2" fmla="*/ 690 w 69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90">
                      <a:moveTo>
                        <a:pt x="690" y="0"/>
                      </a:moveTo>
                      <a:lnTo>
                        <a:pt x="0" y="0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Line 66">
                  <a:extLst>
                    <a:ext uri="{FF2B5EF4-FFF2-40B4-BE49-F238E27FC236}">
                      <a16:creationId xmlns:a16="http://schemas.microsoft.com/office/drawing/2014/main" id="{762BD689-062A-488A-8CDA-05510BA438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702550" y="1592263"/>
                  <a:ext cx="109537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67">
                  <a:extLst>
                    <a:ext uri="{FF2B5EF4-FFF2-40B4-BE49-F238E27FC236}">
                      <a16:creationId xmlns:a16="http://schemas.microsoft.com/office/drawing/2014/main" id="{47F6A8EC-4354-4C2E-86AA-2C41D3943143}"/>
                    </a:ext>
                  </a:extLst>
                </p:cNvPr>
                <p:cNvSpPr/>
                <p:nvPr/>
              </p:nvSpPr>
              <p:spPr bwMode="auto">
                <a:xfrm>
                  <a:off x="7702550" y="1062038"/>
                  <a:ext cx="379412" cy="0"/>
                </a:xfrm>
                <a:custGeom>
                  <a:avLst/>
                  <a:gdLst>
                    <a:gd name="T0" fmla="*/ 239 w 239"/>
                    <a:gd name="T1" fmla="*/ 0 w 239"/>
                    <a:gd name="T2" fmla="*/ 239 w 23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39">
                      <a:moveTo>
                        <a:pt x="239" y="0"/>
                      </a:moveTo>
                      <a:lnTo>
                        <a:pt x="0" y="0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Line 68">
                  <a:extLst>
                    <a:ext uri="{FF2B5EF4-FFF2-40B4-BE49-F238E27FC236}">
                      <a16:creationId xmlns:a16="http://schemas.microsoft.com/office/drawing/2014/main" id="{1D404346-F158-4CA3-9375-F6EB606480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702550" y="1062038"/>
                  <a:ext cx="379412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69">
                  <a:extLst>
                    <a:ext uri="{FF2B5EF4-FFF2-40B4-BE49-F238E27FC236}">
                      <a16:creationId xmlns:a16="http://schemas.microsoft.com/office/drawing/2014/main" id="{E47CB034-6C5C-482E-A77A-0CAA0D852E00}"/>
                    </a:ext>
                  </a:extLst>
                </p:cNvPr>
                <p:cNvSpPr/>
                <p:nvPr/>
              </p:nvSpPr>
              <p:spPr bwMode="auto">
                <a:xfrm>
                  <a:off x="7421563" y="533400"/>
                  <a:ext cx="660400" cy="0"/>
                </a:xfrm>
                <a:custGeom>
                  <a:avLst/>
                  <a:gdLst>
                    <a:gd name="T0" fmla="*/ 416 w 416"/>
                    <a:gd name="T1" fmla="*/ 0 w 416"/>
                    <a:gd name="T2" fmla="*/ 416 w 4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16">
                      <a:moveTo>
                        <a:pt x="416" y="0"/>
                      </a:moveTo>
                      <a:lnTo>
                        <a:pt x="0" y="0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Line 70">
                  <a:extLst>
                    <a:ext uri="{FF2B5EF4-FFF2-40B4-BE49-F238E27FC236}">
                      <a16:creationId xmlns:a16="http://schemas.microsoft.com/office/drawing/2014/main" id="{89ACB124-D7DB-4004-B06F-6244A365AB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21563" y="533400"/>
                  <a:ext cx="66040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 71">
                  <a:extLst>
                    <a:ext uri="{FF2B5EF4-FFF2-40B4-BE49-F238E27FC236}">
                      <a16:creationId xmlns:a16="http://schemas.microsoft.com/office/drawing/2014/main" id="{1A809151-F6AB-4ED5-9CD3-B3C80604226F}"/>
                    </a:ext>
                  </a:extLst>
                </p:cNvPr>
                <p:cNvSpPr/>
                <p:nvPr/>
              </p:nvSpPr>
              <p:spPr bwMode="auto">
                <a:xfrm>
                  <a:off x="7421563" y="4763"/>
                  <a:ext cx="1347787" cy="0"/>
                </a:xfrm>
                <a:custGeom>
                  <a:avLst/>
                  <a:gdLst>
                    <a:gd name="T0" fmla="*/ 849 w 849"/>
                    <a:gd name="T1" fmla="*/ 0 w 849"/>
                    <a:gd name="T2" fmla="*/ 849 w 84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49">
                      <a:moveTo>
                        <a:pt x="849" y="0"/>
                      </a:moveTo>
                      <a:lnTo>
                        <a:pt x="0" y="0"/>
                      </a:lnTo>
                      <a:lnTo>
                        <a:pt x="849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9" name="Line 72">
                  <a:extLst>
                    <a:ext uri="{FF2B5EF4-FFF2-40B4-BE49-F238E27FC236}">
                      <a16:creationId xmlns:a16="http://schemas.microsoft.com/office/drawing/2014/main" id="{F99A3471-F0C5-4689-B99D-A4EE2A58D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21561" y="4763"/>
                  <a:ext cx="5594178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 73">
                  <a:extLst>
                    <a:ext uri="{FF2B5EF4-FFF2-40B4-BE49-F238E27FC236}">
                      <a16:creationId xmlns:a16="http://schemas.microsoft.com/office/drawing/2014/main" id="{69307D98-0600-4863-98C7-6FFFB0A1D0CE}"/>
                    </a:ext>
                  </a:extLst>
                </p:cNvPr>
                <p:cNvSpPr/>
                <p:nvPr/>
              </p:nvSpPr>
              <p:spPr bwMode="auto">
                <a:xfrm>
                  <a:off x="8281988" y="2651125"/>
                  <a:ext cx="263525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Freeform 74">
                  <a:extLst>
                    <a:ext uri="{FF2B5EF4-FFF2-40B4-BE49-F238E27FC236}">
                      <a16:creationId xmlns:a16="http://schemas.microsoft.com/office/drawing/2014/main" id="{64A10421-B16E-45C5-B4A7-6641B6F1468F}"/>
                    </a:ext>
                  </a:extLst>
                </p:cNvPr>
                <p:cNvSpPr/>
                <p:nvPr/>
              </p:nvSpPr>
              <p:spPr bwMode="auto">
                <a:xfrm>
                  <a:off x="8281988" y="2651125"/>
                  <a:ext cx="263525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2" name="Freeform 75">
                  <a:extLst>
                    <a:ext uri="{FF2B5EF4-FFF2-40B4-BE49-F238E27FC236}">
                      <a16:creationId xmlns:a16="http://schemas.microsoft.com/office/drawing/2014/main" id="{EFE37692-DA38-4B17-9658-B643A7FF5B6D}"/>
                    </a:ext>
                  </a:extLst>
                </p:cNvPr>
                <p:cNvSpPr/>
                <p:nvPr/>
              </p:nvSpPr>
              <p:spPr bwMode="auto">
                <a:xfrm>
                  <a:off x="8769350" y="3709988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3" name="Freeform 76">
                  <a:extLst>
                    <a:ext uri="{FF2B5EF4-FFF2-40B4-BE49-F238E27FC236}">
                      <a16:creationId xmlns:a16="http://schemas.microsoft.com/office/drawing/2014/main" id="{4F1945AA-74A4-4396-B58C-6B91BBEF50CE}"/>
                    </a:ext>
                  </a:extLst>
                </p:cNvPr>
                <p:cNvSpPr/>
                <p:nvPr/>
              </p:nvSpPr>
              <p:spPr bwMode="auto">
                <a:xfrm>
                  <a:off x="8769350" y="3709988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4" name="Freeform 77">
                  <a:extLst>
                    <a:ext uri="{FF2B5EF4-FFF2-40B4-BE49-F238E27FC236}">
                      <a16:creationId xmlns:a16="http://schemas.microsoft.com/office/drawing/2014/main" id="{C691671B-D107-4EA6-97AB-6E2EF8CBC35C}"/>
                    </a:ext>
                  </a:extLst>
                </p:cNvPr>
                <p:cNvSpPr/>
                <p:nvPr/>
              </p:nvSpPr>
              <p:spPr bwMode="auto">
                <a:xfrm>
                  <a:off x="8769350" y="476885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5" name="Freeform 78">
                  <a:extLst>
                    <a:ext uri="{FF2B5EF4-FFF2-40B4-BE49-F238E27FC236}">
                      <a16:creationId xmlns:a16="http://schemas.microsoft.com/office/drawing/2014/main" id="{D11DB200-2A3A-4D9A-B40D-A77B7FEE4E68}"/>
                    </a:ext>
                  </a:extLst>
                </p:cNvPr>
                <p:cNvSpPr/>
                <p:nvPr/>
              </p:nvSpPr>
              <p:spPr bwMode="auto">
                <a:xfrm>
                  <a:off x="8769350" y="476885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6" name="Freeform 79">
                  <a:extLst>
                    <a:ext uri="{FF2B5EF4-FFF2-40B4-BE49-F238E27FC236}">
                      <a16:creationId xmlns:a16="http://schemas.microsoft.com/office/drawing/2014/main" id="{78DA3B6A-EEF8-470C-ACA8-80A5EEB15685}"/>
                    </a:ext>
                  </a:extLst>
                </p:cNvPr>
                <p:cNvSpPr/>
                <p:nvPr/>
              </p:nvSpPr>
              <p:spPr bwMode="auto">
                <a:xfrm>
                  <a:off x="7764463" y="582771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5" y="130"/>
                        <a:pt x="65" y="101"/>
                        <a:pt x="65" y="65"/>
                      </a:cubicBezTo>
                      <a:cubicBezTo>
                        <a:pt x="65" y="29"/>
                        <a:pt x="35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7" name="Freeform 80">
                  <a:extLst>
                    <a:ext uri="{FF2B5EF4-FFF2-40B4-BE49-F238E27FC236}">
                      <a16:creationId xmlns:a16="http://schemas.microsoft.com/office/drawing/2014/main" id="{FD605A35-C72C-4C24-AD6A-BDF49B77C14B}"/>
                    </a:ext>
                  </a:extLst>
                </p:cNvPr>
                <p:cNvSpPr/>
                <p:nvPr/>
              </p:nvSpPr>
              <p:spPr bwMode="auto">
                <a:xfrm>
                  <a:off x="7764463" y="582771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5" y="130"/>
                        <a:pt x="65" y="101"/>
                        <a:pt x="65" y="65"/>
                      </a:cubicBezTo>
                      <a:cubicBezTo>
                        <a:pt x="65" y="29"/>
                        <a:pt x="35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8" name="Freeform 81">
                  <a:extLst>
                    <a:ext uri="{FF2B5EF4-FFF2-40B4-BE49-F238E27FC236}">
                      <a16:creationId xmlns:a16="http://schemas.microsoft.com/office/drawing/2014/main" id="{6F682513-6C41-4FBD-84E1-4E0E013A4706}"/>
                    </a:ext>
                  </a:extLst>
                </p:cNvPr>
                <p:cNvSpPr/>
                <p:nvPr/>
              </p:nvSpPr>
              <p:spPr bwMode="auto">
                <a:xfrm>
                  <a:off x="7161213" y="3179763"/>
                  <a:ext cx="1120775" cy="0"/>
                </a:xfrm>
                <a:custGeom>
                  <a:avLst/>
                  <a:gdLst>
                    <a:gd name="T0" fmla="*/ 0 w 706"/>
                    <a:gd name="T1" fmla="*/ 706 w 706"/>
                    <a:gd name="T2" fmla="*/ 0 w 70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06">
                      <a:moveTo>
                        <a:pt x="0" y="0"/>
                      </a:moveTo>
                      <a:lnTo>
                        <a:pt x="7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Line 82">
                  <a:extLst>
                    <a:ext uri="{FF2B5EF4-FFF2-40B4-BE49-F238E27FC236}">
                      <a16:creationId xmlns:a16="http://schemas.microsoft.com/office/drawing/2014/main" id="{7412F295-A78F-44BD-A984-F0BC4E20F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1213" y="3179763"/>
                  <a:ext cx="112077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Freeform 83">
                  <a:extLst>
                    <a:ext uri="{FF2B5EF4-FFF2-40B4-BE49-F238E27FC236}">
                      <a16:creationId xmlns:a16="http://schemas.microsoft.com/office/drawing/2014/main" id="{9C8EE50B-9F82-4AA2-ABE3-D7ABA4CF6412}"/>
                    </a:ext>
                  </a:extLst>
                </p:cNvPr>
                <p:cNvSpPr/>
                <p:nvPr/>
              </p:nvSpPr>
              <p:spPr bwMode="auto">
                <a:xfrm>
                  <a:off x="7161213" y="3709988"/>
                  <a:ext cx="1608137" cy="0"/>
                </a:xfrm>
                <a:custGeom>
                  <a:avLst/>
                  <a:gdLst>
                    <a:gd name="T0" fmla="*/ 0 w 1013"/>
                    <a:gd name="T1" fmla="*/ 1013 w 1013"/>
                    <a:gd name="T2" fmla="*/ 0 w 10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013">
                      <a:moveTo>
                        <a:pt x="0" y="0"/>
                      </a:moveTo>
                      <a:lnTo>
                        <a:pt x="10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Line 84">
                  <a:extLst>
                    <a:ext uri="{FF2B5EF4-FFF2-40B4-BE49-F238E27FC236}">
                      <a16:creationId xmlns:a16="http://schemas.microsoft.com/office/drawing/2014/main" id="{3CE9E808-9F9D-41B0-AAB9-654502445A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1213" y="3709988"/>
                  <a:ext cx="1608137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Freeform 85">
                  <a:extLst>
                    <a:ext uri="{FF2B5EF4-FFF2-40B4-BE49-F238E27FC236}">
                      <a16:creationId xmlns:a16="http://schemas.microsoft.com/office/drawing/2014/main" id="{AABA03D3-FBC6-45E3-AF7C-367692BFD6A3}"/>
                    </a:ext>
                  </a:extLst>
                </p:cNvPr>
                <p:cNvSpPr/>
                <p:nvPr/>
              </p:nvSpPr>
              <p:spPr bwMode="auto">
                <a:xfrm>
                  <a:off x="7889875" y="4238625"/>
                  <a:ext cx="879475" cy="0"/>
                </a:xfrm>
                <a:custGeom>
                  <a:avLst/>
                  <a:gdLst>
                    <a:gd name="T0" fmla="*/ 0 w 554"/>
                    <a:gd name="T1" fmla="*/ 554 w 554"/>
                    <a:gd name="T2" fmla="*/ 0 w 55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54">
                      <a:moveTo>
                        <a:pt x="0" y="0"/>
                      </a:moveTo>
                      <a:lnTo>
                        <a:pt x="5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Line 86">
                  <a:extLst>
                    <a:ext uri="{FF2B5EF4-FFF2-40B4-BE49-F238E27FC236}">
                      <a16:creationId xmlns:a16="http://schemas.microsoft.com/office/drawing/2014/main" id="{ADE2F6C9-DC7C-4C84-ABE0-99CED83755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89875" y="4238625"/>
                  <a:ext cx="87947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Freeform 87">
                  <a:extLst>
                    <a:ext uri="{FF2B5EF4-FFF2-40B4-BE49-F238E27FC236}">
                      <a16:creationId xmlns:a16="http://schemas.microsoft.com/office/drawing/2014/main" id="{FE5E4197-FE82-4E41-9F34-5B9F86320A7A}"/>
                    </a:ext>
                  </a:extLst>
                </p:cNvPr>
                <p:cNvSpPr/>
                <p:nvPr/>
              </p:nvSpPr>
              <p:spPr bwMode="auto">
                <a:xfrm>
                  <a:off x="7889875" y="4768850"/>
                  <a:ext cx="879475" cy="0"/>
                </a:xfrm>
                <a:custGeom>
                  <a:avLst/>
                  <a:gdLst>
                    <a:gd name="T0" fmla="*/ 0 w 554"/>
                    <a:gd name="T1" fmla="*/ 554 w 554"/>
                    <a:gd name="T2" fmla="*/ 0 w 55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54">
                      <a:moveTo>
                        <a:pt x="0" y="0"/>
                      </a:moveTo>
                      <a:lnTo>
                        <a:pt x="5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Line 88">
                  <a:extLst>
                    <a:ext uri="{FF2B5EF4-FFF2-40B4-BE49-F238E27FC236}">
                      <a16:creationId xmlns:a16="http://schemas.microsoft.com/office/drawing/2014/main" id="{081A4AF9-4B8F-4281-953B-765128622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89875" y="4768850"/>
                  <a:ext cx="87947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Freeform 89">
                  <a:extLst>
                    <a:ext uri="{FF2B5EF4-FFF2-40B4-BE49-F238E27FC236}">
                      <a16:creationId xmlns:a16="http://schemas.microsoft.com/office/drawing/2014/main" id="{6D1A1F86-5FF4-40E3-A294-589020F98CA0}"/>
                    </a:ext>
                  </a:extLst>
                </p:cNvPr>
                <p:cNvSpPr/>
                <p:nvPr/>
              </p:nvSpPr>
              <p:spPr bwMode="auto">
                <a:xfrm>
                  <a:off x="6737350" y="5297488"/>
                  <a:ext cx="2032000" cy="0"/>
                </a:xfrm>
                <a:custGeom>
                  <a:avLst/>
                  <a:gdLst>
                    <a:gd name="T0" fmla="*/ 0 w 1280"/>
                    <a:gd name="T1" fmla="*/ 1280 w 1280"/>
                    <a:gd name="T2" fmla="*/ 0 w 12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280">
                      <a:moveTo>
                        <a:pt x="0" y="0"/>
                      </a:moveTo>
                      <a:lnTo>
                        <a:pt x="12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Line 90">
                  <a:extLst>
                    <a:ext uri="{FF2B5EF4-FFF2-40B4-BE49-F238E27FC236}">
                      <a16:creationId xmlns:a16="http://schemas.microsoft.com/office/drawing/2014/main" id="{DF418EF5-6AD8-49F3-A32F-4EF7784E93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37350" y="5297488"/>
                  <a:ext cx="203200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Freeform 91">
                  <a:extLst>
                    <a:ext uri="{FF2B5EF4-FFF2-40B4-BE49-F238E27FC236}">
                      <a16:creationId xmlns:a16="http://schemas.microsoft.com/office/drawing/2014/main" id="{0457D310-54A0-4B70-A989-D99129FB8126}"/>
                    </a:ext>
                  </a:extLst>
                </p:cNvPr>
                <p:cNvSpPr/>
                <p:nvPr/>
              </p:nvSpPr>
              <p:spPr bwMode="auto">
                <a:xfrm>
                  <a:off x="6737350" y="5827713"/>
                  <a:ext cx="1027112" cy="0"/>
                </a:xfrm>
                <a:custGeom>
                  <a:avLst/>
                  <a:gdLst>
                    <a:gd name="T0" fmla="*/ 0 w 647"/>
                    <a:gd name="T1" fmla="*/ 647 w 647"/>
                    <a:gd name="T2" fmla="*/ 0 w 64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4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Line 92">
                  <a:extLst>
                    <a:ext uri="{FF2B5EF4-FFF2-40B4-BE49-F238E27FC236}">
                      <a16:creationId xmlns:a16="http://schemas.microsoft.com/office/drawing/2014/main" id="{A3414F33-6322-45DF-99C3-99CAA2C12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37350" y="5827713"/>
                  <a:ext cx="1027112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Freeform 93">
                  <a:extLst>
                    <a:ext uri="{FF2B5EF4-FFF2-40B4-BE49-F238E27FC236}">
                      <a16:creationId xmlns:a16="http://schemas.microsoft.com/office/drawing/2014/main" id="{938B8DD9-77BD-42FE-A823-A160654BE3AC}"/>
                    </a:ext>
                  </a:extLst>
                </p:cNvPr>
                <p:cNvSpPr/>
                <p:nvPr/>
              </p:nvSpPr>
              <p:spPr bwMode="auto">
                <a:xfrm>
                  <a:off x="7161213" y="6356350"/>
                  <a:ext cx="603250" cy="0"/>
                </a:xfrm>
                <a:custGeom>
                  <a:avLst/>
                  <a:gdLst>
                    <a:gd name="T0" fmla="*/ 0 w 380"/>
                    <a:gd name="T1" fmla="*/ 380 w 380"/>
                    <a:gd name="T2" fmla="*/ 0 w 3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80">
                      <a:moveTo>
                        <a:pt x="0" y="0"/>
                      </a:moveTo>
                      <a:lnTo>
                        <a:pt x="3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Line 94">
                  <a:extLst>
                    <a:ext uri="{FF2B5EF4-FFF2-40B4-BE49-F238E27FC236}">
                      <a16:creationId xmlns:a16="http://schemas.microsoft.com/office/drawing/2014/main" id="{5A05E4B2-EFA0-4042-A8A7-3456475FA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1213" y="6356350"/>
                  <a:ext cx="60325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Freeform 95">
                  <a:extLst>
                    <a:ext uri="{FF2B5EF4-FFF2-40B4-BE49-F238E27FC236}">
                      <a16:creationId xmlns:a16="http://schemas.microsoft.com/office/drawing/2014/main" id="{2CE1F8D0-2A9F-4695-B806-B01D88972F21}"/>
                    </a:ext>
                  </a:extLst>
                </p:cNvPr>
                <p:cNvSpPr/>
                <p:nvPr/>
              </p:nvSpPr>
              <p:spPr bwMode="auto">
                <a:xfrm>
                  <a:off x="7161213" y="6884988"/>
                  <a:ext cx="1608137" cy="0"/>
                </a:xfrm>
                <a:custGeom>
                  <a:avLst/>
                  <a:gdLst>
                    <a:gd name="T0" fmla="*/ 0 w 1013"/>
                    <a:gd name="T1" fmla="*/ 1013 w 1013"/>
                    <a:gd name="T2" fmla="*/ 0 w 10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013">
                      <a:moveTo>
                        <a:pt x="0" y="0"/>
                      </a:moveTo>
                      <a:lnTo>
                        <a:pt x="10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Line 96">
                  <a:extLst>
                    <a:ext uri="{FF2B5EF4-FFF2-40B4-BE49-F238E27FC236}">
                      <a16:creationId xmlns:a16="http://schemas.microsoft.com/office/drawing/2014/main" id="{FFF82A98-E75B-4339-B6FE-BCE700BB46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1213" y="6884988"/>
                  <a:ext cx="1608137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Freeform 97">
                  <a:extLst>
                    <a:ext uri="{FF2B5EF4-FFF2-40B4-BE49-F238E27FC236}">
                      <a16:creationId xmlns:a16="http://schemas.microsoft.com/office/drawing/2014/main" id="{F7338969-42F7-4166-96AB-745F206A0A26}"/>
                    </a:ext>
                  </a:extLst>
                </p:cNvPr>
                <p:cNvSpPr/>
                <p:nvPr/>
              </p:nvSpPr>
              <p:spPr bwMode="auto">
                <a:xfrm>
                  <a:off x="7439025" y="106203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Freeform 98">
                  <a:extLst>
                    <a:ext uri="{FF2B5EF4-FFF2-40B4-BE49-F238E27FC236}">
                      <a16:creationId xmlns:a16="http://schemas.microsoft.com/office/drawing/2014/main" id="{89C2B7C5-BAEE-4292-9F77-30F7883D0789}"/>
                    </a:ext>
                  </a:extLst>
                </p:cNvPr>
                <p:cNvSpPr/>
                <p:nvPr/>
              </p:nvSpPr>
              <p:spPr bwMode="auto">
                <a:xfrm>
                  <a:off x="7439025" y="106203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Freeform 99">
                  <a:extLst>
                    <a:ext uri="{FF2B5EF4-FFF2-40B4-BE49-F238E27FC236}">
                      <a16:creationId xmlns:a16="http://schemas.microsoft.com/office/drawing/2014/main" id="{1A6C2813-F23A-4DF3-81D1-B170DFF383DF}"/>
                    </a:ext>
                  </a:extLst>
                </p:cNvPr>
                <p:cNvSpPr/>
                <p:nvPr/>
              </p:nvSpPr>
              <p:spPr bwMode="auto">
                <a:xfrm>
                  <a:off x="8786813" y="159226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Freeform 100">
                  <a:extLst>
                    <a:ext uri="{FF2B5EF4-FFF2-40B4-BE49-F238E27FC236}">
                      <a16:creationId xmlns:a16="http://schemas.microsoft.com/office/drawing/2014/main" id="{3DE961E9-38BB-4823-9654-2585100CE64D}"/>
                    </a:ext>
                  </a:extLst>
                </p:cNvPr>
                <p:cNvSpPr/>
                <p:nvPr/>
              </p:nvSpPr>
              <p:spPr bwMode="auto">
                <a:xfrm>
                  <a:off x="8786813" y="159226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Freeform 102">
                  <a:extLst>
                    <a:ext uri="{FF2B5EF4-FFF2-40B4-BE49-F238E27FC236}">
                      <a16:creationId xmlns:a16="http://schemas.microsoft.com/office/drawing/2014/main" id="{3545E0F9-CC0E-4D0E-953E-188C9148399F}"/>
                    </a:ext>
                  </a:extLst>
                </p:cNvPr>
                <p:cNvSpPr/>
                <p:nvPr/>
              </p:nvSpPr>
              <p:spPr bwMode="auto">
                <a:xfrm>
                  <a:off x="6200775" y="2120900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Freeform 103">
                  <a:extLst>
                    <a:ext uri="{FF2B5EF4-FFF2-40B4-BE49-F238E27FC236}">
                      <a16:creationId xmlns:a16="http://schemas.microsoft.com/office/drawing/2014/main" id="{A0ACD5B7-9B29-4C64-B300-6F8C213F33E2}"/>
                    </a:ext>
                  </a:extLst>
                </p:cNvPr>
                <p:cNvSpPr/>
                <p:nvPr/>
              </p:nvSpPr>
              <p:spPr bwMode="auto">
                <a:xfrm>
                  <a:off x="8069263" y="53340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0" name="Freeform 104">
                  <a:extLst>
                    <a:ext uri="{FF2B5EF4-FFF2-40B4-BE49-F238E27FC236}">
                      <a16:creationId xmlns:a16="http://schemas.microsoft.com/office/drawing/2014/main" id="{11FAD765-A49C-49FD-82C5-9B17BA39EF6C}"/>
                    </a:ext>
                  </a:extLst>
                </p:cNvPr>
                <p:cNvSpPr/>
                <p:nvPr/>
              </p:nvSpPr>
              <p:spPr bwMode="auto">
                <a:xfrm>
                  <a:off x="8069263" y="53340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1" name="Freeform 105">
                  <a:extLst>
                    <a:ext uri="{FF2B5EF4-FFF2-40B4-BE49-F238E27FC236}">
                      <a16:creationId xmlns:a16="http://schemas.microsoft.com/office/drawing/2014/main" id="{A64E8F41-AD49-424E-92EC-EB23280FCE34}"/>
                    </a:ext>
                  </a:extLst>
                </p:cNvPr>
                <p:cNvSpPr/>
                <p:nvPr/>
              </p:nvSpPr>
              <p:spPr bwMode="auto">
                <a:xfrm>
                  <a:off x="6900863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2" name="Freeform 106">
                  <a:extLst>
                    <a:ext uri="{FF2B5EF4-FFF2-40B4-BE49-F238E27FC236}">
                      <a16:creationId xmlns:a16="http://schemas.microsoft.com/office/drawing/2014/main" id="{10A1756C-7323-473D-AF50-81F7094FEECA}"/>
                    </a:ext>
                  </a:extLst>
                </p:cNvPr>
                <p:cNvSpPr/>
                <p:nvPr/>
              </p:nvSpPr>
              <p:spPr bwMode="auto">
                <a:xfrm>
                  <a:off x="6900863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3" name="Freeform 131">
                  <a:extLst>
                    <a:ext uri="{FF2B5EF4-FFF2-40B4-BE49-F238E27FC236}">
                      <a16:creationId xmlns:a16="http://schemas.microsoft.com/office/drawing/2014/main" id="{BC5D5860-E4D2-4936-9FF5-22FC5CD8E51B}"/>
                    </a:ext>
                  </a:extLst>
                </p:cNvPr>
                <p:cNvSpPr/>
                <p:nvPr/>
              </p:nvSpPr>
              <p:spPr bwMode="auto">
                <a:xfrm>
                  <a:off x="7629525" y="4238625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4" name="Freeform 132">
                  <a:extLst>
                    <a:ext uri="{FF2B5EF4-FFF2-40B4-BE49-F238E27FC236}">
                      <a16:creationId xmlns:a16="http://schemas.microsoft.com/office/drawing/2014/main" id="{2B13F076-BC3E-43A2-BD75-D029B4B9692D}"/>
                    </a:ext>
                  </a:extLst>
                </p:cNvPr>
                <p:cNvSpPr/>
                <p:nvPr/>
              </p:nvSpPr>
              <p:spPr bwMode="auto">
                <a:xfrm>
                  <a:off x="7629525" y="4238625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5" name="Freeform 133">
                  <a:extLst>
                    <a:ext uri="{FF2B5EF4-FFF2-40B4-BE49-F238E27FC236}">
                      <a16:creationId xmlns:a16="http://schemas.microsoft.com/office/drawing/2014/main" id="{15A99C10-D9B0-43FA-9064-A2956A194210}"/>
                    </a:ext>
                  </a:extLst>
                </p:cNvPr>
                <p:cNvSpPr/>
                <p:nvPr/>
              </p:nvSpPr>
              <p:spPr bwMode="auto">
                <a:xfrm>
                  <a:off x="6477000" y="529748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6" name="Freeform 134">
                  <a:extLst>
                    <a:ext uri="{FF2B5EF4-FFF2-40B4-BE49-F238E27FC236}">
                      <a16:creationId xmlns:a16="http://schemas.microsoft.com/office/drawing/2014/main" id="{7EF98175-FE37-4138-92DA-F00B0D78FBCB}"/>
                    </a:ext>
                  </a:extLst>
                </p:cNvPr>
                <p:cNvSpPr/>
                <p:nvPr/>
              </p:nvSpPr>
              <p:spPr bwMode="auto">
                <a:xfrm>
                  <a:off x="6477000" y="529748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Freeform 135">
                  <a:extLst>
                    <a:ext uri="{FF2B5EF4-FFF2-40B4-BE49-F238E27FC236}">
                      <a16:creationId xmlns:a16="http://schemas.microsoft.com/office/drawing/2014/main" id="{27D25299-F433-47F8-A7FE-54C9968DFBDE}"/>
                    </a:ext>
                  </a:extLst>
                </p:cNvPr>
                <p:cNvSpPr/>
                <p:nvPr/>
              </p:nvSpPr>
              <p:spPr bwMode="auto">
                <a:xfrm>
                  <a:off x="6900863" y="6356350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8" name="Freeform 136">
                  <a:extLst>
                    <a:ext uri="{FF2B5EF4-FFF2-40B4-BE49-F238E27FC236}">
                      <a16:creationId xmlns:a16="http://schemas.microsoft.com/office/drawing/2014/main" id="{73F86778-429A-4904-B108-CF2C2E02BD40}"/>
                    </a:ext>
                  </a:extLst>
                </p:cNvPr>
                <p:cNvSpPr/>
                <p:nvPr/>
              </p:nvSpPr>
              <p:spPr bwMode="auto">
                <a:xfrm>
                  <a:off x="6900863" y="6356350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8" name="lansebuqi">
              <a:extLst>
                <a:ext uri="{FF2B5EF4-FFF2-40B4-BE49-F238E27FC236}">
                  <a16:creationId xmlns:a16="http://schemas.microsoft.com/office/drawing/2014/main" id="{BEC5783A-564A-43A2-B05C-4C0F3F0243E1}"/>
                </a:ext>
              </a:extLst>
            </p:cNvPr>
            <p:cNvGrpSpPr/>
            <p:nvPr/>
          </p:nvGrpSpPr>
          <p:grpSpPr>
            <a:xfrm>
              <a:off x="909546" y="1980066"/>
              <a:ext cx="10289164" cy="3077208"/>
              <a:chOff x="909546" y="1980066"/>
              <a:chExt cx="10289164" cy="3077208"/>
            </a:xfrm>
          </p:grpSpPr>
          <p:grpSp>
            <p:nvGrpSpPr>
              <p:cNvPr id="340" name="lansebuqi">
                <a:extLst>
                  <a:ext uri="{FF2B5EF4-FFF2-40B4-BE49-F238E27FC236}">
                    <a16:creationId xmlns:a16="http://schemas.microsoft.com/office/drawing/2014/main" id="{80E968A7-AB36-4D45-953D-09E6D81E82FC}"/>
                  </a:ext>
                </a:extLst>
              </p:cNvPr>
              <p:cNvGrpSpPr/>
              <p:nvPr/>
            </p:nvGrpSpPr>
            <p:grpSpPr>
              <a:xfrm>
                <a:off x="9948667" y="1980066"/>
                <a:ext cx="1250043" cy="3070858"/>
                <a:chOff x="9948667" y="1980066"/>
                <a:chExt cx="1250043" cy="3070858"/>
              </a:xfrm>
            </p:grpSpPr>
            <p:cxnSp>
              <p:nvCxnSpPr>
                <p:cNvPr id="348" name="直接连接符 347">
                  <a:extLst>
                    <a:ext uri="{FF2B5EF4-FFF2-40B4-BE49-F238E27FC236}">
                      <a16:creationId xmlns:a16="http://schemas.microsoft.com/office/drawing/2014/main" id="{064EADAB-AB4A-477A-8787-9043443FBF8C}"/>
                    </a:ext>
                  </a:extLst>
                </p:cNvPr>
                <p:cNvCxnSpPr/>
                <p:nvPr/>
              </p:nvCxnSpPr>
              <p:spPr>
                <a:xfrm>
                  <a:off x="10367768" y="1980066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FC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9" name="直接连接符 348">
                  <a:extLst>
                    <a:ext uri="{FF2B5EF4-FFF2-40B4-BE49-F238E27FC236}">
                      <a16:creationId xmlns:a16="http://schemas.microsoft.com/office/drawing/2014/main" id="{4CDC1310-1604-4974-94EE-A4493B0373ED}"/>
                    </a:ext>
                  </a:extLst>
                </p:cNvPr>
                <p:cNvCxnSpPr/>
                <p:nvPr/>
              </p:nvCxnSpPr>
              <p:spPr>
                <a:xfrm>
                  <a:off x="9948667" y="2594428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FC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0" name="直接连接符 349">
                  <a:extLst>
                    <a:ext uri="{FF2B5EF4-FFF2-40B4-BE49-F238E27FC236}">
                      <a16:creationId xmlns:a16="http://schemas.microsoft.com/office/drawing/2014/main" id="{6B560966-B137-4F1C-9842-32C973CF14F1}"/>
                    </a:ext>
                  </a:extLst>
                </p:cNvPr>
                <p:cNvCxnSpPr/>
                <p:nvPr/>
              </p:nvCxnSpPr>
              <p:spPr>
                <a:xfrm>
                  <a:off x="10248704" y="3207836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FC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1" name="直接连接符 350">
                  <a:extLst>
                    <a:ext uri="{FF2B5EF4-FFF2-40B4-BE49-F238E27FC236}">
                      <a16:creationId xmlns:a16="http://schemas.microsoft.com/office/drawing/2014/main" id="{A4DA9241-9D57-4FD0-8D9A-137CF3099D85}"/>
                    </a:ext>
                  </a:extLst>
                </p:cNvPr>
                <p:cNvCxnSpPr/>
                <p:nvPr/>
              </p:nvCxnSpPr>
              <p:spPr>
                <a:xfrm>
                  <a:off x="9962954" y="3822199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FC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2" name="直接连接符 351">
                  <a:extLst>
                    <a:ext uri="{FF2B5EF4-FFF2-40B4-BE49-F238E27FC236}">
                      <a16:creationId xmlns:a16="http://schemas.microsoft.com/office/drawing/2014/main" id="{A60559BA-71B2-4312-B0D0-E4DCFED571C3}"/>
                    </a:ext>
                  </a:extLst>
                </p:cNvPr>
                <p:cNvCxnSpPr/>
                <p:nvPr/>
              </p:nvCxnSpPr>
              <p:spPr>
                <a:xfrm>
                  <a:off x="9962954" y="4431799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FC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3" name="直接连接符 352">
                  <a:extLst>
                    <a:ext uri="{FF2B5EF4-FFF2-40B4-BE49-F238E27FC236}">
                      <a16:creationId xmlns:a16="http://schemas.microsoft.com/office/drawing/2014/main" id="{CE8D4E32-9AAA-4EA4-B7E2-DADAC6539572}"/>
                    </a:ext>
                  </a:extLst>
                </p:cNvPr>
                <p:cNvCxnSpPr/>
                <p:nvPr/>
              </p:nvCxnSpPr>
              <p:spPr>
                <a:xfrm>
                  <a:off x="10548742" y="5050924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FC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1" name="lansebuqi">
                <a:extLst>
                  <a:ext uri="{FF2B5EF4-FFF2-40B4-BE49-F238E27FC236}">
                    <a16:creationId xmlns:a16="http://schemas.microsoft.com/office/drawing/2014/main" id="{DAC8F9A8-4551-4D3F-87E2-1ABF5E5C8FFE}"/>
                  </a:ext>
                </a:extLst>
              </p:cNvPr>
              <p:cNvGrpSpPr/>
              <p:nvPr/>
            </p:nvGrpSpPr>
            <p:grpSpPr>
              <a:xfrm>
                <a:off x="909546" y="1992766"/>
                <a:ext cx="1232580" cy="3064508"/>
                <a:chOff x="10186792" y="1980066"/>
                <a:chExt cx="1232580" cy="3064508"/>
              </a:xfrm>
            </p:grpSpPr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0448D25E-3150-440E-A6D5-6A2354C40A35}"/>
                    </a:ext>
                  </a:extLst>
                </p:cNvPr>
                <p:cNvCxnSpPr/>
                <p:nvPr/>
              </p:nvCxnSpPr>
              <p:spPr>
                <a:xfrm>
                  <a:off x="10367768" y="1980066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B9D9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3" name="直接连接符 342">
                  <a:extLst>
                    <a:ext uri="{FF2B5EF4-FFF2-40B4-BE49-F238E27FC236}">
                      <a16:creationId xmlns:a16="http://schemas.microsoft.com/office/drawing/2014/main" id="{A61F8726-7BA7-41B3-8CC2-DF2CAD42274A}"/>
                    </a:ext>
                  </a:extLst>
                </p:cNvPr>
                <p:cNvCxnSpPr/>
                <p:nvPr/>
              </p:nvCxnSpPr>
              <p:spPr>
                <a:xfrm>
                  <a:off x="10615417" y="2581728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B9D9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4" name="直接连接符 343">
                  <a:extLst>
                    <a:ext uri="{FF2B5EF4-FFF2-40B4-BE49-F238E27FC236}">
                      <a16:creationId xmlns:a16="http://schemas.microsoft.com/office/drawing/2014/main" id="{DFD357A8-A59C-4066-97F3-4E01B1340B30}"/>
                    </a:ext>
                  </a:extLst>
                </p:cNvPr>
                <p:cNvCxnSpPr/>
                <p:nvPr/>
              </p:nvCxnSpPr>
              <p:spPr>
                <a:xfrm>
                  <a:off x="10490004" y="3207836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B9D9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5" name="直接连接符 344">
                  <a:extLst>
                    <a:ext uri="{FF2B5EF4-FFF2-40B4-BE49-F238E27FC236}">
                      <a16:creationId xmlns:a16="http://schemas.microsoft.com/office/drawing/2014/main" id="{8E768501-C7F6-4557-95A9-8246EAEB24E6}"/>
                    </a:ext>
                  </a:extLst>
                </p:cNvPr>
                <p:cNvCxnSpPr/>
                <p:nvPr/>
              </p:nvCxnSpPr>
              <p:spPr>
                <a:xfrm>
                  <a:off x="10769404" y="3815849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B9D9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6" name="直接连接符 345">
                  <a:extLst>
                    <a:ext uri="{FF2B5EF4-FFF2-40B4-BE49-F238E27FC236}">
                      <a16:creationId xmlns:a16="http://schemas.microsoft.com/office/drawing/2014/main" id="{55F76FDB-9787-46FF-B02D-CEEF38E97D32}"/>
                    </a:ext>
                  </a:extLst>
                </p:cNvPr>
                <p:cNvCxnSpPr/>
                <p:nvPr/>
              </p:nvCxnSpPr>
              <p:spPr>
                <a:xfrm>
                  <a:off x="10769404" y="4425449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B9D9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7" name="直接连接符 346">
                  <a:extLst>
                    <a:ext uri="{FF2B5EF4-FFF2-40B4-BE49-F238E27FC236}">
                      <a16:creationId xmlns:a16="http://schemas.microsoft.com/office/drawing/2014/main" id="{09F4680A-5059-45BD-8B4A-DA8DFFA0E702}"/>
                    </a:ext>
                  </a:extLst>
                </p:cNvPr>
                <p:cNvCxnSpPr/>
                <p:nvPr/>
              </p:nvCxnSpPr>
              <p:spPr>
                <a:xfrm>
                  <a:off x="10186792" y="5044574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B9D9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grpSp>
        <p:nvGrpSpPr>
          <p:cNvPr id="4" name="PA_库_组合 3">
            <a:extLst>
              <a:ext uri="{FF2B5EF4-FFF2-40B4-BE49-F238E27FC236}">
                <a16:creationId xmlns:a16="http://schemas.microsoft.com/office/drawing/2014/main" id="{0D9AE81A-DE1E-46C0-83F9-313D707ACE6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488484" y="1395601"/>
            <a:ext cx="2000494" cy="3221284"/>
            <a:chOff x="3316270" y="565643"/>
            <a:chExt cx="2000494" cy="3221284"/>
          </a:xfrm>
        </p:grpSpPr>
        <p:grpSp>
          <p:nvGrpSpPr>
            <p:cNvPr id="12" name="组合 11"/>
            <p:cNvGrpSpPr/>
            <p:nvPr/>
          </p:nvGrpSpPr>
          <p:grpSpPr>
            <a:xfrm>
              <a:off x="3848894" y="1924411"/>
              <a:ext cx="1452563" cy="1146175"/>
              <a:chOff x="7159798" y="3212070"/>
              <a:chExt cx="1452563" cy="114617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605228" y="3579222"/>
                <a:ext cx="561703" cy="561703"/>
              </a:xfrm>
              <a:prstGeom prst="ellipse">
                <a:avLst/>
              </a:prstGeom>
              <a:solidFill>
                <a:srgbClr val="FFFFFF"/>
              </a:solidFill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7159798" y="3212070"/>
                <a:ext cx="1452563" cy="1146175"/>
                <a:chOff x="7312198" y="1997224"/>
                <a:chExt cx="1452563" cy="1146175"/>
              </a:xfrm>
            </p:grpSpPr>
            <p:sp>
              <p:nvSpPr>
                <p:cNvPr id="17" name="任意多边形 16"/>
                <p:cNvSpPr/>
                <p:nvPr/>
              </p:nvSpPr>
              <p:spPr>
                <a:xfrm>
                  <a:off x="7472536" y="1997224"/>
                  <a:ext cx="1133476" cy="1146175"/>
                </a:xfrm>
                <a:custGeom>
                  <a:avLst/>
                  <a:gdLst>
                    <a:gd name="connsiteX0" fmla="*/ 566738 w 1133476"/>
                    <a:gd name="connsiteY0" fmla="*/ 0 h 1146175"/>
                    <a:gd name="connsiteX1" fmla="*/ 1133476 w 1133476"/>
                    <a:gd name="connsiteY1" fmla="*/ 566738 h 1146175"/>
                    <a:gd name="connsiteX2" fmla="*/ 1133084 w 1133476"/>
                    <a:gd name="connsiteY2" fmla="*/ 570626 h 1146175"/>
                    <a:gd name="connsiteX3" fmla="*/ 1133475 w 1133476"/>
                    <a:gd name="connsiteY3" fmla="*/ 572563 h 1146175"/>
                    <a:gd name="connsiteX4" fmla="*/ 1133475 w 1133476"/>
                    <a:gd name="connsiteY4" fmla="*/ 970487 h 1146175"/>
                    <a:gd name="connsiteX5" fmla="*/ 957787 w 1133476"/>
                    <a:gd name="connsiteY5" fmla="*/ 1146175 h 1146175"/>
                    <a:gd name="connsiteX6" fmla="*/ 175688 w 1133476"/>
                    <a:gd name="connsiteY6" fmla="*/ 1146175 h 1146175"/>
                    <a:gd name="connsiteX7" fmla="*/ 0 w 1133476"/>
                    <a:gd name="connsiteY7" fmla="*/ 970487 h 1146175"/>
                    <a:gd name="connsiteX8" fmla="*/ 0 w 1133476"/>
                    <a:gd name="connsiteY8" fmla="*/ 572563 h 1146175"/>
                    <a:gd name="connsiteX9" fmla="*/ 392 w 1133476"/>
                    <a:gd name="connsiteY9" fmla="*/ 570623 h 1146175"/>
                    <a:gd name="connsiteX10" fmla="*/ 0 w 1133476"/>
                    <a:gd name="connsiteY10" fmla="*/ 566738 h 1146175"/>
                    <a:gd name="connsiteX11" fmla="*/ 566738 w 1133476"/>
                    <a:gd name="connsiteY11" fmla="*/ 0 h 114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3476" h="1146175">
                      <a:moveTo>
                        <a:pt x="566738" y="0"/>
                      </a:moveTo>
                      <a:cubicBezTo>
                        <a:pt x="879739" y="0"/>
                        <a:pt x="1133476" y="253737"/>
                        <a:pt x="1133476" y="566738"/>
                      </a:cubicBezTo>
                      <a:lnTo>
                        <a:pt x="1133084" y="570626"/>
                      </a:lnTo>
                      <a:lnTo>
                        <a:pt x="1133475" y="572563"/>
                      </a:lnTo>
                      <a:lnTo>
                        <a:pt x="1133475" y="970487"/>
                      </a:lnTo>
                      <a:cubicBezTo>
                        <a:pt x="1133475" y="1067517"/>
                        <a:pt x="1054817" y="1146175"/>
                        <a:pt x="957787" y="1146175"/>
                      </a:cubicBezTo>
                      <a:lnTo>
                        <a:pt x="175688" y="1146175"/>
                      </a:lnTo>
                      <a:cubicBezTo>
                        <a:pt x="78658" y="1146175"/>
                        <a:pt x="0" y="1067517"/>
                        <a:pt x="0" y="970487"/>
                      </a:cubicBezTo>
                      <a:lnTo>
                        <a:pt x="0" y="572563"/>
                      </a:lnTo>
                      <a:lnTo>
                        <a:pt x="392" y="570623"/>
                      </a:lnTo>
                      <a:lnTo>
                        <a:pt x="0" y="566738"/>
                      </a:lnTo>
                      <a:cubicBezTo>
                        <a:pt x="0" y="253737"/>
                        <a:pt x="253737" y="0"/>
                        <a:pt x="566738" y="0"/>
                      </a:cubicBezTo>
                      <a:close/>
                    </a:path>
                  </a:pathLst>
                </a:cu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圆角矩形 17"/>
                <p:cNvSpPr/>
                <p:nvPr/>
              </p:nvSpPr>
              <p:spPr>
                <a:xfrm>
                  <a:off x="7312198" y="2516337"/>
                  <a:ext cx="157163" cy="371475"/>
                </a:xfrm>
                <a:prstGeom prst="roundRect">
                  <a:avLst>
                    <a:gd name="adj" fmla="val 50000"/>
                  </a:avLst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8607598" y="2516337"/>
                  <a:ext cx="157163" cy="371475"/>
                </a:xfrm>
                <a:prstGeom prst="roundRect">
                  <a:avLst>
                    <a:gd name="adj" fmla="val 50000"/>
                  </a:avLst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7651433" y="3692298"/>
                <a:ext cx="174308" cy="174308"/>
              </a:xfrm>
              <a:prstGeom prst="ellipse">
                <a:avLst/>
              </a:prstGeom>
              <a:solidFill>
                <a:schemeClr val="tx1"/>
              </a:solidFill>
              <a:ln w="825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8197850" y="4152264"/>
                <a:ext cx="97473" cy="97473"/>
              </a:xfrm>
              <a:prstGeom prst="ellipse">
                <a:avLst/>
              </a:prstGeom>
              <a:solidFill>
                <a:schemeClr val="tx1"/>
              </a:solidFill>
              <a:ln w="825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3316270" y="565643"/>
              <a:ext cx="2000494" cy="1109226"/>
              <a:chOff x="2139706" y="4749205"/>
              <a:chExt cx="2000494" cy="1109226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2139706" y="4749205"/>
                <a:ext cx="1584569" cy="416681"/>
                <a:chOff x="172912" y="3323432"/>
                <a:chExt cx="4134843" cy="1087304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 flipV="1">
                  <a:off x="172912" y="3697863"/>
                  <a:ext cx="921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524822" y="3323448"/>
                  <a:ext cx="313205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9" name="弧形 88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90" name="直接连接符 89"/>
                <p:cNvCxnSpPr/>
                <p:nvPr/>
              </p:nvCxnSpPr>
              <p:spPr>
                <a:xfrm flipV="1">
                  <a:off x="179128" y="4283309"/>
                  <a:ext cx="0" cy="127427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4015709" y="3323448"/>
                  <a:ext cx="292046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4" name="组合 73"/>
              <p:cNvGrpSpPr/>
              <p:nvPr/>
            </p:nvGrpSpPr>
            <p:grpSpPr>
              <a:xfrm flipV="1">
                <a:off x="2141883" y="5305430"/>
                <a:ext cx="909753" cy="445870"/>
                <a:chOff x="178593" y="3323432"/>
                <a:chExt cx="2348388" cy="1150943"/>
              </a:xfrm>
            </p:grpSpPr>
            <p:cxnSp>
              <p:nvCxnSpPr>
                <p:cNvPr id="84" name="直接连接符 83"/>
                <p:cNvCxnSpPr>
                  <a:endCxn id="86" idx="0"/>
                </p:cNvCxnSpPr>
                <p:nvPr/>
              </p:nvCxnSpPr>
              <p:spPr>
                <a:xfrm flipV="1">
                  <a:off x="180046" y="3697864"/>
                  <a:ext cx="0" cy="776511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 flipV="1">
                  <a:off x="524822" y="3323448"/>
                  <a:ext cx="200215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6" name="弧形 85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5" name="组合 74"/>
              <p:cNvGrpSpPr/>
              <p:nvPr/>
            </p:nvGrpSpPr>
            <p:grpSpPr>
              <a:xfrm rot="10800000" flipV="1">
                <a:off x="3849510" y="4749207"/>
                <a:ext cx="290690" cy="265676"/>
                <a:chOff x="178593" y="3323432"/>
                <a:chExt cx="750372" cy="685800"/>
              </a:xfrm>
            </p:grpSpPr>
            <p:cxnSp>
              <p:nvCxnSpPr>
                <p:cNvPr id="81" name="直接连接符 80"/>
                <p:cNvCxnSpPr>
                  <a:endCxn id="83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 rot="10800000" flipH="1" flipV="1">
                  <a:off x="524821" y="3323448"/>
                  <a:ext cx="404144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3" name="弧形 82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76" name="直接连接符 75"/>
              <p:cNvCxnSpPr>
                <a:endCxn id="78" idx="0"/>
              </p:cNvCxnSpPr>
              <p:nvPr/>
            </p:nvCxnSpPr>
            <p:spPr>
              <a:xfrm>
                <a:off x="4139643" y="4985816"/>
                <a:ext cx="0" cy="617939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3924300" y="5747240"/>
                <a:ext cx="83217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8" name="弧形 77"/>
              <p:cNvSpPr/>
              <p:nvPr/>
            </p:nvSpPr>
            <p:spPr>
              <a:xfrm>
                <a:off x="3877385" y="5484431"/>
                <a:ext cx="262815" cy="262815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79" name="直接连接符 78"/>
              <p:cNvCxnSpPr/>
              <p:nvPr/>
            </p:nvCxnSpPr>
            <p:spPr>
              <a:xfrm flipH="1">
                <a:off x="3631406" y="5747240"/>
                <a:ext cx="137988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 flipV="1">
                <a:off x="3057525" y="5754385"/>
                <a:ext cx="73025" cy="104046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3" name="文本框 132"/>
            <p:cNvSpPr txBox="1"/>
            <p:nvPr/>
          </p:nvSpPr>
          <p:spPr>
            <a:xfrm>
              <a:off x="3940678" y="3140596"/>
              <a:ext cx="1268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2025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36" name="PA_库_组合 35">
            <a:extLst>
              <a:ext uri="{FF2B5EF4-FFF2-40B4-BE49-F238E27FC236}">
                <a16:creationId xmlns:a16="http://schemas.microsoft.com/office/drawing/2014/main" id="{CE337824-4CC2-4514-A843-03192E6F9DC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071107" y="2357581"/>
            <a:ext cx="2000494" cy="3148712"/>
            <a:chOff x="6509413" y="2960500"/>
            <a:chExt cx="2000494" cy="3148712"/>
          </a:xfrm>
        </p:grpSpPr>
        <p:grpSp>
          <p:nvGrpSpPr>
            <p:cNvPr id="27" name="组合 26"/>
            <p:cNvGrpSpPr/>
            <p:nvPr/>
          </p:nvGrpSpPr>
          <p:grpSpPr>
            <a:xfrm>
              <a:off x="6890544" y="4295438"/>
              <a:ext cx="1452563" cy="1146175"/>
              <a:chOff x="7159798" y="4840845"/>
              <a:chExt cx="1452563" cy="1146175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7159798" y="4840845"/>
                <a:ext cx="1452563" cy="1146175"/>
                <a:chOff x="7312198" y="1997224"/>
                <a:chExt cx="1452563" cy="1146175"/>
              </a:xfrm>
            </p:grpSpPr>
            <p:sp>
              <p:nvSpPr>
                <p:cNvPr id="33" name="任意多边形 32"/>
                <p:cNvSpPr/>
                <p:nvPr/>
              </p:nvSpPr>
              <p:spPr>
                <a:xfrm>
                  <a:off x="7472536" y="1997224"/>
                  <a:ext cx="1133476" cy="1146175"/>
                </a:xfrm>
                <a:custGeom>
                  <a:avLst/>
                  <a:gdLst>
                    <a:gd name="connsiteX0" fmla="*/ 566738 w 1133476"/>
                    <a:gd name="connsiteY0" fmla="*/ 0 h 1146175"/>
                    <a:gd name="connsiteX1" fmla="*/ 1133476 w 1133476"/>
                    <a:gd name="connsiteY1" fmla="*/ 566738 h 1146175"/>
                    <a:gd name="connsiteX2" fmla="*/ 1133084 w 1133476"/>
                    <a:gd name="connsiteY2" fmla="*/ 570626 h 1146175"/>
                    <a:gd name="connsiteX3" fmla="*/ 1133475 w 1133476"/>
                    <a:gd name="connsiteY3" fmla="*/ 572563 h 1146175"/>
                    <a:gd name="connsiteX4" fmla="*/ 1133475 w 1133476"/>
                    <a:gd name="connsiteY4" fmla="*/ 970487 h 1146175"/>
                    <a:gd name="connsiteX5" fmla="*/ 957787 w 1133476"/>
                    <a:gd name="connsiteY5" fmla="*/ 1146175 h 1146175"/>
                    <a:gd name="connsiteX6" fmla="*/ 175688 w 1133476"/>
                    <a:gd name="connsiteY6" fmla="*/ 1146175 h 1146175"/>
                    <a:gd name="connsiteX7" fmla="*/ 0 w 1133476"/>
                    <a:gd name="connsiteY7" fmla="*/ 970487 h 1146175"/>
                    <a:gd name="connsiteX8" fmla="*/ 0 w 1133476"/>
                    <a:gd name="connsiteY8" fmla="*/ 572563 h 1146175"/>
                    <a:gd name="connsiteX9" fmla="*/ 392 w 1133476"/>
                    <a:gd name="connsiteY9" fmla="*/ 570623 h 1146175"/>
                    <a:gd name="connsiteX10" fmla="*/ 0 w 1133476"/>
                    <a:gd name="connsiteY10" fmla="*/ 566738 h 1146175"/>
                    <a:gd name="connsiteX11" fmla="*/ 566738 w 1133476"/>
                    <a:gd name="connsiteY11" fmla="*/ 0 h 114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3476" h="1146175">
                      <a:moveTo>
                        <a:pt x="566738" y="0"/>
                      </a:moveTo>
                      <a:cubicBezTo>
                        <a:pt x="879739" y="0"/>
                        <a:pt x="1133476" y="253737"/>
                        <a:pt x="1133476" y="566738"/>
                      </a:cubicBezTo>
                      <a:lnTo>
                        <a:pt x="1133084" y="570626"/>
                      </a:lnTo>
                      <a:lnTo>
                        <a:pt x="1133475" y="572563"/>
                      </a:lnTo>
                      <a:lnTo>
                        <a:pt x="1133475" y="970487"/>
                      </a:lnTo>
                      <a:cubicBezTo>
                        <a:pt x="1133475" y="1067517"/>
                        <a:pt x="1054817" y="1146175"/>
                        <a:pt x="957787" y="1146175"/>
                      </a:cubicBezTo>
                      <a:lnTo>
                        <a:pt x="175688" y="1146175"/>
                      </a:lnTo>
                      <a:cubicBezTo>
                        <a:pt x="78658" y="1146175"/>
                        <a:pt x="0" y="1067517"/>
                        <a:pt x="0" y="970487"/>
                      </a:cubicBezTo>
                      <a:lnTo>
                        <a:pt x="0" y="572563"/>
                      </a:lnTo>
                      <a:lnTo>
                        <a:pt x="392" y="570623"/>
                      </a:lnTo>
                      <a:lnTo>
                        <a:pt x="0" y="566738"/>
                      </a:lnTo>
                      <a:cubicBezTo>
                        <a:pt x="0" y="253737"/>
                        <a:pt x="253737" y="0"/>
                        <a:pt x="566738" y="0"/>
                      </a:cubicBezTo>
                      <a:close/>
                    </a:path>
                  </a:pathLst>
                </a:cu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7312198" y="2516337"/>
                  <a:ext cx="157163" cy="371475"/>
                </a:xfrm>
                <a:prstGeom prst="roundRect">
                  <a:avLst>
                    <a:gd name="adj" fmla="val 50000"/>
                  </a:avLst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8607598" y="2516337"/>
                  <a:ext cx="157163" cy="371475"/>
                </a:xfrm>
                <a:prstGeom prst="roundRect">
                  <a:avLst>
                    <a:gd name="adj" fmla="val 50000"/>
                  </a:avLst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任意多边形 28"/>
              <p:cNvSpPr/>
              <p:nvPr/>
            </p:nvSpPr>
            <p:spPr>
              <a:xfrm>
                <a:off x="7681292" y="5738770"/>
                <a:ext cx="409575" cy="59576"/>
              </a:xfrm>
              <a:custGeom>
                <a:avLst/>
                <a:gdLst>
                  <a:gd name="connsiteX0" fmla="*/ 0 w 388144"/>
                  <a:gd name="connsiteY0" fmla="*/ 62025 h 83461"/>
                  <a:gd name="connsiteX1" fmla="*/ 71438 w 388144"/>
                  <a:gd name="connsiteY1" fmla="*/ 112 h 83461"/>
                  <a:gd name="connsiteX2" fmla="*/ 142875 w 388144"/>
                  <a:gd name="connsiteY2" fmla="*/ 47737 h 83461"/>
                  <a:gd name="connsiteX3" fmla="*/ 188119 w 388144"/>
                  <a:gd name="connsiteY3" fmla="*/ 83456 h 83461"/>
                  <a:gd name="connsiteX4" fmla="*/ 247650 w 388144"/>
                  <a:gd name="connsiteY4" fmla="*/ 50119 h 83461"/>
                  <a:gd name="connsiteX5" fmla="*/ 311944 w 388144"/>
                  <a:gd name="connsiteY5" fmla="*/ 2494 h 83461"/>
                  <a:gd name="connsiteX6" fmla="*/ 388144 w 388144"/>
                  <a:gd name="connsiteY6" fmla="*/ 50119 h 83461"/>
                  <a:gd name="connsiteX0-1" fmla="*/ 0 w 388144"/>
                  <a:gd name="connsiteY0-2" fmla="*/ 62025 h 83461"/>
                  <a:gd name="connsiteX1-3" fmla="*/ 71438 w 388144"/>
                  <a:gd name="connsiteY1-4" fmla="*/ 112 h 83461"/>
                  <a:gd name="connsiteX2-5" fmla="*/ 142875 w 388144"/>
                  <a:gd name="connsiteY2-6" fmla="*/ 47737 h 83461"/>
                  <a:gd name="connsiteX3-7" fmla="*/ 188119 w 388144"/>
                  <a:gd name="connsiteY3-8" fmla="*/ 83456 h 83461"/>
                  <a:gd name="connsiteX4-9" fmla="*/ 247650 w 388144"/>
                  <a:gd name="connsiteY4-10" fmla="*/ 50119 h 83461"/>
                  <a:gd name="connsiteX5-11" fmla="*/ 311944 w 388144"/>
                  <a:gd name="connsiteY5-12" fmla="*/ 2494 h 83461"/>
                  <a:gd name="connsiteX6-13" fmla="*/ 388144 w 388144"/>
                  <a:gd name="connsiteY6-14" fmla="*/ 50119 h 83461"/>
                  <a:gd name="connsiteX0-15" fmla="*/ 0 w 388144"/>
                  <a:gd name="connsiteY0-16" fmla="*/ 62025 h 83689"/>
                  <a:gd name="connsiteX1-17" fmla="*/ 71438 w 388144"/>
                  <a:gd name="connsiteY1-18" fmla="*/ 112 h 83689"/>
                  <a:gd name="connsiteX2-19" fmla="*/ 142875 w 388144"/>
                  <a:gd name="connsiteY2-20" fmla="*/ 47737 h 83689"/>
                  <a:gd name="connsiteX3-21" fmla="*/ 188119 w 388144"/>
                  <a:gd name="connsiteY3-22" fmla="*/ 83456 h 83689"/>
                  <a:gd name="connsiteX4-23" fmla="*/ 247650 w 388144"/>
                  <a:gd name="connsiteY4-24" fmla="*/ 50119 h 83689"/>
                  <a:gd name="connsiteX5-25" fmla="*/ 311944 w 388144"/>
                  <a:gd name="connsiteY5-26" fmla="*/ 2494 h 83689"/>
                  <a:gd name="connsiteX6-27" fmla="*/ 388144 w 388144"/>
                  <a:gd name="connsiteY6-28" fmla="*/ 50119 h 83689"/>
                  <a:gd name="connsiteX0-29" fmla="*/ 0 w 388144"/>
                  <a:gd name="connsiteY0-30" fmla="*/ 62025 h 83689"/>
                  <a:gd name="connsiteX1-31" fmla="*/ 71438 w 388144"/>
                  <a:gd name="connsiteY1-32" fmla="*/ 112 h 83689"/>
                  <a:gd name="connsiteX2-33" fmla="*/ 142875 w 388144"/>
                  <a:gd name="connsiteY2-34" fmla="*/ 47737 h 83689"/>
                  <a:gd name="connsiteX3-35" fmla="*/ 188119 w 388144"/>
                  <a:gd name="connsiteY3-36" fmla="*/ 83456 h 83689"/>
                  <a:gd name="connsiteX4-37" fmla="*/ 247650 w 388144"/>
                  <a:gd name="connsiteY4-38" fmla="*/ 50119 h 83689"/>
                  <a:gd name="connsiteX5-39" fmla="*/ 311944 w 388144"/>
                  <a:gd name="connsiteY5-40" fmla="*/ 2494 h 83689"/>
                  <a:gd name="connsiteX6-41" fmla="*/ 388144 w 388144"/>
                  <a:gd name="connsiteY6-42" fmla="*/ 50119 h 83689"/>
                  <a:gd name="connsiteX0-43" fmla="*/ 0 w 388144"/>
                  <a:gd name="connsiteY0-44" fmla="*/ 62204 h 83718"/>
                  <a:gd name="connsiteX1-45" fmla="*/ 71438 w 388144"/>
                  <a:gd name="connsiteY1-46" fmla="*/ 291 h 83718"/>
                  <a:gd name="connsiteX2-47" fmla="*/ 135732 w 388144"/>
                  <a:gd name="connsiteY2-48" fmla="*/ 40773 h 83718"/>
                  <a:gd name="connsiteX3-49" fmla="*/ 188119 w 388144"/>
                  <a:gd name="connsiteY3-50" fmla="*/ 83635 h 83718"/>
                  <a:gd name="connsiteX4-51" fmla="*/ 247650 w 388144"/>
                  <a:gd name="connsiteY4-52" fmla="*/ 50298 h 83718"/>
                  <a:gd name="connsiteX5-53" fmla="*/ 311944 w 388144"/>
                  <a:gd name="connsiteY5-54" fmla="*/ 2673 h 83718"/>
                  <a:gd name="connsiteX6-55" fmla="*/ 388144 w 388144"/>
                  <a:gd name="connsiteY6-56" fmla="*/ 50298 h 83718"/>
                  <a:gd name="connsiteX0-57" fmla="*/ 0 w 388144"/>
                  <a:gd name="connsiteY0-58" fmla="*/ 62161 h 85106"/>
                  <a:gd name="connsiteX1-59" fmla="*/ 71438 w 388144"/>
                  <a:gd name="connsiteY1-60" fmla="*/ 248 h 85106"/>
                  <a:gd name="connsiteX2-61" fmla="*/ 188119 w 388144"/>
                  <a:gd name="connsiteY2-62" fmla="*/ 83592 h 85106"/>
                  <a:gd name="connsiteX3-63" fmla="*/ 247650 w 388144"/>
                  <a:gd name="connsiteY3-64" fmla="*/ 50255 h 85106"/>
                  <a:gd name="connsiteX4-65" fmla="*/ 311944 w 388144"/>
                  <a:gd name="connsiteY4-66" fmla="*/ 2630 h 85106"/>
                  <a:gd name="connsiteX5-67" fmla="*/ 388144 w 388144"/>
                  <a:gd name="connsiteY5-68" fmla="*/ 50255 h 85106"/>
                  <a:gd name="connsiteX0-69" fmla="*/ 0 w 388144"/>
                  <a:gd name="connsiteY0-70" fmla="*/ 62161 h 83593"/>
                  <a:gd name="connsiteX1-71" fmla="*/ 71438 w 388144"/>
                  <a:gd name="connsiteY1-72" fmla="*/ 248 h 83593"/>
                  <a:gd name="connsiteX2-73" fmla="*/ 188119 w 388144"/>
                  <a:gd name="connsiteY2-74" fmla="*/ 83592 h 83593"/>
                  <a:gd name="connsiteX3-75" fmla="*/ 311944 w 388144"/>
                  <a:gd name="connsiteY3-76" fmla="*/ 2630 h 83593"/>
                  <a:gd name="connsiteX4-77" fmla="*/ 388144 w 388144"/>
                  <a:gd name="connsiteY4-78" fmla="*/ 50255 h 83593"/>
                  <a:gd name="connsiteX0-79" fmla="*/ 0 w 388144"/>
                  <a:gd name="connsiteY0-80" fmla="*/ 61915 h 61915"/>
                  <a:gd name="connsiteX1-81" fmla="*/ 71438 w 388144"/>
                  <a:gd name="connsiteY1-82" fmla="*/ 2 h 61915"/>
                  <a:gd name="connsiteX2-83" fmla="*/ 192881 w 388144"/>
                  <a:gd name="connsiteY2-84" fmla="*/ 59534 h 61915"/>
                  <a:gd name="connsiteX3-85" fmla="*/ 311944 w 388144"/>
                  <a:gd name="connsiteY3-86" fmla="*/ 2384 h 61915"/>
                  <a:gd name="connsiteX4-87" fmla="*/ 388144 w 388144"/>
                  <a:gd name="connsiteY4-88" fmla="*/ 50009 h 61915"/>
                  <a:gd name="connsiteX0-89" fmla="*/ 0 w 388144"/>
                  <a:gd name="connsiteY0-90" fmla="*/ 61915 h 61915"/>
                  <a:gd name="connsiteX1-91" fmla="*/ 71438 w 388144"/>
                  <a:gd name="connsiteY1-92" fmla="*/ 2 h 61915"/>
                  <a:gd name="connsiteX2-93" fmla="*/ 192881 w 388144"/>
                  <a:gd name="connsiteY2-94" fmla="*/ 59534 h 61915"/>
                  <a:gd name="connsiteX3-95" fmla="*/ 311944 w 388144"/>
                  <a:gd name="connsiteY3-96" fmla="*/ 2384 h 61915"/>
                  <a:gd name="connsiteX4-97" fmla="*/ 388144 w 388144"/>
                  <a:gd name="connsiteY4-98" fmla="*/ 50009 h 61915"/>
                  <a:gd name="connsiteX0-99" fmla="*/ 0 w 400050"/>
                  <a:gd name="connsiteY0-100" fmla="*/ 52430 h 59576"/>
                  <a:gd name="connsiteX1-101" fmla="*/ 83344 w 400050"/>
                  <a:gd name="connsiteY1-102" fmla="*/ 42 h 59576"/>
                  <a:gd name="connsiteX2-103" fmla="*/ 204787 w 400050"/>
                  <a:gd name="connsiteY2-104" fmla="*/ 59574 h 59576"/>
                  <a:gd name="connsiteX3-105" fmla="*/ 323850 w 400050"/>
                  <a:gd name="connsiteY3-106" fmla="*/ 2424 h 59576"/>
                  <a:gd name="connsiteX4-107" fmla="*/ 400050 w 400050"/>
                  <a:gd name="connsiteY4-108" fmla="*/ 50049 h 59576"/>
                  <a:gd name="connsiteX0-109" fmla="*/ 0 w 404812"/>
                  <a:gd name="connsiteY0-110" fmla="*/ 52430 h 59576"/>
                  <a:gd name="connsiteX1-111" fmla="*/ 83344 w 404812"/>
                  <a:gd name="connsiteY1-112" fmla="*/ 42 h 59576"/>
                  <a:gd name="connsiteX2-113" fmla="*/ 204787 w 404812"/>
                  <a:gd name="connsiteY2-114" fmla="*/ 59574 h 59576"/>
                  <a:gd name="connsiteX3-115" fmla="*/ 323850 w 404812"/>
                  <a:gd name="connsiteY3-116" fmla="*/ 2424 h 59576"/>
                  <a:gd name="connsiteX4-117" fmla="*/ 404812 w 404812"/>
                  <a:gd name="connsiteY4-118" fmla="*/ 38143 h 59576"/>
                  <a:gd name="connsiteX0-119" fmla="*/ 0 w 404812"/>
                  <a:gd name="connsiteY0-120" fmla="*/ 52430 h 59575"/>
                  <a:gd name="connsiteX1-121" fmla="*/ 83344 w 404812"/>
                  <a:gd name="connsiteY1-122" fmla="*/ 42 h 59575"/>
                  <a:gd name="connsiteX2-123" fmla="*/ 204787 w 404812"/>
                  <a:gd name="connsiteY2-124" fmla="*/ 59574 h 59575"/>
                  <a:gd name="connsiteX3-125" fmla="*/ 323850 w 404812"/>
                  <a:gd name="connsiteY3-126" fmla="*/ 2424 h 59575"/>
                  <a:gd name="connsiteX4-127" fmla="*/ 404812 w 404812"/>
                  <a:gd name="connsiteY4-128" fmla="*/ 38143 h 59575"/>
                  <a:gd name="connsiteX0-129" fmla="*/ 0 w 409575"/>
                  <a:gd name="connsiteY0-130" fmla="*/ 52430 h 59576"/>
                  <a:gd name="connsiteX1-131" fmla="*/ 83344 w 409575"/>
                  <a:gd name="connsiteY1-132" fmla="*/ 42 h 59576"/>
                  <a:gd name="connsiteX2-133" fmla="*/ 204787 w 409575"/>
                  <a:gd name="connsiteY2-134" fmla="*/ 59574 h 59576"/>
                  <a:gd name="connsiteX3-135" fmla="*/ 323850 w 409575"/>
                  <a:gd name="connsiteY3-136" fmla="*/ 2424 h 59576"/>
                  <a:gd name="connsiteX4-137" fmla="*/ 409575 w 409575"/>
                  <a:gd name="connsiteY4-138" fmla="*/ 57193 h 59576"/>
                  <a:gd name="connsiteX0-139" fmla="*/ 0 w 409575"/>
                  <a:gd name="connsiteY0-140" fmla="*/ 52430 h 59576"/>
                  <a:gd name="connsiteX1-141" fmla="*/ 83344 w 409575"/>
                  <a:gd name="connsiteY1-142" fmla="*/ 42 h 59576"/>
                  <a:gd name="connsiteX2-143" fmla="*/ 204787 w 409575"/>
                  <a:gd name="connsiteY2-144" fmla="*/ 59574 h 59576"/>
                  <a:gd name="connsiteX3-145" fmla="*/ 323850 w 409575"/>
                  <a:gd name="connsiteY3-146" fmla="*/ 2424 h 59576"/>
                  <a:gd name="connsiteX4-147" fmla="*/ 409575 w 409575"/>
                  <a:gd name="connsiteY4-148" fmla="*/ 57193 h 595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09575" h="59576">
                    <a:moveTo>
                      <a:pt x="0" y="52430"/>
                    </a:moveTo>
                    <a:cubicBezTo>
                      <a:pt x="23812" y="22664"/>
                      <a:pt x="49213" y="-1149"/>
                      <a:pt x="83344" y="42"/>
                    </a:cubicBezTo>
                    <a:cubicBezTo>
                      <a:pt x="117475" y="1233"/>
                      <a:pt x="164703" y="59177"/>
                      <a:pt x="204787" y="59574"/>
                    </a:cubicBezTo>
                    <a:cubicBezTo>
                      <a:pt x="244871" y="59971"/>
                      <a:pt x="289719" y="2821"/>
                      <a:pt x="323850" y="2424"/>
                    </a:cubicBezTo>
                    <a:cubicBezTo>
                      <a:pt x="357981" y="2027"/>
                      <a:pt x="398463" y="53621"/>
                      <a:pt x="409575" y="57193"/>
                    </a:cubicBezTo>
                  </a:path>
                </a:pathLst>
              </a:cu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 rot="2700000">
                <a:off x="7714332" y="5250960"/>
                <a:ext cx="343495" cy="354944"/>
                <a:chOff x="6969919" y="4902994"/>
                <a:chExt cx="142875" cy="147637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>
                  <a:off x="6969919" y="4976812"/>
                  <a:ext cx="142875" cy="0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7041356" y="4902994"/>
                  <a:ext cx="0" cy="147637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92" name="组合 91"/>
            <p:cNvGrpSpPr/>
            <p:nvPr/>
          </p:nvGrpSpPr>
          <p:grpSpPr>
            <a:xfrm>
              <a:off x="6509413" y="2960500"/>
              <a:ext cx="2000494" cy="1109226"/>
              <a:chOff x="2139706" y="4749205"/>
              <a:chExt cx="2000494" cy="1109226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2139706" y="4749205"/>
                <a:ext cx="1584569" cy="416681"/>
                <a:chOff x="172912" y="3323432"/>
                <a:chExt cx="4134843" cy="1087304"/>
              </a:xfrm>
            </p:grpSpPr>
            <p:cxnSp>
              <p:nvCxnSpPr>
                <p:cNvPr id="107" name="直接连接符 106"/>
                <p:cNvCxnSpPr/>
                <p:nvPr/>
              </p:nvCxnSpPr>
              <p:spPr>
                <a:xfrm flipV="1">
                  <a:off x="172912" y="3697863"/>
                  <a:ext cx="921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8" name="直接连接符 107"/>
                <p:cNvCxnSpPr/>
                <p:nvPr/>
              </p:nvCxnSpPr>
              <p:spPr>
                <a:xfrm>
                  <a:off x="524822" y="3323448"/>
                  <a:ext cx="313205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9" name="弧形 108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10" name="直接连接符 109"/>
                <p:cNvCxnSpPr/>
                <p:nvPr/>
              </p:nvCxnSpPr>
              <p:spPr>
                <a:xfrm flipV="1">
                  <a:off x="179128" y="4283309"/>
                  <a:ext cx="0" cy="127427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4015709" y="3323448"/>
                  <a:ext cx="292046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4" name="组合 93"/>
              <p:cNvGrpSpPr/>
              <p:nvPr/>
            </p:nvGrpSpPr>
            <p:grpSpPr>
              <a:xfrm flipV="1">
                <a:off x="2141883" y="5305430"/>
                <a:ext cx="909753" cy="445870"/>
                <a:chOff x="178593" y="3323432"/>
                <a:chExt cx="2348388" cy="1150943"/>
              </a:xfrm>
            </p:grpSpPr>
            <p:cxnSp>
              <p:nvCxnSpPr>
                <p:cNvPr id="104" name="直接连接符 103"/>
                <p:cNvCxnSpPr>
                  <a:endCxn id="106" idx="0"/>
                </p:cNvCxnSpPr>
                <p:nvPr/>
              </p:nvCxnSpPr>
              <p:spPr>
                <a:xfrm flipV="1">
                  <a:off x="180046" y="3697864"/>
                  <a:ext cx="0" cy="776511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5" name="直接连接符 104"/>
                <p:cNvCxnSpPr/>
                <p:nvPr/>
              </p:nvCxnSpPr>
              <p:spPr>
                <a:xfrm flipV="1">
                  <a:off x="524822" y="3323448"/>
                  <a:ext cx="200215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6" name="弧形 105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 rot="10800000" flipV="1">
                <a:off x="3849510" y="4749207"/>
                <a:ext cx="290690" cy="265676"/>
                <a:chOff x="178593" y="3323432"/>
                <a:chExt cx="750372" cy="685800"/>
              </a:xfrm>
            </p:grpSpPr>
            <p:cxnSp>
              <p:nvCxnSpPr>
                <p:cNvPr id="101" name="直接连接符 100"/>
                <p:cNvCxnSpPr>
                  <a:endCxn id="103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2" name="直接连接符 101"/>
                <p:cNvCxnSpPr/>
                <p:nvPr/>
              </p:nvCxnSpPr>
              <p:spPr>
                <a:xfrm rot="10800000" flipH="1" flipV="1">
                  <a:off x="524821" y="3323448"/>
                  <a:ext cx="404144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3" name="弧形 102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96" name="直接连接符 95"/>
              <p:cNvCxnSpPr>
                <a:endCxn id="98" idx="0"/>
              </p:cNvCxnSpPr>
              <p:nvPr/>
            </p:nvCxnSpPr>
            <p:spPr>
              <a:xfrm>
                <a:off x="4139643" y="4985816"/>
                <a:ext cx="0" cy="617939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3924300" y="5747240"/>
                <a:ext cx="83217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8" name="弧形 97"/>
              <p:cNvSpPr/>
              <p:nvPr/>
            </p:nvSpPr>
            <p:spPr>
              <a:xfrm>
                <a:off x="3877385" y="5484431"/>
                <a:ext cx="262815" cy="262815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99" name="直接连接符 98"/>
              <p:cNvCxnSpPr/>
              <p:nvPr/>
            </p:nvCxnSpPr>
            <p:spPr>
              <a:xfrm flipH="1">
                <a:off x="3631406" y="5747240"/>
                <a:ext cx="137988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 flipV="1">
                <a:off x="3057525" y="5754385"/>
                <a:ext cx="73025" cy="104046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文本框 133"/>
            <p:cNvSpPr txBox="1"/>
            <p:nvPr/>
          </p:nvSpPr>
          <p:spPr>
            <a:xfrm>
              <a:off x="6982328" y="5462881"/>
              <a:ext cx="1268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2026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37" name="PA_库_组合 36">
            <a:extLst>
              <a:ext uri="{FF2B5EF4-FFF2-40B4-BE49-F238E27FC236}">
                <a16:creationId xmlns:a16="http://schemas.microsoft.com/office/drawing/2014/main" id="{85ACC437-2760-40C8-80D9-12B56759243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14136" y="2428508"/>
            <a:ext cx="2000494" cy="3192255"/>
            <a:chOff x="9361828" y="928500"/>
            <a:chExt cx="2000494" cy="3192255"/>
          </a:xfrm>
        </p:grpSpPr>
        <p:grpSp>
          <p:nvGrpSpPr>
            <p:cNvPr id="20" name="组合 19"/>
            <p:cNvGrpSpPr/>
            <p:nvPr/>
          </p:nvGrpSpPr>
          <p:grpSpPr>
            <a:xfrm>
              <a:off x="10037763" y="2268643"/>
              <a:ext cx="1241425" cy="1146175"/>
              <a:chOff x="9275936" y="3212070"/>
              <a:chExt cx="1241425" cy="1146175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9443823" y="3508783"/>
                <a:ext cx="561704" cy="405884"/>
              </a:xfrm>
              <a:custGeom>
                <a:avLst/>
                <a:gdLst>
                  <a:gd name="connsiteX0" fmla="*/ 280852 w 561704"/>
                  <a:gd name="connsiteY0" fmla="*/ 0 h 405884"/>
                  <a:gd name="connsiteX1" fmla="*/ 561704 w 561704"/>
                  <a:gd name="connsiteY1" fmla="*/ 280852 h 405884"/>
                  <a:gd name="connsiteX2" fmla="*/ 539633 w 561704"/>
                  <a:gd name="connsiteY2" fmla="*/ 390172 h 405884"/>
                  <a:gd name="connsiteX3" fmla="*/ 531105 w 561704"/>
                  <a:gd name="connsiteY3" fmla="*/ 405884 h 405884"/>
                  <a:gd name="connsiteX4" fmla="*/ 468379 w 561704"/>
                  <a:gd name="connsiteY4" fmla="*/ 371837 h 405884"/>
                  <a:gd name="connsiteX5" fmla="*/ 280852 w 561704"/>
                  <a:gd name="connsiteY5" fmla="*/ 333977 h 405884"/>
                  <a:gd name="connsiteX6" fmla="*/ 93326 w 561704"/>
                  <a:gd name="connsiteY6" fmla="*/ 371837 h 405884"/>
                  <a:gd name="connsiteX7" fmla="*/ 30599 w 561704"/>
                  <a:gd name="connsiteY7" fmla="*/ 405884 h 405884"/>
                  <a:gd name="connsiteX8" fmla="*/ 22071 w 561704"/>
                  <a:gd name="connsiteY8" fmla="*/ 390172 h 405884"/>
                  <a:gd name="connsiteX9" fmla="*/ 0 w 561704"/>
                  <a:gd name="connsiteY9" fmla="*/ 280852 h 405884"/>
                  <a:gd name="connsiteX10" fmla="*/ 280852 w 561704"/>
                  <a:gd name="connsiteY10" fmla="*/ 0 h 40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704" h="405884">
                    <a:moveTo>
                      <a:pt x="280852" y="0"/>
                    </a:moveTo>
                    <a:cubicBezTo>
                      <a:pt x="435962" y="0"/>
                      <a:pt x="561704" y="125742"/>
                      <a:pt x="561704" y="280852"/>
                    </a:cubicBezTo>
                    <a:cubicBezTo>
                      <a:pt x="561704" y="319630"/>
                      <a:pt x="553845" y="356572"/>
                      <a:pt x="539633" y="390172"/>
                    </a:cubicBezTo>
                    <a:lnTo>
                      <a:pt x="531105" y="405884"/>
                    </a:lnTo>
                    <a:lnTo>
                      <a:pt x="468379" y="371837"/>
                    </a:lnTo>
                    <a:cubicBezTo>
                      <a:pt x="410740" y="347458"/>
                      <a:pt x="347371" y="333977"/>
                      <a:pt x="280852" y="333977"/>
                    </a:cubicBezTo>
                    <a:cubicBezTo>
                      <a:pt x="214334" y="333977"/>
                      <a:pt x="150964" y="347458"/>
                      <a:pt x="93326" y="371837"/>
                    </a:cubicBezTo>
                    <a:lnTo>
                      <a:pt x="30599" y="405884"/>
                    </a:lnTo>
                    <a:lnTo>
                      <a:pt x="22071" y="390172"/>
                    </a:lnTo>
                    <a:cubicBezTo>
                      <a:pt x="7859" y="356572"/>
                      <a:pt x="0" y="319630"/>
                      <a:pt x="0" y="280852"/>
                    </a:cubicBezTo>
                    <a:cubicBezTo>
                      <a:pt x="0" y="125742"/>
                      <a:pt x="125742" y="0"/>
                      <a:pt x="280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9275936" y="3212070"/>
                <a:ext cx="1241425" cy="1146175"/>
                <a:chOff x="7472536" y="1997224"/>
                <a:chExt cx="1241425" cy="1146175"/>
              </a:xfrm>
            </p:grpSpPr>
            <p:sp>
              <p:nvSpPr>
                <p:cNvPr id="25" name="任意多边形 24"/>
                <p:cNvSpPr/>
                <p:nvPr/>
              </p:nvSpPr>
              <p:spPr>
                <a:xfrm>
                  <a:off x="7472536" y="1997224"/>
                  <a:ext cx="1133476" cy="1146175"/>
                </a:xfrm>
                <a:custGeom>
                  <a:avLst/>
                  <a:gdLst>
                    <a:gd name="connsiteX0" fmla="*/ 566738 w 1133476"/>
                    <a:gd name="connsiteY0" fmla="*/ 0 h 1146175"/>
                    <a:gd name="connsiteX1" fmla="*/ 1133476 w 1133476"/>
                    <a:gd name="connsiteY1" fmla="*/ 566738 h 1146175"/>
                    <a:gd name="connsiteX2" fmla="*/ 1133084 w 1133476"/>
                    <a:gd name="connsiteY2" fmla="*/ 570626 h 1146175"/>
                    <a:gd name="connsiteX3" fmla="*/ 1133475 w 1133476"/>
                    <a:gd name="connsiteY3" fmla="*/ 572563 h 1146175"/>
                    <a:gd name="connsiteX4" fmla="*/ 1133475 w 1133476"/>
                    <a:gd name="connsiteY4" fmla="*/ 970487 h 1146175"/>
                    <a:gd name="connsiteX5" fmla="*/ 957787 w 1133476"/>
                    <a:gd name="connsiteY5" fmla="*/ 1146175 h 1146175"/>
                    <a:gd name="connsiteX6" fmla="*/ 175688 w 1133476"/>
                    <a:gd name="connsiteY6" fmla="*/ 1146175 h 1146175"/>
                    <a:gd name="connsiteX7" fmla="*/ 0 w 1133476"/>
                    <a:gd name="connsiteY7" fmla="*/ 970487 h 1146175"/>
                    <a:gd name="connsiteX8" fmla="*/ 0 w 1133476"/>
                    <a:gd name="connsiteY8" fmla="*/ 572563 h 1146175"/>
                    <a:gd name="connsiteX9" fmla="*/ 392 w 1133476"/>
                    <a:gd name="connsiteY9" fmla="*/ 570623 h 1146175"/>
                    <a:gd name="connsiteX10" fmla="*/ 0 w 1133476"/>
                    <a:gd name="connsiteY10" fmla="*/ 566738 h 1146175"/>
                    <a:gd name="connsiteX11" fmla="*/ 566738 w 1133476"/>
                    <a:gd name="connsiteY11" fmla="*/ 0 h 114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3476" h="1146175">
                      <a:moveTo>
                        <a:pt x="566738" y="0"/>
                      </a:moveTo>
                      <a:cubicBezTo>
                        <a:pt x="879739" y="0"/>
                        <a:pt x="1133476" y="253737"/>
                        <a:pt x="1133476" y="566738"/>
                      </a:cubicBezTo>
                      <a:lnTo>
                        <a:pt x="1133084" y="570626"/>
                      </a:lnTo>
                      <a:lnTo>
                        <a:pt x="1133475" y="572563"/>
                      </a:lnTo>
                      <a:lnTo>
                        <a:pt x="1133475" y="970487"/>
                      </a:lnTo>
                      <a:cubicBezTo>
                        <a:pt x="1133475" y="1067517"/>
                        <a:pt x="1054817" y="1146175"/>
                        <a:pt x="957787" y="1146175"/>
                      </a:cubicBezTo>
                      <a:lnTo>
                        <a:pt x="175688" y="1146175"/>
                      </a:lnTo>
                      <a:cubicBezTo>
                        <a:pt x="78658" y="1146175"/>
                        <a:pt x="0" y="1067517"/>
                        <a:pt x="0" y="970487"/>
                      </a:cubicBezTo>
                      <a:lnTo>
                        <a:pt x="0" y="572563"/>
                      </a:lnTo>
                      <a:lnTo>
                        <a:pt x="392" y="570623"/>
                      </a:lnTo>
                      <a:lnTo>
                        <a:pt x="0" y="566738"/>
                      </a:lnTo>
                      <a:cubicBezTo>
                        <a:pt x="0" y="253737"/>
                        <a:pt x="253737" y="0"/>
                        <a:pt x="566738" y="0"/>
                      </a:cubicBezTo>
                      <a:close/>
                    </a:path>
                  </a:pathLst>
                </a:cu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8496300" y="2516337"/>
                  <a:ext cx="217661" cy="37147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0D849"/>
                </a:solidFill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9645333" y="3690710"/>
                <a:ext cx="174308" cy="174308"/>
              </a:xfrm>
              <a:prstGeom prst="ellipse">
                <a:avLst/>
              </a:prstGeom>
              <a:solidFill>
                <a:schemeClr val="tx1"/>
              </a:solidFill>
              <a:ln w="825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9671050" y="4080827"/>
                <a:ext cx="97473" cy="97473"/>
              </a:xfrm>
              <a:prstGeom prst="ellipse">
                <a:avLst/>
              </a:prstGeom>
              <a:solidFill>
                <a:schemeClr val="tx1"/>
              </a:solidFill>
              <a:ln w="825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9361828" y="928500"/>
              <a:ext cx="2000494" cy="1109226"/>
              <a:chOff x="2139706" y="4749205"/>
              <a:chExt cx="2000494" cy="1109226"/>
            </a:xfrm>
          </p:grpSpPr>
          <p:grpSp>
            <p:nvGrpSpPr>
              <p:cNvPr id="113" name="组合 112"/>
              <p:cNvGrpSpPr/>
              <p:nvPr/>
            </p:nvGrpSpPr>
            <p:grpSpPr>
              <a:xfrm>
                <a:off x="2139706" y="4749205"/>
                <a:ext cx="1584569" cy="416681"/>
                <a:chOff x="172912" y="3323432"/>
                <a:chExt cx="4134843" cy="1087304"/>
              </a:xfrm>
            </p:grpSpPr>
            <p:cxnSp>
              <p:nvCxnSpPr>
                <p:cNvPr id="127" name="直接连接符 126"/>
                <p:cNvCxnSpPr/>
                <p:nvPr/>
              </p:nvCxnSpPr>
              <p:spPr>
                <a:xfrm flipV="1">
                  <a:off x="172912" y="3697863"/>
                  <a:ext cx="921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524822" y="3323448"/>
                  <a:ext cx="313205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9" name="弧形 128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30" name="直接连接符 129"/>
                <p:cNvCxnSpPr/>
                <p:nvPr/>
              </p:nvCxnSpPr>
              <p:spPr>
                <a:xfrm flipV="1">
                  <a:off x="179128" y="4283309"/>
                  <a:ext cx="0" cy="127427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4015709" y="3323448"/>
                  <a:ext cx="292046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4" name="组合 113"/>
              <p:cNvGrpSpPr/>
              <p:nvPr/>
            </p:nvGrpSpPr>
            <p:grpSpPr>
              <a:xfrm flipV="1">
                <a:off x="2141883" y="5305430"/>
                <a:ext cx="909753" cy="445870"/>
                <a:chOff x="178593" y="3323432"/>
                <a:chExt cx="2348388" cy="1150943"/>
              </a:xfrm>
            </p:grpSpPr>
            <p:cxnSp>
              <p:nvCxnSpPr>
                <p:cNvPr id="124" name="直接连接符 123"/>
                <p:cNvCxnSpPr>
                  <a:endCxn id="126" idx="0"/>
                </p:cNvCxnSpPr>
                <p:nvPr/>
              </p:nvCxnSpPr>
              <p:spPr>
                <a:xfrm flipV="1">
                  <a:off x="180046" y="3697864"/>
                  <a:ext cx="0" cy="776511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 flipV="1">
                  <a:off x="524822" y="3323448"/>
                  <a:ext cx="200215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6" name="弧形 125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 rot="10800000" flipV="1">
                <a:off x="3849510" y="4749207"/>
                <a:ext cx="290690" cy="265676"/>
                <a:chOff x="178593" y="3323432"/>
                <a:chExt cx="750372" cy="685800"/>
              </a:xfrm>
            </p:grpSpPr>
            <p:cxnSp>
              <p:nvCxnSpPr>
                <p:cNvPr id="121" name="直接连接符 120"/>
                <p:cNvCxnSpPr>
                  <a:endCxn id="123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 rot="10800000" flipH="1" flipV="1">
                  <a:off x="524821" y="3323448"/>
                  <a:ext cx="404144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3" name="弧形 122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16" name="直接连接符 115"/>
              <p:cNvCxnSpPr>
                <a:endCxn id="118" idx="0"/>
              </p:cNvCxnSpPr>
              <p:nvPr/>
            </p:nvCxnSpPr>
            <p:spPr>
              <a:xfrm>
                <a:off x="4139643" y="4985816"/>
                <a:ext cx="0" cy="617939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 flipH="1">
                <a:off x="3924300" y="5747240"/>
                <a:ext cx="83217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8" name="弧形 117"/>
              <p:cNvSpPr/>
              <p:nvPr/>
            </p:nvSpPr>
            <p:spPr>
              <a:xfrm>
                <a:off x="3877385" y="5484431"/>
                <a:ext cx="262815" cy="262815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19" name="直接连接符 118"/>
              <p:cNvCxnSpPr/>
              <p:nvPr/>
            </p:nvCxnSpPr>
            <p:spPr>
              <a:xfrm flipH="1">
                <a:off x="3631406" y="5747240"/>
                <a:ext cx="137988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H="1" flipV="1">
                <a:off x="3057525" y="5754385"/>
                <a:ext cx="73025" cy="104046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5" name="文本框 134"/>
            <p:cNvSpPr txBox="1"/>
            <p:nvPr/>
          </p:nvSpPr>
          <p:spPr>
            <a:xfrm>
              <a:off x="10023978" y="3474424"/>
              <a:ext cx="1268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2027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44" name="PA_库_组合 43">
            <a:extLst>
              <a:ext uri="{FF2B5EF4-FFF2-40B4-BE49-F238E27FC236}">
                <a16:creationId xmlns:a16="http://schemas.microsoft.com/office/drawing/2014/main" id="{BA5DAADB-7CE1-4083-92D7-0DABC9207FA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249154" y="2611322"/>
            <a:ext cx="3796847" cy="3627684"/>
            <a:chOff x="239242" y="1973529"/>
            <a:chExt cx="3796847" cy="362768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5B153BF-7324-4CAA-8EB9-3DF71C906D58}"/>
                </a:ext>
              </a:extLst>
            </p:cNvPr>
            <p:cNvGrpSpPr/>
            <p:nvPr/>
          </p:nvGrpSpPr>
          <p:grpSpPr>
            <a:xfrm>
              <a:off x="239242" y="1973529"/>
              <a:ext cx="2020565" cy="3627684"/>
              <a:chOff x="239242" y="1973529"/>
              <a:chExt cx="2020565" cy="362768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807244" y="3602866"/>
                <a:ext cx="1452563" cy="1146175"/>
                <a:chOff x="7159798" y="1844824"/>
                <a:chExt cx="1452563" cy="1146175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7159798" y="1844824"/>
                  <a:ext cx="1452563" cy="1146175"/>
                  <a:chOff x="7159798" y="1844824"/>
                  <a:chExt cx="1452563" cy="1146175"/>
                </a:xfrm>
              </p:grpSpPr>
              <p:sp>
                <p:nvSpPr>
                  <p:cNvPr id="9" name="任意多边形 8"/>
                  <p:cNvSpPr/>
                  <p:nvPr/>
                </p:nvSpPr>
                <p:spPr>
                  <a:xfrm>
                    <a:off x="7320136" y="1844824"/>
                    <a:ext cx="1133476" cy="1146175"/>
                  </a:xfrm>
                  <a:custGeom>
                    <a:avLst/>
                    <a:gdLst>
                      <a:gd name="connsiteX0" fmla="*/ 566738 w 1133476"/>
                      <a:gd name="connsiteY0" fmla="*/ 0 h 1146175"/>
                      <a:gd name="connsiteX1" fmla="*/ 1133476 w 1133476"/>
                      <a:gd name="connsiteY1" fmla="*/ 566738 h 1146175"/>
                      <a:gd name="connsiteX2" fmla="*/ 1133084 w 1133476"/>
                      <a:gd name="connsiteY2" fmla="*/ 570626 h 1146175"/>
                      <a:gd name="connsiteX3" fmla="*/ 1133475 w 1133476"/>
                      <a:gd name="connsiteY3" fmla="*/ 572563 h 1146175"/>
                      <a:gd name="connsiteX4" fmla="*/ 1133475 w 1133476"/>
                      <a:gd name="connsiteY4" fmla="*/ 970487 h 1146175"/>
                      <a:gd name="connsiteX5" fmla="*/ 957787 w 1133476"/>
                      <a:gd name="connsiteY5" fmla="*/ 1146175 h 1146175"/>
                      <a:gd name="connsiteX6" fmla="*/ 175688 w 1133476"/>
                      <a:gd name="connsiteY6" fmla="*/ 1146175 h 1146175"/>
                      <a:gd name="connsiteX7" fmla="*/ 0 w 1133476"/>
                      <a:gd name="connsiteY7" fmla="*/ 970487 h 1146175"/>
                      <a:gd name="connsiteX8" fmla="*/ 0 w 1133476"/>
                      <a:gd name="connsiteY8" fmla="*/ 572563 h 1146175"/>
                      <a:gd name="connsiteX9" fmla="*/ 392 w 1133476"/>
                      <a:gd name="connsiteY9" fmla="*/ 570623 h 1146175"/>
                      <a:gd name="connsiteX10" fmla="*/ 0 w 1133476"/>
                      <a:gd name="connsiteY10" fmla="*/ 566738 h 1146175"/>
                      <a:gd name="connsiteX11" fmla="*/ 566738 w 1133476"/>
                      <a:gd name="connsiteY11" fmla="*/ 0 h 1146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33476" h="1146175">
                        <a:moveTo>
                          <a:pt x="566738" y="0"/>
                        </a:moveTo>
                        <a:cubicBezTo>
                          <a:pt x="879739" y="0"/>
                          <a:pt x="1133476" y="253737"/>
                          <a:pt x="1133476" y="566738"/>
                        </a:cubicBezTo>
                        <a:lnTo>
                          <a:pt x="1133084" y="570626"/>
                        </a:lnTo>
                        <a:lnTo>
                          <a:pt x="1133475" y="572563"/>
                        </a:lnTo>
                        <a:lnTo>
                          <a:pt x="1133475" y="970487"/>
                        </a:lnTo>
                        <a:cubicBezTo>
                          <a:pt x="1133475" y="1067517"/>
                          <a:pt x="1054817" y="1146175"/>
                          <a:pt x="957787" y="1146175"/>
                        </a:cubicBezTo>
                        <a:lnTo>
                          <a:pt x="175688" y="1146175"/>
                        </a:lnTo>
                        <a:cubicBezTo>
                          <a:pt x="78658" y="1146175"/>
                          <a:pt x="0" y="1067517"/>
                          <a:pt x="0" y="970487"/>
                        </a:cubicBezTo>
                        <a:lnTo>
                          <a:pt x="0" y="572563"/>
                        </a:lnTo>
                        <a:lnTo>
                          <a:pt x="392" y="570623"/>
                        </a:lnTo>
                        <a:lnTo>
                          <a:pt x="0" y="566738"/>
                        </a:lnTo>
                        <a:cubicBezTo>
                          <a:pt x="0" y="253737"/>
                          <a:pt x="253737" y="0"/>
                          <a:pt x="566738" y="0"/>
                        </a:cubicBezTo>
                        <a:close/>
                      </a:path>
                    </a:pathLst>
                  </a:custGeom>
                  <a:noFill/>
                  <a:ln w="825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" name="圆角矩形 9"/>
                  <p:cNvSpPr/>
                  <p:nvPr/>
                </p:nvSpPr>
                <p:spPr>
                  <a:xfrm>
                    <a:off x="7159798" y="2363937"/>
                    <a:ext cx="157163" cy="371475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825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" name="圆角矩形 10"/>
                  <p:cNvSpPr/>
                  <p:nvPr/>
                </p:nvSpPr>
                <p:spPr>
                  <a:xfrm>
                    <a:off x="8455198" y="2363937"/>
                    <a:ext cx="157163" cy="371475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825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7" name="直接连接符 6"/>
                <p:cNvCxnSpPr/>
                <p:nvPr/>
              </p:nvCxnSpPr>
              <p:spPr>
                <a:xfrm>
                  <a:off x="7626092" y="2508069"/>
                  <a:ext cx="535246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7886079" y="2664823"/>
                  <a:ext cx="0" cy="130628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>
                <a:off x="239242" y="1973529"/>
                <a:ext cx="2000494" cy="1109226"/>
                <a:chOff x="2139706" y="4749205"/>
                <a:chExt cx="2000494" cy="1109226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2139706" y="4749205"/>
                  <a:ext cx="1584569" cy="416681"/>
                  <a:chOff x="172912" y="3323432"/>
                  <a:chExt cx="4134843" cy="1087304"/>
                </a:xfrm>
              </p:grpSpPr>
              <p:cxnSp>
                <p:nvCxnSpPr>
                  <p:cNvPr id="67" name="直接连接符 66"/>
                  <p:cNvCxnSpPr/>
                  <p:nvPr/>
                </p:nvCxnSpPr>
                <p:spPr>
                  <a:xfrm flipV="1">
                    <a:off x="172912" y="3697863"/>
                    <a:ext cx="921" cy="26145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>
                    <a:off x="524822" y="3323448"/>
                    <a:ext cx="3132055" cy="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9" name="弧形 68"/>
                  <p:cNvSpPr/>
                  <p:nvPr/>
                </p:nvSpPr>
                <p:spPr>
                  <a:xfrm rot="10800000">
                    <a:off x="178593" y="3323432"/>
                    <a:ext cx="685800" cy="685800"/>
                  </a:xfrm>
                  <a:prstGeom prst="arc">
                    <a:avLst>
                      <a:gd name="adj1" fmla="val 21283430"/>
                      <a:gd name="adj2" fmla="val 5433375"/>
                    </a:avLst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70" name="直接连接符 69"/>
                  <p:cNvCxnSpPr/>
                  <p:nvPr/>
                </p:nvCxnSpPr>
                <p:spPr>
                  <a:xfrm flipV="1">
                    <a:off x="179128" y="4283309"/>
                    <a:ext cx="0" cy="127427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1" name="直接连接符 70"/>
                  <p:cNvCxnSpPr/>
                  <p:nvPr/>
                </p:nvCxnSpPr>
                <p:spPr>
                  <a:xfrm>
                    <a:off x="4015709" y="3323448"/>
                    <a:ext cx="292046" cy="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54" name="组合 53"/>
                <p:cNvGrpSpPr/>
                <p:nvPr/>
              </p:nvGrpSpPr>
              <p:grpSpPr>
                <a:xfrm flipV="1">
                  <a:off x="2141883" y="5305430"/>
                  <a:ext cx="909753" cy="445870"/>
                  <a:chOff x="178593" y="3323432"/>
                  <a:chExt cx="2348388" cy="1150943"/>
                </a:xfrm>
              </p:grpSpPr>
              <p:cxnSp>
                <p:nvCxnSpPr>
                  <p:cNvPr id="64" name="直接连接符 63"/>
                  <p:cNvCxnSpPr>
                    <a:endCxn id="66" idx="0"/>
                  </p:cNvCxnSpPr>
                  <p:nvPr/>
                </p:nvCxnSpPr>
                <p:spPr>
                  <a:xfrm flipV="1">
                    <a:off x="180046" y="3697864"/>
                    <a:ext cx="0" cy="776511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 flipV="1">
                    <a:off x="524822" y="3323448"/>
                    <a:ext cx="2002159" cy="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6" name="弧形 65"/>
                  <p:cNvSpPr/>
                  <p:nvPr/>
                </p:nvSpPr>
                <p:spPr>
                  <a:xfrm rot="10800000">
                    <a:off x="178593" y="3323432"/>
                    <a:ext cx="685800" cy="685800"/>
                  </a:xfrm>
                  <a:prstGeom prst="arc">
                    <a:avLst>
                      <a:gd name="adj1" fmla="val 21283430"/>
                      <a:gd name="adj2" fmla="val 5433375"/>
                    </a:avLst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 rot="10800000" flipV="1">
                  <a:off x="3849510" y="4749207"/>
                  <a:ext cx="290690" cy="265676"/>
                  <a:chOff x="178593" y="3323432"/>
                  <a:chExt cx="750372" cy="685800"/>
                </a:xfrm>
              </p:grpSpPr>
              <p:cxnSp>
                <p:nvCxnSpPr>
                  <p:cNvPr id="61" name="直接连接符 60"/>
                  <p:cNvCxnSpPr>
                    <a:endCxn id="63" idx="0"/>
                  </p:cNvCxnSpPr>
                  <p:nvPr/>
                </p:nvCxnSpPr>
                <p:spPr>
                  <a:xfrm flipV="1">
                    <a:off x="179126" y="3697864"/>
                    <a:ext cx="920" cy="26145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2" name="直接连接符 61"/>
                  <p:cNvCxnSpPr/>
                  <p:nvPr/>
                </p:nvCxnSpPr>
                <p:spPr>
                  <a:xfrm rot="10800000" flipH="1" flipV="1">
                    <a:off x="524821" y="3323448"/>
                    <a:ext cx="404144" cy="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3" name="弧形 62"/>
                  <p:cNvSpPr/>
                  <p:nvPr/>
                </p:nvSpPr>
                <p:spPr>
                  <a:xfrm rot="10800000">
                    <a:off x="178593" y="3323432"/>
                    <a:ext cx="685800" cy="685800"/>
                  </a:xfrm>
                  <a:prstGeom prst="arc">
                    <a:avLst>
                      <a:gd name="adj1" fmla="val 21283430"/>
                      <a:gd name="adj2" fmla="val 5433375"/>
                    </a:avLst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56" name="直接连接符 55"/>
                <p:cNvCxnSpPr>
                  <a:endCxn id="58" idx="0"/>
                </p:cNvCxnSpPr>
                <p:nvPr/>
              </p:nvCxnSpPr>
              <p:spPr>
                <a:xfrm>
                  <a:off x="4139643" y="4985816"/>
                  <a:ext cx="0" cy="617939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 flipH="1">
                  <a:off x="3924300" y="5747240"/>
                  <a:ext cx="83217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弧形 57"/>
                <p:cNvSpPr/>
                <p:nvPr/>
              </p:nvSpPr>
              <p:spPr>
                <a:xfrm>
                  <a:off x="3877385" y="5484431"/>
                  <a:ext cx="262815" cy="262815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59" name="直接连接符 58"/>
                <p:cNvCxnSpPr/>
                <p:nvPr/>
              </p:nvCxnSpPr>
              <p:spPr>
                <a:xfrm flipH="1">
                  <a:off x="3631406" y="5747240"/>
                  <a:ext cx="137988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 flipH="1" flipV="1">
                  <a:off x="3057525" y="5754385"/>
                  <a:ext cx="73025" cy="104046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32" name="文本框 131"/>
              <p:cNvSpPr txBox="1"/>
              <p:nvPr/>
            </p:nvSpPr>
            <p:spPr>
              <a:xfrm>
                <a:off x="899028" y="4954882"/>
                <a:ext cx="12689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cs typeface="+mn-ea"/>
                    <a:sym typeface="+mn-lt"/>
                  </a:rPr>
                  <a:t>2024</a:t>
                </a:r>
                <a:endParaRPr lang="zh-CN" altLang="en-US" sz="3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6" name="文本框 135"/>
            <p:cNvSpPr txBox="1"/>
            <p:nvPr/>
          </p:nvSpPr>
          <p:spPr>
            <a:xfrm>
              <a:off x="355935" y="2095448"/>
              <a:ext cx="36801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Everything is </a:t>
              </a:r>
            </a:p>
            <a:p>
              <a:r>
                <a:rPr lang="en-US" altLang="zh-CN" sz="2000" dirty="0" err="1"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cs typeface="+mn-ea"/>
                  <a:sym typeface="+mn-lt"/>
                </a:rPr>
                <a:t> be better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137" name="PA_库_文本框 136"/>
          <p:cNvSpPr txBox="1"/>
          <p:nvPr>
            <p:custDataLst>
              <p:tags r:id="rId5"/>
            </p:custDataLst>
          </p:nvPr>
        </p:nvSpPr>
        <p:spPr>
          <a:xfrm>
            <a:off x="3581134" y="1551089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Everything is </a:t>
            </a:r>
          </a:p>
          <a:p>
            <a:r>
              <a:rPr lang="en-US" altLang="zh-CN" sz="2000" dirty="0" err="1">
                <a:cs typeface="+mn-ea"/>
                <a:sym typeface="+mn-lt"/>
              </a:rPr>
              <a:t>gonna</a:t>
            </a:r>
            <a:r>
              <a:rPr lang="en-US" altLang="zh-CN" sz="2000" dirty="0">
                <a:cs typeface="+mn-ea"/>
                <a:sym typeface="+mn-lt"/>
              </a:rPr>
              <a:t> be better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8" name="PA_库_文本框 137"/>
          <p:cNvSpPr txBox="1"/>
          <p:nvPr>
            <p:custDataLst>
              <p:tags r:id="rId6"/>
            </p:custDataLst>
          </p:nvPr>
        </p:nvSpPr>
        <p:spPr>
          <a:xfrm>
            <a:off x="6305619" y="2511747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Everything is </a:t>
            </a:r>
          </a:p>
          <a:p>
            <a:r>
              <a:rPr lang="en-US" altLang="zh-CN" sz="2000" dirty="0" err="1">
                <a:cs typeface="+mn-ea"/>
                <a:sym typeface="+mn-lt"/>
              </a:rPr>
              <a:t>gonna</a:t>
            </a:r>
            <a:r>
              <a:rPr lang="en-US" altLang="zh-CN" sz="2000" dirty="0">
                <a:cs typeface="+mn-ea"/>
                <a:sym typeface="+mn-lt"/>
              </a:rPr>
              <a:t> be better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9" name="PA_库_文本框 138"/>
          <p:cNvSpPr txBox="1"/>
          <p:nvPr>
            <p:custDataLst>
              <p:tags r:id="rId7"/>
            </p:custDataLst>
          </p:nvPr>
        </p:nvSpPr>
        <p:spPr>
          <a:xfrm>
            <a:off x="9351364" y="2537814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Everything is </a:t>
            </a:r>
          </a:p>
          <a:p>
            <a:r>
              <a:rPr lang="en-US" altLang="zh-CN" sz="2000" dirty="0" err="1">
                <a:cs typeface="+mn-ea"/>
                <a:sym typeface="+mn-lt"/>
              </a:rPr>
              <a:t>gonna</a:t>
            </a:r>
            <a:r>
              <a:rPr lang="en-US" altLang="zh-CN" sz="2000" dirty="0">
                <a:cs typeface="+mn-ea"/>
                <a:sym typeface="+mn-lt"/>
              </a:rPr>
              <a:t> be better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79" name="椭圆 478">
            <a:extLst>
              <a:ext uri="{FF2B5EF4-FFF2-40B4-BE49-F238E27FC236}">
                <a16:creationId xmlns:a16="http://schemas.microsoft.com/office/drawing/2014/main" id="{4E354B42-4EB1-40C8-A782-FF904142AC0D}"/>
              </a:ext>
            </a:extLst>
          </p:cNvPr>
          <p:cNvSpPr/>
          <p:nvPr/>
        </p:nvSpPr>
        <p:spPr>
          <a:xfrm>
            <a:off x="1885502" y="136880"/>
            <a:ext cx="342900" cy="342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80" name="椭圆 479">
            <a:extLst>
              <a:ext uri="{FF2B5EF4-FFF2-40B4-BE49-F238E27FC236}">
                <a16:creationId xmlns:a16="http://schemas.microsoft.com/office/drawing/2014/main" id="{F760EBAE-4B02-4F3F-9491-80B25675169A}"/>
              </a:ext>
            </a:extLst>
          </p:cNvPr>
          <p:cNvSpPr/>
          <p:nvPr/>
        </p:nvSpPr>
        <p:spPr>
          <a:xfrm>
            <a:off x="1170080" y="136880"/>
            <a:ext cx="180974" cy="190500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81" name="组合 480">
            <a:extLst>
              <a:ext uri="{FF2B5EF4-FFF2-40B4-BE49-F238E27FC236}">
                <a16:creationId xmlns:a16="http://schemas.microsoft.com/office/drawing/2014/main" id="{E5BFADA9-7FB7-446E-89EF-0639BDBAD82A}"/>
              </a:ext>
            </a:extLst>
          </p:cNvPr>
          <p:cNvGrpSpPr/>
          <p:nvPr/>
        </p:nvGrpSpPr>
        <p:grpSpPr>
          <a:xfrm>
            <a:off x="4047610" y="136880"/>
            <a:ext cx="258233" cy="258233"/>
            <a:chOff x="3765599" y="622300"/>
            <a:chExt cx="1134533" cy="1134533"/>
          </a:xfrm>
          <a:solidFill>
            <a:schemeClr val="bg1"/>
          </a:solidFill>
        </p:grpSpPr>
        <p:sp>
          <p:nvSpPr>
            <p:cNvPr id="482" name="圆角矩形 219">
              <a:extLst>
                <a:ext uri="{FF2B5EF4-FFF2-40B4-BE49-F238E27FC236}">
                  <a16:creationId xmlns:a16="http://schemas.microsoft.com/office/drawing/2014/main" id="{BFBA04A4-0D33-46E9-BE36-DC40F4F9D15F}"/>
                </a:ext>
              </a:extLst>
            </p:cNvPr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3" name="圆角矩形 220">
              <a:extLst>
                <a:ext uri="{FF2B5EF4-FFF2-40B4-BE49-F238E27FC236}">
                  <a16:creationId xmlns:a16="http://schemas.microsoft.com/office/drawing/2014/main" id="{198CD2AD-2BAA-4E98-8428-955A3670CDE6}"/>
                </a:ext>
              </a:extLst>
            </p:cNvPr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4" name="椭圆 483">
            <a:extLst>
              <a:ext uri="{FF2B5EF4-FFF2-40B4-BE49-F238E27FC236}">
                <a16:creationId xmlns:a16="http://schemas.microsoft.com/office/drawing/2014/main" id="{29FF2E02-1EBA-45FE-8355-B551D72ED2ED}"/>
              </a:ext>
            </a:extLst>
          </p:cNvPr>
          <p:cNvSpPr/>
          <p:nvPr/>
        </p:nvSpPr>
        <p:spPr>
          <a:xfrm>
            <a:off x="2762850" y="136880"/>
            <a:ext cx="134726" cy="141817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85" name="椭圆 484">
            <a:extLst>
              <a:ext uri="{FF2B5EF4-FFF2-40B4-BE49-F238E27FC236}">
                <a16:creationId xmlns:a16="http://schemas.microsoft.com/office/drawing/2014/main" id="{8D041702-F328-44E3-B918-0E7544D3C091}"/>
              </a:ext>
            </a:extLst>
          </p:cNvPr>
          <p:cNvSpPr/>
          <p:nvPr/>
        </p:nvSpPr>
        <p:spPr>
          <a:xfrm>
            <a:off x="3432024" y="136880"/>
            <a:ext cx="81138" cy="85409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86" name="组合 485">
            <a:extLst>
              <a:ext uri="{FF2B5EF4-FFF2-40B4-BE49-F238E27FC236}">
                <a16:creationId xmlns:a16="http://schemas.microsoft.com/office/drawing/2014/main" id="{79AA2DA9-DE94-4AB8-A718-97AE8032B07E}"/>
              </a:ext>
            </a:extLst>
          </p:cNvPr>
          <p:cNvGrpSpPr/>
          <p:nvPr/>
        </p:nvGrpSpPr>
        <p:grpSpPr>
          <a:xfrm>
            <a:off x="9339587" y="136880"/>
            <a:ext cx="313894" cy="313894"/>
            <a:chOff x="6573135" y="2487386"/>
            <a:chExt cx="406898" cy="406898"/>
          </a:xfrm>
          <a:solidFill>
            <a:schemeClr val="bg1"/>
          </a:solidFill>
        </p:grpSpPr>
        <p:cxnSp>
          <p:nvCxnSpPr>
            <p:cNvPr id="487" name="直接连接符 486">
              <a:extLst>
                <a:ext uri="{FF2B5EF4-FFF2-40B4-BE49-F238E27FC236}">
                  <a16:creationId xmlns:a16="http://schemas.microsoft.com/office/drawing/2014/main" id="{2190EE2A-9F1E-4A6A-AEFF-3C6B30620064}"/>
                </a:ext>
              </a:extLst>
            </p:cNvPr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接连接符 487">
              <a:extLst>
                <a:ext uri="{FF2B5EF4-FFF2-40B4-BE49-F238E27FC236}">
                  <a16:creationId xmlns:a16="http://schemas.microsoft.com/office/drawing/2014/main" id="{C6AB7AA0-3880-49DF-A091-22E66D76C962}"/>
                </a:ext>
              </a:extLst>
            </p:cNvPr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直接连接符 488">
              <a:extLst>
                <a:ext uri="{FF2B5EF4-FFF2-40B4-BE49-F238E27FC236}">
                  <a16:creationId xmlns:a16="http://schemas.microsoft.com/office/drawing/2014/main" id="{380DE617-1717-48C1-A952-DEDC1DE8D8D1}"/>
                </a:ext>
              </a:extLst>
            </p:cNvPr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直接连接符 489">
              <a:extLst>
                <a:ext uri="{FF2B5EF4-FFF2-40B4-BE49-F238E27FC236}">
                  <a16:creationId xmlns:a16="http://schemas.microsoft.com/office/drawing/2014/main" id="{C40E366D-1E8B-4F96-9111-B734ABC85532}"/>
                </a:ext>
              </a:extLst>
            </p:cNvPr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直接连接符 490">
              <a:extLst>
                <a:ext uri="{FF2B5EF4-FFF2-40B4-BE49-F238E27FC236}">
                  <a16:creationId xmlns:a16="http://schemas.microsoft.com/office/drawing/2014/main" id="{D15B97EB-CA67-4A35-AAE1-C41EA5D0220B}"/>
                </a:ext>
              </a:extLst>
            </p:cNvPr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直接连接符 491">
              <a:extLst>
                <a:ext uri="{FF2B5EF4-FFF2-40B4-BE49-F238E27FC236}">
                  <a16:creationId xmlns:a16="http://schemas.microsoft.com/office/drawing/2014/main" id="{4353C53A-9BD7-463D-ABFE-3826B492A11E}"/>
                </a:ext>
              </a:extLst>
            </p:cNvPr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接连接符 492">
              <a:extLst>
                <a:ext uri="{FF2B5EF4-FFF2-40B4-BE49-F238E27FC236}">
                  <a16:creationId xmlns:a16="http://schemas.microsoft.com/office/drawing/2014/main" id="{6E04C31B-1209-485D-A154-A326A3C5966C}"/>
                </a:ext>
              </a:extLst>
            </p:cNvPr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接连接符 493">
              <a:extLst>
                <a:ext uri="{FF2B5EF4-FFF2-40B4-BE49-F238E27FC236}">
                  <a16:creationId xmlns:a16="http://schemas.microsoft.com/office/drawing/2014/main" id="{2F103B1F-B2FA-4835-B150-7F18C56A99D4}"/>
                </a:ext>
              </a:extLst>
            </p:cNvPr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5" name="直接连接符 494">
            <a:extLst>
              <a:ext uri="{FF2B5EF4-FFF2-40B4-BE49-F238E27FC236}">
                <a16:creationId xmlns:a16="http://schemas.microsoft.com/office/drawing/2014/main" id="{2D65ED8A-6A6C-445F-BB95-C047D518BB37}"/>
              </a:ext>
            </a:extLst>
          </p:cNvPr>
          <p:cNvCxnSpPr/>
          <p:nvPr/>
        </p:nvCxnSpPr>
        <p:spPr>
          <a:xfrm>
            <a:off x="5632972" y="136880"/>
            <a:ext cx="0" cy="3175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6" name="组合 495">
            <a:extLst>
              <a:ext uri="{FF2B5EF4-FFF2-40B4-BE49-F238E27FC236}">
                <a16:creationId xmlns:a16="http://schemas.microsoft.com/office/drawing/2014/main" id="{EAB053C3-A278-40F5-A19C-9ED13A4F4BE7}"/>
              </a:ext>
            </a:extLst>
          </p:cNvPr>
          <p:cNvGrpSpPr/>
          <p:nvPr/>
        </p:nvGrpSpPr>
        <p:grpSpPr>
          <a:xfrm>
            <a:off x="7407766" y="136880"/>
            <a:ext cx="135164" cy="135164"/>
            <a:chOff x="6388327" y="3617686"/>
            <a:chExt cx="135164" cy="135164"/>
          </a:xfrm>
          <a:solidFill>
            <a:schemeClr val="bg1"/>
          </a:solidFill>
        </p:grpSpPr>
        <p:cxnSp>
          <p:nvCxnSpPr>
            <p:cNvPr id="497" name="直接连接符 496">
              <a:extLst>
                <a:ext uri="{FF2B5EF4-FFF2-40B4-BE49-F238E27FC236}">
                  <a16:creationId xmlns:a16="http://schemas.microsoft.com/office/drawing/2014/main" id="{A8F68860-6C32-4FE9-941C-256005BE88EE}"/>
                </a:ext>
              </a:extLst>
            </p:cNvPr>
            <p:cNvCxnSpPr/>
            <p:nvPr/>
          </p:nvCxnSpPr>
          <p:spPr>
            <a:xfrm rot="16200000">
              <a:off x="6399059" y="3674536"/>
              <a:ext cx="0" cy="21464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直接连接符 497">
              <a:extLst>
                <a:ext uri="{FF2B5EF4-FFF2-40B4-BE49-F238E27FC236}">
                  <a16:creationId xmlns:a16="http://schemas.microsoft.com/office/drawing/2014/main" id="{248599AC-1862-4875-A228-330A7EFFC16E}"/>
                </a:ext>
              </a:extLst>
            </p:cNvPr>
            <p:cNvCxnSpPr/>
            <p:nvPr/>
          </p:nvCxnSpPr>
          <p:spPr>
            <a:xfrm>
              <a:off x="6455909" y="3617686"/>
              <a:ext cx="0" cy="21464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直接连接符 498">
              <a:extLst>
                <a:ext uri="{FF2B5EF4-FFF2-40B4-BE49-F238E27FC236}">
                  <a16:creationId xmlns:a16="http://schemas.microsoft.com/office/drawing/2014/main" id="{A11C7346-FE41-41A4-86E6-2009FDB4325E}"/>
                </a:ext>
              </a:extLst>
            </p:cNvPr>
            <p:cNvCxnSpPr/>
            <p:nvPr/>
          </p:nvCxnSpPr>
          <p:spPr>
            <a:xfrm rot="5400000">
              <a:off x="6512759" y="3674536"/>
              <a:ext cx="0" cy="21464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直接连接符 499">
              <a:extLst>
                <a:ext uri="{FF2B5EF4-FFF2-40B4-BE49-F238E27FC236}">
                  <a16:creationId xmlns:a16="http://schemas.microsoft.com/office/drawing/2014/main" id="{B60F03A8-0EFF-468A-A075-5C530F4176BF}"/>
                </a:ext>
              </a:extLst>
            </p:cNvPr>
            <p:cNvCxnSpPr/>
            <p:nvPr/>
          </p:nvCxnSpPr>
          <p:spPr>
            <a:xfrm rot="10800000">
              <a:off x="6455909" y="3731386"/>
              <a:ext cx="0" cy="21464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" name="组合 500">
            <a:extLst>
              <a:ext uri="{FF2B5EF4-FFF2-40B4-BE49-F238E27FC236}">
                <a16:creationId xmlns:a16="http://schemas.microsoft.com/office/drawing/2014/main" id="{EC5630C4-7EC3-4CAE-A265-16FC3F9260D3}"/>
              </a:ext>
            </a:extLst>
          </p:cNvPr>
          <p:cNvGrpSpPr/>
          <p:nvPr/>
        </p:nvGrpSpPr>
        <p:grpSpPr>
          <a:xfrm>
            <a:off x="-726070" y="252994"/>
            <a:ext cx="313894" cy="313894"/>
            <a:chOff x="6573135" y="2487386"/>
            <a:chExt cx="406898" cy="406898"/>
          </a:xfrm>
        </p:grpSpPr>
        <p:cxnSp>
          <p:nvCxnSpPr>
            <p:cNvPr id="502" name="直接连接符 501">
              <a:extLst>
                <a:ext uri="{FF2B5EF4-FFF2-40B4-BE49-F238E27FC236}">
                  <a16:creationId xmlns:a16="http://schemas.microsoft.com/office/drawing/2014/main" id="{B941C3DD-A0E8-4FF2-8648-115C023F2D5C}"/>
                </a:ext>
              </a:extLst>
            </p:cNvPr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直接连接符 502">
              <a:extLst>
                <a:ext uri="{FF2B5EF4-FFF2-40B4-BE49-F238E27FC236}">
                  <a16:creationId xmlns:a16="http://schemas.microsoft.com/office/drawing/2014/main" id="{6CBF03E0-3DFD-4599-A36C-F525504AA2EA}"/>
                </a:ext>
              </a:extLst>
            </p:cNvPr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直接连接符 503">
              <a:extLst>
                <a:ext uri="{FF2B5EF4-FFF2-40B4-BE49-F238E27FC236}">
                  <a16:creationId xmlns:a16="http://schemas.microsoft.com/office/drawing/2014/main" id="{AF7DD816-4692-4FDC-95AE-A0EDBA9065CA}"/>
                </a:ext>
              </a:extLst>
            </p:cNvPr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直接连接符 504">
              <a:extLst>
                <a:ext uri="{FF2B5EF4-FFF2-40B4-BE49-F238E27FC236}">
                  <a16:creationId xmlns:a16="http://schemas.microsoft.com/office/drawing/2014/main" id="{0B8F922E-7917-40F5-8C69-648E6F5C87E0}"/>
                </a:ext>
              </a:extLst>
            </p:cNvPr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直接连接符 505">
              <a:extLst>
                <a:ext uri="{FF2B5EF4-FFF2-40B4-BE49-F238E27FC236}">
                  <a16:creationId xmlns:a16="http://schemas.microsoft.com/office/drawing/2014/main" id="{06B3E268-81F4-4977-A680-A4873CB5620F}"/>
                </a:ext>
              </a:extLst>
            </p:cNvPr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直接连接符 506">
              <a:extLst>
                <a:ext uri="{FF2B5EF4-FFF2-40B4-BE49-F238E27FC236}">
                  <a16:creationId xmlns:a16="http://schemas.microsoft.com/office/drawing/2014/main" id="{D1F6CDE9-D077-491F-A143-50E591AAA4D2}"/>
                </a:ext>
              </a:extLst>
            </p:cNvPr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直接连接符 507">
              <a:extLst>
                <a:ext uri="{FF2B5EF4-FFF2-40B4-BE49-F238E27FC236}">
                  <a16:creationId xmlns:a16="http://schemas.microsoft.com/office/drawing/2014/main" id="{BD478898-E0B3-4282-BDEB-64ED3D83E98F}"/>
                </a:ext>
              </a:extLst>
            </p:cNvPr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直接连接符 508">
              <a:extLst>
                <a:ext uri="{FF2B5EF4-FFF2-40B4-BE49-F238E27FC236}">
                  <a16:creationId xmlns:a16="http://schemas.microsoft.com/office/drawing/2014/main" id="{1B4AE21A-C587-4045-9546-A3FDC316CCB2}"/>
                </a:ext>
              </a:extLst>
            </p:cNvPr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组合 509">
            <a:extLst>
              <a:ext uri="{FF2B5EF4-FFF2-40B4-BE49-F238E27FC236}">
                <a16:creationId xmlns:a16="http://schemas.microsoft.com/office/drawing/2014/main" id="{A6AF23B6-BB27-49B0-93C5-589694A9819C}"/>
              </a:ext>
            </a:extLst>
          </p:cNvPr>
          <p:cNvGrpSpPr/>
          <p:nvPr/>
        </p:nvGrpSpPr>
        <p:grpSpPr>
          <a:xfrm>
            <a:off x="-82905" y="5071737"/>
            <a:ext cx="313894" cy="313894"/>
            <a:chOff x="6573135" y="2487386"/>
            <a:chExt cx="406898" cy="406898"/>
          </a:xfrm>
        </p:grpSpPr>
        <p:cxnSp>
          <p:nvCxnSpPr>
            <p:cNvPr id="511" name="直接连接符 510">
              <a:extLst>
                <a:ext uri="{FF2B5EF4-FFF2-40B4-BE49-F238E27FC236}">
                  <a16:creationId xmlns:a16="http://schemas.microsoft.com/office/drawing/2014/main" id="{B7D355A1-87F0-4632-A28B-0AC93B5E5BF9}"/>
                </a:ext>
              </a:extLst>
            </p:cNvPr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直接连接符 511">
              <a:extLst>
                <a:ext uri="{FF2B5EF4-FFF2-40B4-BE49-F238E27FC236}">
                  <a16:creationId xmlns:a16="http://schemas.microsoft.com/office/drawing/2014/main" id="{63B55DA1-2B01-4A14-A771-966B3685B637}"/>
                </a:ext>
              </a:extLst>
            </p:cNvPr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直接连接符 512">
              <a:extLst>
                <a:ext uri="{FF2B5EF4-FFF2-40B4-BE49-F238E27FC236}">
                  <a16:creationId xmlns:a16="http://schemas.microsoft.com/office/drawing/2014/main" id="{5F7D9DA7-C11C-492D-82F8-010427D4C063}"/>
                </a:ext>
              </a:extLst>
            </p:cNvPr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直接连接符 513">
              <a:extLst>
                <a:ext uri="{FF2B5EF4-FFF2-40B4-BE49-F238E27FC236}">
                  <a16:creationId xmlns:a16="http://schemas.microsoft.com/office/drawing/2014/main" id="{E7A9C305-AFAE-4BE6-AB82-441F998478D1}"/>
                </a:ext>
              </a:extLst>
            </p:cNvPr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直接连接符 514">
              <a:extLst>
                <a:ext uri="{FF2B5EF4-FFF2-40B4-BE49-F238E27FC236}">
                  <a16:creationId xmlns:a16="http://schemas.microsoft.com/office/drawing/2014/main" id="{860D1870-F546-4CE7-9B42-88165F41DC91}"/>
                </a:ext>
              </a:extLst>
            </p:cNvPr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直接连接符 515">
              <a:extLst>
                <a:ext uri="{FF2B5EF4-FFF2-40B4-BE49-F238E27FC236}">
                  <a16:creationId xmlns:a16="http://schemas.microsoft.com/office/drawing/2014/main" id="{3C1BF701-F43B-4C46-AB34-D3638AF9C2C7}"/>
                </a:ext>
              </a:extLst>
            </p:cNvPr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直接连接符 516">
              <a:extLst>
                <a:ext uri="{FF2B5EF4-FFF2-40B4-BE49-F238E27FC236}">
                  <a16:creationId xmlns:a16="http://schemas.microsoft.com/office/drawing/2014/main" id="{DB77A2A1-60CF-4D91-8721-B2359F1F9584}"/>
                </a:ext>
              </a:extLst>
            </p:cNvPr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接连接符 517">
              <a:extLst>
                <a:ext uri="{FF2B5EF4-FFF2-40B4-BE49-F238E27FC236}">
                  <a16:creationId xmlns:a16="http://schemas.microsoft.com/office/drawing/2014/main" id="{6237653E-BF39-4A72-97A2-3A1847DB88B1}"/>
                </a:ext>
              </a:extLst>
            </p:cNvPr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9" name="椭圆 518">
            <a:extLst>
              <a:ext uri="{FF2B5EF4-FFF2-40B4-BE49-F238E27FC236}">
                <a16:creationId xmlns:a16="http://schemas.microsoft.com/office/drawing/2014/main" id="{4EC8F5CC-B622-4437-8EFD-047F9B1DCD2D}"/>
              </a:ext>
            </a:extLst>
          </p:cNvPr>
          <p:cNvSpPr/>
          <p:nvPr/>
        </p:nvSpPr>
        <p:spPr>
          <a:xfrm>
            <a:off x="9863141" y="1162917"/>
            <a:ext cx="283826" cy="283826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20" name="组合 519">
            <a:extLst>
              <a:ext uri="{FF2B5EF4-FFF2-40B4-BE49-F238E27FC236}">
                <a16:creationId xmlns:a16="http://schemas.microsoft.com/office/drawing/2014/main" id="{384AA522-86F8-4E40-B9B6-02BBA3C67655}"/>
              </a:ext>
            </a:extLst>
          </p:cNvPr>
          <p:cNvGrpSpPr/>
          <p:nvPr/>
        </p:nvGrpSpPr>
        <p:grpSpPr>
          <a:xfrm>
            <a:off x="1313320" y="252993"/>
            <a:ext cx="258233" cy="258233"/>
            <a:chOff x="3765599" y="622300"/>
            <a:chExt cx="1134533" cy="1134533"/>
          </a:xfrm>
          <a:solidFill>
            <a:schemeClr val="bg1"/>
          </a:solidFill>
        </p:grpSpPr>
        <p:sp>
          <p:nvSpPr>
            <p:cNvPr id="521" name="圆角矩形 294">
              <a:extLst>
                <a:ext uri="{FF2B5EF4-FFF2-40B4-BE49-F238E27FC236}">
                  <a16:creationId xmlns:a16="http://schemas.microsoft.com/office/drawing/2014/main" id="{0EC3F6F5-98F0-469D-8DA5-8981F3B2689D}"/>
                </a:ext>
              </a:extLst>
            </p:cNvPr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2" name="圆角矩形 295">
              <a:extLst>
                <a:ext uri="{FF2B5EF4-FFF2-40B4-BE49-F238E27FC236}">
                  <a16:creationId xmlns:a16="http://schemas.microsoft.com/office/drawing/2014/main" id="{2C380FB9-1A4B-4FA3-AD18-56034A4AE0FA}"/>
                </a:ext>
              </a:extLst>
            </p:cNvPr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3" name="组合 522">
            <a:extLst>
              <a:ext uri="{FF2B5EF4-FFF2-40B4-BE49-F238E27FC236}">
                <a16:creationId xmlns:a16="http://schemas.microsoft.com/office/drawing/2014/main" id="{2A8664F0-5F71-4242-ABC7-70A5EB4256CD}"/>
              </a:ext>
            </a:extLst>
          </p:cNvPr>
          <p:cNvGrpSpPr/>
          <p:nvPr/>
        </p:nvGrpSpPr>
        <p:grpSpPr>
          <a:xfrm>
            <a:off x="9049435" y="4984650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524" name="圆角矩形 297">
              <a:extLst>
                <a:ext uri="{FF2B5EF4-FFF2-40B4-BE49-F238E27FC236}">
                  <a16:creationId xmlns:a16="http://schemas.microsoft.com/office/drawing/2014/main" id="{22FCE5D7-5634-4451-9EC2-A900884ECD81}"/>
                </a:ext>
              </a:extLst>
            </p:cNvPr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5" name="圆角矩形 298">
              <a:extLst>
                <a:ext uri="{FF2B5EF4-FFF2-40B4-BE49-F238E27FC236}">
                  <a16:creationId xmlns:a16="http://schemas.microsoft.com/office/drawing/2014/main" id="{847FEE93-1CD8-468A-93F9-E08051A124BE}"/>
                </a:ext>
              </a:extLst>
            </p:cNvPr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6" name="组合 525">
            <a:extLst>
              <a:ext uri="{FF2B5EF4-FFF2-40B4-BE49-F238E27FC236}">
                <a16:creationId xmlns:a16="http://schemas.microsoft.com/office/drawing/2014/main" id="{278E4AA1-AA1C-4FEC-9BE2-CEB1C2BB8A2C}"/>
              </a:ext>
            </a:extLst>
          </p:cNvPr>
          <p:cNvGrpSpPr/>
          <p:nvPr/>
        </p:nvGrpSpPr>
        <p:grpSpPr>
          <a:xfrm>
            <a:off x="-1113286" y="3576764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527" name="圆角矩形 300">
              <a:extLst>
                <a:ext uri="{FF2B5EF4-FFF2-40B4-BE49-F238E27FC236}">
                  <a16:creationId xmlns:a16="http://schemas.microsoft.com/office/drawing/2014/main" id="{CBB68D83-949A-4E6B-BBE8-73E6B70B32D5}"/>
                </a:ext>
              </a:extLst>
            </p:cNvPr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8" name="圆角矩形 301">
              <a:extLst>
                <a:ext uri="{FF2B5EF4-FFF2-40B4-BE49-F238E27FC236}">
                  <a16:creationId xmlns:a16="http://schemas.microsoft.com/office/drawing/2014/main" id="{F92148F9-D4BA-400C-9E3F-2191411E95DC}"/>
                </a:ext>
              </a:extLst>
            </p:cNvPr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9" name="椭圆 528">
            <a:extLst>
              <a:ext uri="{FF2B5EF4-FFF2-40B4-BE49-F238E27FC236}">
                <a16:creationId xmlns:a16="http://schemas.microsoft.com/office/drawing/2014/main" id="{0B61CF9A-8D7A-4C51-B121-0B7C74DBA067}"/>
              </a:ext>
            </a:extLst>
          </p:cNvPr>
          <p:cNvSpPr/>
          <p:nvPr/>
        </p:nvSpPr>
        <p:spPr>
          <a:xfrm flipV="1">
            <a:off x="-2018726" y="408023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0" name="椭圆 529">
            <a:extLst>
              <a:ext uri="{FF2B5EF4-FFF2-40B4-BE49-F238E27FC236}">
                <a16:creationId xmlns:a16="http://schemas.microsoft.com/office/drawing/2014/main" id="{00D77EBC-78DD-429F-B8FA-AA7C17170246}"/>
              </a:ext>
            </a:extLst>
          </p:cNvPr>
          <p:cNvSpPr/>
          <p:nvPr/>
        </p:nvSpPr>
        <p:spPr>
          <a:xfrm flipV="1">
            <a:off x="-513776" y="569948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1" name="椭圆 530">
            <a:extLst>
              <a:ext uri="{FF2B5EF4-FFF2-40B4-BE49-F238E27FC236}">
                <a16:creationId xmlns:a16="http://schemas.microsoft.com/office/drawing/2014/main" id="{DFCB3101-50E9-4FD1-B700-4FD29FC3EE22}"/>
              </a:ext>
            </a:extLst>
          </p:cNvPr>
          <p:cNvSpPr/>
          <p:nvPr/>
        </p:nvSpPr>
        <p:spPr>
          <a:xfrm flipV="1">
            <a:off x="6610924" y="308330"/>
            <a:ext cx="76200" cy="80211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2" name="椭圆 531">
            <a:extLst>
              <a:ext uri="{FF2B5EF4-FFF2-40B4-BE49-F238E27FC236}">
                <a16:creationId xmlns:a16="http://schemas.microsoft.com/office/drawing/2014/main" id="{1164ED78-D204-43F6-BF6B-641912134465}"/>
              </a:ext>
            </a:extLst>
          </p:cNvPr>
          <p:cNvSpPr/>
          <p:nvPr/>
        </p:nvSpPr>
        <p:spPr>
          <a:xfrm flipV="1">
            <a:off x="9677974" y="441680"/>
            <a:ext cx="76200" cy="80211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3" name="椭圆 532">
            <a:extLst>
              <a:ext uri="{FF2B5EF4-FFF2-40B4-BE49-F238E27FC236}">
                <a16:creationId xmlns:a16="http://schemas.microsoft.com/office/drawing/2014/main" id="{A969D022-B6A8-4E63-9F8C-EC55E7D899D6}"/>
              </a:ext>
            </a:extLst>
          </p:cNvPr>
          <p:cNvSpPr/>
          <p:nvPr/>
        </p:nvSpPr>
        <p:spPr>
          <a:xfrm flipV="1">
            <a:off x="9316024" y="371828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4" name="椭圆 533">
            <a:extLst>
              <a:ext uri="{FF2B5EF4-FFF2-40B4-BE49-F238E27FC236}">
                <a16:creationId xmlns:a16="http://schemas.microsoft.com/office/drawing/2014/main" id="{759C0B72-DF6F-488F-A17A-94111C7B4A5C}"/>
              </a:ext>
            </a:extLst>
          </p:cNvPr>
          <p:cNvSpPr/>
          <p:nvPr/>
        </p:nvSpPr>
        <p:spPr>
          <a:xfrm flipV="1">
            <a:off x="9882358" y="236573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5" name="椭圆 534">
            <a:extLst>
              <a:ext uri="{FF2B5EF4-FFF2-40B4-BE49-F238E27FC236}">
                <a16:creationId xmlns:a16="http://schemas.microsoft.com/office/drawing/2014/main" id="{FAE811B1-50C7-482F-B2FB-A66D8EC4D2D0}"/>
              </a:ext>
            </a:extLst>
          </p:cNvPr>
          <p:cNvSpPr/>
          <p:nvPr/>
        </p:nvSpPr>
        <p:spPr>
          <a:xfrm>
            <a:off x="9528024" y="302613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6" name="椭圆 535">
            <a:extLst>
              <a:ext uri="{FF2B5EF4-FFF2-40B4-BE49-F238E27FC236}">
                <a16:creationId xmlns:a16="http://schemas.microsoft.com/office/drawing/2014/main" id="{7A52DA52-F7B3-45FD-B811-ABFD503912C8}"/>
              </a:ext>
            </a:extLst>
          </p:cNvPr>
          <p:cNvSpPr/>
          <p:nvPr/>
        </p:nvSpPr>
        <p:spPr>
          <a:xfrm>
            <a:off x="-758976" y="106398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7" name="椭圆 536">
            <a:extLst>
              <a:ext uri="{FF2B5EF4-FFF2-40B4-BE49-F238E27FC236}">
                <a16:creationId xmlns:a16="http://schemas.microsoft.com/office/drawing/2014/main" id="{34FCA544-205F-455B-83EE-6AFE23446012}"/>
              </a:ext>
            </a:extLst>
          </p:cNvPr>
          <p:cNvSpPr/>
          <p:nvPr/>
        </p:nvSpPr>
        <p:spPr>
          <a:xfrm>
            <a:off x="993624" y="504543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38" name="组合 537">
            <a:extLst>
              <a:ext uri="{FF2B5EF4-FFF2-40B4-BE49-F238E27FC236}">
                <a16:creationId xmlns:a16="http://schemas.microsoft.com/office/drawing/2014/main" id="{20A10FAC-225F-4160-9610-9CE2F800BB21}"/>
              </a:ext>
            </a:extLst>
          </p:cNvPr>
          <p:cNvGrpSpPr/>
          <p:nvPr/>
        </p:nvGrpSpPr>
        <p:grpSpPr>
          <a:xfrm>
            <a:off x="5323334" y="183873"/>
            <a:ext cx="537812" cy="537207"/>
            <a:chOff x="1446064" y="2109382"/>
            <a:chExt cx="527197" cy="526604"/>
          </a:xfrm>
          <a:solidFill>
            <a:schemeClr val="bg1"/>
          </a:solidFill>
        </p:grpSpPr>
        <p:cxnSp>
          <p:nvCxnSpPr>
            <p:cNvPr id="539" name="直接连接符 538">
              <a:extLst>
                <a:ext uri="{FF2B5EF4-FFF2-40B4-BE49-F238E27FC236}">
                  <a16:creationId xmlns:a16="http://schemas.microsoft.com/office/drawing/2014/main" id="{848B5936-F089-4278-9214-17E77D06C52E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grp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</p:cxnSp>
        <p:cxnSp>
          <p:nvCxnSpPr>
            <p:cNvPr id="540" name="直接连接符 539">
              <a:extLst>
                <a:ext uri="{FF2B5EF4-FFF2-40B4-BE49-F238E27FC236}">
                  <a16:creationId xmlns:a16="http://schemas.microsoft.com/office/drawing/2014/main" id="{0F0615AD-5527-42DA-8D07-F539FDC4535F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grp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</p:cxnSp>
        <p:grpSp>
          <p:nvGrpSpPr>
            <p:cNvPr id="541" name="组合 540">
              <a:extLst>
                <a:ext uri="{FF2B5EF4-FFF2-40B4-BE49-F238E27FC236}">
                  <a16:creationId xmlns:a16="http://schemas.microsoft.com/office/drawing/2014/main" id="{C183C981-A9ED-4A2F-84AC-147EC9250F57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548" name="直接连接符 547">
                <a:extLst>
                  <a:ext uri="{FF2B5EF4-FFF2-40B4-BE49-F238E27FC236}">
                    <a16:creationId xmlns:a16="http://schemas.microsoft.com/office/drawing/2014/main" id="{2B936E7D-16AB-4240-984F-23A41AF4341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549" name="直接连接符 548">
                <a:extLst>
                  <a:ext uri="{FF2B5EF4-FFF2-40B4-BE49-F238E27FC236}">
                    <a16:creationId xmlns:a16="http://schemas.microsoft.com/office/drawing/2014/main" id="{2F111C77-D786-4437-A254-C9080C2A11D3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542" name="组合 541">
              <a:extLst>
                <a:ext uri="{FF2B5EF4-FFF2-40B4-BE49-F238E27FC236}">
                  <a16:creationId xmlns:a16="http://schemas.microsoft.com/office/drawing/2014/main" id="{A50DD5F1-A02B-4C36-AC3E-D65FF1CAAE6B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546" name="直接连接符 545">
                <a:extLst>
                  <a:ext uri="{FF2B5EF4-FFF2-40B4-BE49-F238E27FC236}">
                    <a16:creationId xmlns:a16="http://schemas.microsoft.com/office/drawing/2014/main" id="{C9D72D02-399C-4990-9D3B-78CEAE0930B9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547" name="直接连接符 546">
                <a:extLst>
                  <a:ext uri="{FF2B5EF4-FFF2-40B4-BE49-F238E27FC236}">
                    <a16:creationId xmlns:a16="http://schemas.microsoft.com/office/drawing/2014/main" id="{834E1210-7402-4B7C-B95B-7D0950C2CB04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543" name="组合 542">
              <a:extLst>
                <a:ext uri="{FF2B5EF4-FFF2-40B4-BE49-F238E27FC236}">
                  <a16:creationId xmlns:a16="http://schemas.microsoft.com/office/drawing/2014/main" id="{BD370676-3A0F-43B6-853B-6ED6921E55B6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544" name="直接连接符 543">
                <a:extLst>
                  <a:ext uri="{FF2B5EF4-FFF2-40B4-BE49-F238E27FC236}">
                    <a16:creationId xmlns:a16="http://schemas.microsoft.com/office/drawing/2014/main" id="{906FBC18-DFE2-4CC3-A80F-E331402837CB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545" name="直接连接符 544">
                <a:extLst>
                  <a:ext uri="{FF2B5EF4-FFF2-40B4-BE49-F238E27FC236}">
                    <a16:creationId xmlns:a16="http://schemas.microsoft.com/office/drawing/2014/main" id="{F56B4876-9DF8-45F1-902D-CA8F3840C726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utoUpdateAnimBg="0"/>
      <p:bldP spid="138" grpId="0" autoUpdateAnimBg="0"/>
      <p:bldP spid="13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>
            <a:extLst>
              <a:ext uri="{FF2B5EF4-FFF2-40B4-BE49-F238E27FC236}">
                <a16:creationId xmlns:a16="http://schemas.microsoft.com/office/drawing/2014/main" id="{9C878C39-D168-485C-BEEE-5146DD2A62C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7626" y="1524000"/>
            <a:ext cx="10716748" cy="3988316"/>
            <a:chOff x="737626" y="1524000"/>
            <a:chExt cx="10716748" cy="3988316"/>
          </a:xfrm>
        </p:grpSpPr>
        <p:sp>
          <p:nvSpPr>
            <p:cNvPr id="164" name="矩形 163"/>
            <p:cNvSpPr/>
            <p:nvPr/>
          </p:nvSpPr>
          <p:spPr>
            <a:xfrm>
              <a:off x="2145323" y="1538514"/>
              <a:ext cx="7831015" cy="394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737626" y="1524000"/>
              <a:ext cx="10716748" cy="3988316"/>
              <a:chOff x="737626" y="1524000"/>
              <a:chExt cx="10716748" cy="3988316"/>
            </a:xfrm>
          </p:grpSpPr>
          <p:grpSp>
            <p:nvGrpSpPr>
              <p:cNvPr id="174" name="baisebuqi"/>
              <p:cNvGrpSpPr/>
              <p:nvPr/>
            </p:nvGrpSpPr>
            <p:grpSpPr>
              <a:xfrm>
                <a:off x="868875" y="1574994"/>
                <a:ext cx="10446092" cy="3909208"/>
                <a:chOff x="868875" y="1574994"/>
                <a:chExt cx="10446092" cy="3909208"/>
              </a:xfrm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1152525" y="1574994"/>
                  <a:ext cx="9620983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868875" y="2161148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1534892" y="2780273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1183199" y="3378150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1581784" y="3999473"/>
                  <a:ext cx="8943342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937015" y="4620796"/>
                  <a:ext cx="10226286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1124584" y="5230396"/>
                  <a:ext cx="9800591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>
                  <a:off x="1430216" y="1821178"/>
                  <a:ext cx="8844964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1969477" y="2407332"/>
                  <a:ext cx="8042031" cy="4648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1934308" y="3016932"/>
                  <a:ext cx="8276492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1606062" y="4810562"/>
                  <a:ext cx="8932984" cy="4999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" name="heisemiaobian"/>
              <p:cNvGrpSpPr/>
              <p:nvPr/>
            </p:nvGrpSpPr>
            <p:grpSpPr>
              <a:xfrm>
                <a:off x="737626" y="1524000"/>
                <a:ext cx="10716748" cy="3988316"/>
                <a:chOff x="539263" y="1524000"/>
                <a:chExt cx="10716748" cy="3988316"/>
              </a:xfrm>
              <a:solidFill>
                <a:srgbClr val="FFFFFF"/>
              </a:solidFill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39263" y="1527137"/>
                  <a:ext cx="9413629" cy="3979572"/>
                  <a:chOff x="3063875" y="4763"/>
                  <a:chExt cx="16275105" cy="6880225"/>
                </a:xfrm>
                <a:grpFill/>
              </p:grpSpPr>
              <p:sp>
                <p:nvSpPr>
                  <p:cNvPr id="105" name="Freeform 5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Freeform 6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 7"/>
                  <p:cNvSpPr/>
                  <p:nvPr/>
                </p:nvSpPr>
                <p:spPr bwMode="auto">
                  <a:xfrm>
                    <a:off x="4481513" y="2651125"/>
                    <a:ext cx="520700" cy="0"/>
                  </a:xfrm>
                  <a:custGeom>
                    <a:avLst/>
                    <a:gdLst>
                      <a:gd name="T0" fmla="*/ 328 w 328"/>
                      <a:gd name="T1" fmla="*/ 0 w 328"/>
                      <a:gd name="T2" fmla="*/ 328 w 32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28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328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651125"/>
                    <a:ext cx="5207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Freeform 9"/>
                  <p:cNvSpPr/>
                  <p:nvPr/>
                </p:nvSpPr>
                <p:spPr bwMode="auto">
                  <a:xfrm>
                    <a:off x="4481513" y="2120900"/>
                    <a:ext cx="754062" cy="0"/>
                  </a:xfrm>
                  <a:custGeom>
                    <a:avLst/>
                    <a:gdLst>
                      <a:gd name="T0" fmla="*/ 475 w 475"/>
                      <a:gd name="T1" fmla="*/ 0 w 475"/>
                      <a:gd name="T2" fmla="*/ 475 w 47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75">
                        <a:moveTo>
                          <a:pt x="475" y="0"/>
                        </a:moveTo>
                        <a:lnTo>
                          <a:pt x="0" y="0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120900"/>
                    <a:ext cx="7540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 11"/>
                  <p:cNvSpPr/>
                  <p:nvPr/>
                </p:nvSpPr>
                <p:spPr bwMode="auto">
                  <a:xfrm>
                    <a:off x="3328988" y="1592263"/>
                    <a:ext cx="1906587" cy="0"/>
                  </a:xfrm>
                  <a:custGeom>
                    <a:avLst/>
                    <a:gdLst>
                      <a:gd name="T0" fmla="*/ 1201 w 1201"/>
                      <a:gd name="T1" fmla="*/ 0 w 1201"/>
                      <a:gd name="T2" fmla="*/ 1201 w 120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01">
                        <a:moveTo>
                          <a:pt x="1201" y="0"/>
                        </a:moveTo>
                        <a:lnTo>
                          <a:pt x="0" y="0"/>
                        </a:lnTo>
                        <a:lnTo>
                          <a:pt x="1201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592263"/>
                    <a:ext cx="190658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 13"/>
                  <p:cNvSpPr/>
                  <p:nvPr/>
                </p:nvSpPr>
                <p:spPr bwMode="auto">
                  <a:xfrm>
                    <a:off x="3328988" y="1062038"/>
                    <a:ext cx="1470025" cy="0"/>
                  </a:xfrm>
                  <a:custGeom>
                    <a:avLst/>
                    <a:gdLst>
                      <a:gd name="T0" fmla="*/ 926 w 926"/>
                      <a:gd name="T1" fmla="*/ 0 w 926"/>
                      <a:gd name="T2" fmla="*/ 926 w 92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6">
                        <a:moveTo>
                          <a:pt x="926" y="0"/>
                        </a:moveTo>
                        <a:lnTo>
                          <a:pt x="0" y="0"/>
                        </a:lnTo>
                        <a:lnTo>
                          <a:pt x="92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062038"/>
                    <a:ext cx="147002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Freeform 15"/>
                  <p:cNvSpPr/>
                  <p:nvPr/>
                </p:nvSpPr>
                <p:spPr bwMode="auto">
                  <a:xfrm>
                    <a:off x="3878263" y="533400"/>
                    <a:ext cx="920750" cy="0"/>
                  </a:xfrm>
                  <a:custGeom>
                    <a:avLst/>
                    <a:gdLst>
                      <a:gd name="T0" fmla="*/ 580 w 580"/>
                      <a:gd name="T1" fmla="*/ 0 w 580"/>
                      <a:gd name="T2" fmla="*/ 580 w 5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80">
                        <a:moveTo>
                          <a:pt x="580" y="0"/>
                        </a:moveTo>
                        <a:lnTo>
                          <a:pt x="0" y="0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3" y="533400"/>
                    <a:ext cx="9207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Freeform 17"/>
                  <p:cNvSpPr/>
                  <p:nvPr/>
                </p:nvSpPr>
                <p:spPr bwMode="auto">
                  <a:xfrm>
                    <a:off x="3878263" y="4763"/>
                    <a:ext cx="1612900" cy="0"/>
                  </a:xfrm>
                  <a:custGeom>
                    <a:avLst/>
                    <a:gdLst>
                      <a:gd name="T0" fmla="*/ 1016 w 1016"/>
                      <a:gd name="T1" fmla="*/ 0 w 1016"/>
                      <a:gd name="T2" fmla="*/ 1016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1016" y="0"/>
                        </a:moveTo>
                        <a:lnTo>
                          <a:pt x="0" y="0"/>
                        </a:lnTo>
                        <a:lnTo>
                          <a:pt x="10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2" y="4763"/>
                    <a:ext cx="510383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Freeform 19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Freeform 20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Freeform 21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Freeform 22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23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24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25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 26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 27"/>
                  <p:cNvSpPr/>
                  <p:nvPr/>
                </p:nvSpPr>
                <p:spPr bwMode="auto">
                  <a:xfrm>
                    <a:off x="3878263" y="3179763"/>
                    <a:ext cx="1123950" cy="0"/>
                  </a:xfrm>
                  <a:custGeom>
                    <a:avLst/>
                    <a:gdLst>
                      <a:gd name="T0" fmla="*/ 0 w 708"/>
                      <a:gd name="T1" fmla="*/ 708 w 708"/>
                      <a:gd name="T2" fmla="*/ 0 w 70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8">
                        <a:moveTo>
                          <a:pt x="0" y="0"/>
                        </a:moveTo>
                        <a:lnTo>
                          <a:pt x="7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179763"/>
                    <a:ext cx="11239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 29"/>
                  <p:cNvSpPr/>
                  <p:nvPr/>
                </p:nvSpPr>
                <p:spPr bwMode="auto">
                  <a:xfrm>
                    <a:off x="3878263" y="3709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709988"/>
                    <a:ext cx="16129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 31"/>
                  <p:cNvSpPr/>
                  <p:nvPr/>
                </p:nvSpPr>
                <p:spPr bwMode="auto">
                  <a:xfrm>
                    <a:off x="4611688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Freeform 33"/>
                  <p:cNvSpPr/>
                  <p:nvPr/>
                </p:nvSpPr>
                <p:spPr bwMode="auto">
                  <a:xfrm>
                    <a:off x="4611688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 35"/>
                  <p:cNvSpPr/>
                  <p:nvPr/>
                </p:nvSpPr>
                <p:spPr bwMode="auto">
                  <a:xfrm>
                    <a:off x="3459163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 37"/>
                  <p:cNvSpPr/>
                  <p:nvPr/>
                </p:nvSpPr>
                <p:spPr bwMode="auto">
                  <a:xfrm>
                    <a:off x="3459163" y="5827713"/>
                    <a:ext cx="1022350" cy="0"/>
                  </a:xfrm>
                  <a:custGeom>
                    <a:avLst/>
                    <a:gdLst>
                      <a:gd name="T0" fmla="*/ 0 w 644"/>
                      <a:gd name="T1" fmla="*/ 644 w 644"/>
                      <a:gd name="T2" fmla="*/ 0 w 64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4">
                        <a:moveTo>
                          <a:pt x="0" y="0"/>
                        </a:moveTo>
                        <a:lnTo>
                          <a:pt x="64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827713"/>
                    <a:ext cx="10223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Freeform 39"/>
                  <p:cNvSpPr/>
                  <p:nvPr/>
                </p:nvSpPr>
                <p:spPr bwMode="auto">
                  <a:xfrm>
                    <a:off x="387826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Freeform 41"/>
                  <p:cNvSpPr/>
                  <p:nvPr/>
                </p:nvSpPr>
                <p:spPr bwMode="auto">
                  <a:xfrm>
                    <a:off x="3878263" y="6884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878262" y="6884988"/>
                    <a:ext cx="24284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 43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 44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 45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 46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Freeform 47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 48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 49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 50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 51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 52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 53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 54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 55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 56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 57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58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30319" y="4763"/>
                    <a:ext cx="44222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00497" y="4763"/>
                    <a:ext cx="200156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36032" y="6884988"/>
                    <a:ext cx="867846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7968703" y="6884988"/>
                    <a:ext cx="360168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5275609" y="6884988"/>
                    <a:ext cx="40633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 flipH="1">
                  <a:off x="7305524" y="1524000"/>
                  <a:ext cx="3950487" cy="3988316"/>
                  <a:chOff x="6200775" y="4763"/>
                  <a:chExt cx="6814964" cy="6880225"/>
                </a:xfrm>
                <a:grpFill/>
              </p:grpSpPr>
              <p:sp>
                <p:nvSpPr>
                  <p:cNvPr id="29" name="Freeform 59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 60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 61"/>
                  <p:cNvSpPr/>
                  <p:nvPr/>
                </p:nvSpPr>
                <p:spPr bwMode="auto">
                  <a:xfrm>
                    <a:off x="6461125" y="2651125"/>
                    <a:ext cx="1820862" cy="0"/>
                  </a:xfrm>
                  <a:custGeom>
                    <a:avLst/>
                    <a:gdLst>
                      <a:gd name="T0" fmla="*/ 1147 w 1147"/>
                      <a:gd name="T1" fmla="*/ 0 w 1147"/>
                      <a:gd name="T2" fmla="*/ 1147 w 11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47">
                        <a:moveTo>
                          <a:pt x="1147" y="0"/>
                        </a:moveTo>
                        <a:lnTo>
                          <a:pt x="0" y="0"/>
                        </a:lnTo>
                        <a:lnTo>
                          <a:pt x="1147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651125"/>
                    <a:ext cx="18208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63"/>
                  <p:cNvSpPr/>
                  <p:nvPr/>
                </p:nvSpPr>
                <p:spPr bwMode="auto">
                  <a:xfrm>
                    <a:off x="6461125" y="2120900"/>
                    <a:ext cx="2336800" cy="0"/>
                  </a:xfrm>
                  <a:custGeom>
                    <a:avLst/>
                    <a:gdLst>
                      <a:gd name="T0" fmla="*/ 1472 w 1472"/>
                      <a:gd name="T1" fmla="*/ 0 w 1472"/>
                      <a:gd name="T2" fmla="*/ 1472 w 147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472">
                        <a:moveTo>
                          <a:pt x="1472" y="0"/>
                        </a:moveTo>
                        <a:lnTo>
                          <a:pt x="0" y="0"/>
                        </a:lnTo>
                        <a:lnTo>
                          <a:pt x="1472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120900"/>
                    <a:ext cx="23368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65"/>
                  <p:cNvSpPr/>
                  <p:nvPr/>
                </p:nvSpPr>
                <p:spPr bwMode="auto">
                  <a:xfrm>
                    <a:off x="7702550" y="1592263"/>
                    <a:ext cx="1095375" cy="0"/>
                  </a:xfrm>
                  <a:custGeom>
                    <a:avLst/>
                    <a:gdLst>
                      <a:gd name="T0" fmla="*/ 690 w 690"/>
                      <a:gd name="T1" fmla="*/ 0 w 690"/>
                      <a:gd name="T2" fmla="*/ 690 w 69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90">
                        <a:moveTo>
                          <a:pt x="690" y="0"/>
                        </a:moveTo>
                        <a:lnTo>
                          <a:pt x="0" y="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592263"/>
                    <a:ext cx="10953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67"/>
                  <p:cNvSpPr/>
                  <p:nvPr/>
                </p:nvSpPr>
                <p:spPr bwMode="auto">
                  <a:xfrm>
                    <a:off x="7702550" y="1062038"/>
                    <a:ext cx="379412" cy="0"/>
                  </a:xfrm>
                  <a:custGeom>
                    <a:avLst/>
                    <a:gdLst>
                      <a:gd name="T0" fmla="*/ 239 w 239"/>
                      <a:gd name="T1" fmla="*/ 0 w 239"/>
                      <a:gd name="T2" fmla="*/ 239 w 23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39">
                        <a:moveTo>
                          <a:pt x="239" y="0"/>
                        </a:moveTo>
                        <a:lnTo>
                          <a:pt x="0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062038"/>
                    <a:ext cx="3794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Freeform 69"/>
                  <p:cNvSpPr/>
                  <p:nvPr/>
                </p:nvSpPr>
                <p:spPr bwMode="auto">
                  <a:xfrm>
                    <a:off x="7421563" y="533400"/>
                    <a:ext cx="660400" cy="0"/>
                  </a:xfrm>
                  <a:custGeom>
                    <a:avLst/>
                    <a:gdLst>
                      <a:gd name="T0" fmla="*/ 416 w 416"/>
                      <a:gd name="T1" fmla="*/ 0 w 416"/>
                      <a:gd name="T2" fmla="*/ 416 w 4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16">
                        <a:moveTo>
                          <a:pt x="416" y="0"/>
                        </a:moveTo>
                        <a:lnTo>
                          <a:pt x="0" y="0"/>
                        </a:lnTo>
                        <a:lnTo>
                          <a:pt x="4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3" y="533400"/>
                    <a:ext cx="6604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Freeform 71"/>
                  <p:cNvSpPr/>
                  <p:nvPr/>
                </p:nvSpPr>
                <p:spPr bwMode="auto">
                  <a:xfrm>
                    <a:off x="7421563" y="4763"/>
                    <a:ext cx="1347787" cy="0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1" y="4763"/>
                    <a:ext cx="559417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73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74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75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76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77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78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79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80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81"/>
                  <p:cNvSpPr/>
                  <p:nvPr/>
                </p:nvSpPr>
                <p:spPr bwMode="auto">
                  <a:xfrm>
                    <a:off x="7161213" y="3179763"/>
                    <a:ext cx="1120775" cy="0"/>
                  </a:xfrm>
                  <a:custGeom>
                    <a:avLst/>
                    <a:gdLst>
                      <a:gd name="T0" fmla="*/ 0 w 706"/>
                      <a:gd name="T1" fmla="*/ 706 w 706"/>
                      <a:gd name="T2" fmla="*/ 0 w 70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6">
                        <a:moveTo>
                          <a:pt x="0" y="0"/>
                        </a:moveTo>
                        <a:lnTo>
                          <a:pt x="7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179763"/>
                    <a:ext cx="11207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83"/>
                  <p:cNvSpPr/>
                  <p:nvPr/>
                </p:nvSpPr>
                <p:spPr bwMode="auto">
                  <a:xfrm>
                    <a:off x="7161213" y="3709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709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85"/>
                  <p:cNvSpPr/>
                  <p:nvPr/>
                </p:nvSpPr>
                <p:spPr bwMode="auto">
                  <a:xfrm>
                    <a:off x="7889875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 87"/>
                  <p:cNvSpPr/>
                  <p:nvPr/>
                </p:nvSpPr>
                <p:spPr bwMode="auto">
                  <a:xfrm>
                    <a:off x="7889875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89"/>
                  <p:cNvSpPr/>
                  <p:nvPr/>
                </p:nvSpPr>
                <p:spPr bwMode="auto">
                  <a:xfrm>
                    <a:off x="6737350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91"/>
                  <p:cNvSpPr/>
                  <p:nvPr/>
                </p:nvSpPr>
                <p:spPr bwMode="auto">
                  <a:xfrm>
                    <a:off x="6737350" y="5827713"/>
                    <a:ext cx="1027112" cy="0"/>
                  </a:xfrm>
                  <a:custGeom>
                    <a:avLst/>
                    <a:gdLst>
                      <a:gd name="T0" fmla="*/ 0 w 647"/>
                      <a:gd name="T1" fmla="*/ 647 w 647"/>
                      <a:gd name="T2" fmla="*/ 0 w 6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7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827713"/>
                    <a:ext cx="10271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93"/>
                  <p:cNvSpPr/>
                  <p:nvPr/>
                </p:nvSpPr>
                <p:spPr bwMode="auto">
                  <a:xfrm>
                    <a:off x="716121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95"/>
                  <p:cNvSpPr/>
                  <p:nvPr/>
                </p:nvSpPr>
                <p:spPr bwMode="auto">
                  <a:xfrm>
                    <a:off x="7161213" y="6884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884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97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98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99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100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102"/>
                  <p:cNvSpPr/>
                  <p:nvPr/>
                </p:nvSpPr>
                <p:spPr bwMode="auto">
                  <a:xfrm>
                    <a:off x="6200775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103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104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105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106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131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132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Freeform 133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134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 135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Freeform 136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96" name="lansebuqi"/>
              <p:cNvGrpSpPr/>
              <p:nvPr/>
            </p:nvGrpSpPr>
            <p:grpSpPr>
              <a:xfrm>
                <a:off x="909546" y="1980066"/>
                <a:ext cx="10289164" cy="3077208"/>
                <a:chOff x="909546" y="1980066"/>
                <a:chExt cx="10289164" cy="3077208"/>
              </a:xfrm>
            </p:grpSpPr>
            <p:grpSp>
              <p:nvGrpSpPr>
                <p:cNvPr id="187" name="lansebuqi"/>
                <p:cNvGrpSpPr/>
                <p:nvPr/>
              </p:nvGrpSpPr>
              <p:grpSpPr>
                <a:xfrm>
                  <a:off x="9948667" y="1980066"/>
                  <a:ext cx="1250043" cy="3070858"/>
                  <a:chOff x="9948667" y="1980066"/>
                  <a:chExt cx="1250043" cy="3070858"/>
                </a:xfrm>
              </p:grpSpPr>
              <p:cxnSp>
                <p:nvCxnSpPr>
                  <p:cNvPr id="181" name="直接连接符 180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2" name="直接连接符 181"/>
                  <p:cNvCxnSpPr/>
                  <p:nvPr/>
                </p:nvCxnSpPr>
                <p:spPr>
                  <a:xfrm>
                    <a:off x="9948667" y="25944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>
                    <a:off x="102487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4" name="直接连接符 183"/>
                  <p:cNvCxnSpPr/>
                  <p:nvPr/>
                </p:nvCxnSpPr>
                <p:spPr>
                  <a:xfrm>
                    <a:off x="9962954" y="38221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>
                    <a:off x="9962954" y="44317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6" name="直接连接符 185"/>
                  <p:cNvCxnSpPr/>
                  <p:nvPr/>
                </p:nvCxnSpPr>
                <p:spPr>
                  <a:xfrm>
                    <a:off x="10548742" y="505092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88" name="lansebuqi"/>
                <p:cNvGrpSpPr/>
                <p:nvPr/>
              </p:nvGrpSpPr>
              <p:grpSpPr>
                <a:xfrm>
                  <a:off x="909546" y="1992766"/>
                  <a:ext cx="1232580" cy="3064508"/>
                  <a:chOff x="10186792" y="1980066"/>
                  <a:chExt cx="1232580" cy="3064508"/>
                </a:xfrm>
              </p:grpSpPr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10615417" y="25817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>
                    <a:off x="104900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>
                    <a:off x="10769404" y="38158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>
                    <a:off x="10769404" y="44254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4" name="直接连接符 193"/>
                  <p:cNvCxnSpPr/>
                  <p:nvPr/>
                </p:nvCxnSpPr>
                <p:spPr>
                  <a:xfrm>
                    <a:off x="10186792" y="504457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grpSp>
        <p:nvGrpSpPr>
          <p:cNvPr id="232" name="组合 231"/>
          <p:cNvGrpSpPr/>
          <p:nvPr/>
        </p:nvGrpSpPr>
        <p:grpSpPr>
          <a:xfrm>
            <a:off x="10920163" y="787400"/>
            <a:ext cx="313894" cy="313894"/>
            <a:chOff x="6573135" y="2487386"/>
            <a:chExt cx="406898" cy="406898"/>
          </a:xfrm>
        </p:grpSpPr>
        <p:cxnSp>
          <p:nvCxnSpPr>
            <p:cNvPr id="233" name="直接连接符 23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854506" y="903514"/>
            <a:ext cx="313894" cy="313894"/>
            <a:chOff x="6573135" y="2487386"/>
            <a:chExt cx="406898" cy="406898"/>
          </a:xfrm>
        </p:grpSpPr>
        <p:cxnSp>
          <p:nvCxnSpPr>
            <p:cNvPr id="256" name="直接连接符 255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组合 263"/>
          <p:cNvGrpSpPr/>
          <p:nvPr/>
        </p:nvGrpSpPr>
        <p:grpSpPr>
          <a:xfrm>
            <a:off x="1497671" y="5722257"/>
            <a:ext cx="313894" cy="313894"/>
            <a:chOff x="6573135" y="2487386"/>
            <a:chExt cx="406898" cy="406898"/>
          </a:xfrm>
        </p:grpSpPr>
        <p:cxnSp>
          <p:nvCxnSpPr>
            <p:cNvPr id="265" name="直接连接符 26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椭圆 292"/>
          <p:cNvSpPr/>
          <p:nvPr/>
        </p:nvSpPr>
        <p:spPr>
          <a:xfrm>
            <a:off x="11443717" y="1813437"/>
            <a:ext cx="283826" cy="283826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10630011" y="5635170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8" name="圆角矩形 297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圆角矩形 298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467290" y="4227284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01" name="圆角矩形 30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圆角矩形 30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4" name="椭圆 303"/>
          <p:cNvSpPr/>
          <p:nvPr/>
        </p:nvSpPr>
        <p:spPr>
          <a:xfrm flipV="1">
            <a:off x="-438150" y="4730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5" name="椭圆 304"/>
          <p:cNvSpPr/>
          <p:nvPr/>
        </p:nvSpPr>
        <p:spPr>
          <a:xfrm flipV="1">
            <a:off x="1066800" y="63500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" name="椭圆 306"/>
          <p:cNvSpPr/>
          <p:nvPr/>
        </p:nvSpPr>
        <p:spPr>
          <a:xfrm flipV="1">
            <a:off x="11258550" y="10922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8" name="椭圆 307"/>
          <p:cNvSpPr/>
          <p:nvPr/>
        </p:nvSpPr>
        <p:spPr>
          <a:xfrm flipV="1">
            <a:off x="10896600" y="43688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9" name="椭圆 308"/>
          <p:cNvSpPr/>
          <p:nvPr/>
        </p:nvSpPr>
        <p:spPr>
          <a:xfrm flipV="1">
            <a:off x="11462934" y="30162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0" name="椭圆 309"/>
          <p:cNvSpPr/>
          <p:nvPr/>
        </p:nvSpPr>
        <p:spPr>
          <a:xfrm flipV="1">
            <a:off x="661584" y="158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7" name="椭圆 316"/>
          <p:cNvSpPr/>
          <p:nvPr/>
        </p:nvSpPr>
        <p:spPr>
          <a:xfrm>
            <a:off x="11108600" y="36766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2" name="椭圆 321"/>
          <p:cNvSpPr/>
          <p:nvPr/>
        </p:nvSpPr>
        <p:spPr>
          <a:xfrm>
            <a:off x="821600" y="17145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3" name="椭圆 322"/>
          <p:cNvSpPr/>
          <p:nvPr/>
        </p:nvSpPr>
        <p:spPr>
          <a:xfrm>
            <a:off x="2574200" y="56959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8" name="PA_库_文本框 357">
            <a:extLst>
              <a:ext uri="{FF2B5EF4-FFF2-40B4-BE49-F238E27FC236}">
                <a16:creationId xmlns:a16="http://schemas.microsoft.com/office/drawing/2014/main" id="{C96FA09E-DA04-4F02-B27E-273FD6F5A0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99312" y="4341627"/>
            <a:ext cx="627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4" name="PA_库_组合 3">
            <a:extLst>
              <a:ext uri="{FF2B5EF4-FFF2-40B4-BE49-F238E27FC236}">
                <a16:creationId xmlns:a16="http://schemas.microsoft.com/office/drawing/2014/main" id="{94877277-9CBB-4EC6-B8FB-89FE033B549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750656" y="213237"/>
            <a:ext cx="7322575" cy="4244106"/>
            <a:chOff x="2750656" y="213237"/>
            <a:chExt cx="7322575" cy="4244106"/>
          </a:xfrm>
        </p:grpSpPr>
        <p:sp>
          <p:nvSpPr>
            <p:cNvPr id="230" name="Line 20"/>
            <p:cNvSpPr>
              <a:spLocks noChangeShapeType="1"/>
            </p:cNvSpPr>
            <p:nvPr/>
          </p:nvSpPr>
          <p:spPr bwMode="auto">
            <a:xfrm flipH="1">
              <a:off x="6267398" y="1506211"/>
              <a:ext cx="94615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7" name="椭圆 206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椭圆 213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9" name="组合 218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20" name="圆角矩形 21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圆角矩形 22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8" name="直接连接符 247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组合 249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251" name="直接连接符 250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组合 293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95" name="圆角矩形 29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圆角矩形 29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6" name="椭圆 305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椭圆 315"/>
            <p:cNvSpPr/>
            <p:nvPr/>
          </p:nvSpPr>
          <p:spPr>
            <a:xfrm>
              <a:off x="994655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椭圆 320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椭圆 324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椭圆 325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弦形 272">
              <a:extLst>
                <a:ext uri="{FF2B5EF4-FFF2-40B4-BE49-F238E27FC236}">
                  <a16:creationId xmlns:a16="http://schemas.microsoft.com/office/drawing/2014/main" id="{EE8E5D1E-8223-4480-8DDF-F9CCF2D3B907}"/>
                </a:ext>
              </a:extLst>
            </p:cNvPr>
            <p:cNvSpPr/>
            <p:nvPr/>
          </p:nvSpPr>
          <p:spPr>
            <a:xfrm>
              <a:off x="4558968" y="1511657"/>
              <a:ext cx="2945686" cy="2945686"/>
            </a:xfrm>
            <a:prstGeom prst="chord">
              <a:avLst>
                <a:gd name="adj1" fmla="val 8111557"/>
                <a:gd name="adj2" fmla="val 2686912"/>
              </a:avLst>
            </a:prstGeom>
            <a:gradFill>
              <a:gsLst>
                <a:gs pos="0">
                  <a:schemeClr val="bg1"/>
                </a:gs>
                <a:gs pos="100000">
                  <a:srgbClr val="48BE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6">
              <a:extLst>
                <a:ext uri="{FF2B5EF4-FFF2-40B4-BE49-F238E27FC236}">
                  <a16:creationId xmlns:a16="http://schemas.microsoft.com/office/drawing/2014/main" id="{4675F7D9-EE3C-447B-9315-F424D37C0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7">
              <a:extLst>
                <a:ext uri="{FF2B5EF4-FFF2-40B4-BE49-F238E27FC236}">
                  <a16:creationId xmlns:a16="http://schemas.microsoft.com/office/drawing/2014/main" id="{8436341D-C3FE-4785-99E4-B5AAA70CF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tx1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4B111766-8042-4A65-9131-FA0C362B2D25}"/>
                </a:ext>
              </a:extLst>
            </p:cNvPr>
            <p:cNvCxnSpPr/>
            <p:nvPr/>
          </p:nvCxnSpPr>
          <p:spPr>
            <a:xfrm>
              <a:off x="4541043" y="4029624"/>
              <a:ext cx="1384300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E4C43503-3B5D-428C-ADF1-B2BBCC3E8D57}"/>
                </a:ext>
              </a:extLst>
            </p:cNvPr>
            <p:cNvCxnSpPr/>
            <p:nvPr/>
          </p:nvCxnSpPr>
          <p:spPr>
            <a:xfrm>
              <a:off x="4017168" y="4029624"/>
              <a:ext cx="376238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E2893E7C-E4F8-40BA-8C78-B5337E446B7B}"/>
                </a:ext>
              </a:extLst>
            </p:cNvPr>
            <p:cNvCxnSpPr/>
            <p:nvPr/>
          </p:nvCxnSpPr>
          <p:spPr>
            <a:xfrm>
              <a:off x="6618829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1" name="直接连接符 280">
              <a:extLst>
                <a:ext uri="{FF2B5EF4-FFF2-40B4-BE49-F238E27FC236}">
                  <a16:creationId xmlns:a16="http://schemas.microsoft.com/office/drawing/2014/main" id="{261BD767-6DF8-4296-9E17-8399F8AD336B}"/>
                </a:ext>
              </a:extLst>
            </p:cNvPr>
            <p:cNvCxnSpPr/>
            <p:nvPr/>
          </p:nvCxnSpPr>
          <p:spPr>
            <a:xfrm>
              <a:off x="7071267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488A31F0-1C8F-4BD5-89D9-9498CBC57856}"/>
                </a:ext>
              </a:extLst>
            </p:cNvPr>
            <p:cNvCxnSpPr/>
            <p:nvPr/>
          </p:nvCxnSpPr>
          <p:spPr>
            <a:xfrm>
              <a:off x="7504654" y="4029624"/>
              <a:ext cx="670177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grpSp>
          <p:nvGrpSpPr>
            <p:cNvPr id="287" name="组合 286">
              <a:extLst>
                <a:ext uri="{FF2B5EF4-FFF2-40B4-BE49-F238E27FC236}">
                  <a16:creationId xmlns:a16="http://schemas.microsoft.com/office/drawing/2014/main" id="{E28027A6-B4B9-45A4-B70D-76AC7757D5B8}"/>
                </a:ext>
              </a:extLst>
            </p:cNvPr>
            <p:cNvGrpSpPr/>
            <p:nvPr/>
          </p:nvGrpSpPr>
          <p:grpSpPr>
            <a:xfrm rot="1800000">
              <a:off x="4139141" y="1686534"/>
              <a:ext cx="346276" cy="346276"/>
              <a:chOff x="701040" y="1352550"/>
              <a:chExt cx="525780" cy="525780"/>
            </a:xfrm>
          </p:grpSpPr>
          <p:cxnSp>
            <p:nvCxnSpPr>
              <p:cNvPr id="288" name="直接连接符 287">
                <a:extLst>
                  <a:ext uri="{FF2B5EF4-FFF2-40B4-BE49-F238E27FC236}">
                    <a16:creationId xmlns:a16="http://schemas.microsoft.com/office/drawing/2014/main" id="{DE59798E-FE75-49E0-819C-33463FDF1092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BC17DDCD-BFF1-4D71-B27B-8FF0EFC6392B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3C9D64E1-BE5E-4246-A03A-DE956B5B6898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AB12756A-B0AD-4691-AA46-6F76885CFA3D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D20F670C-7578-4BA0-8884-B1E9520268C4}"/>
                </a:ext>
              </a:extLst>
            </p:cNvPr>
            <p:cNvSpPr/>
            <p:nvPr/>
          </p:nvSpPr>
          <p:spPr>
            <a:xfrm>
              <a:off x="4092549" y="3011951"/>
              <a:ext cx="170916" cy="170916"/>
            </a:xfrm>
            <a:prstGeom prst="ellipse">
              <a:avLst/>
            </a:prstGeom>
            <a:noFill/>
            <a:ln w="66675" cap="rnd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FF3D4DE7-8B07-4DC7-A91D-182876CB4B18}"/>
                </a:ext>
              </a:extLst>
            </p:cNvPr>
            <p:cNvSpPr/>
            <p:nvPr/>
          </p:nvSpPr>
          <p:spPr>
            <a:xfrm>
              <a:off x="7796863" y="2810663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1" name="组合 310">
              <a:extLst>
                <a:ext uri="{FF2B5EF4-FFF2-40B4-BE49-F238E27FC236}">
                  <a16:creationId xmlns:a16="http://schemas.microsoft.com/office/drawing/2014/main" id="{C77E93A9-1E4D-4F47-B494-56497CBC3A58}"/>
                </a:ext>
              </a:extLst>
            </p:cNvPr>
            <p:cNvGrpSpPr/>
            <p:nvPr/>
          </p:nvGrpSpPr>
          <p:grpSpPr>
            <a:xfrm>
              <a:off x="7984422" y="2442141"/>
              <a:ext cx="203691" cy="203691"/>
              <a:chOff x="4549716" y="208666"/>
              <a:chExt cx="395468" cy="395468"/>
            </a:xfrm>
          </p:grpSpPr>
          <p:cxnSp>
            <p:nvCxnSpPr>
              <p:cNvPr id="312" name="直接连接符 311">
                <a:extLst>
                  <a:ext uri="{FF2B5EF4-FFF2-40B4-BE49-F238E27FC236}">
                    <a16:creationId xmlns:a16="http://schemas.microsoft.com/office/drawing/2014/main" id="{FA0FB61A-0099-4839-A02B-31808AEF3445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172E631B-6403-4ABC-89EF-8BBF64B13AD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14" name="组合 313">
              <a:extLst>
                <a:ext uri="{FF2B5EF4-FFF2-40B4-BE49-F238E27FC236}">
                  <a16:creationId xmlns:a16="http://schemas.microsoft.com/office/drawing/2014/main" id="{137E4534-040D-425D-8AAC-0B6A6A06A8C9}"/>
                </a:ext>
              </a:extLst>
            </p:cNvPr>
            <p:cNvGrpSpPr/>
            <p:nvPr/>
          </p:nvGrpSpPr>
          <p:grpSpPr>
            <a:xfrm>
              <a:off x="3682381" y="2588702"/>
              <a:ext cx="313971" cy="313618"/>
              <a:chOff x="1446064" y="2109382"/>
              <a:chExt cx="527197" cy="526604"/>
            </a:xfrm>
          </p:grpSpPr>
          <p:cxnSp>
            <p:nvCxnSpPr>
              <p:cNvPr id="315" name="直接连接符 314">
                <a:extLst>
                  <a:ext uri="{FF2B5EF4-FFF2-40B4-BE49-F238E27FC236}">
                    <a16:creationId xmlns:a16="http://schemas.microsoft.com/office/drawing/2014/main" id="{3A93902B-2919-45CF-B944-6903192AE43B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97C9614D-4D1C-43D3-AEFB-603EE81F8959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19" name="组合 318">
                <a:extLst>
                  <a:ext uri="{FF2B5EF4-FFF2-40B4-BE49-F238E27FC236}">
                    <a16:creationId xmlns:a16="http://schemas.microsoft.com/office/drawing/2014/main" id="{B3B179DD-00E1-4E84-8593-E4406432BDD5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31" name="直接连接符 330">
                  <a:extLst>
                    <a:ext uri="{FF2B5EF4-FFF2-40B4-BE49-F238E27FC236}">
                      <a16:creationId xmlns:a16="http://schemas.microsoft.com/office/drawing/2014/main" id="{75306E81-99A2-4CAE-89A0-B74DAECA542A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2" name="直接连接符 331">
                  <a:extLst>
                    <a:ext uri="{FF2B5EF4-FFF2-40B4-BE49-F238E27FC236}">
                      <a16:creationId xmlns:a16="http://schemas.microsoft.com/office/drawing/2014/main" id="{A4A68749-2F22-4410-A207-34EC54AB067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0" name="组合 319">
                <a:extLst>
                  <a:ext uri="{FF2B5EF4-FFF2-40B4-BE49-F238E27FC236}">
                    <a16:creationId xmlns:a16="http://schemas.microsoft.com/office/drawing/2014/main" id="{9F39CFCE-F3FD-4D59-8EA7-BB75443DF5DF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29" name="直接连接符 328">
                  <a:extLst>
                    <a:ext uri="{FF2B5EF4-FFF2-40B4-BE49-F238E27FC236}">
                      <a16:creationId xmlns:a16="http://schemas.microsoft.com/office/drawing/2014/main" id="{8B26F7B4-1307-4C75-B847-19644B97D8E3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0" name="直接连接符 329">
                  <a:extLst>
                    <a:ext uri="{FF2B5EF4-FFF2-40B4-BE49-F238E27FC236}">
                      <a16:creationId xmlns:a16="http://schemas.microsoft.com/office/drawing/2014/main" id="{6FCDC6AC-6B7B-4F81-9003-E46AC212A335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4" name="组合 323">
                <a:extLst>
                  <a:ext uri="{FF2B5EF4-FFF2-40B4-BE49-F238E27FC236}">
                    <a16:creationId xmlns:a16="http://schemas.microsoft.com/office/drawing/2014/main" id="{B550EF1B-63C0-4432-A60A-36D4421EDA7C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27" name="直接连接符 326">
                  <a:extLst>
                    <a:ext uri="{FF2B5EF4-FFF2-40B4-BE49-F238E27FC236}">
                      <a16:creationId xmlns:a16="http://schemas.microsoft.com/office/drawing/2014/main" id="{955D02C3-A1C1-4F7C-841F-F8D4DA60F968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28" name="直接连接符 327">
                  <a:extLst>
                    <a:ext uri="{FF2B5EF4-FFF2-40B4-BE49-F238E27FC236}">
                      <a16:creationId xmlns:a16="http://schemas.microsoft.com/office/drawing/2014/main" id="{FAD72B5D-319A-48CD-A38D-7BD8C783116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333" name="椭圆 332">
              <a:extLst>
                <a:ext uri="{FF2B5EF4-FFF2-40B4-BE49-F238E27FC236}">
                  <a16:creationId xmlns:a16="http://schemas.microsoft.com/office/drawing/2014/main" id="{0DAC7028-454B-4011-9BE2-4B23B52A2B36}"/>
                </a:ext>
              </a:extLst>
            </p:cNvPr>
            <p:cNvSpPr/>
            <p:nvPr/>
          </p:nvSpPr>
          <p:spPr>
            <a:xfrm>
              <a:off x="4439854" y="2366542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8BEFE">
                  <a:alpha val="4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椭圆 333">
              <a:extLst>
                <a:ext uri="{FF2B5EF4-FFF2-40B4-BE49-F238E27FC236}">
                  <a16:creationId xmlns:a16="http://schemas.microsoft.com/office/drawing/2014/main" id="{903A81BB-5981-4583-86AD-B81B4982A3EB}"/>
                </a:ext>
              </a:extLst>
            </p:cNvPr>
            <p:cNvSpPr/>
            <p:nvPr/>
          </p:nvSpPr>
          <p:spPr>
            <a:xfrm>
              <a:off x="7553161" y="1920898"/>
              <a:ext cx="255343" cy="255343"/>
            </a:xfrm>
            <a:prstGeom prst="ellipse">
              <a:avLst/>
            </a:prstGeom>
            <a:noFill/>
            <a:ln w="66675" cap="rnd">
              <a:solidFill>
                <a:srgbClr val="0033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5" name="组合 334">
              <a:extLst>
                <a:ext uri="{FF2B5EF4-FFF2-40B4-BE49-F238E27FC236}">
                  <a16:creationId xmlns:a16="http://schemas.microsoft.com/office/drawing/2014/main" id="{560A4BDB-277C-4B8F-A8D1-8129314AF394}"/>
                </a:ext>
              </a:extLst>
            </p:cNvPr>
            <p:cNvGrpSpPr/>
            <p:nvPr/>
          </p:nvGrpSpPr>
          <p:grpSpPr>
            <a:xfrm>
              <a:off x="6903910" y="834393"/>
              <a:ext cx="537812" cy="537207"/>
              <a:chOff x="1446064" y="2109382"/>
              <a:chExt cx="527197" cy="526604"/>
            </a:xfrm>
          </p:grpSpPr>
          <p:cxnSp>
            <p:nvCxnSpPr>
              <p:cNvPr id="336" name="直接连接符 335">
                <a:extLst>
                  <a:ext uri="{FF2B5EF4-FFF2-40B4-BE49-F238E27FC236}">
                    <a16:creationId xmlns:a16="http://schemas.microsoft.com/office/drawing/2014/main" id="{AEFB7E91-C212-4887-9573-F3244475A80A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37" name="直接连接符 336">
                <a:extLst>
                  <a:ext uri="{FF2B5EF4-FFF2-40B4-BE49-F238E27FC236}">
                    <a16:creationId xmlns:a16="http://schemas.microsoft.com/office/drawing/2014/main" id="{BA7762AA-AFDE-4D01-BFAA-737A91ACDA58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38" name="组合 337">
                <a:extLst>
                  <a:ext uri="{FF2B5EF4-FFF2-40B4-BE49-F238E27FC236}">
                    <a16:creationId xmlns:a16="http://schemas.microsoft.com/office/drawing/2014/main" id="{740B162F-0AC3-4E2B-9880-323228084B58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48" name="直接连接符 347">
                  <a:extLst>
                    <a:ext uri="{FF2B5EF4-FFF2-40B4-BE49-F238E27FC236}">
                      <a16:creationId xmlns:a16="http://schemas.microsoft.com/office/drawing/2014/main" id="{3086F37B-4291-4C88-B9A7-454D7DCBA231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9" name="直接连接符 348">
                  <a:extLst>
                    <a:ext uri="{FF2B5EF4-FFF2-40B4-BE49-F238E27FC236}">
                      <a16:creationId xmlns:a16="http://schemas.microsoft.com/office/drawing/2014/main" id="{35D7F14E-3550-43E8-8935-EF7502489131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39" name="组合 338">
                <a:extLst>
                  <a:ext uri="{FF2B5EF4-FFF2-40B4-BE49-F238E27FC236}">
                    <a16:creationId xmlns:a16="http://schemas.microsoft.com/office/drawing/2014/main" id="{79F43A68-1FE7-4956-B022-EBA6DCA937C6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46" name="直接连接符 345">
                  <a:extLst>
                    <a:ext uri="{FF2B5EF4-FFF2-40B4-BE49-F238E27FC236}">
                      <a16:creationId xmlns:a16="http://schemas.microsoft.com/office/drawing/2014/main" id="{9270730A-00F1-4EB4-ADB4-A29C9A2F7979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7" name="直接连接符 346">
                  <a:extLst>
                    <a:ext uri="{FF2B5EF4-FFF2-40B4-BE49-F238E27FC236}">
                      <a16:creationId xmlns:a16="http://schemas.microsoft.com/office/drawing/2014/main" id="{D0830DE7-E720-4E4E-9054-EF7454452992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40" name="组合 339">
                <a:extLst>
                  <a:ext uri="{FF2B5EF4-FFF2-40B4-BE49-F238E27FC236}">
                    <a16:creationId xmlns:a16="http://schemas.microsoft.com/office/drawing/2014/main" id="{449FBE85-572D-4251-8C0B-9DBB3EA29974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41" name="直接连接符 340">
                  <a:extLst>
                    <a:ext uri="{FF2B5EF4-FFF2-40B4-BE49-F238E27FC236}">
                      <a16:creationId xmlns:a16="http://schemas.microsoft.com/office/drawing/2014/main" id="{1D8DDC39-D64D-4078-8204-C1BBE34DC0AD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55509F44-6EA2-4F8F-B243-589B91ECA9A9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grpSp>
          <p:nvGrpSpPr>
            <p:cNvPr id="350" name="组合 349">
              <a:extLst>
                <a:ext uri="{FF2B5EF4-FFF2-40B4-BE49-F238E27FC236}">
                  <a16:creationId xmlns:a16="http://schemas.microsoft.com/office/drawing/2014/main" id="{D0C4E55D-F06E-47B3-B478-FD7D85AE6A09}"/>
                </a:ext>
              </a:extLst>
            </p:cNvPr>
            <p:cNvGrpSpPr/>
            <p:nvPr/>
          </p:nvGrpSpPr>
          <p:grpSpPr>
            <a:xfrm rot="20538833">
              <a:off x="3750128" y="2067256"/>
              <a:ext cx="203691" cy="203691"/>
              <a:chOff x="4549716" y="208666"/>
              <a:chExt cx="395468" cy="395468"/>
            </a:xfrm>
          </p:grpSpPr>
          <p:cxnSp>
            <p:nvCxnSpPr>
              <p:cNvPr id="351" name="直接连接符 350">
                <a:extLst>
                  <a:ext uri="{FF2B5EF4-FFF2-40B4-BE49-F238E27FC236}">
                    <a16:creationId xmlns:a16="http://schemas.microsoft.com/office/drawing/2014/main" id="{2E820F7B-F3F6-45F2-A053-5F5D2101A107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2" name="直接连接符 351">
                <a:extLst>
                  <a:ext uri="{FF2B5EF4-FFF2-40B4-BE49-F238E27FC236}">
                    <a16:creationId xmlns:a16="http://schemas.microsoft.com/office/drawing/2014/main" id="{17A2BDD4-BE12-4C8A-9DB5-A36448F2DC8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53" name="组合 352">
              <a:extLst>
                <a:ext uri="{FF2B5EF4-FFF2-40B4-BE49-F238E27FC236}">
                  <a16:creationId xmlns:a16="http://schemas.microsoft.com/office/drawing/2014/main" id="{8F69CD10-6AB6-4B04-AF97-6B40281CD0C3}"/>
                </a:ext>
              </a:extLst>
            </p:cNvPr>
            <p:cNvGrpSpPr/>
            <p:nvPr/>
          </p:nvGrpSpPr>
          <p:grpSpPr>
            <a:xfrm rot="1800000">
              <a:off x="7955564" y="1505691"/>
              <a:ext cx="346276" cy="346276"/>
              <a:chOff x="701040" y="1352550"/>
              <a:chExt cx="525780" cy="525780"/>
            </a:xfrm>
          </p:grpSpPr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FBC090E2-D77D-42FC-8807-EC2A08646176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5" name="直接连接符 354">
                <a:extLst>
                  <a:ext uri="{FF2B5EF4-FFF2-40B4-BE49-F238E27FC236}">
                    <a16:creationId xmlns:a16="http://schemas.microsoft.com/office/drawing/2014/main" id="{A80A69C3-EEF8-4604-A3E0-56D77388ECAE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6" name="直接连接符 355">
                <a:extLst>
                  <a:ext uri="{FF2B5EF4-FFF2-40B4-BE49-F238E27FC236}">
                    <a16:creationId xmlns:a16="http://schemas.microsoft.com/office/drawing/2014/main" id="{54C3E5CB-6B4E-48DC-9365-FB4292EDF2AE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2B29E115-3466-45EE-B75F-60ACB4195225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74" name="组合 273">
              <a:extLst>
                <a:ext uri="{FF2B5EF4-FFF2-40B4-BE49-F238E27FC236}">
                  <a16:creationId xmlns:a16="http://schemas.microsoft.com/office/drawing/2014/main" id="{1D7A83B9-DCBC-406B-8645-9B2B328C57C1}"/>
                </a:ext>
              </a:extLst>
            </p:cNvPr>
            <p:cNvGrpSpPr/>
            <p:nvPr/>
          </p:nvGrpSpPr>
          <p:grpSpPr>
            <a:xfrm>
              <a:off x="5217410" y="1379657"/>
              <a:ext cx="1831047" cy="2685090"/>
              <a:chOff x="5010151" y="1833563"/>
              <a:chExt cx="2174875" cy="3189288"/>
            </a:xfrm>
          </p:grpSpPr>
          <p:sp>
            <p:nvSpPr>
              <p:cNvPr id="277" name="Freeform 5">
                <a:extLst>
                  <a:ext uri="{FF2B5EF4-FFF2-40B4-BE49-F238E27FC236}">
                    <a16:creationId xmlns:a16="http://schemas.microsoft.com/office/drawing/2014/main" id="{88F91D63-A0EA-4EBA-B245-3E07D1DDF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413" y="1876425"/>
                <a:ext cx="1979613" cy="3103563"/>
              </a:xfrm>
              <a:custGeom>
                <a:avLst/>
                <a:gdLst>
                  <a:gd name="T0" fmla="*/ 426 w 912"/>
                  <a:gd name="T1" fmla="*/ 1437 h 1437"/>
                  <a:gd name="T2" fmla="*/ 41 w 912"/>
                  <a:gd name="T3" fmla="*/ 1318 h 1437"/>
                  <a:gd name="T4" fmla="*/ 0 w 912"/>
                  <a:gd name="T5" fmla="*/ 1243 h 1437"/>
                  <a:gd name="T6" fmla="*/ 0 w 912"/>
                  <a:gd name="T7" fmla="*/ 1232 h 1437"/>
                  <a:gd name="T8" fmla="*/ 26 w 912"/>
                  <a:gd name="T9" fmla="*/ 1157 h 1437"/>
                  <a:gd name="T10" fmla="*/ 95 w 912"/>
                  <a:gd name="T11" fmla="*/ 1119 h 1437"/>
                  <a:gd name="T12" fmla="*/ 108 w 912"/>
                  <a:gd name="T13" fmla="*/ 1119 h 1437"/>
                  <a:gd name="T14" fmla="*/ 174 w 912"/>
                  <a:gd name="T15" fmla="*/ 1139 h 1437"/>
                  <a:gd name="T16" fmla="*/ 399 w 912"/>
                  <a:gd name="T17" fmla="*/ 1212 h 1437"/>
                  <a:gd name="T18" fmla="*/ 571 w 912"/>
                  <a:gd name="T19" fmla="*/ 1162 h 1437"/>
                  <a:gd name="T20" fmla="*/ 635 w 912"/>
                  <a:gd name="T21" fmla="*/ 1020 h 1437"/>
                  <a:gd name="T22" fmla="*/ 572 w 912"/>
                  <a:gd name="T23" fmla="*/ 869 h 1437"/>
                  <a:gd name="T24" fmla="*/ 353 w 912"/>
                  <a:gd name="T25" fmla="*/ 802 h 1437"/>
                  <a:gd name="T26" fmla="*/ 282 w 912"/>
                  <a:gd name="T27" fmla="*/ 770 h 1437"/>
                  <a:gd name="T28" fmla="*/ 253 w 912"/>
                  <a:gd name="T29" fmla="*/ 700 h 1437"/>
                  <a:gd name="T30" fmla="*/ 282 w 912"/>
                  <a:gd name="T31" fmla="*/ 630 h 1437"/>
                  <a:gd name="T32" fmla="*/ 351 w 912"/>
                  <a:gd name="T33" fmla="*/ 596 h 1437"/>
                  <a:gd name="T34" fmla="*/ 591 w 912"/>
                  <a:gd name="T35" fmla="*/ 389 h 1437"/>
                  <a:gd name="T36" fmla="*/ 542 w 912"/>
                  <a:gd name="T37" fmla="*/ 261 h 1437"/>
                  <a:gd name="T38" fmla="*/ 404 w 912"/>
                  <a:gd name="T39" fmla="*/ 216 h 1437"/>
                  <a:gd name="T40" fmla="*/ 229 w 912"/>
                  <a:gd name="T41" fmla="*/ 271 h 1437"/>
                  <a:gd name="T42" fmla="*/ 159 w 912"/>
                  <a:gd name="T43" fmla="*/ 293 h 1437"/>
                  <a:gd name="T44" fmla="*/ 147 w 912"/>
                  <a:gd name="T45" fmla="*/ 293 h 1437"/>
                  <a:gd name="T46" fmla="*/ 74 w 912"/>
                  <a:gd name="T47" fmla="*/ 254 h 1437"/>
                  <a:gd name="T48" fmla="*/ 46 w 912"/>
                  <a:gd name="T49" fmla="*/ 187 h 1437"/>
                  <a:gd name="T50" fmla="*/ 48 w 912"/>
                  <a:gd name="T51" fmla="*/ 174 h 1437"/>
                  <a:gd name="T52" fmla="*/ 90 w 912"/>
                  <a:gd name="T53" fmla="*/ 102 h 1437"/>
                  <a:gd name="T54" fmla="*/ 417 w 912"/>
                  <a:gd name="T55" fmla="*/ 0 h 1437"/>
                  <a:gd name="T56" fmla="*/ 745 w 912"/>
                  <a:gd name="T57" fmla="*/ 97 h 1437"/>
                  <a:gd name="T58" fmla="*/ 867 w 912"/>
                  <a:gd name="T59" fmla="*/ 369 h 1437"/>
                  <a:gd name="T60" fmla="*/ 808 w 912"/>
                  <a:gd name="T61" fmla="*/ 559 h 1437"/>
                  <a:gd name="T62" fmla="*/ 640 w 912"/>
                  <a:gd name="T63" fmla="*/ 684 h 1437"/>
                  <a:gd name="T64" fmla="*/ 635 w 912"/>
                  <a:gd name="T65" fmla="*/ 690 h 1437"/>
                  <a:gd name="T66" fmla="*/ 640 w 912"/>
                  <a:gd name="T67" fmla="*/ 696 h 1437"/>
                  <a:gd name="T68" fmla="*/ 838 w 912"/>
                  <a:gd name="T69" fmla="*/ 818 h 1437"/>
                  <a:gd name="T70" fmla="*/ 912 w 912"/>
                  <a:gd name="T71" fmla="*/ 1035 h 1437"/>
                  <a:gd name="T72" fmla="*/ 772 w 912"/>
                  <a:gd name="T73" fmla="*/ 1328 h 1437"/>
                  <a:gd name="T74" fmla="*/ 426 w 912"/>
                  <a:gd name="T75" fmla="*/ 1437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2" h="1437">
                    <a:moveTo>
                      <a:pt x="426" y="1437"/>
                    </a:moveTo>
                    <a:cubicBezTo>
                      <a:pt x="273" y="1437"/>
                      <a:pt x="144" y="1397"/>
                      <a:pt x="41" y="1318"/>
                    </a:cubicBezTo>
                    <a:cubicBezTo>
                      <a:pt x="16" y="1300"/>
                      <a:pt x="3" y="1275"/>
                      <a:pt x="0" y="1243"/>
                    </a:cubicBezTo>
                    <a:cubicBezTo>
                      <a:pt x="0" y="1239"/>
                      <a:pt x="0" y="1236"/>
                      <a:pt x="0" y="1232"/>
                    </a:cubicBezTo>
                    <a:cubicBezTo>
                      <a:pt x="0" y="1204"/>
                      <a:pt x="9" y="1179"/>
                      <a:pt x="26" y="1157"/>
                    </a:cubicBezTo>
                    <a:cubicBezTo>
                      <a:pt x="43" y="1135"/>
                      <a:pt x="66" y="1122"/>
                      <a:pt x="95" y="1119"/>
                    </a:cubicBezTo>
                    <a:cubicBezTo>
                      <a:pt x="99" y="1119"/>
                      <a:pt x="103" y="1119"/>
                      <a:pt x="108" y="1119"/>
                    </a:cubicBezTo>
                    <a:cubicBezTo>
                      <a:pt x="133" y="1119"/>
                      <a:pt x="155" y="1125"/>
                      <a:pt x="174" y="1139"/>
                    </a:cubicBezTo>
                    <a:cubicBezTo>
                      <a:pt x="246" y="1187"/>
                      <a:pt x="321" y="1212"/>
                      <a:pt x="399" y="1212"/>
                    </a:cubicBezTo>
                    <a:cubicBezTo>
                      <a:pt x="471" y="1212"/>
                      <a:pt x="528" y="1195"/>
                      <a:pt x="571" y="1162"/>
                    </a:cubicBezTo>
                    <a:cubicBezTo>
                      <a:pt x="613" y="1128"/>
                      <a:pt x="635" y="1081"/>
                      <a:pt x="635" y="1020"/>
                    </a:cubicBezTo>
                    <a:cubicBezTo>
                      <a:pt x="635" y="955"/>
                      <a:pt x="614" y="905"/>
                      <a:pt x="572" y="869"/>
                    </a:cubicBezTo>
                    <a:cubicBezTo>
                      <a:pt x="531" y="833"/>
                      <a:pt x="458" y="811"/>
                      <a:pt x="353" y="802"/>
                    </a:cubicBezTo>
                    <a:cubicBezTo>
                      <a:pt x="325" y="800"/>
                      <a:pt x="301" y="789"/>
                      <a:pt x="282" y="770"/>
                    </a:cubicBezTo>
                    <a:cubicBezTo>
                      <a:pt x="262" y="750"/>
                      <a:pt x="253" y="727"/>
                      <a:pt x="253" y="700"/>
                    </a:cubicBezTo>
                    <a:cubicBezTo>
                      <a:pt x="253" y="673"/>
                      <a:pt x="262" y="650"/>
                      <a:pt x="282" y="630"/>
                    </a:cubicBezTo>
                    <a:cubicBezTo>
                      <a:pt x="301" y="610"/>
                      <a:pt x="325" y="598"/>
                      <a:pt x="351" y="596"/>
                    </a:cubicBezTo>
                    <a:cubicBezTo>
                      <a:pt x="511" y="578"/>
                      <a:pt x="591" y="509"/>
                      <a:pt x="591" y="389"/>
                    </a:cubicBezTo>
                    <a:cubicBezTo>
                      <a:pt x="591" y="335"/>
                      <a:pt x="575" y="292"/>
                      <a:pt x="542" y="261"/>
                    </a:cubicBezTo>
                    <a:cubicBezTo>
                      <a:pt x="510" y="231"/>
                      <a:pt x="464" y="216"/>
                      <a:pt x="404" y="216"/>
                    </a:cubicBezTo>
                    <a:cubicBezTo>
                      <a:pt x="345" y="217"/>
                      <a:pt x="286" y="235"/>
                      <a:pt x="229" y="271"/>
                    </a:cubicBezTo>
                    <a:cubicBezTo>
                      <a:pt x="208" y="285"/>
                      <a:pt x="185" y="293"/>
                      <a:pt x="159" y="293"/>
                    </a:cubicBezTo>
                    <a:cubicBezTo>
                      <a:pt x="155" y="293"/>
                      <a:pt x="150" y="293"/>
                      <a:pt x="147" y="293"/>
                    </a:cubicBezTo>
                    <a:cubicBezTo>
                      <a:pt x="116" y="290"/>
                      <a:pt x="92" y="277"/>
                      <a:pt x="74" y="254"/>
                    </a:cubicBezTo>
                    <a:cubicBezTo>
                      <a:pt x="55" y="235"/>
                      <a:pt x="46" y="212"/>
                      <a:pt x="46" y="187"/>
                    </a:cubicBezTo>
                    <a:cubicBezTo>
                      <a:pt x="46" y="182"/>
                      <a:pt x="47" y="177"/>
                      <a:pt x="48" y="174"/>
                    </a:cubicBezTo>
                    <a:cubicBezTo>
                      <a:pt x="50" y="143"/>
                      <a:pt x="64" y="120"/>
                      <a:pt x="90" y="102"/>
                    </a:cubicBezTo>
                    <a:cubicBezTo>
                      <a:pt x="192" y="34"/>
                      <a:pt x="301" y="0"/>
                      <a:pt x="417" y="0"/>
                    </a:cubicBezTo>
                    <a:cubicBezTo>
                      <a:pt x="555" y="0"/>
                      <a:pt x="664" y="32"/>
                      <a:pt x="745" y="97"/>
                    </a:cubicBezTo>
                    <a:cubicBezTo>
                      <a:pt x="826" y="162"/>
                      <a:pt x="867" y="252"/>
                      <a:pt x="867" y="369"/>
                    </a:cubicBezTo>
                    <a:cubicBezTo>
                      <a:pt x="867" y="442"/>
                      <a:pt x="847" y="506"/>
                      <a:pt x="808" y="559"/>
                    </a:cubicBezTo>
                    <a:cubicBezTo>
                      <a:pt x="769" y="613"/>
                      <a:pt x="713" y="654"/>
                      <a:pt x="640" y="684"/>
                    </a:cubicBezTo>
                    <a:cubicBezTo>
                      <a:pt x="636" y="685"/>
                      <a:pt x="635" y="687"/>
                      <a:pt x="635" y="690"/>
                    </a:cubicBezTo>
                    <a:cubicBezTo>
                      <a:pt x="635" y="693"/>
                      <a:pt x="636" y="695"/>
                      <a:pt x="640" y="696"/>
                    </a:cubicBezTo>
                    <a:cubicBezTo>
                      <a:pt x="722" y="720"/>
                      <a:pt x="788" y="760"/>
                      <a:pt x="838" y="818"/>
                    </a:cubicBezTo>
                    <a:cubicBezTo>
                      <a:pt x="887" y="876"/>
                      <a:pt x="912" y="948"/>
                      <a:pt x="912" y="1035"/>
                    </a:cubicBezTo>
                    <a:cubicBezTo>
                      <a:pt x="912" y="1158"/>
                      <a:pt x="866" y="1255"/>
                      <a:pt x="772" y="1328"/>
                    </a:cubicBezTo>
                    <a:cubicBezTo>
                      <a:pt x="678" y="1400"/>
                      <a:pt x="563" y="1437"/>
                      <a:pt x="426" y="143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Freeform 6">
                <a:extLst>
                  <a:ext uri="{FF2B5EF4-FFF2-40B4-BE49-F238E27FC236}">
                    <a16:creationId xmlns:a16="http://schemas.microsoft.com/office/drawing/2014/main" id="{43818692-BB54-4644-A6E3-FA5C58794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3" y="4298950"/>
                <a:ext cx="36513" cy="12700"/>
              </a:xfrm>
              <a:custGeom>
                <a:avLst/>
                <a:gdLst>
                  <a:gd name="T0" fmla="*/ 17 w 17"/>
                  <a:gd name="T1" fmla="*/ 0 h 6"/>
                  <a:gd name="T2" fmla="*/ 0 w 17"/>
                  <a:gd name="T3" fmla="*/ 6 h 6"/>
                  <a:gd name="T4" fmla="*/ 17 w 1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cubicBezTo>
                      <a:pt x="11" y="2"/>
                      <a:pt x="6" y="4"/>
                      <a:pt x="0" y="6"/>
                    </a:cubicBezTo>
                    <a:cubicBezTo>
                      <a:pt x="6" y="4"/>
                      <a:pt x="11" y="2"/>
                      <a:pt x="17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Freeform 7">
                <a:extLst>
                  <a:ext uri="{FF2B5EF4-FFF2-40B4-BE49-F238E27FC236}">
                    <a16:creationId xmlns:a16="http://schemas.microsoft.com/office/drawing/2014/main" id="{BC2B3505-2386-4C4A-9019-AC4F14A85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376" y="4294188"/>
                <a:ext cx="627063" cy="200025"/>
              </a:xfrm>
              <a:custGeom>
                <a:avLst/>
                <a:gdLst>
                  <a:gd name="T0" fmla="*/ 71 w 289"/>
                  <a:gd name="T1" fmla="*/ 0 h 92"/>
                  <a:gd name="T2" fmla="*/ 58 w 289"/>
                  <a:gd name="T3" fmla="*/ 0 h 92"/>
                  <a:gd name="T4" fmla="*/ 41 w 289"/>
                  <a:gd name="T5" fmla="*/ 2 h 92"/>
                  <a:gd name="T6" fmla="*/ 24 w 289"/>
                  <a:gd name="T7" fmla="*/ 8 h 92"/>
                  <a:gd name="T8" fmla="*/ 0 w 289"/>
                  <a:gd name="T9" fmla="*/ 26 h 92"/>
                  <a:gd name="T10" fmla="*/ 214 w 289"/>
                  <a:gd name="T11" fmla="*/ 92 h 92"/>
                  <a:gd name="T12" fmla="*/ 289 w 289"/>
                  <a:gd name="T13" fmla="*/ 85 h 92"/>
                  <a:gd name="T14" fmla="*/ 137 w 289"/>
                  <a:gd name="T15" fmla="*/ 19 h 92"/>
                  <a:gd name="T16" fmla="*/ 71 w 289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92">
                    <a:moveTo>
                      <a:pt x="71" y="0"/>
                    </a:moveTo>
                    <a:cubicBezTo>
                      <a:pt x="66" y="0"/>
                      <a:pt x="62" y="0"/>
                      <a:pt x="58" y="0"/>
                    </a:cubicBezTo>
                    <a:cubicBezTo>
                      <a:pt x="52" y="0"/>
                      <a:pt x="47" y="1"/>
                      <a:pt x="41" y="2"/>
                    </a:cubicBezTo>
                    <a:cubicBezTo>
                      <a:pt x="35" y="4"/>
                      <a:pt x="30" y="6"/>
                      <a:pt x="24" y="8"/>
                    </a:cubicBezTo>
                    <a:cubicBezTo>
                      <a:pt x="15" y="13"/>
                      <a:pt x="7" y="19"/>
                      <a:pt x="0" y="26"/>
                    </a:cubicBezTo>
                    <a:cubicBezTo>
                      <a:pt x="68" y="70"/>
                      <a:pt x="140" y="92"/>
                      <a:pt x="214" y="92"/>
                    </a:cubicBezTo>
                    <a:cubicBezTo>
                      <a:pt x="241" y="92"/>
                      <a:pt x="266" y="90"/>
                      <a:pt x="289" y="85"/>
                    </a:cubicBezTo>
                    <a:cubicBezTo>
                      <a:pt x="237" y="75"/>
                      <a:pt x="186" y="53"/>
                      <a:pt x="137" y="19"/>
                    </a:cubicBezTo>
                    <a:cubicBezTo>
                      <a:pt x="118" y="6"/>
                      <a:pt x="96" y="0"/>
                      <a:pt x="71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Freeform 8">
                <a:extLst>
                  <a:ext uri="{FF2B5EF4-FFF2-40B4-BE49-F238E27FC236}">
                    <a16:creationId xmlns:a16="http://schemas.microsoft.com/office/drawing/2014/main" id="{B89A6E62-3B5A-4A40-B700-428E48C52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1" y="2481263"/>
                <a:ext cx="76200" cy="25400"/>
              </a:xfrm>
              <a:custGeom>
                <a:avLst/>
                <a:gdLst>
                  <a:gd name="T0" fmla="*/ 0 w 35"/>
                  <a:gd name="T1" fmla="*/ 0 h 12"/>
                  <a:gd name="T2" fmla="*/ 35 w 35"/>
                  <a:gd name="T3" fmla="*/ 12 h 12"/>
                  <a:gd name="T4" fmla="*/ 0 w 3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2">
                    <a:moveTo>
                      <a:pt x="0" y="0"/>
                    </a:moveTo>
                    <a:cubicBezTo>
                      <a:pt x="11" y="6"/>
                      <a:pt x="22" y="10"/>
                      <a:pt x="35" y="12"/>
                    </a:cubicBezTo>
                    <a:cubicBezTo>
                      <a:pt x="22" y="10"/>
                      <a:pt x="11" y="6"/>
                      <a:pt x="0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Freeform 9">
                <a:extLst>
                  <a:ext uri="{FF2B5EF4-FFF2-40B4-BE49-F238E27FC236}">
                    <a16:creationId xmlns:a16="http://schemas.microsoft.com/office/drawing/2014/main" id="{1BC8BF27-8499-4426-8A0B-16AAE1C5E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2343150"/>
                <a:ext cx="531813" cy="163513"/>
              </a:xfrm>
              <a:custGeom>
                <a:avLst/>
                <a:gdLst>
                  <a:gd name="T0" fmla="*/ 170 w 245"/>
                  <a:gd name="T1" fmla="*/ 0 h 76"/>
                  <a:gd name="T2" fmla="*/ 0 w 245"/>
                  <a:gd name="T3" fmla="*/ 51 h 76"/>
                  <a:gd name="T4" fmla="*/ 17 w 245"/>
                  <a:gd name="T5" fmla="*/ 64 h 76"/>
                  <a:gd name="T6" fmla="*/ 52 w 245"/>
                  <a:gd name="T7" fmla="*/ 76 h 76"/>
                  <a:gd name="T8" fmla="*/ 61 w 245"/>
                  <a:gd name="T9" fmla="*/ 76 h 76"/>
                  <a:gd name="T10" fmla="*/ 73 w 245"/>
                  <a:gd name="T11" fmla="*/ 76 h 76"/>
                  <a:gd name="T12" fmla="*/ 143 w 245"/>
                  <a:gd name="T13" fmla="*/ 54 h 76"/>
                  <a:gd name="T14" fmla="*/ 245 w 245"/>
                  <a:gd name="T15" fmla="*/ 10 h 76"/>
                  <a:gd name="T16" fmla="*/ 170 w 245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5" h="76">
                    <a:moveTo>
                      <a:pt x="170" y="0"/>
                    </a:moveTo>
                    <a:cubicBezTo>
                      <a:pt x="112" y="1"/>
                      <a:pt x="56" y="18"/>
                      <a:pt x="0" y="51"/>
                    </a:cubicBezTo>
                    <a:cubicBezTo>
                      <a:pt x="5" y="56"/>
                      <a:pt x="11" y="60"/>
                      <a:pt x="17" y="64"/>
                    </a:cubicBezTo>
                    <a:cubicBezTo>
                      <a:pt x="28" y="70"/>
                      <a:pt x="39" y="74"/>
                      <a:pt x="52" y="76"/>
                    </a:cubicBezTo>
                    <a:cubicBezTo>
                      <a:pt x="55" y="76"/>
                      <a:pt x="58" y="76"/>
                      <a:pt x="61" y="76"/>
                    </a:cubicBezTo>
                    <a:cubicBezTo>
                      <a:pt x="64" y="76"/>
                      <a:pt x="69" y="76"/>
                      <a:pt x="73" y="76"/>
                    </a:cubicBezTo>
                    <a:cubicBezTo>
                      <a:pt x="99" y="76"/>
                      <a:pt x="122" y="69"/>
                      <a:pt x="143" y="54"/>
                    </a:cubicBezTo>
                    <a:cubicBezTo>
                      <a:pt x="177" y="33"/>
                      <a:pt x="211" y="19"/>
                      <a:pt x="245" y="10"/>
                    </a:cubicBezTo>
                    <a:cubicBezTo>
                      <a:pt x="223" y="3"/>
                      <a:pt x="198" y="0"/>
                      <a:pt x="170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Freeform 10">
                <a:extLst>
                  <a:ext uri="{FF2B5EF4-FFF2-40B4-BE49-F238E27FC236}">
                    <a16:creationId xmlns:a16="http://schemas.microsoft.com/office/drawing/2014/main" id="{5296DD5F-F519-4FEB-BE64-D0763DBA29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4238" y="1876425"/>
                <a:ext cx="1220788" cy="2235200"/>
              </a:xfrm>
              <a:custGeom>
                <a:avLst/>
                <a:gdLst>
                  <a:gd name="T0" fmla="*/ 286 w 563"/>
                  <a:gd name="T1" fmla="*/ 690 h 1035"/>
                  <a:gd name="T2" fmla="*/ 286 w 563"/>
                  <a:gd name="T3" fmla="*/ 690 h 1035"/>
                  <a:gd name="T4" fmla="*/ 291 w 563"/>
                  <a:gd name="T5" fmla="*/ 696 h 1035"/>
                  <a:gd name="T6" fmla="*/ 489 w 563"/>
                  <a:gd name="T7" fmla="*/ 818 h 1035"/>
                  <a:gd name="T8" fmla="*/ 563 w 563"/>
                  <a:gd name="T9" fmla="*/ 1035 h 1035"/>
                  <a:gd name="T10" fmla="*/ 563 w 563"/>
                  <a:gd name="T11" fmla="*/ 1034 h 1035"/>
                  <a:gd name="T12" fmla="*/ 489 w 563"/>
                  <a:gd name="T13" fmla="*/ 818 h 1035"/>
                  <a:gd name="T14" fmla="*/ 291 w 563"/>
                  <a:gd name="T15" fmla="*/ 696 h 1035"/>
                  <a:gd name="T16" fmla="*/ 286 w 563"/>
                  <a:gd name="T17" fmla="*/ 690 h 1035"/>
                  <a:gd name="T18" fmla="*/ 68 w 563"/>
                  <a:gd name="T19" fmla="*/ 0 h 1035"/>
                  <a:gd name="T20" fmla="*/ 0 w 563"/>
                  <a:gd name="T21" fmla="*/ 4 h 1035"/>
                  <a:gd name="T22" fmla="*/ 0 w 563"/>
                  <a:gd name="T23" fmla="*/ 4 h 1035"/>
                  <a:gd name="T24" fmla="*/ 68 w 563"/>
                  <a:gd name="T25" fmla="*/ 0 h 1035"/>
                  <a:gd name="T26" fmla="*/ 396 w 563"/>
                  <a:gd name="T27" fmla="*/ 97 h 1035"/>
                  <a:gd name="T28" fmla="*/ 518 w 563"/>
                  <a:gd name="T29" fmla="*/ 369 h 1035"/>
                  <a:gd name="T30" fmla="*/ 518 w 563"/>
                  <a:gd name="T31" fmla="*/ 369 h 1035"/>
                  <a:gd name="T32" fmla="*/ 396 w 563"/>
                  <a:gd name="T33" fmla="*/ 97 h 1035"/>
                  <a:gd name="T34" fmla="*/ 68 w 563"/>
                  <a:gd name="T35" fmla="*/ 0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3" h="1035">
                    <a:moveTo>
                      <a:pt x="286" y="690"/>
                    </a:moveTo>
                    <a:cubicBezTo>
                      <a:pt x="286" y="690"/>
                      <a:pt x="286" y="690"/>
                      <a:pt x="286" y="690"/>
                    </a:cubicBezTo>
                    <a:cubicBezTo>
                      <a:pt x="286" y="693"/>
                      <a:pt x="287" y="695"/>
                      <a:pt x="291" y="696"/>
                    </a:cubicBezTo>
                    <a:cubicBezTo>
                      <a:pt x="373" y="720"/>
                      <a:pt x="439" y="760"/>
                      <a:pt x="489" y="818"/>
                    </a:cubicBezTo>
                    <a:cubicBezTo>
                      <a:pt x="538" y="876"/>
                      <a:pt x="563" y="948"/>
                      <a:pt x="563" y="1035"/>
                    </a:cubicBezTo>
                    <a:cubicBezTo>
                      <a:pt x="563" y="1035"/>
                      <a:pt x="563" y="1035"/>
                      <a:pt x="563" y="1034"/>
                    </a:cubicBezTo>
                    <a:cubicBezTo>
                      <a:pt x="563" y="948"/>
                      <a:pt x="538" y="876"/>
                      <a:pt x="489" y="818"/>
                    </a:cubicBezTo>
                    <a:cubicBezTo>
                      <a:pt x="439" y="760"/>
                      <a:pt x="373" y="720"/>
                      <a:pt x="291" y="696"/>
                    </a:cubicBezTo>
                    <a:cubicBezTo>
                      <a:pt x="287" y="695"/>
                      <a:pt x="286" y="693"/>
                      <a:pt x="286" y="690"/>
                    </a:cubicBezTo>
                    <a:moveTo>
                      <a:pt x="68" y="0"/>
                    </a:moveTo>
                    <a:cubicBezTo>
                      <a:pt x="45" y="0"/>
                      <a:pt x="23" y="1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3" y="1"/>
                      <a:pt x="45" y="0"/>
                      <a:pt x="68" y="0"/>
                    </a:cubicBezTo>
                    <a:cubicBezTo>
                      <a:pt x="206" y="0"/>
                      <a:pt x="315" y="32"/>
                      <a:pt x="396" y="97"/>
                    </a:cubicBezTo>
                    <a:cubicBezTo>
                      <a:pt x="477" y="162"/>
                      <a:pt x="518" y="252"/>
                      <a:pt x="518" y="369"/>
                    </a:cubicBezTo>
                    <a:cubicBezTo>
                      <a:pt x="518" y="369"/>
                      <a:pt x="518" y="369"/>
                      <a:pt x="518" y="369"/>
                    </a:cubicBezTo>
                    <a:cubicBezTo>
                      <a:pt x="518" y="252"/>
                      <a:pt x="477" y="162"/>
                      <a:pt x="396" y="97"/>
                    </a:cubicBezTo>
                    <a:cubicBezTo>
                      <a:pt x="315" y="32"/>
                      <a:pt x="206" y="0"/>
                      <a:pt x="6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Freeform 11">
                <a:extLst>
                  <a:ext uri="{FF2B5EF4-FFF2-40B4-BE49-F238E27FC236}">
                    <a16:creationId xmlns:a16="http://schemas.microsoft.com/office/drawing/2014/main" id="{C0539A3A-95A2-4A90-BB93-3AC0459F1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4238" y="1876425"/>
                <a:ext cx="1220788" cy="3103563"/>
              </a:xfrm>
              <a:custGeom>
                <a:avLst/>
                <a:gdLst>
                  <a:gd name="T0" fmla="*/ 68 w 563"/>
                  <a:gd name="T1" fmla="*/ 0 h 1437"/>
                  <a:gd name="T2" fmla="*/ 0 w 563"/>
                  <a:gd name="T3" fmla="*/ 4 h 1437"/>
                  <a:gd name="T4" fmla="*/ 248 w 563"/>
                  <a:gd name="T5" fmla="*/ 97 h 1437"/>
                  <a:gd name="T6" fmla="*/ 370 w 563"/>
                  <a:gd name="T7" fmla="*/ 369 h 1437"/>
                  <a:gd name="T8" fmla="*/ 311 w 563"/>
                  <a:gd name="T9" fmla="*/ 559 h 1437"/>
                  <a:gd name="T10" fmla="*/ 143 w 563"/>
                  <a:gd name="T11" fmla="*/ 684 h 1437"/>
                  <a:gd name="T12" fmla="*/ 138 w 563"/>
                  <a:gd name="T13" fmla="*/ 690 h 1437"/>
                  <a:gd name="T14" fmla="*/ 143 w 563"/>
                  <a:gd name="T15" fmla="*/ 696 h 1437"/>
                  <a:gd name="T16" fmla="*/ 341 w 563"/>
                  <a:gd name="T17" fmla="*/ 818 h 1437"/>
                  <a:gd name="T18" fmla="*/ 415 w 563"/>
                  <a:gd name="T19" fmla="*/ 1034 h 1437"/>
                  <a:gd name="T20" fmla="*/ 275 w 563"/>
                  <a:gd name="T21" fmla="*/ 1328 h 1437"/>
                  <a:gd name="T22" fmla="*/ 0 w 563"/>
                  <a:gd name="T23" fmla="*/ 1433 h 1437"/>
                  <a:gd name="T24" fmla="*/ 77 w 563"/>
                  <a:gd name="T25" fmla="*/ 1437 h 1437"/>
                  <a:gd name="T26" fmla="*/ 423 w 563"/>
                  <a:gd name="T27" fmla="*/ 1328 h 1437"/>
                  <a:gd name="T28" fmla="*/ 563 w 563"/>
                  <a:gd name="T29" fmla="*/ 1035 h 1437"/>
                  <a:gd name="T30" fmla="*/ 489 w 563"/>
                  <a:gd name="T31" fmla="*/ 818 h 1437"/>
                  <a:gd name="T32" fmla="*/ 291 w 563"/>
                  <a:gd name="T33" fmla="*/ 696 h 1437"/>
                  <a:gd name="T34" fmla="*/ 286 w 563"/>
                  <a:gd name="T35" fmla="*/ 690 h 1437"/>
                  <a:gd name="T36" fmla="*/ 286 w 563"/>
                  <a:gd name="T37" fmla="*/ 690 h 1437"/>
                  <a:gd name="T38" fmla="*/ 286 w 563"/>
                  <a:gd name="T39" fmla="*/ 690 h 1437"/>
                  <a:gd name="T40" fmla="*/ 291 w 563"/>
                  <a:gd name="T41" fmla="*/ 684 h 1437"/>
                  <a:gd name="T42" fmla="*/ 459 w 563"/>
                  <a:gd name="T43" fmla="*/ 559 h 1437"/>
                  <a:gd name="T44" fmla="*/ 518 w 563"/>
                  <a:gd name="T45" fmla="*/ 369 h 1437"/>
                  <a:gd name="T46" fmla="*/ 396 w 563"/>
                  <a:gd name="T47" fmla="*/ 97 h 1437"/>
                  <a:gd name="T48" fmla="*/ 68 w 563"/>
                  <a:gd name="T49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3" h="1437">
                    <a:moveTo>
                      <a:pt x="68" y="0"/>
                    </a:moveTo>
                    <a:cubicBezTo>
                      <a:pt x="45" y="0"/>
                      <a:pt x="23" y="1"/>
                      <a:pt x="0" y="4"/>
                    </a:cubicBezTo>
                    <a:cubicBezTo>
                      <a:pt x="101" y="15"/>
                      <a:pt x="184" y="45"/>
                      <a:pt x="248" y="97"/>
                    </a:cubicBezTo>
                    <a:cubicBezTo>
                      <a:pt x="329" y="162"/>
                      <a:pt x="370" y="252"/>
                      <a:pt x="370" y="369"/>
                    </a:cubicBezTo>
                    <a:cubicBezTo>
                      <a:pt x="370" y="442"/>
                      <a:pt x="350" y="506"/>
                      <a:pt x="311" y="559"/>
                    </a:cubicBezTo>
                    <a:cubicBezTo>
                      <a:pt x="272" y="613"/>
                      <a:pt x="216" y="654"/>
                      <a:pt x="143" y="684"/>
                    </a:cubicBezTo>
                    <a:cubicBezTo>
                      <a:pt x="139" y="685"/>
                      <a:pt x="138" y="687"/>
                      <a:pt x="138" y="690"/>
                    </a:cubicBezTo>
                    <a:cubicBezTo>
                      <a:pt x="138" y="693"/>
                      <a:pt x="139" y="695"/>
                      <a:pt x="143" y="696"/>
                    </a:cubicBezTo>
                    <a:cubicBezTo>
                      <a:pt x="225" y="720"/>
                      <a:pt x="291" y="760"/>
                      <a:pt x="341" y="818"/>
                    </a:cubicBezTo>
                    <a:cubicBezTo>
                      <a:pt x="390" y="876"/>
                      <a:pt x="415" y="948"/>
                      <a:pt x="415" y="1034"/>
                    </a:cubicBezTo>
                    <a:cubicBezTo>
                      <a:pt x="415" y="1158"/>
                      <a:pt x="369" y="1255"/>
                      <a:pt x="275" y="1328"/>
                    </a:cubicBezTo>
                    <a:cubicBezTo>
                      <a:pt x="198" y="1387"/>
                      <a:pt x="106" y="1422"/>
                      <a:pt x="0" y="1433"/>
                    </a:cubicBezTo>
                    <a:cubicBezTo>
                      <a:pt x="25" y="1435"/>
                      <a:pt x="51" y="1437"/>
                      <a:pt x="77" y="1437"/>
                    </a:cubicBezTo>
                    <a:cubicBezTo>
                      <a:pt x="214" y="1437"/>
                      <a:pt x="329" y="1400"/>
                      <a:pt x="423" y="1328"/>
                    </a:cubicBezTo>
                    <a:cubicBezTo>
                      <a:pt x="517" y="1255"/>
                      <a:pt x="563" y="1158"/>
                      <a:pt x="563" y="1035"/>
                    </a:cubicBezTo>
                    <a:cubicBezTo>
                      <a:pt x="563" y="948"/>
                      <a:pt x="538" y="876"/>
                      <a:pt x="489" y="818"/>
                    </a:cubicBezTo>
                    <a:cubicBezTo>
                      <a:pt x="439" y="760"/>
                      <a:pt x="373" y="720"/>
                      <a:pt x="291" y="696"/>
                    </a:cubicBezTo>
                    <a:cubicBezTo>
                      <a:pt x="287" y="695"/>
                      <a:pt x="286" y="693"/>
                      <a:pt x="286" y="690"/>
                    </a:cubicBezTo>
                    <a:cubicBezTo>
                      <a:pt x="286" y="690"/>
                      <a:pt x="286" y="690"/>
                      <a:pt x="286" y="690"/>
                    </a:cubicBezTo>
                    <a:cubicBezTo>
                      <a:pt x="286" y="690"/>
                      <a:pt x="286" y="690"/>
                      <a:pt x="286" y="690"/>
                    </a:cubicBezTo>
                    <a:cubicBezTo>
                      <a:pt x="286" y="687"/>
                      <a:pt x="287" y="685"/>
                      <a:pt x="291" y="684"/>
                    </a:cubicBezTo>
                    <a:cubicBezTo>
                      <a:pt x="364" y="654"/>
                      <a:pt x="420" y="613"/>
                      <a:pt x="459" y="559"/>
                    </a:cubicBezTo>
                    <a:cubicBezTo>
                      <a:pt x="498" y="506"/>
                      <a:pt x="518" y="442"/>
                      <a:pt x="518" y="369"/>
                    </a:cubicBezTo>
                    <a:cubicBezTo>
                      <a:pt x="518" y="252"/>
                      <a:pt x="477" y="162"/>
                      <a:pt x="396" y="97"/>
                    </a:cubicBezTo>
                    <a:cubicBezTo>
                      <a:pt x="315" y="32"/>
                      <a:pt x="206" y="0"/>
                      <a:pt x="68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Freeform 12">
                <a:extLst>
                  <a:ext uri="{FF2B5EF4-FFF2-40B4-BE49-F238E27FC236}">
                    <a16:creationId xmlns:a16="http://schemas.microsoft.com/office/drawing/2014/main" id="{E8186B03-D1D9-4739-BD18-8210FE4191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0151" y="1833563"/>
                <a:ext cx="2066925" cy="3189288"/>
              </a:xfrm>
              <a:custGeom>
                <a:avLst/>
                <a:gdLst>
                  <a:gd name="T0" fmla="*/ 49 w 952"/>
                  <a:gd name="T1" fmla="*/ 1354 h 1477"/>
                  <a:gd name="T2" fmla="*/ 0 w 952"/>
                  <a:gd name="T3" fmla="*/ 1263 h 1477"/>
                  <a:gd name="T4" fmla="*/ 30 w 952"/>
                  <a:gd name="T5" fmla="*/ 1165 h 1477"/>
                  <a:gd name="T6" fmla="*/ 115 w 952"/>
                  <a:gd name="T7" fmla="*/ 1119 h 1477"/>
                  <a:gd name="T8" fmla="*/ 205 w 952"/>
                  <a:gd name="T9" fmla="*/ 1142 h 1477"/>
                  <a:gd name="T10" fmla="*/ 355 w 952"/>
                  <a:gd name="T11" fmla="*/ 1227 h 1477"/>
                  <a:gd name="T12" fmla="*/ 183 w 952"/>
                  <a:gd name="T13" fmla="*/ 1175 h 1477"/>
                  <a:gd name="T14" fmla="*/ 117 w 952"/>
                  <a:gd name="T15" fmla="*/ 1159 h 1477"/>
                  <a:gd name="T16" fmla="*/ 40 w 952"/>
                  <a:gd name="T17" fmla="*/ 1252 h 1477"/>
                  <a:gd name="T18" fmla="*/ 73 w 952"/>
                  <a:gd name="T19" fmla="*/ 1322 h 1477"/>
                  <a:gd name="T20" fmla="*/ 779 w 952"/>
                  <a:gd name="T21" fmla="*/ 1332 h 1477"/>
                  <a:gd name="T22" fmla="*/ 868 w 952"/>
                  <a:gd name="T23" fmla="*/ 886 h 1477"/>
                  <a:gd name="T24" fmla="*/ 902 w 952"/>
                  <a:gd name="T25" fmla="*/ 865 h 1477"/>
                  <a:gd name="T26" fmla="*/ 804 w 952"/>
                  <a:gd name="T27" fmla="*/ 1364 h 1477"/>
                  <a:gd name="T28" fmla="*/ 505 w 952"/>
                  <a:gd name="T29" fmla="*/ 1242 h 1477"/>
                  <a:gd name="T30" fmla="*/ 500 w 952"/>
                  <a:gd name="T31" fmla="*/ 1203 h 1477"/>
                  <a:gd name="T32" fmla="*/ 635 w 952"/>
                  <a:gd name="T33" fmla="*/ 1040 h 1477"/>
                  <a:gd name="T34" fmla="*/ 372 w 952"/>
                  <a:gd name="T35" fmla="*/ 842 h 1477"/>
                  <a:gd name="T36" fmla="*/ 253 w 952"/>
                  <a:gd name="T37" fmla="*/ 720 h 1477"/>
                  <a:gd name="T38" fmla="*/ 369 w 952"/>
                  <a:gd name="T39" fmla="*/ 596 h 1477"/>
                  <a:gd name="T40" fmla="*/ 549 w 952"/>
                  <a:gd name="T41" fmla="*/ 296 h 1477"/>
                  <a:gd name="T42" fmla="*/ 260 w 952"/>
                  <a:gd name="T43" fmla="*/ 307 h 1477"/>
                  <a:gd name="T44" fmla="*/ 165 w 952"/>
                  <a:gd name="T45" fmla="*/ 332 h 1477"/>
                  <a:gd name="T46" fmla="*/ 46 w 952"/>
                  <a:gd name="T47" fmla="*/ 207 h 1477"/>
                  <a:gd name="T48" fmla="*/ 86 w 952"/>
                  <a:gd name="T49" fmla="*/ 207 h 1477"/>
                  <a:gd name="T50" fmla="*/ 109 w 952"/>
                  <a:gd name="T51" fmla="*/ 262 h 1477"/>
                  <a:gd name="T52" fmla="*/ 179 w 952"/>
                  <a:gd name="T53" fmla="*/ 293 h 1477"/>
                  <a:gd name="T54" fmla="*/ 238 w 952"/>
                  <a:gd name="T55" fmla="*/ 274 h 1477"/>
                  <a:gd name="T56" fmla="*/ 424 w 952"/>
                  <a:gd name="T57" fmla="*/ 216 h 1477"/>
                  <a:gd name="T58" fmla="*/ 631 w 952"/>
                  <a:gd name="T59" fmla="*/ 409 h 1477"/>
                  <a:gd name="T60" fmla="*/ 374 w 952"/>
                  <a:gd name="T61" fmla="*/ 636 h 1477"/>
                  <a:gd name="T62" fmla="*/ 316 w 952"/>
                  <a:gd name="T63" fmla="*/ 664 h 1477"/>
                  <a:gd name="T64" fmla="*/ 316 w 952"/>
                  <a:gd name="T65" fmla="*/ 775 h 1477"/>
                  <a:gd name="T66" fmla="*/ 606 w 952"/>
                  <a:gd name="T67" fmla="*/ 874 h 1477"/>
                  <a:gd name="T68" fmla="*/ 603 w 952"/>
                  <a:gd name="T69" fmla="*/ 1197 h 1477"/>
                  <a:gd name="T70" fmla="*/ 505 w 952"/>
                  <a:gd name="T71" fmla="*/ 1242 h 1477"/>
                  <a:gd name="T72" fmla="*/ 842 w 952"/>
                  <a:gd name="T73" fmla="*/ 851 h 1477"/>
                  <a:gd name="T74" fmla="*/ 654 w 952"/>
                  <a:gd name="T75" fmla="*/ 735 h 1477"/>
                  <a:gd name="T76" fmla="*/ 653 w 952"/>
                  <a:gd name="T77" fmla="*/ 685 h 1477"/>
                  <a:gd name="T78" fmla="*/ 867 w 952"/>
                  <a:gd name="T79" fmla="*/ 389 h 1477"/>
                  <a:gd name="T80" fmla="*/ 839 w 952"/>
                  <a:gd name="T81" fmla="*/ 199 h 1477"/>
                  <a:gd name="T82" fmla="*/ 907 w 952"/>
                  <a:gd name="T83" fmla="*/ 389 h 1477"/>
                  <a:gd name="T84" fmla="*/ 700 w 952"/>
                  <a:gd name="T85" fmla="*/ 708 h 1477"/>
                  <a:gd name="T86" fmla="*/ 871 w 952"/>
                  <a:gd name="T87" fmla="*/ 853 h 1477"/>
                  <a:gd name="T88" fmla="*/ 660 w 952"/>
                  <a:gd name="T89" fmla="*/ 704 h 1477"/>
                  <a:gd name="T90" fmla="*/ 822 w 952"/>
                  <a:gd name="T91" fmla="*/ 196 h 1477"/>
                  <a:gd name="T92" fmla="*/ 779 w 952"/>
                  <a:gd name="T93" fmla="*/ 156 h 1477"/>
                  <a:gd name="T94" fmla="*/ 807 w 952"/>
                  <a:gd name="T95" fmla="*/ 128 h 1477"/>
                  <a:gd name="T96" fmla="*/ 834 w 952"/>
                  <a:gd name="T97" fmla="*/ 192 h 1477"/>
                  <a:gd name="T98" fmla="*/ 86 w 952"/>
                  <a:gd name="T99" fmla="*/ 165 h 1477"/>
                  <a:gd name="T100" fmla="*/ 70 w 952"/>
                  <a:gd name="T101" fmla="*/ 133 h 1477"/>
                  <a:gd name="T102" fmla="*/ 437 w 952"/>
                  <a:gd name="T103" fmla="*/ 0 h 1477"/>
                  <a:gd name="T104" fmla="*/ 771 w 952"/>
                  <a:gd name="T105" fmla="*/ 121 h 1477"/>
                  <a:gd name="T106" fmla="*/ 437 w 952"/>
                  <a:gd name="T107" fmla="*/ 40 h 1477"/>
                  <a:gd name="T108" fmla="*/ 102 w 952"/>
                  <a:gd name="T109" fmla="*/ 157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2" h="1477">
                    <a:moveTo>
                      <a:pt x="446" y="1477"/>
                    </a:moveTo>
                    <a:cubicBezTo>
                      <a:pt x="289" y="1477"/>
                      <a:pt x="155" y="1435"/>
                      <a:pt x="49" y="1354"/>
                    </a:cubicBezTo>
                    <a:cubicBezTo>
                      <a:pt x="20" y="1332"/>
                      <a:pt x="3" y="1302"/>
                      <a:pt x="1" y="1264"/>
                    </a:cubicBezTo>
                    <a:cubicBezTo>
                      <a:pt x="0" y="1263"/>
                      <a:pt x="0" y="1263"/>
                      <a:pt x="0" y="1263"/>
                    </a:cubicBezTo>
                    <a:cubicBezTo>
                      <a:pt x="0" y="1252"/>
                      <a:pt x="0" y="1252"/>
                      <a:pt x="0" y="1252"/>
                    </a:cubicBezTo>
                    <a:cubicBezTo>
                      <a:pt x="0" y="1219"/>
                      <a:pt x="10" y="1190"/>
                      <a:pt x="30" y="1165"/>
                    </a:cubicBezTo>
                    <a:cubicBezTo>
                      <a:pt x="51" y="1139"/>
                      <a:pt x="78" y="1123"/>
                      <a:pt x="113" y="1119"/>
                    </a:cubicBezTo>
                    <a:cubicBezTo>
                      <a:pt x="115" y="1119"/>
                      <a:pt x="115" y="1119"/>
                      <a:pt x="115" y="1119"/>
                    </a:cubicBezTo>
                    <a:cubicBezTo>
                      <a:pt x="128" y="1119"/>
                      <a:pt x="128" y="1119"/>
                      <a:pt x="128" y="1119"/>
                    </a:cubicBezTo>
                    <a:cubicBezTo>
                      <a:pt x="157" y="1119"/>
                      <a:pt x="183" y="1127"/>
                      <a:pt x="205" y="1142"/>
                    </a:cubicBezTo>
                    <a:cubicBezTo>
                      <a:pt x="249" y="1172"/>
                      <a:pt x="294" y="1192"/>
                      <a:pt x="340" y="1203"/>
                    </a:cubicBezTo>
                    <a:cubicBezTo>
                      <a:pt x="350" y="1205"/>
                      <a:pt x="357" y="1216"/>
                      <a:pt x="355" y="1227"/>
                    </a:cubicBezTo>
                    <a:cubicBezTo>
                      <a:pt x="352" y="1238"/>
                      <a:pt x="341" y="1244"/>
                      <a:pt x="331" y="1242"/>
                    </a:cubicBezTo>
                    <a:cubicBezTo>
                      <a:pt x="280" y="1230"/>
                      <a:pt x="230" y="1208"/>
                      <a:pt x="183" y="1175"/>
                    </a:cubicBezTo>
                    <a:cubicBezTo>
                      <a:pt x="166" y="1164"/>
                      <a:pt x="149" y="1159"/>
                      <a:pt x="128" y="1159"/>
                    </a:cubicBezTo>
                    <a:cubicBezTo>
                      <a:pt x="117" y="1159"/>
                      <a:pt x="117" y="1159"/>
                      <a:pt x="117" y="1159"/>
                    </a:cubicBezTo>
                    <a:cubicBezTo>
                      <a:pt x="93" y="1162"/>
                      <a:pt x="75" y="1172"/>
                      <a:pt x="62" y="1189"/>
                    </a:cubicBezTo>
                    <a:cubicBezTo>
                      <a:pt x="47" y="1208"/>
                      <a:pt x="40" y="1228"/>
                      <a:pt x="40" y="1252"/>
                    </a:cubicBezTo>
                    <a:cubicBezTo>
                      <a:pt x="40" y="1262"/>
                      <a:pt x="40" y="1262"/>
                      <a:pt x="40" y="1262"/>
                    </a:cubicBezTo>
                    <a:cubicBezTo>
                      <a:pt x="43" y="1288"/>
                      <a:pt x="53" y="1307"/>
                      <a:pt x="73" y="1322"/>
                    </a:cubicBezTo>
                    <a:cubicBezTo>
                      <a:pt x="172" y="1398"/>
                      <a:pt x="298" y="1437"/>
                      <a:pt x="446" y="1437"/>
                    </a:cubicBezTo>
                    <a:cubicBezTo>
                      <a:pt x="578" y="1437"/>
                      <a:pt x="690" y="1401"/>
                      <a:pt x="779" y="1332"/>
                    </a:cubicBezTo>
                    <a:cubicBezTo>
                      <a:pt x="869" y="1263"/>
                      <a:pt x="912" y="1172"/>
                      <a:pt x="912" y="1055"/>
                    </a:cubicBezTo>
                    <a:cubicBezTo>
                      <a:pt x="912" y="990"/>
                      <a:pt x="898" y="934"/>
                      <a:pt x="868" y="886"/>
                    </a:cubicBezTo>
                    <a:cubicBezTo>
                      <a:pt x="863" y="877"/>
                      <a:pt x="865" y="865"/>
                      <a:pt x="875" y="859"/>
                    </a:cubicBezTo>
                    <a:cubicBezTo>
                      <a:pt x="884" y="853"/>
                      <a:pt x="897" y="856"/>
                      <a:pt x="902" y="865"/>
                    </a:cubicBezTo>
                    <a:cubicBezTo>
                      <a:pt x="936" y="919"/>
                      <a:pt x="952" y="983"/>
                      <a:pt x="952" y="1055"/>
                    </a:cubicBezTo>
                    <a:cubicBezTo>
                      <a:pt x="952" y="1184"/>
                      <a:pt x="902" y="1288"/>
                      <a:pt x="804" y="1364"/>
                    </a:cubicBezTo>
                    <a:cubicBezTo>
                      <a:pt x="707" y="1439"/>
                      <a:pt x="587" y="1477"/>
                      <a:pt x="446" y="1477"/>
                    </a:cubicBezTo>
                    <a:close/>
                    <a:moveTo>
                      <a:pt x="505" y="1242"/>
                    </a:moveTo>
                    <a:cubicBezTo>
                      <a:pt x="496" y="1242"/>
                      <a:pt x="488" y="1236"/>
                      <a:pt x="486" y="1227"/>
                    </a:cubicBezTo>
                    <a:cubicBezTo>
                      <a:pt x="483" y="1216"/>
                      <a:pt x="489" y="1205"/>
                      <a:pt x="500" y="1203"/>
                    </a:cubicBezTo>
                    <a:cubicBezTo>
                      <a:pt x="530" y="1195"/>
                      <a:pt x="557" y="1183"/>
                      <a:pt x="578" y="1166"/>
                    </a:cubicBezTo>
                    <a:cubicBezTo>
                      <a:pt x="616" y="1136"/>
                      <a:pt x="635" y="1095"/>
                      <a:pt x="635" y="1040"/>
                    </a:cubicBezTo>
                    <a:cubicBezTo>
                      <a:pt x="635" y="981"/>
                      <a:pt x="617" y="937"/>
                      <a:pt x="579" y="904"/>
                    </a:cubicBezTo>
                    <a:cubicBezTo>
                      <a:pt x="541" y="871"/>
                      <a:pt x="472" y="851"/>
                      <a:pt x="372" y="842"/>
                    </a:cubicBezTo>
                    <a:cubicBezTo>
                      <a:pt x="339" y="840"/>
                      <a:pt x="311" y="827"/>
                      <a:pt x="288" y="804"/>
                    </a:cubicBezTo>
                    <a:cubicBezTo>
                      <a:pt x="264" y="780"/>
                      <a:pt x="253" y="752"/>
                      <a:pt x="253" y="720"/>
                    </a:cubicBezTo>
                    <a:cubicBezTo>
                      <a:pt x="253" y="688"/>
                      <a:pt x="264" y="660"/>
                      <a:pt x="288" y="636"/>
                    </a:cubicBezTo>
                    <a:cubicBezTo>
                      <a:pt x="310" y="612"/>
                      <a:pt x="338" y="599"/>
                      <a:pt x="369" y="596"/>
                    </a:cubicBezTo>
                    <a:cubicBezTo>
                      <a:pt x="518" y="579"/>
                      <a:pt x="591" y="518"/>
                      <a:pt x="591" y="409"/>
                    </a:cubicBezTo>
                    <a:cubicBezTo>
                      <a:pt x="591" y="360"/>
                      <a:pt x="577" y="323"/>
                      <a:pt x="549" y="296"/>
                    </a:cubicBezTo>
                    <a:cubicBezTo>
                      <a:pt x="520" y="269"/>
                      <a:pt x="479" y="256"/>
                      <a:pt x="425" y="256"/>
                    </a:cubicBezTo>
                    <a:cubicBezTo>
                      <a:pt x="369" y="257"/>
                      <a:pt x="314" y="274"/>
                      <a:pt x="260" y="307"/>
                    </a:cubicBezTo>
                    <a:cubicBezTo>
                      <a:pt x="236" y="324"/>
                      <a:pt x="209" y="333"/>
                      <a:pt x="179" y="333"/>
                    </a:cubicBezTo>
                    <a:cubicBezTo>
                      <a:pt x="165" y="332"/>
                      <a:pt x="165" y="332"/>
                      <a:pt x="165" y="332"/>
                    </a:cubicBezTo>
                    <a:cubicBezTo>
                      <a:pt x="129" y="330"/>
                      <a:pt x="100" y="314"/>
                      <a:pt x="78" y="287"/>
                    </a:cubicBezTo>
                    <a:cubicBezTo>
                      <a:pt x="57" y="264"/>
                      <a:pt x="46" y="237"/>
                      <a:pt x="46" y="207"/>
                    </a:cubicBezTo>
                    <a:cubicBezTo>
                      <a:pt x="46" y="196"/>
                      <a:pt x="55" y="187"/>
                      <a:pt x="66" y="187"/>
                    </a:cubicBezTo>
                    <a:cubicBezTo>
                      <a:pt x="77" y="187"/>
                      <a:pt x="86" y="196"/>
                      <a:pt x="86" y="207"/>
                    </a:cubicBezTo>
                    <a:cubicBezTo>
                      <a:pt x="86" y="227"/>
                      <a:pt x="93" y="245"/>
                      <a:pt x="108" y="260"/>
                    </a:cubicBezTo>
                    <a:cubicBezTo>
                      <a:pt x="109" y="262"/>
                      <a:pt x="109" y="262"/>
                      <a:pt x="109" y="262"/>
                    </a:cubicBezTo>
                    <a:cubicBezTo>
                      <a:pt x="124" y="280"/>
                      <a:pt x="143" y="290"/>
                      <a:pt x="167" y="293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201" y="293"/>
                      <a:pt x="220" y="287"/>
                      <a:pt x="237" y="274"/>
                    </a:cubicBezTo>
                    <a:cubicBezTo>
                      <a:pt x="238" y="274"/>
                      <a:pt x="238" y="274"/>
                      <a:pt x="238" y="274"/>
                    </a:cubicBezTo>
                    <a:cubicBezTo>
                      <a:pt x="298" y="237"/>
                      <a:pt x="361" y="217"/>
                      <a:pt x="424" y="216"/>
                    </a:cubicBezTo>
                    <a:cubicBezTo>
                      <a:pt x="424" y="216"/>
                      <a:pt x="424" y="216"/>
                      <a:pt x="424" y="216"/>
                    </a:cubicBezTo>
                    <a:cubicBezTo>
                      <a:pt x="489" y="216"/>
                      <a:pt x="540" y="233"/>
                      <a:pt x="576" y="267"/>
                    </a:cubicBezTo>
                    <a:cubicBezTo>
                      <a:pt x="612" y="301"/>
                      <a:pt x="631" y="349"/>
                      <a:pt x="631" y="409"/>
                    </a:cubicBezTo>
                    <a:cubicBezTo>
                      <a:pt x="631" y="475"/>
                      <a:pt x="608" y="528"/>
                      <a:pt x="564" y="566"/>
                    </a:cubicBezTo>
                    <a:cubicBezTo>
                      <a:pt x="521" y="603"/>
                      <a:pt x="457" y="626"/>
                      <a:pt x="374" y="636"/>
                    </a:cubicBezTo>
                    <a:cubicBezTo>
                      <a:pt x="373" y="636"/>
                      <a:pt x="373" y="636"/>
                      <a:pt x="373" y="636"/>
                    </a:cubicBezTo>
                    <a:cubicBezTo>
                      <a:pt x="351" y="638"/>
                      <a:pt x="332" y="647"/>
                      <a:pt x="316" y="664"/>
                    </a:cubicBezTo>
                    <a:cubicBezTo>
                      <a:pt x="300" y="680"/>
                      <a:pt x="293" y="699"/>
                      <a:pt x="293" y="720"/>
                    </a:cubicBezTo>
                    <a:cubicBezTo>
                      <a:pt x="293" y="742"/>
                      <a:pt x="300" y="760"/>
                      <a:pt x="316" y="775"/>
                    </a:cubicBezTo>
                    <a:cubicBezTo>
                      <a:pt x="332" y="792"/>
                      <a:pt x="351" y="801"/>
                      <a:pt x="375" y="803"/>
                    </a:cubicBezTo>
                    <a:cubicBezTo>
                      <a:pt x="485" y="812"/>
                      <a:pt x="560" y="835"/>
                      <a:pt x="606" y="874"/>
                    </a:cubicBezTo>
                    <a:cubicBezTo>
                      <a:pt x="651" y="914"/>
                      <a:pt x="675" y="970"/>
                      <a:pt x="675" y="1040"/>
                    </a:cubicBezTo>
                    <a:cubicBezTo>
                      <a:pt x="675" y="1107"/>
                      <a:pt x="651" y="1160"/>
                      <a:pt x="603" y="1197"/>
                    </a:cubicBezTo>
                    <a:cubicBezTo>
                      <a:pt x="577" y="1218"/>
                      <a:pt x="546" y="1233"/>
                      <a:pt x="510" y="1242"/>
                    </a:cubicBezTo>
                    <a:cubicBezTo>
                      <a:pt x="508" y="1242"/>
                      <a:pt x="507" y="1242"/>
                      <a:pt x="505" y="1242"/>
                    </a:cubicBezTo>
                    <a:close/>
                    <a:moveTo>
                      <a:pt x="858" y="858"/>
                    </a:moveTo>
                    <a:cubicBezTo>
                      <a:pt x="852" y="858"/>
                      <a:pt x="846" y="856"/>
                      <a:pt x="842" y="851"/>
                    </a:cubicBezTo>
                    <a:cubicBezTo>
                      <a:pt x="795" y="796"/>
                      <a:pt x="732" y="758"/>
                      <a:pt x="655" y="736"/>
                    </a:cubicBezTo>
                    <a:cubicBezTo>
                      <a:pt x="654" y="735"/>
                      <a:pt x="654" y="735"/>
                      <a:pt x="654" y="735"/>
                    </a:cubicBezTo>
                    <a:cubicBezTo>
                      <a:pt x="642" y="732"/>
                      <a:pt x="635" y="722"/>
                      <a:pt x="635" y="710"/>
                    </a:cubicBezTo>
                    <a:cubicBezTo>
                      <a:pt x="635" y="699"/>
                      <a:pt x="642" y="689"/>
                      <a:pt x="653" y="685"/>
                    </a:cubicBezTo>
                    <a:cubicBezTo>
                      <a:pt x="722" y="657"/>
                      <a:pt x="776" y="618"/>
                      <a:pt x="812" y="568"/>
                    </a:cubicBezTo>
                    <a:cubicBezTo>
                      <a:pt x="848" y="518"/>
                      <a:pt x="867" y="458"/>
                      <a:pt x="867" y="389"/>
                    </a:cubicBezTo>
                    <a:cubicBezTo>
                      <a:pt x="867" y="327"/>
                      <a:pt x="855" y="272"/>
                      <a:pt x="831" y="226"/>
                    </a:cubicBezTo>
                    <a:cubicBezTo>
                      <a:pt x="825" y="216"/>
                      <a:pt x="829" y="204"/>
                      <a:pt x="839" y="199"/>
                    </a:cubicBezTo>
                    <a:cubicBezTo>
                      <a:pt x="849" y="194"/>
                      <a:pt x="861" y="198"/>
                      <a:pt x="866" y="208"/>
                    </a:cubicBezTo>
                    <a:cubicBezTo>
                      <a:pt x="893" y="259"/>
                      <a:pt x="907" y="321"/>
                      <a:pt x="907" y="389"/>
                    </a:cubicBezTo>
                    <a:cubicBezTo>
                      <a:pt x="907" y="466"/>
                      <a:pt x="886" y="534"/>
                      <a:pt x="844" y="591"/>
                    </a:cubicBezTo>
                    <a:cubicBezTo>
                      <a:pt x="809" y="639"/>
                      <a:pt x="761" y="679"/>
                      <a:pt x="700" y="708"/>
                    </a:cubicBezTo>
                    <a:cubicBezTo>
                      <a:pt x="769" y="733"/>
                      <a:pt x="827" y="773"/>
                      <a:pt x="873" y="825"/>
                    </a:cubicBezTo>
                    <a:cubicBezTo>
                      <a:pt x="880" y="833"/>
                      <a:pt x="879" y="846"/>
                      <a:pt x="871" y="853"/>
                    </a:cubicBezTo>
                    <a:cubicBezTo>
                      <a:pt x="867" y="856"/>
                      <a:pt x="862" y="858"/>
                      <a:pt x="858" y="858"/>
                    </a:cubicBezTo>
                    <a:close/>
                    <a:moveTo>
                      <a:pt x="660" y="704"/>
                    </a:moveTo>
                    <a:cubicBezTo>
                      <a:pt x="660" y="704"/>
                      <a:pt x="660" y="704"/>
                      <a:pt x="660" y="704"/>
                    </a:cubicBezTo>
                    <a:close/>
                    <a:moveTo>
                      <a:pt x="822" y="196"/>
                    </a:moveTo>
                    <a:cubicBezTo>
                      <a:pt x="816" y="196"/>
                      <a:pt x="810" y="193"/>
                      <a:pt x="806" y="188"/>
                    </a:cubicBezTo>
                    <a:cubicBezTo>
                      <a:pt x="798" y="177"/>
                      <a:pt x="789" y="166"/>
                      <a:pt x="779" y="156"/>
                    </a:cubicBezTo>
                    <a:cubicBezTo>
                      <a:pt x="771" y="148"/>
                      <a:pt x="771" y="135"/>
                      <a:pt x="779" y="128"/>
                    </a:cubicBezTo>
                    <a:cubicBezTo>
                      <a:pt x="787" y="120"/>
                      <a:pt x="800" y="120"/>
                      <a:pt x="807" y="128"/>
                    </a:cubicBezTo>
                    <a:cubicBezTo>
                      <a:pt x="819" y="139"/>
                      <a:pt x="829" y="151"/>
                      <a:pt x="839" y="164"/>
                    </a:cubicBezTo>
                    <a:cubicBezTo>
                      <a:pt x="845" y="173"/>
                      <a:pt x="843" y="185"/>
                      <a:pt x="834" y="192"/>
                    </a:cubicBezTo>
                    <a:cubicBezTo>
                      <a:pt x="831" y="195"/>
                      <a:pt x="827" y="196"/>
                      <a:pt x="822" y="196"/>
                    </a:cubicBezTo>
                    <a:close/>
                    <a:moveTo>
                      <a:pt x="86" y="165"/>
                    </a:moveTo>
                    <a:cubicBezTo>
                      <a:pt x="81" y="165"/>
                      <a:pt x="77" y="164"/>
                      <a:pt x="74" y="161"/>
                    </a:cubicBezTo>
                    <a:cubicBezTo>
                      <a:pt x="65" y="155"/>
                      <a:pt x="63" y="142"/>
                      <a:pt x="70" y="133"/>
                    </a:cubicBezTo>
                    <a:cubicBezTo>
                      <a:pt x="77" y="123"/>
                      <a:pt x="87" y="114"/>
                      <a:pt x="99" y="106"/>
                    </a:cubicBezTo>
                    <a:cubicBezTo>
                      <a:pt x="204" y="36"/>
                      <a:pt x="318" y="0"/>
                      <a:pt x="437" y="0"/>
                    </a:cubicBezTo>
                    <a:cubicBezTo>
                      <a:pt x="573" y="0"/>
                      <a:pt x="684" y="31"/>
                      <a:pt x="767" y="93"/>
                    </a:cubicBezTo>
                    <a:cubicBezTo>
                      <a:pt x="776" y="99"/>
                      <a:pt x="777" y="112"/>
                      <a:pt x="771" y="121"/>
                    </a:cubicBezTo>
                    <a:cubicBezTo>
                      <a:pt x="764" y="130"/>
                      <a:pt x="752" y="132"/>
                      <a:pt x="743" y="125"/>
                    </a:cubicBezTo>
                    <a:cubicBezTo>
                      <a:pt x="667" y="69"/>
                      <a:pt x="564" y="40"/>
                      <a:pt x="437" y="40"/>
                    </a:cubicBezTo>
                    <a:cubicBezTo>
                      <a:pt x="326" y="40"/>
                      <a:pt x="220" y="73"/>
                      <a:pt x="121" y="139"/>
                    </a:cubicBezTo>
                    <a:cubicBezTo>
                      <a:pt x="113" y="144"/>
                      <a:pt x="107" y="151"/>
                      <a:pt x="102" y="157"/>
                    </a:cubicBezTo>
                    <a:cubicBezTo>
                      <a:pt x="98" y="162"/>
                      <a:pt x="92" y="165"/>
                      <a:pt x="86" y="165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633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组合 807"/>
          <p:cNvGrpSpPr/>
          <p:nvPr/>
        </p:nvGrpSpPr>
        <p:grpSpPr>
          <a:xfrm>
            <a:off x="-704850" y="5986843"/>
            <a:ext cx="13867316" cy="1031114"/>
            <a:chOff x="0" y="5986843"/>
            <a:chExt cx="13867316" cy="1031114"/>
          </a:xfrm>
        </p:grpSpPr>
        <p:grpSp>
          <p:nvGrpSpPr>
            <p:cNvPr id="809" name="组合 808"/>
            <p:cNvGrpSpPr/>
            <p:nvPr/>
          </p:nvGrpSpPr>
          <p:grpSpPr>
            <a:xfrm>
              <a:off x="2281704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451" name="组合 1450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453" name="组合 1452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455" name="任意多边形 1454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456" name="组合 1455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462" name="弧形 1461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63" name="弧形 1462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457" name="组合 1456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458" name="组合 1457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460" name="椭圆 1459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461" name="椭圆 1460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1459" name="弧形 1458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454" name="弧形 1453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452" name="直接连接符 1451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10" name="组合 809"/>
            <p:cNvGrpSpPr/>
            <p:nvPr/>
          </p:nvGrpSpPr>
          <p:grpSpPr>
            <a:xfrm>
              <a:off x="1699813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440" name="组合 1439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442" name="任意多边形 1441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443" name="组合 1442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449" name="弧形 1448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0" name="弧形 1449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444" name="组合 1443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445" name="组合 1444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447" name="椭圆 1446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48" name="椭圆 1447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446" name="弧形 1445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441" name="弧形 1440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11" name="组合 810"/>
            <p:cNvGrpSpPr/>
            <p:nvPr/>
          </p:nvGrpSpPr>
          <p:grpSpPr>
            <a:xfrm>
              <a:off x="833436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425" name="组合 1424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434" name="组合 1433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436" name="任意多边形 1435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7" name="弧形 1436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438" name="直接连接符 1437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439" name="弧形 1438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35" name="弧形 1434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26" name="组合 1425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432" name="弧形 1431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3" name="弧形 1432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27" name="组合 1426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428" name="组合 142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430" name="椭圆 142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1" name="椭圆 143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29" name="弧形 142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2" name="组合 811"/>
            <p:cNvGrpSpPr/>
            <p:nvPr/>
          </p:nvGrpSpPr>
          <p:grpSpPr>
            <a:xfrm>
              <a:off x="2096798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410" name="组合 1409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419" name="组合 1418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421" name="任意多边形 1420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2" name="弧形 1421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423" name="直接连接符 1422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424" name="弧形 1423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20" name="弧形 1419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11" name="组合 1410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417" name="弧形 141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8" name="弧形 141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12" name="组合 1411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413" name="组合 1412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415" name="椭圆 1414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6" name="椭圆 1415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14" name="弧形 1413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3" name="组合 812"/>
            <p:cNvGrpSpPr/>
            <p:nvPr/>
          </p:nvGrpSpPr>
          <p:grpSpPr>
            <a:xfrm>
              <a:off x="1397792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394" name="组合 1393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403" name="任意多边形 1402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4" name="弧形 1403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405" name="直接连接符 1404"/>
                <p:cNvCxnSpPr>
                  <a:stCxn id="1406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06" name="弧形 1405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407" name="直接连接符 1406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08" name="弧形 1407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9" name="弧形 1408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95" name="组合 1394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99" name="组合 139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401" name="椭圆 140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2" name="椭圆 140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00" name="弧形 139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96" name="组合 1395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397" name="弧形 139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8" name="弧形 139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4" name="组合 813"/>
            <p:cNvGrpSpPr/>
            <p:nvPr/>
          </p:nvGrpSpPr>
          <p:grpSpPr>
            <a:xfrm>
              <a:off x="345280" y="5986843"/>
              <a:ext cx="354068" cy="904993"/>
              <a:chOff x="754856" y="1123831"/>
              <a:chExt cx="354068" cy="904993"/>
            </a:xfrm>
          </p:grpSpPr>
          <p:grpSp>
            <p:nvGrpSpPr>
              <p:cNvPr id="1378" name="组合 1377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387" name="任意多边形 1386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8" name="弧形 1387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389" name="直接连接符 1388"/>
                <p:cNvCxnSpPr>
                  <a:stCxn id="1390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90" name="弧形 1389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391" name="直接连接符 1390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92" name="弧形 1391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3" name="弧形 1392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79" name="组合 1378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83" name="组合 1382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85" name="椭圆 1384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6" name="椭圆 1385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84" name="弧形 1383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80" name="组合 1379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381" name="弧形 138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2" name="弧形 1381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5" name="组合 814"/>
            <p:cNvGrpSpPr/>
            <p:nvPr/>
          </p:nvGrpSpPr>
          <p:grpSpPr>
            <a:xfrm>
              <a:off x="598738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369" name="组合 1368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375" name="矩形 1374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376" name="直接连接符 1375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77" name="弧形 1376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70" name="组合 1369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71" name="组合 137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73" name="椭圆 137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4" name="椭圆 137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72" name="弧形 137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6" name="组合 815"/>
            <p:cNvGrpSpPr/>
            <p:nvPr/>
          </p:nvGrpSpPr>
          <p:grpSpPr>
            <a:xfrm>
              <a:off x="1195387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359" name="组合 1358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365" name="组合 1364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367" name="矩形 1366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8" name="弧形 1367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1366" name="直接连接符 1365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60" name="组合 1359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361" name="组合 136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63" name="椭圆 136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4" name="椭圆 136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62" name="弧形 136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7" name="组合 816"/>
            <p:cNvGrpSpPr/>
            <p:nvPr/>
          </p:nvGrpSpPr>
          <p:grpSpPr>
            <a:xfrm>
              <a:off x="0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349" name="组合 1348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355" name="矩形 1354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356" name="组合 1355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357" name="弧形 1356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358" name="直接连接符 1357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350" name="组合 1349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51" name="组合 135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53" name="椭圆 135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4" name="椭圆 135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52" name="弧形 135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8" name="组合 817"/>
            <p:cNvGrpSpPr/>
            <p:nvPr/>
          </p:nvGrpSpPr>
          <p:grpSpPr>
            <a:xfrm>
              <a:off x="1638358" y="6759133"/>
              <a:ext cx="258823" cy="258824"/>
              <a:chOff x="1638358" y="6759133"/>
              <a:chExt cx="258823" cy="258824"/>
            </a:xfrm>
          </p:grpSpPr>
          <p:sp>
            <p:nvSpPr>
              <p:cNvPr id="1343" name="弧形 1342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344" name="组合 1343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45" name="组合 1344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47" name="椭圆 1346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8" name="椭圆 1347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46" name="弧形 1345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9" name="组合 818"/>
            <p:cNvGrpSpPr/>
            <p:nvPr/>
          </p:nvGrpSpPr>
          <p:grpSpPr>
            <a:xfrm>
              <a:off x="5052613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330" name="组合 1329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332" name="组合 1331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334" name="任意多边形 1333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335" name="组合 1334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341" name="弧形 1340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42" name="弧形 1341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336" name="组合 1335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337" name="组合 1336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339" name="椭圆 1338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340" name="椭圆 1339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1338" name="弧形 1337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333" name="弧形 1332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331" name="直接连接符 1330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20" name="组合 819"/>
            <p:cNvGrpSpPr/>
            <p:nvPr/>
          </p:nvGrpSpPr>
          <p:grpSpPr>
            <a:xfrm>
              <a:off x="4470722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319" name="组合 1318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321" name="任意多边形 1320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322" name="组合 1321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328" name="弧形 1327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9" name="弧形 1328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23" name="组合 1322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324" name="组合 1323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326" name="椭圆 1325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27" name="椭圆 1326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325" name="弧形 1324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320" name="弧形 1319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21" name="组合 820"/>
            <p:cNvGrpSpPr/>
            <p:nvPr/>
          </p:nvGrpSpPr>
          <p:grpSpPr>
            <a:xfrm>
              <a:off x="3604345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304" name="组合 1303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313" name="组合 1312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315" name="任意多边形 1314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6" name="弧形 1315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317" name="直接连接符 1316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318" name="弧形 1317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14" name="弧形 1313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05" name="组合 1304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311" name="弧形 131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2" name="弧形 1311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06" name="组合 1305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307" name="组合 130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09" name="椭圆 130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0" name="椭圆 130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08" name="弧形 130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2" name="组合 821"/>
            <p:cNvGrpSpPr/>
            <p:nvPr/>
          </p:nvGrpSpPr>
          <p:grpSpPr>
            <a:xfrm>
              <a:off x="4867707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289" name="组合 1288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298" name="组合 1297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300" name="任意多边形 1299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1" name="弧形 1300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302" name="直接连接符 1301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303" name="弧形 1302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99" name="弧形 1298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90" name="组合 1289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296" name="弧形 129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7" name="弧形 129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91" name="组合 1290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292" name="组合 1291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94" name="椭圆 1293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5" name="椭圆 1294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93" name="弧形 1292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3" name="组合 822"/>
            <p:cNvGrpSpPr/>
            <p:nvPr/>
          </p:nvGrpSpPr>
          <p:grpSpPr>
            <a:xfrm>
              <a:off x="4168701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273" name="组合 1272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282" name="任意多边形 1281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3" name="弧形 1282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284" name="直接连接符 1283"/>
                <p:cNvCxnSpPr>
                  <a:stCxn id="1285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85" name="弧形 1284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286" name="直接连接符 1285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87" name="弧形 1286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8" name="弧形 1287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74" name="组合 1273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78" name="组合 127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80" name="椭圆 127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1" name="椭圆 128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79" name="弧形 127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75" name="组合 1274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276" name="弧形 127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7" name="弧形 127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4" name="组合 823"/>
            <p:cNvGrpSpPr/>
            <p:nvPr/>
          </p:nvGrpSpPr>
          <p:grpSpPr>
            <a:xfrm>
              <a:off x="3116189" y="5986843"/>
              <a:ext cx="354068" cy="904993"/>
              <a:chOff x="754856" y="1123831"/>
              <a:chExt cx="354068" cy="904993"/>
            </a:xfrm>
          </p:grpSpPr>
          <p:grpSp>
            <p:nvGrpSpPr>
              <p:cNvPr id="1257" name="组合 1256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266" name="任意多边形 1265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7" name="弧形 1266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268" name="直接连接符 1267"/>
                <p:cNvCxnSpPr>
                  <a:stCxn id="1269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69" name="弧形 1268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270" name="直接连接符 1269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71" name="弧形 1270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2" name="弧形 1271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58" name="组合 1257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62" name="组合 1261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64" name="椭圆 1263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5" name="椭圆 1264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63" name="弧形 1262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59" name="组合 1258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260" name="弧形 125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1" name="弧形 126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5" name="组合 824"/>
            <p:cNvGrpSpPr/>
            <p:nvPr/>
          </p:nvGrpSpPr>
          <p:grpSpPr>
            <a:xfrm>
              <a:off x="3369647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248" name="组合 1247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254" name="矩形 1253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255" name="直接连接符 1254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56" name="弧形 1255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49" name="组合 1248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50" name="组合 124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52" name="椭圆 125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3" name="椭圆 125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51" name="弧形 125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6" name="组合 825"/>
            <p:cNvGrpSpPr/>
            <p:nvPr/>
          </p:nvGrpSpPr>
          <p:grpSpPr>
            <a:xfrm>
              <a:off x="3966296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238" name="组合 1237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244" name="组合 1243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246" name="矩形 1245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7" name="弧形 1246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1245" name="直接连接符 1244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39" name="组合 1238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240" name="组合 123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42" name="椭圆 124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3" name="椭圆 124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41" name="弧形 124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7" name="组合 826"/>
            <p:cNvGrpSpPr/>
            <p:nvPr/>
          </p:nvGrpSpPr>
          <p:grpSpPr>
            <a:xfrm>
              <a:off x="2770909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228" name="组合 1227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234" name="矩形 1233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235" name="组合 1234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236" name="弧形 1235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237" name="直接连接符 1236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229" name="组合 1228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30" name="组合 122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32" name="椭圆 123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3" name="椭圆 123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31" name="弧形 123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8" name="组合 827"/>
            <p:cNvGrpSpPr/>
            <p:nvPr/>
          </p:nvGrpSpPr>
          <p:grpSpPr>
            <a:xfrm>
              <a:off x="4409267" y="6759133"/>
              <a:ext cx="258823" cy="258824"/>
              <a:chOff x="1638358" y="6759133"/>
              <a:chExt cx="258823" cy="258824"/>
            </a:xfrm>
          </p:grpSpPr>
          <p:sp>
            <p:nvSpPr>
              <p:cNvPr id="1222" name="弧形 1221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223" name="组合 1222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24" name="组合 1223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26" name="椭圆 1225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7" name="椭圆 1226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25" name="弧形 1224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9" name="组合 828"/>
            <p:cNvGrpSpPr/>
            <p:nvPr/>
          </p:nvGrpSpPr>
          <p:grpSpPr>
            <a:xfrm>
              <a:off x="7823522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209" name="组合 1208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211" name="组合 1210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213" name="任意多边形 1212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214" name="组合 1213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220" name="弧形 1219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21" name="弧形 1220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215" name="组合 1214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216" name="组合 1215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218" name="椭圆 1217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219" name="椭圆 1218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1217" name="弧形 1216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212" name="弧形 1211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210" name="直接连接符 1209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30" name="组合 829"/>
            <p:cNvGrpSpPr/>
            <p:nvPr/>
          </p:nvGrpSpPr>
          <p:grpSpPr>
            <a:xfrm>
              <a:off x="7241631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198" name="组合 1197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200" name="任意多边形 1199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201" name="组合 1200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207" name="弧形 1206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8" name="弧形 1207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02" name="组合 1201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203" name="组合 1202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205" name="椭圆 1204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06" name="椭圆 1205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204" name="弧形 1203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199" name="弧形 1198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31" name="组合 830"/>
            <p:cNvGrpSpPr/>
            <p:nvPr/>
          </p:nvGrpSpPr>
          <p:grpSpPr>
            <a:xfrm>
              <a:off x="6375254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183" name="组合 1182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192" name="组合 1191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194" name="任意多边形 1193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5" name="弧形 1194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196" name="直接连接符 1195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197" name="弧形 1196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93" name="弧形 1192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84" name="组合 1183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190" name="弧形 118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91" name="弧形 119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85" name="组合 1184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186" name="组合 1185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88" name="椭圆 1187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9" name="椭圆 1188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87" name="弧形 1186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2" name="组合 831"/>
            <p:cNvGrpSpPr/>
            <p:nvPr/>
          </p:nvGrpSpPr>
          <p:grpSpPr>
            <a:xfrm>
              <a:off x="7638616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168" name="组合 1167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177" name="组合 1176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179" name="任意多边形 1178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0" name="弧形 1179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181" name="直接连接符 1180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182" name="弧形 1181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78" name="弧形 1177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69" name="组合 1168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175" name="弧形 117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76" name="弧形 117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70" name="组合 1169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171" name="组合 117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73" name="椭圆 117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4" name="椭圆 117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72" name="弧形 117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3" name="组合 832"/>
            <p:cNvGrpSpPr/>
            <p:nvPr/>
          </p:nvGrpSpPr>
          <p:grpSpPr>
            <a:xfrm>
              <a:off x="6939610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152" name="组合 1151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161" name="任意多边形 1160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62" name="弧形 1161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163" name="直接连接符 1162"/>
                <p:cNvCxnSpPr>
                  <a:stCxn id="1164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4" name="弧形 1163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165" name="直接连接符 1164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6" name="弧形 1165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67" name="弧形 1166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53" name="组合 1152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57" name="组合 115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59" name="椭圆 115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0" name="椭圆 115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58" name="弧形 115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54" name="组合 1153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155" name="弧形 115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56" name="弧形 115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4" name="组合 833"/>
            <p:cNvGrpSpPr/>
            <p:nvPr/>
          </p:nvGrpSpPr>
          <p:grpSpPr>
            <a:xfrm>
              <a:off x="5887098" y="5986843"/>
              <a:ext cx="354068" cy="904993"/>
              <a:chOff x="754856" y="1123831"/>
              <a:chExt cx="354068" cy="904993"/>
            </a:xfrm>
          </p:grpSpPr>
          <p:grpSp>
            <p:nvGrpSpPr>
              <p:cNvPr id="1136" name="组合 1135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145" name="任意多边形 1144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6" name="弧形 1145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147" name="直接连接符 1146"/>
                <p:cNvCxnSpPr>
                  <a:stCxn id="1148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48" name="弧形 1147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149" name="直接连接符 1148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50" name="弧形 1149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51" name="弧形 1150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37" name="组合 1136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41" name="组合 114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43" name="椭圆 114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4" name="椭圆 114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42" name="弧形 114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38" name="组合 1137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139" name="弧形 113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0" name="弧形 113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5" name="组合 834"/>
            <p:cNvGrpSpPr/>
            <p:nvPr/>
          </p:nvGrpSpPr>
          <p:grpSpPr>
            <a:xfrm>
              <a:off x="6140556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127" name="组合 1126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133" name="矩形 1132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134" name="直接连接符 1133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35" name="弧形 1134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28" name="组合 1127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29" name="组合 112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31" name="椭圆 113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2" name="椭圆 113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30" name="弧形 112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6" name="组合 835"/>
            <p:cNvGrpSpPr/>
            <p:nvPr/>
          </p:nvGrpSpPr>
          <p:grpSpPr>
            <a:xfrm>
              <a:off x="6737205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117" name="组合 1116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123" name="组合 1122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125" name="矩形 1124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6" name="弧形 1125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1124" name="直接连接符 1123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18" name="组合 1117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119" name="组合 111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21" name="椭圆 112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2" name="椭圆 112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20" name="弧形 111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7" name="组合 836"/>
            <p:cNvGrpSpPr/>
            <p:nvPr/>
          </p:nvGrpSpPr>
          <p:grpSpPr>
            <a:xfrm>
              <a:off x="5541818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107" name="组合 1106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113" name="矩形 1112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114" name="组合 1113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115" name="弧形 1114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116" name="直接连接符 1115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108" name="组合 1107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09" name="组合 110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11" name="椭圆 111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2" name="椭圆 111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10" name="弧形 110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8" name="组合 837"/>
            <p:cNvGrpSpPr/>
            <p:nvPr/>
          </p:nvGrpSpPr>
          <p:grpSpPr>
            <a:xfrm>
              <a:off x="7180176" y="6759133"/>
              <a:ext cx="258823" cy="258824"/>
              <a:chOff x="1638358" y="6759133"/>
              <a:chExt cx="258823" cy="258824"/>
            </a:xfrm>
          </p:grpSpPr>
          <p:sp>
            <p:nvSpPr>
              <p:cNvPr id="1101" name="弧形 1100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02" name="组合 1101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03" name="组合 1102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05" name="椭圆 1104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6" name="椭圆 1105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04" name="弧形 1103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9" name="组合 838"/>
            <p:cNvGrpSpPr/>
            <p:nvPr/>
          </p:nvGrpSpPr>
          <p:grpSpPr>
            <a:xfrm>
              <a:off x="10594431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088" name="组合 1087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090" name="组合 1089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092" name="任意多边形 1091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93" name="组合 1092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099" name="弧形 1098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00" name="弧形 1099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094" name="组合 1093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095" name="组合 1094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097" name="椭圆 1096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098" name="椭圆 1097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1096" name="弧形 1095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091" name="弧形 1090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089" name="直接连接符 1088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40" name="组合 839"/>
            <p:cNvGrpSpPr/>
            <p:nvPr/>
          </p:nvGrpSpPr>
          <p:grpSpPr>
            <a:xfrm>
              <a:off x="10012540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077" name="组合 1076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079" name="任意多边形 1078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080" name="组合 1079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086" name="弧形 1085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7" name="弧形 1086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81" name="组合 1080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082" name="组合 1081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084" name="椭圆 1083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85" name="椭圆 1084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83" name="弧形 1082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078" name="弧形 1077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41" name="组合 840"/>
            <p:cNvGrpSpPr/>
            <p:nvPr/>
          </p:nvGrpSpPr>
          <p:grpSpPr>
            <a:xfrm>
              <a:off x="9146163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062" name="组合 1061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071" name="组合 1070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073" name="任意多边形 1072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4" name="弧形 1073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075" name="直接连接符 1074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076" name="弧形 1075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72" name="弧形 1071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63" name="组合 1062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069" name="弧形 106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70" name="弧形 106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64" name="组合 1063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065" name="组合 1064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67" name="椭圆 1066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8" name="椭圆 1067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66" name="弧形 1065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2" name="组合 841"/>
            <p:cNvGrpSpPr/>
            <p:nvPr/>
          </p:nvGrpSpPr>
          <p:grpSpPr>
            <a:xfrm>
              <a:off x="10409525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047" name="组合 1046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056" name="组合 1055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058" name="任意多边形 1057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9" name="弧形 1058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060" name="直接连接符 1059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061" name="弧形 1060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57" name="弧形 1056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48" name="组合 1047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054" name="弧形 105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55" name="弧形 105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49" name="组合 1048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050" name="组合 104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52" name="椭圆 105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3" name="椭圆 105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51" name="弧形 105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3" name="组合 842"/>
            <p:cNvGrpSpPr/>
            <p:nvPr/>
          </p:nvGrpSpPr>
          <p:grpSpPr>
            <a:xfrm>
              <a:off x="9710519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031" name="组合 1030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040" name="任意多边形 1039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41" name="弧形 1040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42" name="直接连接符 1041"/>
                <p:cNvCxnSpPr>
                  <a:stCxn id="1043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43" name="弧形 1042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44" name="直接连接符 1043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45" name="弧形 1044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46" name="弧形 1045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32" name="组合 1031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036" name="组合 1035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38" name="椭圆 1037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39" name="椭圆 1038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37" name="弧形 1036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33" name="组合 1032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034" name="弧形 103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5" name="弧形 103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4" name="组合 843"/>
            <p:cNvGrpSpPr/>
            <p:nvPr/>
          </p:nvGrpSpPr>
          <p:grpSpPr>
            <a:xfrm>
              <a:off x="8658007" y="5986843"/>
              <a:ext cx="354068" cy="904993"/>
              <a:chOff x="754856" y="1123831"/>
              <a:chExt cx="354068" cy="904993"/>
            </a:xfrm>
          </p:grpSpPr>
          <p:grpSp>
            <p:nvGrpSpPr>
              <p:cNvPr id="1015" name="组合 1014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024" name="任意多边形 1023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5" name="弧形 1024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26" name="直接连接符 1025"/>
                <p:cNvCxnSpPr>
                  <a:stCxn id="1027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27" name="弧形 1026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28" name="直接连接符 1027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29" name="弧形 1028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0" name="弧形 1029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16" name="组合 1015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020" name="组合 101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22" name="椭圆 102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3" name="椭圆 102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21" name="弧形 102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17" name="组合 1016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018" name="弧形 101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9" name="弧形 101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5" name="组合 844"/>
            <p:cNvGrpSpPr/>
            <p:nvPr/>
          </p:nvGrpSpPr>
          <p:grpSpPr>
            <a:xfrm>
              <a:off x="8911465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006" name="组合 1005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012" name="矩形 1011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13" name="直接连接符 1012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14" name="弧形 1013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07" name="组合 1006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008" name="组合 100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10" name="椭圆 100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1" name="椭圆 101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09" name="弧形 100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6" name="组合 845"/>
            <p:cNvGrpSpPr/>
            <p:nvPr/>
          </p:nvGrpSpPr>
          <p:grpSpPr>
            <a:xfrm>
              <a:off x="9508114" y="6605115"/>
              <a:ext cx="258994" cy="291485"/>
              <a:chOff x="5854733" y="4671252"/>
              <a:chExt cx="258994" cy="291485"/>
            </a:xfrm>
          </p:grpSpPr>
          <p:grpSp>
            <p:nvGrpSpPr>
              <p:cNvPr id="996" name="组合 995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002" name="组合 1001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004" name="矩形 1003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5" name="弧形 1004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1003" name="直接连接符 1002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97" name="组合 996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998" name="组合 99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00" name="椭圆 99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1" name="椭圆 100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99" name="弧形 99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7" name="组合 846"/>
            <p:cNvGrpSpPr/>
            <p:nvPr/>
          </p:nvGrpSpPr>
          <p:grpSpPr>
            <a:xfrm>
              <a:off x="8312727" y="6414518"/>
              <a:ext cx="353272" cy="482082"/>
              <a:chOff x="4659346" y="4480655"/>
              <a:chExt cx="353272" cy="482082"/>
            </a:xfrm>
          </p:grpSpPr>
          <p:grpSp>
            <p:nvGrpSpPr>
              <p:cNvPr id="986" name="组合 985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992" name="矩形 991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993" name="组合 992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994" name="弧形 993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995" name="直接连接符 994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987" name="组合 986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988" name="组合 98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90" name="椭圆 98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1" name="椭圆 99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89" name="弧形 98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8" name="组合 847"/>
            <p:cNvGrpSpPr/>
            <p:nvPr/>
          </p:nvGrpSpPr>
          <p:grpSpPr>
            <a:xfrm>
              <a:off x="9951085" y="6759133"/>
              <a:ext cx="258823" cy="258824"/>
              <a:chOff x="1638358" y="6759133"/>
              <a:chExt cx="258823" cy="258824"/>
            </a:xfrm>
          </p:grpSpPr>
          <p:sp>
            <p:nvSpPr>
              <p:cNvPr id="980" name="弧形 979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81" name="组合 980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982" name="组合 981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84" name="椭圆 983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5" name="椭圆 984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83" name="弧形 982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9" name="组合 848"/>
            <p:cNvGrpSpPr/>
            <p:nvPr/>
          </p:nvGrpSpPr>
          <p:grpSpPr>
            <a:xfrm>
              <a:off x="13365340" y="6039100"/>
              <a:ext cx="501976" cy="852737"/>
              <a:chOff x="6904504" y="6496300"/>
              <a:chExt cx="501976" cy="852737"/>
            </a:xfrm>
          </p:grpSpPr>
          <p:grpSp>
            <p:nvGrpSpPr>
              <p:cNvPr id="967" name="组合 966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969" name="组合 968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971" name="任意多边形 970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972" name="组合 971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978" name="弧形 977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79" name="弧形 978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973" name="组合 972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974" name="组合 973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976" name="椭圆 975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977" name="椭圆 976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975" name="弧形 974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970" name="弧形 969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968" name="直接连接符 967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50" name="组合 849"/>
            <p:cNvGrpSpPr/>
            <p:nvPr/>
          </p:nvGrpSpPr>
          <p:grpSpPr>
            <a:xfrm>
              <a:off x="12783449" y="6357755"/>
              <a:ext cx="501976" cy="524557"/>
              <a:chOff x="2691280" y="1176088"/>
              <a:chExt cx="501976" cy="524557"/>
            </a:xfrm>
          </p:grpSpPr>
          <p:grpSp>
            <p:nvGrpSpPr>
              <p:cNvPr id="956" name="组合 955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958" name="任意多边形 957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959" name="组合 958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965" name="弧形 964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6" name="弧形 965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60" name="组合 959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961" name="组合 960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963" name="椭圆 962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64" name="椭圆 963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962" name="弧形 961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957" name="弧形 956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51" name="组合 850"/>
            <p:cNvGrpSpPr/>
            <p:nvPr/>
          </p:nvGrpSpPr>
          <p:grpSpPr>
            <a:xfrm>
              <a:off x="11917072" y="6249957"/>
              <a:ext cx="350894" cy="646643"/>
              <a:chOff x="1243012" y="1386945"/>
              <a:chExt cx="350894" cy="646643"/>
            </a:xfrm>
          </p:grpSpPr>
          <p:grpSp>
            <p:nvGrpSpPr>
              <p:cNvPr id="941" name="组合 940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950" name="组合 949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952" name="任意多边形 951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3" name="弧形 952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954" name="直接连接符 953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955" name="弧形 954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51" name="弧形 950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42" name="组合 941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948" name="弧形 94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9" name="弧形 94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43" name="组合 942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944" name="组合 943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46" name="椭圆 945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7" name="椭圆 946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45" name="弧形 944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2" name="组合 851"/>
            <p:cNvGrpSpPr/>
            <p:nvPr/>
          </p:nvGrpSpPr>
          <p:grpSpPr>
            <a:xfrm>
              <a:off x="13180434" y="6249957"/>
              <a:ext cx="350894" cy="646643"/>
              <a:chOff x="2506374" y="1386945"/>
              <a:chExt cx="350894" cy="646643"/>
            </a:xfrm>
          </p:grpSpPr>
          <p:grpSp>
            <p:nvGrpSpPr>
              <p:cNvPr id="926" name="组合 925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935" name="组合 934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937" name="任意多边形 936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8" name="弧形 937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939" name="直接连接符 938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940" name="弧形 939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36" name="弧形 935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27" name="组合 926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933" name="弧形 932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4" name="弧形 93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28" name="组合 927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929" name="组合 92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31" name="椭圆 93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2" name="椭圆 93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30" name="弧形 92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3" name="组合 852"/>
            <p:cNvGrpSpPr/>
            <p:nvPr/>
          </p:nvGrpSpPr>
          <p:grpSpPr>
            <a:xfrm>
              <a:off x="12481428" y="5986843"/>
              <a:ext cx="354068" cy="904993"/>
              <a:chOff x="1807368" y="1123831"/>
              <a:chExt cx="354068" cy="904993"/>
            </a:xfrm>
          </p:grpSpPr>
          <p:grpSp>
            <p:nvGrpSpPr>
              <p:cNvPr id="910" name="组合 909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919" name="任意多边形 918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0" name="弧形 919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921" name="直接连接符 920"/>
                <p:cNvCxnSpPr>
                  <a:stCxn id="922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2" name="弧形 921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923" name="直接连接符 922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4" name="弧形 923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5" name="弧形 924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11" name="组合 910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915" name="组合 914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17" name="椭圆 916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8" name="椭圆 917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16" name="弧形 915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12" name="组合 911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913" name="弧形 912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4" name="弧形 91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4" name="组合 853"/>
            <p:cNvGrpSpPr/>
            <p:nvPr/>
          </p:nvGrpSpPr>
          <p:grpSpPr>
            <a:xfrm>
              <a:off x="11428916" y="5986843"/>
              <a:ext cx="354068" cy="904993"/>
              <a:chOff x="754856" y="1123831"/>
              <a:chExt cx="354068" cy="904993"/>
            </a:xfrm>
          </p:grpSpPr>
          <p:grpSp>
            <p:nvGrpSpPr>
              <p:cNvPr id="894" name="组合 893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903" name="任意多边形 902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4" name="弧形 903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905" name="直接连接符 904"/>
                <p:cNvCxnSpPr>
                  <a:stCxn id="906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06" name="弧形 905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907" name="直接连接符 906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08" name="弧形 907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9" name="弧形 908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95" name="组合 894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99" name="组合 89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01" name="椭圆 90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2" name="椭圆 90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00" name="弧形 89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96" name="组合 895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897" name="弧形 89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8" name="弧形 89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5" name="组合 854"/>
            <p:cNvGrpSpPr/>
            <p:nvPr/>
          </p:nvGrpSpPr>
          <p:grpSpPr>
            <a:xfrm>
              <a:off x="11682374" y="6501153"/>
              <a:ext cx="358524" cy="390684"/>
              <a:chOff x="5258084" y="4567290"/>
              <a:chExt cx="358524" cy="390684"/>
            </a:xfrm>
          </p:grpSpPr>
          <p:grpSp>
            <p:nvGrpSpPr>
              <p:cNvPr id="885" name="组合 884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891" name="矩形 890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892" name="直接连接符 891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93" name="弧形 892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86" name="组合 885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87" name="组合 88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89" name="椭圆 88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0" name="椭圆 88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88" name="弧形 88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6" name="组合 855"/>
            <p:cNvGrpSpPr/>
            <p:nvPr/>
          </p:nvGrpSpPr>
          <p:grpSpPr>
            <a:xfrm>
              <a:off x="12279023" y="6605115"/>
              <a:ext cx="258994" cy="291485"/>
              <a:chOff x="5854733" y="4671252"/>
              <a:chExt cx="258994" cy="291485"/>
            </a:xfrm>
          </p:grpSpPr>
          <p:grpSp>
            <p:nvGrpSpPr>
              <p:cNvPr id="875" name="组合 874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881" name="组合 880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883" name="矩形 882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4" name="弧形 883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882" name="直接连接符 881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76" name="组合 875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877" name="组合 87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79" name="椭圆 87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0" name="椭圆 87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78" name="弧形 87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7" name="组合 856"/>
            <p:cNvGrpSpPr/>
            <p:nvPr/>
          </p:nvGrpSpPr>
          <p:grpSpPr>
            <a:xfrm>
              <a:off x="11083636" y="6414518"/>
              <a:ext cx="353272" cy="482082"/>
              <a:chOff x="4659346" y="4480655"/>
              <a:chExt cx="353272" cy="482082"/>
            </a:xfrm>
          </p:grpSpPr>
          <p:grpSp>
            <p:nvGrpSpPr>
              <p:cNvPr id="865" name="组合 864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871" name="矩形 870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872" name="组合 871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873" name="弧形 872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874" name="直接连接符 873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866" name="组合 865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67" name="组合 86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69" name="椭圆 86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0" name="椭圆 86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68" name="弧形 86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8" name="组合 857"/>
            <p:cNvGrpSpPr/>
            <p:nvPr/>
          </p:nvGrpSpPr>
          <p:grpSpPr>
            <a:xfrm>
              <a:off x="12721994" y="6759133"/>
              <a:ext cx="258823" cy="258824"/>
              <a:chOff x="1638358" y="6759133"/>
              <a:chExt cx="258823" cy="258824"/>
            </a:xfrm>
          </p:grpSpPr>
          <p:sp>
            <p:nvSpPr>
              <p:cNvPr id="859" name="弧形 858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860" name="组合 859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61" name="组合 86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63" name="椭圆 86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4" name="椭圆 86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62" name="弧形 86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-857250" y="6305597"/>
            <a:ext cx="21223455" cy="552403"/>
            <a:chOff x="-857250" y="6305597"/>
            <a:chExt cx="21223455" cy="552403"/>
          </a:xfrm>
        </p:grpSpPr>
        <p:grpSp>
          <p:nvGrpSpPr>
            <p:cNvPr id="12" name="组合 11"/>
            <p:cNvGrpSpPr/>
            <p:nvPr/>
          </p:nvGrpSpPr>
          <p:grpSpPr>
            <a:xfrm>
              <a:off x="-857250" y="6305597"/>
              <a:ext cx="10649663" cy="552403"/>
              <a:chOff x="620461" y="6193708"/>
              <a:chExt cx="10649663" cy="55240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" name="圆角矩形 5"/>
              <p:cNvSpPr/>
              <p:nvPr/>
            </p:nvSpPr>
            <p:spPr>
              <a:xfrm>
                <a:off x="620461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1029708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任意多边形 216"/>
              <p:cNvSpPr/>
              <p:nvPr/>
            </p:nvSpPr>
            <p:spPr>
              <a:xfrm flipV="1">
                <a:off x="1536041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1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4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29 h 97494"/>
                  <a:gd name="connsiteX17" fmla="*/ 0 w 219751"/>
                  <a:gd name="connsiteY17" fmla="*/ 24681 h 97494"/>
                  <a:gd name="connsiteX18" fmla="*/ 7229 w 219751"/>
                  <a:gd name="connsiteY18" fmla="*/ 42133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1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4"/>
                    </a:lnTo>
                    <a:cubicBezTo>
                      <a:pt x="188109" y="37668"/>
                      <a:pt x="190872" y="31497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6" y="0"/>
                      <a:pt x="11696" y="2763"/>
                      <a:pt x="7229" y="7229"/>
                    </a:cubicBezTo>
                    <a:lnTo>
                      <a:pt x="0" y="24681"/>
                    </a:lnTo>
                    <a:lnTo>
                      <a:pt x="7229" y="42133"/>
                    </a:lnTo>
                    <a:cubicBezTo>
                      <a:pt x="11696" y="46600"/>
                      <a:pt x="17866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1674657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任意多边形 212"/>
              <p:cNvSpPr/>
              <p:nvPr/>
            </p:nvSpPr>
            <p:spPr>
              <a:xfrm flipV="1">
                <a:off x="5203587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10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>
                <a:off x="5342203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2237646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>
                <a:off x="3143600" y="6272689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>
                <a:off x="3485327" y="6660472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圆角矩形 114"/>
              <p:cNvSpPr/>
              <p:nvPr/>
            </p:nvSpPr>
            <p:spPr>
              <a:xfrm>
                <a:off x="4058080" y="6644456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圆角矩形 125"/>
              <p:cNvSpPr/>
              <p:nvPr/>
            </p:nvSpPr>
            <p:spPr>
              <a:xfrm>
                <a:off x="6188091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圆角矩形 127"/>
              <p:cNvSpPr/>
              <p:nvPr/>
            </p:nvSpPr>
            <p:spPr>
              <a:xfrm>
                <a:off x="6597338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任意多边形 213"/>
              <p:cNvSpPr/>
              <p:nvPr/>
            </p:nvSpPr>
            <p:spPr>
              <a:xfrm flipV="1">
                <a:off x="7103671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圆角矩形 135"/>
              <p:cNvSpPr/>
              <p:nvPr/>
            </p:nvSpPr>
            <p:spPr>
              <a:xfrm>
                <a:off x="7242287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圆角矩形 139"/>
              <p:cNvSpPr/>
              <p:nvPr/>
            </p:nvSpPr>
            <p:spPr>
              <a:xfrm>
                <a:off x="10264884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任意多边形 214"/>
              <p:cNvSpPr/>
              <p:nvPr/>
            </p:nvSpPr>
            <p:spPr>
              <a:xfrm flipV="1">
                <a:off x="10771217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30 h 97494"/>
                  <a:gd name="connsiteX17" fmla="*/ 0 w 219751"/>
                  <a:gd name="connsiteY17" fmla="*/ 24682 h 97494"/>
                  <a:gd name="connsiteX18" fmla="*/ 7229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29" y="7230"/>
                    </a:cubicBezTo>
                    <a:lnTo>
                      <a:pt x="0" y="24682"/>
                    </a:lnTo>
                    <a:lnTo>
                      <a:pt x="7229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圆角矩形 146"/>
              <p:cNvSpPr/>
              <p:nvPr/>
            </p:nvSpPr>
            <p:spPr>
              <a:xfrm>
                <a:off x="10909833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圆角矩形 149"/>
              <p:cNvSpPr/>
              <p:nvPr/>
            </p:nvSpPr>
            <p:spPr>
              <a:xfrm>
                <a:off x="7805276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圆角矩形 152"/>
              <p:cNvSpPr/>
              <p:nvPr/>
            </p:nvSpPr>
            <p:spPr>
              <a:xfrm>
                <a:off x="8711230" y="6244554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圆角矩形 154"/>
              <p:cNvSpPr/>
              <p:nvPr/>
            </p:nvSpPr>
            <p:spPr>
              <a:xfrm>
                <a:off x="9052957" y="6632337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圆角矩形 156"/>
              <p:cNvSpPr/>
              <p:nvPr/>
            </p:nvSpPr>
            <p:spPr>
              <a:xfrm>
                <a:off x="9625710" y="6616321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4697254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64" name="组合 1463"/>
            <p:cNvGrpSpPr/>
            <p:nvPr/>
          </p:nvGrpSpPr>
          <p:grpSpPr>
            <a:xfrm>
              <a:off x="9716542" y="6305597"/>
              <a:ext cx="10649663" cy="552403"/>
              <a:chOff x="620461" y="6193708"/>
              <a:chExt cx="10649663" cy="55240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465" name="圆角矩形 1464"/>
              <p:cNvSpPr/>
              <p:nvPr/>
            </p:nvSpPr>
            <p:spPr>
              <a:xfrm>
                <a:off x="620461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6" name="圆角矩形 1465"/>
              <p:cNvSpPr/>
              <p:nvPr/>
            </p:nvSpPr>
            <p:spPr>
              <a:xfrm>
                <a:off x="1029708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7" name="任意多边形 1466"/>
              <p:cNvSpPr/>
              <p:nvPr/>
            </p:nvSpPr>
            <p:spPr>
              <a:xfrm flipV="1">
                <a:off x="1536041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1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4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29 h 97494"/>
                  <a:gd name="connsiteX17" fmla="*/ 0 w 219751"/>
                  <a:gd name="connsiteY17" fmla="*/ 24681 h 97494"/>
                  <a:gd name="connsiteX18" fmla="*/ 7229 w 219751"/>
                  <a:gd name="connsiteY18" fmla="*/ 42133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1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4"/>
                    </a:lnTo>
                    <a:cubicBezTo>
                      <a:pt x="188109" y="37668"/>
                      <a:pt x="190872" y="31497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6" y="0"/>
                      <a:pt x="11696" y="2763"/>
                      <a:pt x="7229" y="7229"/>
                    </a:cubicBezTo>
                    <a:lnTo>
                      <a:pt x="0" y="24681"/>
                    </a:lnTo>
                    <a:lnTo>
                      <a:pt x="7229" y="42133"/>
                    </a:lnTo>
                    <a:cubicBezTo>
                      <a:pt x="11696" y="46600"/>
                      <a:pt x="17866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8" name="圆角矩形 1467"/>
              <p:cNvSpPr/>
              <p:nvPr/>
            </p:nvSpPr>
            <p:spPr>
              <a:xfrm>
                <a:off x="1674657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9" name="任意多边形 1468"/>
              <p:cNvSpPr/>
              <p:nvPr/>
            </p:nvSpPr>
            <p:spPr>
              <a:xfrm flipV="1">
                <a:off x="5203587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10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0" name="圆角矩形 1469"/>
              <p:cNvSpPr/>
              <p:nvPr/>
            </p:nvSpPr>
            <p:spPr>
              <a:xfrm>
                <a:off x="5342203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1" name="圆角矩形 1470"/>
              <p:cNvSpPr/>
              <p:nvPr/>
            </p:nvSpPr>
            <p:spPr>
              <a:xfrm>
                <a:off x="2237646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2" name="圆角矩形 1471"/>
              <p:cNvSpPr/>
              <p:nvPr/>
            </p:nvSpPr>
            <p:spPr>
              <a:xfrm>
                <a:off x="3143600" y="6272689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3" name="圆角矩形 1472"/>
              <p:cNvSpPr/>
              <p:nvPr/>
            </p:nvSpPr>
            <p:spPr>
              <a:xfrm>
                <a:off x="3485327" y="6660472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4" name="圆角矩形 1473"/>
              <p:cNvSpPr/>
              <p:nvPr/>
            </p:nvSpPr>
            <p:spPr>
              <a:xfrm>
                <a:off x="4058080" y="6644456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5" name="圆角矩形 1474"/>
              <p:cNvSpPr/>
              <p:nvPr/>
            </p:nvSpPr>
            <p:spPr>
              <a:xfrm>
                <a:off x="6188091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6" name="圆角矩形 1475"/>
              <p:cNvSpPr/>
              <p:nvPr/>
            </p:nvSpPr>
            <p:spPr>
              <a:xfrm>
                <a:off x="6597338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7" name="任意多边形 1476"/>
              <p:cNvSpPr/>
              <p:nvPr/>
            </p:nvSpPr>
            <p:spPr>
              <a:xfrm flipV="1">
                <a:off x="7103671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8" name="圆角矩形 1477"/>
              <p:cNvSpPr/>
              <p:nvPr/>
            </p:nvSpPr>
            <p:spPr>
              <a:xfrm>
                <a:off x="7242287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9" name="圆角矩形 1478"/>
              <p:cNvSpPr/>
              <p:nvPr/>
            </p:nvSpPr>
            <p:spPr>
              <a:xfrm>
                <a:off x="10264884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0" name="任意多边形 1479"/>
              <p:cNvSpPr/>
              <p:nvPr/>
            </p:nvSpPr>
            <p:spPr>
              <a:xfrm flipV="1">
                <a:off x="10771217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30 h 97494"/>
                  <a:gd name="connsiteX17" fmla="*/ 0 w 219751"/>
                  <a:gd name="connsiteY17" fmla="*/ 24682 h 97494"/>
                  <a:gd name="connsiteX18" fmla="*/ 7229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29" y="7230"/>
                    </a:cubicBezTo>
                    <a:lnTo>
                      <a:pt x="0" y="24682"/>
                    </a:lnTo>
                    <a:lnTo>
                      <a:pt x="7229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1" name="圆角矩形 1480"/>
              <p:cNvSpPr/>
              <p:nvPr/>
            </p:nvSpPr>
            <p:spPr>
              <a:xfrm>
                <a:off x="10909833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2" name="圆角矩形 1481"/>
              <p:cNvSpPr/>
              <p:nvPr/>
            </p:nvSpPr>
            <p:spPr>
              <a:xfrm>
                <a:off x="7805276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3" name="圆角矩形 1482"/>
              <p:cNvSpPr/>
              <p:nvPr/>
            </p:nvSpPr>
            <p:spPr>
              <a:xfrm>
                <a:off x="8711230" y="6244554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4" name="圆角矩形 1483"/>
              <p:cNvSpPr/>
              <p:nvPr/>
            </p:nvSpPr>
            <p:spPr>
              <a:xfrm>
                <a:off x="9052957" y="6632337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5" name="圆角矩形 1484"/>
              <p:cNvSpPr/>
              <p:nvPr/>
            </p:nvSpPr>
            <p:spPr>
              <a:xfrm>
                <a:off x="9625710" y="6616321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6" name="圆角矩形 1485"/>
              <p:cNvSpPr/>
              <p:nvPr/>
            </p:nvSpPr>
            <p:spPr>
              <a:xfrm>
                <a:off x="4697254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34" name="组合 1533"/>
          <p:cNvGrpSpPr/>
          <p:nvPr/>
        </p:nvGrpSpPr>
        <p:grpSpPr>
          <a:xfrm>
            <a:off x="11346388" y="837594"/>
            <a:ext cx="251975" cy="251975"/>
            <a:chOff x="6573135" y="2487386"/>
            <a:chExt cx="406898" cy="406898"/>
          </a:xfrm>
        </p:grpSpPr>
        <p:cxnSp>
          <p:nvCxnSpPr>
            <p:cNvPr id="1535" name="直接连接符 153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" name="直接连接符 153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" name="直接连接符 153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" name="直接连接符 153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" name="直接连接符 153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" name="直接连接符 153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" name="直接连接符 154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" name="直接连接符 154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4" name="椭圆 1543"/>
          <p:cNvSpPr/>
          <p:nvPr/>
        </p:nvSpPr>
        <p:spPr>
          <a:xfrm flipV="1">
            <a:off x="11618025" y="10822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45" name="椭圆 1544"/>
          <p:cNvSpPr/>
          <p:nvPr/>
        </p:nvSpPr>
        <p:spPr>
          <a:xfrm>
            <a:off x="10564831" y="4196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46" name="组合 1545"/>
          <p:cNvGrpSpPr/>
          <p:nvPr/>
        </p:nvGrpSpPr>
        <p:grpSpPr>
          <a:xfrm rot="20942295">
            <a:off x="1920575" y="282658"/>
            <a:ext cx="5975946" cy="1472744"/>
            <a:chOff x="1914190" y="332952"/>
            <a:chExt cx="5975946" cy="1472744"/>
          </a:xfrm>
        </p:grpSpPr>
        <p:sp>
          <p:nvSpPr>
            <p:cNvPr id="1547" name="椭圆 1546"/>
            <p:cNvSpPr/>
            <p:nvPr/>
          </p:nvSpPr>
          <p:spPr>
            <a:xfrm>
              <a:off x="5922634" y="451243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8" name="椭圆 1547"/>
            <p:cNvSpPr/>
            <p:nvPr/>
          </p:nvSpPr>
          <p:spPr>
            <a:xfrm>
              <a:off x="7744861" y="165277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9" name="椭圆 1548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50" name="组合 1549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558" name="直接连接符 155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9" name="直接连接符 155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0" name="直接连接符 155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1" name="直接连接符 156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2" name="直接连接符 156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3" name="直接连接符 156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4" name="直接连接符 156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5" name="直接连接符 156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1" name="组合 1550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556" name="圆角矩形 155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7" name="圆角矩形 155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52" name="椭圆 1551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3" name="椭圆 1552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4" name="椭圆 1553"/>
            <p:cNvSpPr/>
            <p:nvPr/>
          </p:nvSpPr>
          <p:spPr>
            <a:xfrm>
              <a:off x="1914190" y="762330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5" name="椭圆 1554"/>
            <p:cNvSpPr/>
            <p:nvPr/>
          </p:nvSpPr>
          <p:spPr>
            <a:xfrm>
              <a:off x="5258471" y="147172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66" name="组合 1565"/>
          <p:cNvGrpSpPr/>
          <p:nvPr/>
        </p:nvGrpSpPr>
        <p:grpSpPr>
          <a:xfrm rot="1181377">
            <a:off x="6604155" y="376691"/>
            <a:ext cx="3299986" cy="668197"/>
            <a:chOff x="6604155" y="376691"/>
            <a:chExt cx="3299986" cy="668197"/>
          </a:xfrm>
        </p:grpSpPr>
        <p:grpSp>
          <p:nvGrpSpPr>
            <p:cNvPr id="1567" name="组合 1566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577" name="圆角矩形 157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8" name="圆角矩形 157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68" name="椭圆 1567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569" name="直接连接符 1568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0" name="组合 1569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573" name="直接连接符 1572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4" name="直接连接符 1573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5" name="直接连接符 1574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6" name="直接连接符 1575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1" name="椭圆 1570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椭圆 1571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79" name="组合 1578"/>
          <p:cNvGrpSpPr/>
          <p:nvPr/>
        </p:nvGrpSpPr>
        <p:grpSpPr>
          <a:xfrm rot="840726">
            <a:off x="662366" y="389565"/>
            <a:ext cx="3299986" cy="668197"/>
            <a:chOff x="6604155" y="376691"/>
            <a:chExt cx="3299986" cy="668197"/>
          </a:xfrm>
        </p:grpSpPr>
        <p:grpSp>
          <p:nvGrpSpPr>
            <p:cNvPr id="1580" name="组合 1579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590" name="圆角矩形 158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1" name="圆角矩形 159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81" name="椭圆 1580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582" name="直接连接符 1581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3" name="组合 1582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586" name="直接连接符 1585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7" name="直接连接符 1586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8" name="直接连接符 1587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9" name="直接连接符 1588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4" name="椭圆 1583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5" name="椭圆 1584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69" name="弦形 768">
            <a:extLst>
              <a:ext uri="{FF2B5EF4-FFF2-40B4-BE49-F238E27FC236}">
                <a16:creationId xmlns:a16="http://schemas.microsoft.com/office/drawing/2014/main" id="{ACB9D50C-91CD-42C7-9AFE-F301C449B410}"/>
              </a:ext>
            </a:extLst>
          </p:cNvPr>
          <p:cNvSpPr/>
          <p:nvPr/>
        </p:nvSpPr>
        <p:spPr>
          <a:xfrm>
            <a:off x="4352930" y="1195566"/>
            <a:ext cx="3470270" cy="3470270"/>
          </a:xfrm>
          <a:prstGeom prst="chord">
            <a:avLst>
              <a:gd name="adj1" fmla="val 8111557"/>
              <a:gd name="adj2" fmla="val 2686912"/>
            </a:avLst>
          </a:prstGeom>
          <a:gradFill>
            <a:gsLst>
              <a:gs pos="0">
                <a:schemeClr val="bg1"/>
              </a:gs>
              <a:gs pos="100000">
                <a:srgbClr val="48BEF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0" name="弦形 769">
            <a:extLst>
              <a:ext uri="{FF2B5EF4-FFF2-40B4-BE49-F238E27FC236}">
                <a16:creationId xmlns:a16="http://schemas.microsoft.com/office/drawing/2014/main" id="{2BF82B61-5053-4A95-A7C5-FBD7B2C033F0}"/>
              </a:ext>
            </a:extLst>
          </p:cNvPr>
          <p:cNvSpPr/>
          <p:nvPr/>
        </p:nvSpPr>
        <p:spPr>
          <a:xfrm>
            <a:off x="9091412" y="1954193"/>
            <a:ext cx="2275086" cy="2275086"/>
          </a:xfrm>
          <a:prstGeom prst="chord">
            <a:avLst>
              <a:gd name="adj1" fmla="val 8111557"/>
              <a:gd name="adj2" fmla="val 2686912"/>
            </a:avLst>
          </a:prstGeom>
          <a:gradFill>
            <a:gsLst>
              <a:gs pos="0">
                <a:schemeClr val="bg1"/>
              </a:gs>
              <a:gs pos="100000">
                <a:srgbClr val="FFB75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1" name="弦形 770">
            <a:extLst>
              <a:ext uri="{FF2B5EF4-FFF2-40B4-BE49-F238E27FC236}">
                <a16:creationId xmlns:a16="http://schemas.microsoft.com/office/drawing/2014/main" id="{3114B5BC-C735-4941-8481-D74E96D8C2C9}"/>
              </a:ext>
            </a:extLst>
          </p:cNvPr>
          <p:cNvSpPr/>
          <p:nvPr/>
        </p:nvSpPr>
        <p:spPr>
          <a:xfrm>
            <a:off x="868124" y="1954193"/>
            <a:ext cx="2275086" cy="2275086"/>
          </a:xfrm>
          <a:prstGeom prst="chord">
            <a:avLst>
              <a:gd name="adj1" fmla="val 8111557"/>
              <a:gd name="adj2" fmla="val 2686912"/>
            </a:avLst>
          </a:prstGeom>
          <a:gradFill>
            <a:gsLst>
              <a:gs pos="0">
                <a:schemeClr val="bg1"/>
              </a:gs>
              <a:gs pos="100000">
                <a:srgbClr val="FF6D6D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72" name="组合 771">
            <a:extLst>
              <a:ext uri="{FF2B5EF4-FFF2-40B4-BE49-F238E27FC236}">
                <a16:creationId xmlns:a16="http://schemas.microsoft.com/office/drawing/2014/main" id="{0C841F30-1CC1-447F-ABEB-B4B9A5D21FE4}"/>
              </a:ext>
            </a:extLst>
          </p:cNvPr>
          <p:cNvGrpSpPr/>
          <p:nvPr/>
        </p:nvGrpSpPr>
        <p:grpSpPr>
          <a:xfrm>
            <a:off x="5142709" y="1129408"/>
            <a:ext cx="1998662" cy="3078163"/>
            <a:chOff x="5142709" y="1639887"/>
            <a:chExt cx="1998662" cy="3078163"/>
          </a:xfrm>
        </p:grpSpPr>
        <p:sp>
          <p:nvSpPr>
            <p:cNvPr id="773" name="Freeform 5">
              <a:extLst>
                <a:ext uri="{FF2B5EF4-FFF2-40B4-BE49-F238E27FC236}">
                  <a16:creationId xmlns:a16="http://schemas.microsoft.com/office/drawing/2014/main" id="{A416044B-FE73-433F-B1C8-7F4EA51EE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971" y="1682750"/>
              <a:ext cx="1803400" cy="2990850"/>
            </a:xfrm>
            <a:custGeom>
              <a:avLst/>
              <a:gdLst>
                <a:gd name="T0" fmla="*/ 111 w 833"/>
                <a:gd name="T1" fmla="*/ 1385 h 1385"/>
                <a:gd name="T2" fmla="*/ 32 w 833"/>
                <a:gd name="T3" fmla="*/ 1352 h 1385"/>
                <a:gd name="T4" fmla="*/ 0 w 833"/>
                <a:gd name="T5" fmla="*/ 1274 h 1385"/>
                <a:gd name="T6" fmla="*/ 32 w 833"/>
                <a:gd name="T7" fmla="*/ 1195 h 1385"/>
                <a:gd name="T8" fmla="*/ 111 w 833"/>
                <a:gd name="T9" fmla="*/ 1162 h 1385"/>
                <a:gd name="T10" fmla="*/ 279 w 833"/>
                <a:gd name="T11" fmla="*/ 1162 h 1385"/>
                <a:gd name="T12" fmla="*/ 297 w 833"/>
                <a:gd name="T13" fmla="*/ 1144 h 1385"/>
                <a:gd name="T14" fmla="*/ 297 w 833"/>
                <a:gd name="T15" fmla="*/ 305 h 1385"/>
                <a:gd name="T16" fmla="*/ 279 w 833"/>
                <a:gd name="T17" fmla="*/ 287 h 1385"/>
                <a:gd name="T18" fmla="*/ 131 w 833"/>
                <a:gd name="T19" fmla="*/ 287 h 1385"/>
                <a:gd name="T20" fmla="*/ 72 w 833"/>
                <a:gd name="T21" fmla="*/ 262 h 1385"/>
                <a:gd name="T22" fmla="*/ 47 w 833"/>
                <a:gd name="T23" fmla="*/ 201 h 1385"/>
                <a:gd name="T24" fmla="*/ 70 w 833"/>
                <a:gd name="T25" fmla="*/ 136 h 1385"/>
                <a:gd name="T26" fmla="*/ 129 w 833"/>
                <a:gd name="T27" fmla="*/ 98 h 1385"/>
                <a:gd name="T28" fmla="*/ 277 w 833"/>
                <a:gd name="T29" fmla="*/ 47 h 1385"/>
                <a:gd name="T30" fmla="*/ 471 w 833"/>
                <a:gd name="T31" fmla="*/ 0 h 1385"/>
                <a:gd name="T32" fmla="*/ 542 w 833"/>
                <a:gd name="T33" fmla="*/ 30 h 1385"/>
                <a:gd name="T34" fmla="*/ 572 w 833"/>
                <a:gd name="T35" fmla="*/ 102 h 1385"/>
                <a:gd name="T36" fmla="*/ 572 w 833"/>
                <a:gd name="T37" fmla="*/ 1144 h 1385"/>
                <a:gd name="T38" fmla="*/ 590 w 833"/>
                <a:gd name="T39" fmla="*/ 1162 h 1385"/>
                <a:gd name="T40" fmla="*/ 721 w 833"/>
                <a:gd name="T41" fmla="*/ 1162 h 1385"/>
                <a:gd name="T42" fmla="*/ 800 w 833"/>
                <a:gd name="T43" fmla="*/ 1195 h 1385"/>
                <a:gd name="T44" fmla="*/ 833 w 833"/>
                <a:gd name="T45" fmla="*/ 1274 h 1385"/>
                <a:gd name="T46" fmla="*/ 800 w 833"/>
                <a:gd name="T47" fmla="*/ 1352 h 1385"/>
                <a:gd name="T48" fmla="*/ 721 w 833"/>
                <a:gd name="T49" fmla="*/ 1385 h 1385"/>
                <a:gd name="T50" fmla="*/ 111 w 833"/>
                <a:gd name="T5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3" h="1385">
                  <a:moveTo>
                    <a:pt x="111" y="1385"/>
                  </a:moveTo>
                  <a:cubicBezTo>
                    <a:pt x="81" y="1385"/>
                    <a:pt x="54" y="1374"/>
                    <a:pt x="32" y="1352"/>
                  </a:cubicBezTo>
                  <a:cubicBezTo>
                    <a:pt x="11" y="1330"/>
                    <a:pt x="0" y="1304"/>
                    <a:pt x="0" y="1274"/>
                  </a:cubicBezTo>
                  <a:cubicBezTo>
                    <a:pt x="0" y="1243"/>
                    <a:pt x="11" y="1217"/>
                    <a:pt x="32" y="1195"/>
                  </a:cubicBezTo>
                  <a:cubicBezTo>
                    <a:pt x="54" y="1173"/>
                    <a:pt x="81" y="1162"/>
                    <a:pt x="111" y="1162"/>
                  </a:cubicBezTo>
                  <a:cubicBezTo>
                    <a:pt x="279" y="1162"/>
                    <a:pt x="279" y="1162"/>
                    <a:pt x="279" y="1162"/>
                  </a:cubicBezTo>
                  <a:cubicBezTo>
                    <a:pt x="291" y="1162"/>
                    <a:pt x="297" y="1156"/>
                    <a:pt x="297" y="1144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297" y="293"/>
                    <a:pt x="291" y="287"/>
                    <a:pt x="279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08" y="287"/>
                    <a:pt x="88" y="278"/>
                    <a:pt x="72" y="262"/>
                  </a:cubicBezTo>
                  <a:cubicBezTo>
                    <a:pt x="55" y="246"/>
                    <a:pt x="47" y="225"/>
                    <a:pt x="47" y="201"/>
                  </a:cubicBezTo>
                  <a:cubicBezTo>
                    <a:pt x="47" y="176"/>
                    <a:pt x="55" y="155"/>
                    <a:pt x="70" y="136"/>
                  </a:cubicBezTo>
                  <a:cubicBezTo>
                    <a:pt x="85" y="117"/>
                    <a:pt x="105" y="105"/>
                    <a:pt x="129" y="98"/>
                  </a:cubicBezTo>
                  <a:cubicBezTo>
                    <a:pt x="184" y="84"/>
                    <a:pt x="233" y="67"/>
                    <a:pt x="277" y="47"/>
                  </a:cubicBezTo>
                  <a:cubicBezTo>
                    <a:pt x="349" y="16"/>
                    <a:pt x="414" y="0"/>
                    <a:pt x="471" y="0"/>
                  </a:cubicBezTo>
                  <a:cubicBezTo>
                    <a:pt x="499" y="0"/>
                    <a:pt x="523" y="10"/>
                    <a:pt x="542" y="30"/>
                  </a:cubicBezTo>
                  <a:cubicBezTo>
                    <a:pt x="562" y="50"/>
                    <a:pt x="572" y="74"/>
                    <a:pt x="572" y="102"/>
                  </a:cubicBezTo>
                  <a:cubicBezTo>
                    <a:pt x="572" y="1144"/>
                    <a:pt x="572" y="1144"/>
                    <a:pt x="572" y="1144"/>
                  </a:cubicBezTo>
                  <a:cubicBezTo>
                    <a:pt x="572" y="1156"/>
                    <a:pt x="578" y="1162"/>
                    <a:pt x="590" y="1162"/>
                  </a:cubicBezTo>
                  <a:cubicBezTo>
                    <a:pt x="721" y="1162"/>
                    <a:pt x="721" y="1162"/>
                    <a:pt x="721" y="1162"/>
                  </a:cubicBezTo>
                  <a:cubicBezTo>
                    <a:pt x="752" y="1162"/>
                    <a:pt x="778" y="1173"/>
                    <a:pt x="800" y="1195"/>
                  </a:cubicBezTo>
                  <a:cubicBezTo>
                    <a:pt x="822" y="1217"/>
                    <a:pt x="833" y="1243"/>
                    <a:pt x="833" y="1274"/>
                  </a:cubicBezTo>
                  <a:cubicBezTo>
                    <a:pt x="833" y="1304"/>
                    <a:pt x="822" y="1330"/>
                    <a:pt x="800" y="1352"/>
                  </a:cubicBezTo>
                  <a:cubicBezTo>
                    <a:pt x="778" y="1374"/>
                    <a:pt x="752" y="1385"/>
                    <a:pt x="721" y="1385"/>
                  </a:cubicBezTo>
                  <a:cubicBezTo>
                    <a:pt x="111" y="1385"/>
                    <a:pt x="111" y="1385"/>
                    <a:pt x="111" y="1385"/>
                  </a:cubicBezTo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4" name="Freeform 8">
              <a:extLst>
                <a:ext uri="{FF2B5EF4-FFF2-40B4-BE49-F238E27FC236}">
                  <a16:creationId xmlns:a16="http://schemas.microsoft.com/office/drawing/2014/main" id="{E7F40C16-CA0D-4459-9013-3837BA0C2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5221" y="1682750"/>
              <a:ext cx="946150" cy="2994025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75 w 437"/>
                <a:gd name="T19" fmla="*/ 0 h 1386"/>
                <a:gd name="T20" fmla="*/ 0 w 437"/>
                <a:gd name="T21" fmla="*/ 8 h 1386"/>
                <a:gd name="T22" fmla="*/ 75 w 437"/>
                <a:gd name="T23" fmla="*/ 0 h 1386"/>
                <a:gd name="T24" fmla="*/ 146 w 437"/>
                <a:gd name="T25" fmla="*/ 30 h 1386"/>
                <a:gd name="T26" fmla="*/ 176 w 437"/>
                <a:gd name="T27" fmla="*/ 102 h 1386"/>
                <a:gd name="T28" fmla="*/ 176 w 437"/>
                <a:gd name="T29" fmla="*/ 1144 h 1386"/>
                <a:gd name="T30" fmla="*/ 194 w 437"/>
                <a:gd name="T31" fmla="*/ 1162 h 1386"/>
                <a:gd name="T32" fmla="*/ 325 w 437"/>
                <a:gd name="T33" fmla="*/ 1162 h 1386"/>
                <a:gd name="T34" fmla="*/ 404 w 437"/>
                <a:gd name="T35" fmla="*/ 1195 h 1386"/>
                <a:gd name="T36" fmla="*/ 425 w 437"/>
                <a:gd name="T37" fmla="*/ 1223 h 1386"/>
                <a:gd name="T38" fmla="*/ 404 w 437"/>
                <a:gd name="T39" fmla="*/ 1195 h 1386"/>
                <a:gd name="T40" fmla="*/ 325 w 437"/>
                <a:gd name="T41" fmla="*/ 1162 h 1386"/>
                <a:gd name="T42" fmla="*/ 194 w 437"/>
                <a:gd name="T43" fmla="*/ 1162 h 1386"/>
                <a:gd name="T44" fmla="*/ 177 w 437"/>
                <a:gd name="T45" fmla="*/ 1144 h 1386"/>
                <a:gd name="T46" fmla="*/ 177 w 437"/>
                <a:gd name="T47" fmla="*/ 102 h 1386"/>
                <a:gd name="T48" fmla="*/ 147 w 437"/>
                <a:gd name="T49" fmla="*/ 30 h 1386"/>
                <a:gd name="T50" fmla="*/ 75 w 437"/>
                <a:gd name="T51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19" y="1213"/>
                    <a:pt x="425" y="1223"/>
                  </a:cubicBezTo>
                  <a:cubicBezTo>
                    <a:pt x="419" y="1213"/>
                    <a:pt x="413" y="1203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5" name="Freeform 9">
              <a:extLst>
                <a:ext uri="{FF2B5EF4-FFF2-40B4-BE49-F238E27FC236}">
                  <a16:creationId xmlns:a16="http://schemas.microsoft.com/office/drawing/2014/main" id="{7465AEA8-7D5B-4DD7-8320-A5BF675E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596" y="1682750"/>
              <a:ext cx="993775" cy="2990850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0 w 459"/>
                <a:gd name="T5" fmla="*/ 13 h 1385"/>
                <a:gd name="T6" fmla="*/ 21 w 459"/>
                <a:gd name="T7" fmla="*/ 30 h 1385"/>
                <a:gd name="T8" fmla="*/ 51 w 459"/>
                <a:gd name="T9" fmla="*/ 102 h 1385"/>
                <a:gd name="T10" fmla="*/ 51 w 459"/>
                <a:gd name="T11" fmla="*/ 1144 h 1385"/>
                <a:gd name="T12" fmla="*/ 68 w 459"/>
                <a:gd name="T13" fmla="*/ 1162 h 1385"/>
                <a:gd name="T14" fmla="*/ 199 w 459"/>
                <a:gd name="T15" fmla="*/ 1162 h 1385"/>
                <a:gd name="T16" fmla="*/ 278 w 459"/>
                <a:gd name="T17" fmla="*/ 1195 h 1385"/>
                <a:gd name="T18" fmla="*/ 311 w 459"/>
                <a:gd name="T19" fmla="*/ 1274 h 1385"/>
                <a:gd name="T20" fmla="*/ 278 w 459"/>
                <a:gd name="T21" fmla="*/ 1353 h 1385"/>
                <a:gd name="T22" fmla="*/ 214 w 459"/>
                <a:gd name="T23" fmla="*/ 1385 h 1385"/>
                <a:gd name="T24" fmla="*/ 347 w 459"/>
                <a:gd name="T25" fmla="*/ 1385 h 1385"/>
                <a:gd name="T26" fmla="*/ 426 w 459"/>
                <a:gd name="T27" fmla="*/ 1352 h 1385"/>
                <a:gd name="T28" fmla="*/ 459 w 459"/>
                <a:gd name="T29" fmla="*/ 1274 h 1385"/>
                <a:gd name="T30" fmla="*/ 447 w 459"/>
                <a:gd name="T31" fmla="*/ 1223 h 1385"/>
                <a:gd name="T32" fmla="*/ 426 w 459"/>
                <a:gd name="T33" fmla="*/ 1195 h 1385"/>
                <a:gd name="T34" fmla="*/ 347 w 459"/>
                <a:gd name="T35" fmla="*/ 1162 h 1385"/>
                <a:gd name="T36" fmla="*/ 216 w 459"/>
                <a:gd name="T37" fmla="*/ 1162 h 1385"/>
                <a:gd name="T38" fmla="*/ 198 w 459"/>
                <a:gd name="T39" fmla="*/ 1144 h 1385"/>
                <a:gd name="T40" fmla="*/ 198 w 459"/>
                <a:gd name="T41" fmla="*/ 102 h 1385"/>
                <a:gd name="T42" fmla="*/ 168 w 459"/>
                <a:gd name="T43" fmla="*/ 30 h 1385"/>
                <a:gd name="T44" fmla="*/ 97 w 459"/>
                <a:gd name="T45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1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rgbClr val="015E91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6" name="Freeform 21">
              <a:extLst>
                <a:ext uri="{FF2B5EF4-FFF2-40B4-BE49-F238E27FC236}">
                  <a16:creationId xmlns:a16="http://schemas.microsoft.com/office/drawing/2014/main" id="{9E077165-8B4D-4910-AA1B-88671BE77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2709" y="1639887"/>
              <a:ext cx="1890713" cy="3078163"/>
            </a:xfrm>
            <a:custGeom>
              <a:avLst/>
              <a:gdLst>
                <a:gd name="T0" fmla="*/ 127 w 873"/>
                <a:gd name="T1" fmla="*/ 149 h 1425"/>
                <a:gd name="T2" fmla="*/ 305 w 873"/>
                <a:gd name="T3" fmla="*/ 86 h 1425"/>
                <a:gd name="T4" fmla="*/ 548 w 873"/>
                <a:gd name="T5" fmla="*/ 64 h 1425"/>
                <a:gd name="T6" fmla="*/ 572 w 873"/>
                <a:gd name="T7" fmla="*/ 364 h 1425"/>
                <a:gd name="T8" fmla="*/ 603 w 873"/>
                <a:gd name="T9" fmla="*/ 75 h 1425"/>
                <a:gd name="T10" fmla="*/ 491 w 873"/>
                <a:gd name="T11" fmla="*/ 0 h 1425"/>
                <a:gd name="T12" fmla="*/ 149 w 873"/>
                <a:gd name="T13" fmla="*/ 118 h 1425"/>
                <a:gd name="T14" fmla="*/ 54 w 873"/>
                <a:gd name="T15" fmla="*/ 180 h 1425"/>
                <a:gd name="T16" fmla="*/ 275 w 873"/>
                <a:gd name="T17" fmla="*/ 1202 h 1425"/>
                <a:gd name="T18" fmla="*/ 335 w 873"/>
                <a:gd name="T19" fmla="*/ 1180 h 1425"/>
                <a:gd name="T20" fmla="*/ 330 w 873"/>
                <a:gd name="T21" fmla="*/ 300 h 1425"/>
                <a:gd name="T22" fmla="*/ 127 w 873"/>
                <a:gd name="T23" fmla="*/ 282 h 1425"/>
                <a:gd name="T24" fmla="*/ 111 w 873"/>
                <a:gd name="T25" fmla="*/ 319 h 1425"/>
                <a:gd name="T26" fmla="*/ 301 w 873"/>
                <a:gd name="T27" fmla="*/ 327 h 1425"/>
                <a:gd name="T28" fmla="*/ 301 w 873"/>
                <a:gd name="T29" fmla="*/ 327 h 1425"/>
                <a:gd name="T30" fmla="*/ 299 w 873"/>
                <a:gd name="T31" fmla="*/ 326 h 1425"/>
                <a:gd name="T32" fmla="*/ 303 w 873"/>
                <a:gd name="T33" fmla="*/ 321 h 1425"/>
                <a:gd name="T34" fmla="*/ 297 w 873"/>
                <a:gd name="T35" fmla="*/ 323 h 1425"/>
                <a:gd name="T36" fmla="*/ 299 w 873"/>
                <a:gd name="T37" fmla="*/ 323 h 1425"/>
                <a:gd name="T38" fmla="*/ 297 w 873"/>
                <a:gd name="T39" fmla="*/ 323 h 1425"/>
                <a:gd name="T40" fmla="*/ 297 w 873"/>
                <a:gd name="T41" fmla="*/ 1164 h 1425"/>
                <a:gd name="T42" fmla="*/ 299 w 873"/>
                <a:gd name="T43" fmla="*/ 1166 h 1425"/>
                <a:gd name="T44" fmla="*/ 297 w 873"/>
                <a:gd name="T45" fmla="*/ 1165 h 1425"/>
                <a:gd name="T46" fmla="*/ 303 w 873"/>
                <a:gd name="T47" fmla="*/ 1168 h 1425"/>
                <a:gd name="T48" fmla="*/ 299 w 873"/>
                <a:gd name="T49" fmla="*/ 1164 h 1425"/>
                <a:gd name="T50" fmla="*/ 301 w 873"/>
                <a:gd name="T51" fmla="*/ 1162 h 1425"/>
                <a:gd name="T52" fmla="*/ 301 w 873"/>
                <a:gd name="T53" fmla="*/ 1162 h 1425"/>
                <a:gd name="T54" fmla="*/ 301 w 873"/>
                <a:gd name="T55" fmla="*/ 1162 h 1425"/>
                <a:gd name="T56" fmla="*/ 275 w 873"/>
                <a:gd name="T57" fmla="*/ 1202 h 1425"/>
                <a:gd name="T58" fmla="*/ 222 w 873"/>
                <a:gd name="T59" fmla="*/ 1162 h 1425"/>
                <a:gd name="T60" fmla="*/ 502 w 873"/>
                <a:gd name="T61" fmla="*/ 1385 h 1425"/>
                <a:gd name="T62" fmla="*/ 46 w 873"/>
                <a:gd name="T63" fmla="*/ 1328 h 1425"/>
                <a:gd name="T64" fmla="*/ 96 w 873"/>
                <a:gd name="T65" fmla="*/ 1209 h 1425"/>
                <a:gd name="T66" fmla="*/ 158 w 873"/>
                <a:gd name="T67" fmla="*/ 1162 h 1425"/>
                <a:gd name="T68" fmla="*/ 9 w 873"/>
                <a:gd name="T69" fmla="*/ 1243 h 1425"/>
                <a:gd name="T70" fmla="*/ 81 w 873"/>
                <a:gd name="T71" fmla="*/ 1415 h 1425"/>
                <a:gd name="T72" fmla="*/ 502 w 873"/>
                <a:gd name="T73" fmla="*/ 1385 h 1425"/>
                <a:gd name="T74" fmla="*/ 579 w 873"/>
                <a:gd name="T75" fmla="*/ 1189 h 1425"/>
                <a:gd name="T76" fmla="*/ 776 w 873"/>
                <a:gd name="T77" fmla="*/ 1209 h 1425"/>
                <a:gd name="T78" fmla="*/ 826 w 873"/>
                <a:gd name="T79" fmla="*/ 1328 h 1425"/>
                <a:gd name="T80" fmla="*/ 580 w 873"/>
                <a:gd name="T81" fmla="*/ 1385 h 1425"/>
                <a:gd name="T82" fmla="*/ 792 w 873"/>
                <a:gd name="T83" fmla="*/ 1415 h 1425"/>
                <a:gd name="T84" fmla="*/ 863 w 873"/>
                <a:gd name="T85" fmla="*/ 1243 h 1425"/>
                <a:gd name="T86" fmla="*/ 610 w 873"/>
                <a:gd name="T87" fmla="*/ 1162 h 1425"/>
                <a:gd name="T88" fmla="*/ 608 w 873"/>
                <a:gd name="T89" fmla="*/ 1164 h 1425"/>
                <a:gd name="T90" fmla="*/ 608 w 873"/>
                <a:gd name="T91" fmla="*/ 1162 h 1425"/>
                <a:gd name="T92" fmla="*/ 606 w 873"/>
                <a:gd name="T93" fmla="*/ 1168 h 1425"/>
                <a:gd name="T94" fmla="*/ 610 w 873"/>
                <a:gd name="T95" fmla="*/ 1163 h 1425"/>
                <a:gd name="T96" fmla="*/ 612 w 873"/>
                <a:gd name="T97" fmla="*/ 1166 h 1425"/>
                <a:gd name="T98" fmla="*/ 612 w 873"/>
                <a:gd name="T99" fmla="*/ 1166 h 1425"/>
                <a:gd name="T100" fmla="*/ 612 w 873"/>
                <a:gd name="T101" fmla="*/ 1166 h 1425"/>
                <a:gd name="T102" fmla="*/ 572 w 873"/>
                <a:gd name="T103" fmla="*/ 427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3" h="1425">
                  <a:moveTo>
                    <a:pt x="87" y="221"/>
                  </a:moveTo>
                  <a:cubicBezTo>
                    <a:pt x="87" y="211"/>
                    <a:pt x="89" y="202"/>
                    <a:pt x="92" y="193"/>
                  </a:cubicBezTo>
                  <a:cubicBezTo>
                    <a:pt x="95" y="184"/>
                    <a:pt x="99" y="176"/>
                    <a:pt x="105" y="168"/>
                  </a:cubicBezTo>
                  <a:cubicBezTo>
                    <a:pt x="112" y="161"/>
                    <a:pt x="119" y="154"/>
                    <a:pt x="127" y="149"/>
                  </a:cubicBezTo>
                  <a:cubicBezTo>
                    <a:pt x="135" y="144"/>
                    <a:pt x="144" y="140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210" y="123"/>
                    <a:pt x="260" y="106"/>
                    <a:pt x="305" y="86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76" y="55"/>
                    <a:pt x="438" y="40"/>
                    <a:pt x="491" y="40"/>
                  </a:cubicBezTo>
                  <a:cubicBezTo>
                    <a:pt x="503" y="40"/>
                    <a:pt x="513" y="42"/>
                    <a:pt x="522" y="46"/>
                  </a:cubicBezTo>
                  <a:cubicBezTo>
                    <a:pt x="531" y="50"/>
                    <a:pt x="540" y="55"/>
                    <a:pt x="548" y="64"/>
                  </a:cubicBezTo>
                  <a:cubicBezTo>
                    <a:pt x="548" y="64"/>
                    <a:pt x="548" y="64"/>
                    <a:pt x="548" y="64"/>
                  </a:cubicBezTo>
                  <a:cubicBezTo>
                    <a:pt x="556" y="72"/>
                    <a:pt x="562" y="81"/>
                    <a:pt x="566" y="91"/>
                  </a:cubicBezTo>
                  <a:cubicBezTo>
                    <a:pt x="570" y="100"/>
                    <a:pt x="572" y="110"/>
                    <a:pt x="572" y="122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2" y="375"/>
                    <a:pt x="581" y="384"/>
                    <a:pt x="592" y="384"/>
                  </a:cubicBezTo>
                  <a:cubicBezTo>
                    <a:pt x="603" y="384"/>
                    <a:pt x="612" y="375"/>
                    <a:pt x="612" y="364"/>
                  </a:cubicBezTo>
                  <a:cubicBezTo>
                    <a:pt x="612" y="122"/>
                    <a:pt x="612" y="122"/>
                    <a:pt x="612" y="122"/>
                  </a:cubicBezTo>
                  <a:cubicBezTo>
                    <a:pt x="612" y="106"/>
                    <a:pt x="609" y="90"/>
                    <a:pt x="603" y="75"/>
                  </a:cubicBezTo>
                  <a:cubicBezTo>
                    <a:pt x="597" y="61"/>
                    <a:pt x="588" y="48"/>
                    <a:pt x="577" y="36"/>
                  </a:cubicBezTo>
                  <a:cubicBezTo>
                    <a:pt x="577" y="36"/>
                    <a:pt x="577" y="36"/>
                    <a:pt x="577" y="36"/>
                  </a:cubicBezTo>
                  <a:cubicBezTo>
                    <a:pt x="565" y="24"/>
                    <a:pt x="552" y="15"/>
                    <a:pt x="538" y="9"/>
                  </a:cubicBezTo>
                  <a:cubicBezTo>
                    <a:pt x="523" y="3"/>
                    <a:pt x="507" y="0"/>
                    <a:pt x="491" y="0"/>
                  </a:cubicBezTo>
                  <a:cubicBezTo>
                    <a:pt x="430" y="0"/>
                    <a:pt x="363" y="17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46" y="68"/>
                    <a:pt x="198" y="85"/>
                    <a:pt x="144" y="99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30" y="103"/>
                    <a:pt x="117" y="108"/>
                    <a:pt x="105" y="115"/>
                  </a:cubicBezTo>
                  <a:cubicBezTo>
                    <a:pt x="94" y="123"/>
                    <a:pt x="83" y="132"/>
                    <a:pt x="74" y="143"/>
                  </a:cubicBezTo>
                  <a:cubicBezTo>
                    <a:pt x="65" y="154"/>
                    <a:pt x="58" y="167"/>
                    <a:pt x="54" y="180"/>
                  </a:cubicBezTo>
                  <a:cubicBezTo>
                    <a:pt x="49" y="193"/>
                    <a:pt x="47" y="207"/>
                    <a:pt x="47" y="221"/>
                  </a:cubicBezTo>
                  <a:cubicBezTo>
                    <a:pt x="47" y="232"/>
                    <a:pt x="56" y="241"/>
                    <a:pt x="67" y="241"/>
                  </a:cubicBezTo>
                  <a:cubicBezTo>
                    <a:pt x="78" y="241"/>
                    <a:pt x="87" y="232"/>
                    <a:pt x="87" y="221"/>
                  </a:cubicBezTo>
                  <a:close/>
                  <a:moveTo>
                    <a:pt x="275" y="1202"/>
                  </a:moveTo>
                  <a:cubicBezTo>
                    <a:pt x="299" y="1202"/>
                    <a:pt x="299" y="1202"/>
                    <a:pt x="299" y="1202"/>
                  </a:cubicBezTo>
                  <a:cubicBezTo>
                    <a:pt x="304" y="1202"/>
                    <a:pt x="309" y="1202"/>
                    <a:pt x="313" y="1200"/>
                  </a:cubicBezTo>
                  <a:cubicBezTo>
                    <a:pt x="317" y="1199"/>
                    <a:pt x="321" y="1197"/>
                    <a:pt x="324" y="1194"/>
                  </a:cubicBezTo>
                  <a:cubicBezTo>
                    <a:pt x="329" y="1191"/>
                    <a:pt x="333" y="1185"/>
                    <a:pt x="335" y="1180"/>
                  </a:cubicBezTo>
                  <a:cubicBezTo>
                    <a:pt x="337" y="1175"/>
                    <a:pt x="337" y="1169"/>
                    <a:pt x="337" y="1164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7" y="320"/>
                    <a:pt x="337" y="315"/>
                    <a:pt x="335" y="311"/>
                  </a:cubicBezTo>
                  <a:cubicBezTo>
                    <a:pt x="334" y="307"/>
                    <a:pt x="332" y="303"/>
                    <a:pt x="330" y="300"/>
                  </a:cubicBezTo>
                  <a:cubicBezTo>
                    <a:pt x="326" y="295"/>
                    <a:pt x="321" y="292"/>
                    <a:pt x="315" y="289"/>
                  </a:cubicBezTo>
                  <a:cubicBezTo>
                    <a:pt x="310" y="287"/>
                    <a:pt x="304" y="287"/>
                    <a:pt x="299" y="287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2" y="287"/>
                    <a:pt x="134" y="285"/>
                    <a:pt x="127" y="282"/>
                  </a:cubicBezTo>
                  <a:cubicBezTo>
                    <a:pt x="119" y="279"/>
                    <a:pt x="112" y="274"/>
                    <a:pt x="106" y="268"/>
                  </a:cubicBezTo>
                  <a:cubicBezTo>
                    <a:pt x="98" y="260"/>
                    <a:pt x="85" y="260"/>
                    <a:pt x="78" y="268"/>
                  </a:cubicBezTo>
                  <a:cubicBezTo>
                    <a:pt x="70" y="276"/>
                    <a:pt x="70" y="288"/>
                    <a:pt x="78" y="296"/>
                  </a:cubicBezTo>
                  <a:cubicBezTo>
                    <a:pt x="87" y="306"/>
                    <a:pt x="99" y="314"/>
                    <a:pt x="111" y="319"/>
                  </a:cubicBezTo>
                  <a:cubicBezTo>
                    <a:pt x="124" y="324"/>
                    <a:pt x="137" y="327"/>
                    <a:pt x="151" y="327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300" y="327"/>
                    <a:pt x="300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0" y="326"/>
                    <a:pt x="300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4"/>
                    <a:pt x="298" y="325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4"/>
                    <a:pt x="297" y="325"/>
                  </a:cubicBezTo>
                  <a:cubicBezTo>
                    <a:pt x="297" y="1164"/>
                    <a:pt x="297" y="1164"/>
                    <a:pt x="297" y="1164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298" y="1164"/>
                    <a:pt x="298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0" y="1162"/>
                    <a:pt x="299" y="1163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0" y="1162"/>
                    <a:pt x="299" y="1162"/>
                  </a:cubicBezTo>
                  <a:cubicBezTo>
                    <a:pt x="275" y="1162"/>
                    <a:pt x="275" y="1162"/>
                    <a:pt x="275" y="1162"/>
                  </a:cubicBezTo>
                  <a:cubicBezTo>
                    <a:pt x="264" y="1162"/>
                    <a:pt x="255" y="1171"/>
                    <a:pt x="255" y="1182"/>
                  </a:cubicBezTo>
                  <a:cubicBezTo>
                    <a:pt x="255" y="1193"/>
                    <a:pt x="264" y="1202"/>
                    <a:pt x="275" y="1202"/>
                  </a:cubicBezTo>
                  <a:close/>
                  <a:moveTo>
                    <a:pt x="218" y="1202"/>
                  </a:moveTo>
                  <a:cubicBezTo>
                    <a:pt x="222" y="1202"/>
                    <a:pt x="222" y="1202"/>
                    <a:pt x="222" y="1202"/>
                  </a:cubicBezTo>
                  <a:cubicBezTo>
                    <a:pt x="233" y="1202"/>
                    <a:pt x="242" y="1193"/>
                    <a:pt x="242" y="1182"/>
                  </a:cubicBezTo>
                  <a:cubicBezTo>
                    <a:pt x="242" y="1171"/>
                    <a:pt x="233" y="1162"/>
                    <a:pt x="222" y="1162"/>
                  </a:cubicBezTo>
                  <a:cubicBezTo>
                    <a:pt x="218" y="1162"/>
                    <a:pt x="218" y="1162"/>
                    <a:pt x="218" y="1162"/>
                  </a:cubicBezTo>
                  <a:cubicBezTo>
                    <a:pt x="207" y="1162"/>
                    <a:pt x="198" y="1171"/>
                    <a:pt x="198" y="1182"/>
                  </a:cubicBezTo>
                  <a:cubicBezTo>
                    <a:pt x="198" y="1193"/>
                    <a:pt x="207" y="1202"/>
                    <a:pt x="218" y="1202"/>
                  </a:cubicBezTo>
                  <a:close/>
                  <a:moveTo>
                    <a:pt x="502" y="1385"/>
                  </a:moveTo>
                  <a:cubicBezTo>
                    <a:pt x="131" y="1385"/>
                    <a:pt x="131" y="1385"/>
                    <a:pt x="131" y="1385"/>
                  </a:cubicBezTo>
                  <a:cubicBezTo>
                    <a:pt x="118" y="1385"/>
                    <a:pt x="107" y="1383"/>
                    <a:pt x="96" y="1378"/>
                  </a:cubicBezTo>
                  <a:cubicBezTo>
                    <a:pt x="86" y="1374"/>
                    <a:pt x="76" y="1367"/>
                    <a:pt x="67" y="1358"/>
                  </a:cubicBezTo>
                  <a:cubicBezTo>
                    <a:pt x="57" y="1349"/>
                    <a:pt x="51" y="1339"/>
                    <a:pt x="46" y="1328"/>
                  </a:cubicBezTo>
                  <a:cubicBezTo>
                    <a:pt x="42" y="1318"/>
                    <a:pt x="40" y="1306"/>
                    <a:pt x="40" y="1294"/>
                  </a:cubicBezTo>
                  <a:cubicBezTo>
                    <a:pt x="40" y="1281"/>
                    <a:pt x="42" y="1269"/>
                    <a:pt x="46" y="1259"/>
                  </a:cubicBezTo>
                  <a:cubicBezTo>
                    <a:pt x="51" y="1248"/>
                    <a:pt x="57" y="1238"/>
                    <a:pt x="67" y="1229"/>
                  </a:cubicBezTo>
                  <a:cubicBezTo>
                    <a:pt x="76" y="1220"/>
                    <a:pt x="86" y="1213"/>
                    <a:pt x="96" y="1209"/>
                  </a:cubicBezTo>
                  <a:cubicBezTo>
                    <a:pt x="107" y="1204"/>
                    <a:pt x="118" y="1202"/>
                    <a:pt x="131" y="1202"/>
                  </a:cubicBezTo>
                  <a:cubicBezTo>
                    <a:pt x="158" y="1202"/>
                    <a:pt x="158" y="1202"/>
                    <a:pt x="158" y="1202"/>
                  </a:cubicBezTo>
                  <a:cubicBezTo>
                    <a:pt x="169" y="1202"/>
                    <a:pt x="178" y="1193"/>
                    <a:pt x="178" y="1182"/>
                  </a:cubicBezTo>
                  <a:cubicBezTo>
                    <a:pt x="178" y="1171"/>
                    <a:pt x="169" y="1162"/>
                    <a:pt x="158" y="1162"/>
                  </a:cubicBezTo>
                  <a:cubicBezTo>
                    <a:pt x="131" y="1162"/>
                    <a:pt x="131" y="1162"/>
                    <a:pt x="131" y="1162"/>
                  </a:cubicBezTo>
                  <a:cubicBezTo>
                    <a:pt x="113" y="1162"/>
                    <a:pt x="96" y="1165"/>
                    <a:pt x="81" y="1172"/>
                  </a:cubicBezTo>
                  <a:cubicBezTo>
                    <a:pt x="65" y="1178"/>
                    <a:pt x="51" y="1188"/>
                    <a:pt x="38" y="1201"/>
                  </a:cubicBezTo>
                  <a:cubicBezTo>
                    <a:pt x="26" y="1213"/>
                    <a:pt x="16" y="1228"/>
                    <a:pt x="9" y="1243"/>
                  </a:cubicBezTo>
                  <a:cubicBezTo>
                    <a:pt x="3" y="1259"/>
                    <a:pt x="0" y="1276"/>
                    <a:pt x="0" y="1294"/>
                  </a:cubicBezTo>
                  <a:cubicBezTo>
                    <a:pt x="0" y="1311"/>
                    <a:pt x="3" y="1328"/>
                    <a:pt x="9" y="1344"/>
                  </a:cubicBezTo>
                  <a:cubicBezTo>
                    <a:pt x="16" y="1359"/>
                    <a:pt x="26" y="1374"/>
                    <a:pt x="38" y="1386"/>
                  </a:cubicBezTo>
                  <a:cubicBezTo>
                    <a:pt x="51" y="1399"/>
                    <a:pt x="65" y="1409"/>
                    <a:pt x="81" y="1415"/>
                  </a:cubicBezTo>
                  <a:cubicBezTo>
                    <a:pt x="96" y="1422"/>
                    <a:pt x="113" y="1425"/>
                    <a:pt x="131" y="1425"/>
                  </a:cubicBezTo>
                  <a:cubicBezTo>
                    <a:pt x="502" y="1425"/>
                    <a:pt x="502" y="1425"/>
                    <a:pt x="502" y="1425"/>
                  </a:cubicBezTo>
                  <a:cubicBezTo>
                    <a:pt x="513" y="1425"/>
                    <a:pt x="522" y="1416"/>
                    <a:pt x="522" y="1405"/>
                  </a:cubicBezTo>
                  <a:cubicBezTo>
                    <a:pt x="522" y="1394"/>
                    <a:pt x="513" y="1385"/>
                    <a:pt x="502" y="1385"/>
                  </a:cubicBezTo>
                  <a:close/>
                  <a:moveTo>
                    <a:pt x="572" y="427"/>
                  </a:moveTo>
                  <a:cubicBezTo>
                    <a:pt x="572" y="1164"/>
                    <a:pt x="572" y="1164"/>
                    <a:pt x="572" y="1164"/>
                  </a:cubicBezTo>
                  <a:cubicBezTo>
                    <a:pt x="572" y="1169"/>
                    <a:pt x="572" y="1173"/>
                    <a:pt x="574" y="1178"/>
                  </a:cubicBezTo>
                  <a:cubicBezTo>
                    <a:pt x="575" y="1182"/>
                    <a:pt x="577" y="1185"/>
                    <a:pt x="579" y="1189"/>
                  </a:cubicBezTo>
                  <a:cubicBezTo>
                    <a:pt x="583" y="1193"/>
                    <a:pt x="588" y="1197"/>
                    <a:pt x="594" y="1199"/>
                  </a:cubicBezTo>
                  <a:cubicBezTo>
                    <a:pt x="599" y="1201"/>
                    <a:pt x="605" y="1202"/>
                    <a:pt x="610" y="1202"/>
                  </a:cubicBezTo>
                  <a:cubicBezTo>
                    <a:pt x="741" y="1202"/>
                    <a:pt x="741" y="1202"/>
                    <a:pt x="741" y="1202"/>
                  </a:cubicBezTo>
                  <a:cubicBezTo>
                    <a:pt x="754" y="1202"/>
                    <a:pt x="766" y="1204"/>
                    <a:pt x="776" y="1209"/>
                  </a:cubicBezTo>
                  <a:cubicBezTo>
                    <a:pt x="787" y="1213"/>
                    <a:pt x="797" y="1220"/>
                    <a:pt x="806" y="1229"/>
                  </a:cubicBezTo>
                  <a:cubicBezTo>
                    <a:pt x="815" y="1238"/>
                    <a:pt x="822" y="1248"/>
                    <a:pt x="826" y="1259"/>
                  </a:cubicBezTo>
                  <a:cubicBezTo>
                    <a:pt x="831" y="1269"/>
                    <a:pt x="833" y="1281"/>
                    <a:pt x="833" y="1294"/>
                  </a:cubicBezTo>
                  <a:cubicBezTo>
                    <a:pt x="833" y="1306"/>
                    <a:pt x="831" y="1318"/>
                    <a:pt x="826" y="1328"/>
                  </a:cubicBezTo>
                  <a:cubicBezTo>
                    <a:pt x="822" y="1339"/>
                    <a:pt x="815" y="1349"/>
                    <a:pt x="806" y="1358"/>
                  </a:cubicBezTo>
                  <a:cubicBezTo>
                    <a:pt x="797" y="1367"/>
                    <a:pt x="787" y="1374"/>
                    <a:pt x="776" y="1378"/>
                  </a:cubicBezTo>
                  <a:cubicBezTo>
                    <a:pt x="766" y="1383"/>
                    <a:pt x="754" y="1385"/>
                    <a:pt x="741" y="1385"/>
                  </a:cubicBezTo>
                  <a:cubicBezTo>
                    <a:pt x="580" y="1385"/>
                    <a:pt x="580" y="1385"/>
                    <a:pt x="580" y="1385"/>
                  </a:cubicBezTo>
                  <a:cubicBezTo>
                    <a:pt x="569" y="1385"/>
                    <a:pt x="560" y="1394"/>
                    <a:pt x="560" y="1405"/>
                  </a:cubicBezTo>
                  <a:cubicBezTo>
                    <a:pt x="560" y="1416"/>
                    <a:pt x="569" y="1425"/>
                    <a:pt x="580" y="1425"/>
                  </a:cubicBezTo>
                  <a:cubicBezTo>
                    <a:pt x="741" y="1425"/>
                    <a:pt x="741" y="1425"/>
                    <a:pt x="741" y="1425"/>
                  </a:cubicBezTo>
                  <a:cubicBezTo>
                    <a:pt x="759" y="1425"/>
                    <a:pt x="776" y="1422"/>
                    <a:pt x="792" y="1415"/>
                  </a:cubicBezTo>
                  <a:cubicBezTo>
                    <a:pt x="807" y="1409"/>
                    <a:pt x="822" y="1399"/>
                    <a:pt x="834" y="1386"/>
                  </a:cubicBezTo>
                  <a:cubicBezTo>
                    <a:pt x="847" y="1374"/>
                    <a:pt x="857" y="1359"/>
                    <a:pt x="863" y="1344"/>
                  </a:cubicBezTo>
                  <a:cubicBezTo>
                    <a:pt x="870" y="1328"/>
                    <a:pt x="873" y="1311"/>
                    <a:pt x="873" y="1294"/>
                  </a:cubicBezTo>
                  <a:cubicBezTo>
                    <a:pt x="873" y="1276"/>
                    <a:pt x="870" y="1259"/>
                    <a:pt x="863" y="1243"/>
                  </a:cubicBezTo>
                  <a:cubicBezTo>
                    <a:pt x="857" y="1228"/>
                    <a:pt x="847" y="1213"/>
                    <a:pt x="834" y="1201"/>
                  </a:cubicBezTo>
                  <a:cubicBezTo>
                    <a:pt x="822" y="1188"/>
                    <a:pt x="807" y="1178"/>
                    <a:pt x="792" y="1172"/>
                  </a:cubicBezTo>
                  <a:cubicBezTo>
                    <a:pt x="776" y="1165"/>
                    <a:pt x="759" y="1162"/>
                    <a:pt x="741" y="1162"/>
                  </a:cubicBezTo>
                  <a:cubicBezTo>
                    <a:pt x="610" y="1162"/>
                    <a:pt x="610" y="1162"/>
                    <a:pt x="610" y="1162"/>
                  </a:cubicBezTo>
                  <a:cubicBezTo>
                    <a:pt x="609" y="1162"/>
                    <a:pt x="609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9" y="1163"/>
                    <a:pt x="609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2" y="1165"/>
                    <a:pt x="611" y="1164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5"/>
                    <a:pt x="612" y="1164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12" y="416"/>
                    <a:pt x="603" y="407"/>
                    <a:pt x="592" y="407"/>
                  </a:cubicBezTo>
                  <a:cubicBezTo>
                    <a:pt x="581" y="407"/>
                    <a:pt x="572" y="416"/>
                    <a:pt x="572" y="42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7" name="组合 776">
            <a:extLst>
              <a:ext uri="{FF2B5EF4-FFF2-40B4-BE49-F238E27FC236}">
                <a16:creationId xmlns:a16="http://schemas.microsoft.com/office/drawing/2014/main" id="{3F10D39D-F57B-4D09-BA65-9AB23CCE58E6}"/>
              </a:ext>
            </a:extLst>
          </p:cNvPr>
          <p:cNvGrpSpPr/>
          <p:nvPr/>
        </p:nvGrpSpPr>
        <p:grpSpPr>
          <a:xfrm>
            <a:off x="1219137" y="1637466"/>
            <a:ext cx="1628776" cy="2313094"/>
            <a:chOff x="-76201" y="1833563"/>
            <a:chExt cx="2206626" cy="3133725"/>
          </a:xfrm>
        </p:grpSpPr>
        <p:sp>
          <p:nvSpPr>
            <p:cNvPr id="778" name="Freeform 6">
              <a:extLst>
                <a:ext uri="{FF2B5EF4-FFF2-40B4-BE49-F238E27FC236}">
                  <a16:creationId xmlns:a16="http://schemas.microsoft.com/office/drawing/2014/main" id="{404634AC-BE8A-48E6-8497-ECAD55A11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" y="1876425"/>
              <a:ext cx="2011363" cy="3046413"/>
            </a:xfrm>
            <a:custGeom>
              <a:avLst/>
              <a:gdLst>
                <a:gd name="T0" fmla="*/ 81 w 929"/>
                <a:gd name="T1" fmla="*/ 1411 h 1411"/>
                <a:gd name="T2" fmla="*/ 24 w 929"/>
                <a:gd name="T3" fmla="*/ 1388 h 1411"/>
                <a:gd name="T4" fmla="*/ 0 w 929"/>
                <a:gd name="T5" fmla="*/ 1331 h 1411"/>
                <a:gd name="T6" fmla="*/ 59 w 929"/>
                <a:gd name="T7" fmla="*/ 1199 h 1411"/>
                <a:gd name="T8" fmla="*/ 464 w 929"/>
                <a:gd name="T9" fmla="*/ 770 h 1411"/>
                <a:gd name="T10" fmla="*/ 600 w 929"/>
                <a:gd name="T11" fmla="*/ 442 h 1411"/>
                <a:gd name="T12" fmla="*/ 545 w 929"/>
                <a:gd name="T13" fmla="*/ 277 h 1411"/>
                <a:gd name="T14" fmla="*/ 391 w 929"/>
                <a:gd name="T15" fmla="*/ 218 h 1411"/>
                <a:gd name="T16" fmla="*/ 214 w 929"/>
                <a:gd name="T17" fmla="*/ 287 h 1411"/>
                <a:gd name="T18" fmla="*/ 135 w 929"/>
                <a:gd name="T19" fmla="*/ 314 h 1411"/>
                <a:gd name="T20" fmla="*/ 62 w 929"/>
                <a:gd name="T21" fmla="*/ 285 h 1411"/>
                <a:gd name="T22" fmla="*/ 29 w 929"/>
                <a:gd name="T23" fmla="*/ 208 h 1411"/>
                <a:gd name="T24" fmla="*/ 64 w 929"/>
                <a:gd name="T25" fmla="*/ 135 h 1411"/>
                <a:gd name="T26" fmla="*/ 428 w 929"/>
                <a:gd name="T27" fmla="*/ 0 h 1411"/>
                <a:gd name="T28" fmla="*/ 743 w 929"/>
                <a:gd name="T29" fmla="*/ 117 h 1411"/>
                <a:gd name="T30" fmla="*/ 863 w 929"/>
                <a:gd name="T31" fmla="*/ 426 h 1411"/>
                <a:gd name="T32" fmla="*/ 415 w 929"/>
                <a:gd name="T33" fmla="*/ 1181 h 1411"/>
                <a:gd name="T34" fmla="*/ 415 w 929"/>
                <a:gd name="T35" fmla="*/ 1188 h 1411"/>
                <a:gd name="T36" fmla="*/ 420 w 929"/>
                <a:gd name="T37" fmla="*/ 1192 h 1411"/>
                <a:gd name="T38" fmla="*/ 627 w 929"/>
                <a:gd name="T39" fmla="*/ 1179 h 1411"/>
                <a:gd name="T40" fmla="*/ 812 w 929"/>
                <a:gd name="T41" fmla="*/ 1179 h 1411"/>
                <a:gd name="T42" fmla="*/ 895 w 929"/>
                <a:gd name="T43" fmla="*/ 1213 h 1411"/>
                <a:gd name="T44" fmla="*/ 929 w 929"/>
                <a:gd name="T45" fmla="*/ 1295 h 1411"/>
                <a:gd name="T46" fmla="*/ 895 w 929"/>
                <a:gd name="T47" fmla="*/ 1377 h 1411"/>
                <a:gd name="T48" fmla="*/ 812 w 929"/>
                <a:gd name="T49" fmla="*/ 1411 h 1411"/>
                <a:gd name="T50" fmla="*/ 81 w 929"/>
                <a:gd name="T51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9" h="1411">
                  <a:moveTo>
                    <a:pt x="81" y="1411"/>
                  </a:moveTo>
                  <a:cubicBezTo>
                    <a:pt x="59" y="1411"/>
                    <a:pt x="40" y="1403"/>
                    <a:pt x="24" y="1388"/>
                  </a:cubicBezTo>
                  <a:cubicBezTo>
                    <a:pt x="8" y="1373"/>
                    <a:pt x="0" y="1354"/>
                    <a:pt x="0" y="1331"/>
                  </a:cubicBezTo>
                  <a:cubicBezTo>
                    <a:pt x="0" y="1278"/>
                    <a:pt x="20" y="1234"/>
                    <a:pt x="59" y="1199"/>
                  </a:cubicBezTo>
                  <a:cubicBezTo>
                    <a:pt x="239" y="1035"/>
                    <a:pt x="374" y="891"/>
                    <a:pt x="464" y="770"/>
                  </a:cubicBezTo>
                  <a:cubicBezTo>
                    <a:pt x="555" y="648"/>
                    <a:pt x="600" y="539"/>
                    <a:pt x="600" y="442"/>
                  </a:cubicBezTo>
                  <a:cubicBezTo>
                    <a:pt x="600" y="372"/>
                    <a:pt x="581" y="317"/>
                    <a:pt x="545" y="277"/>
                  </a:cubicBezTo>
                  <a:cubicBezTo>
                    <a:pt x="508" y="237"/>
                    <a:pt x="457" y="218"/>
                    <a:pt x="391" y="218"/>
                  </a:cubicBezTo>
                  <a:cubicBezTo>
                    <a:pt x="332" y="218"/>
                    <a:pt x="272" y="241"/>
                    <a:pt x="214" y="287"/>
                  </a:cubicBezTo>
                  <a:cubicBezTo>
                    <a:pt x="190" y="305"/>
                    <a:pt x="163" y="314"/>
                    <a:pt x="135" y="314"/>
                  </a:cubicBezTo>
                  <a:cubicBezTo>
                    <a:pt x="107" y="314"/>
                    <a:pt x="83" y="305"/>
                    <a:pt x="62" y="285"/>
                  </a:cubicBezTo>
                  <a:cubicBezTo>
                    <a:pt x="40" y="263"/>
                    <a:pt x="29" y="238"/>
                    <a:pt x="29" y="208"/>
                  </a:cubicBezTo>
                  <a:cubicBezTo>
                    <a:pt x="29" y="179"/>
                    <a:pt x="41" y="155"/>
                    <a:pt x="64" y="135"/>
                  </a:cubicBezTo>
                  <a:cubicBezTo>
                    <a:pt x="169" y="45"/>
                    <a:pt x="290" y="0"/>
                    <a:pt x="428" y="0"/>
                  </a:cubicBezTo>
                  <a:cubicBezTo>
                    <a:pt x="558" y="0"/>
                    <a:pt x="663" y="39"/>
                    <a:pt x="743" y="117"/>
                  </a:cubicBezTo>
                  <a:cubicBezTo>
                    <a:pt x="823" y="195"/>
                    <a:pt x="863" y="298"/>
                    <a:pt x="863" y="426"/>
                  </a:cubicBezTo>
                  <a:cubicBezTo>
                    <a:pt x="863" y="636"/>
                    <a:pt x="714" y="887"/>
                    <a:pt x="415" y="1181"/>
                  </a:cubicBezTo>
                  <a:cubicBezTo>
                    <a:pt x="414" y="1183"/>
                    <a:pt x="414" y="1186"/>
                    <a:pt x="415" y="1188"/>
                  </a:cubicBezTo>
                  <a:cubicBezTo>
                    <a:pt x="416" y="1191"/>
                    <a:pt x="418" y="1192"/>
                    <a:pt x="420" y="1192"/>
                  </a:cubicBezTo>
                  <a:cubicBezTo>
                    <a:pt x="506" y="1183"/>
                    <a:pt x="575" y="1179"/>
                    <a:pt x="627" y="1179"/>
                  </a:cubicBezTo>
                  <a:cubicBezTo>
                    <a:pt x="812" y="1179"/>
                    <a:pt x="812" y="1179"/>
                    <a:pt x="812" y="1179"/>
                  </a:cubicBezTo>
                  <a:cubicBezTo>
                    <a:pt x="845" y="1179"/>
                    <a:pt x="872" y="1190"/>
                    <a:pt x="895" y="1213"/>
                  </a:cubicBezTo>
                  <a:cubicBezTo>
                    <a:pt x="917" y="1235"/>
                    <a:pt x="929" y="1263"/>
                    <a:pt x="929" y="1295"/>
                  </a:cubicBezTo>
                  <a:cubicBezTo>
                    <a:pt x="929" y="1327"/>
                    <a:pt x="917" y="1355"/>
                    <a:pt x="895" y="1377"/>
                  </a:cubicBezTo>
                  <a:cubicBezTo>
                    <a:pt x="872" y="1400"/>
                    <a:pt x="845" y="1411"/>
                    <a:pt x="812" y="1411"/>
                  </a:cubicBezTo>
                  <a:cubicBezTo>
                    <a:pt x="81" y="1411"/>
                    <a:pt x="81" y="1411"/>
                    <a:pt x="81" y="1411"/>
                  </a:cubicBezTo>
                </a:path>
              </a:pathLst>
            </a:custGeom>
            <a:gradFill>
              <a:gsLst>
                <a:gs pos="0">
                  <a:srgbClr val="FA9898"/>
                </a:gs>
                <a:gs pos="100000">
                  <a:srgbClr val="F64040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9" name="Freeform 10">
              <a:extLst>
                <a:ext uri="{FF2B5EF4-FFF2-40B4-BE49-F238E27FC236}">
                  <a16:creationId xmlns:a16="http://schemas.microsoft.com/office/drawing/2014/main" id="{EB4D0A9A-9DD5-406B-8C88-F0F176B9C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49" y="2346325"/>
              <a:ext cx="550863" cy="207963"/>
            </a:xfrm>
            <a:custGeom>
              <a:avLst/>
              <a:gdLst>
                <a:gd name="T0" fmla="*/ 178 w 255"/>
                <a:gd name="T1" fmla="*/ 0 h 96"/>
                <a:gd name="T2" fmla="*/ 1 w 255"/>
                <a:gd name="T3" fmla="*/ 69 h 96"/>
                <a:gd name="T4" fmla="*/ 0 w 255"/>
                <a:gd name="T5" fmla="*/ 70 h 96"/>
                <a:gd name="T6" fmla="*/ 70 w 255"/>
                <a:gd name="T7" fmla="*/ 96 h 96"/>
                <a:gd name="T8" fmla="*/ 149 w 255"/>
                <a:gd name="T9" fmla="*/ 69 h 96"/>
                <a:gd name="T10" fmla="*/ 255 w 255"/>
                <a:gd name="T11" fmla="*/ 11 h 96"/>
                <a:gd name="T12" fmla="*/ 178 w 255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96">
                  <a:moveTo>
                    <a:pt x="178" y="0"/>
                  </a:moveTo>
                  <a:cubicBezTo>
                    <a:pt x="119" y="0"/>
                    <a:pt x="59" y="23"/>
                    <a:pt x="1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0" y="87"/>
                    <a:pt x="44" y="96"/>
                    <a:pt x="70" y="96"/>
                  </a:cubicBezTo>
                  <a:cubicBezTo>
                    <a:pt x="98" y="96"/>
                    <a:pt x="125" y="87"/>
                    <a:pt x="149" y="69"/>
                  </a:cubicBezTo>
                  <a:cubicBezTo>
                    <a:pt x="184" y="41"/>
                    <a:pt x="220" y="22"/>
                    <a:pt x="255" y="11"/>
                  </a:cubicBezTo>
                  <a:cubicBezTo>
                    <a:pt x="232" y="3"/>
                    <a:pt x="207" y="0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0" name="Freeform 11">
              <a:extLst>
                <a:ext uri="{FF2B5EF4-FFF2-40B4-BE49-F238E27FC236}">
                  <a16:creationId xmlns:a16="http://schemas.microsoft.com/office/drawing/2014/main" id="{8883EE92-2AF7-43A1-9CBB-0CE3C95B5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4" y="1876425"/>
              <a:ext cx="1101725" cy="919163"/>
            </a:xfrm>
            <a:custGeom>
              <a:avLst/>
              <a:gdLst>
                <a:gd name="T0" fmla="*/ 74 w 509"/>
                <a:gd name="T1" fmla="*/ 0 h 426"/>
                <a:gd name="T2" fmla="*/ 0 w 509"/>
                <a:gd name="T3" fmla="*/ 5 h 426"/>
                <a:gd name="T4" fmla="*/ 0 w 509"/>
                <a:gd name="T5" fmla="*/ 5 h 426"/>
                <a:gd name="T6" fmla="*/ 74 w 509"/>
                <a:gd name="T7" fmla="*/ 0 h 426"/>
                <a:gd name="T8" fmla="*/ 389 w 509"/>
                <a:gd name="T9" fmla="*/ 117 h 426"/>
                <a:gd name="T10" fmla="*/ 509 w 509"/>
                <a:gd name="T11" fmla="*/ 426 h 426"/>
                <a:gd name="T12" fmla="*/ 509 w 509"/>
                <a:gd name="T13" fmla="*/ 426 h 426"/>
                <a:gd name="T14" fmla="*/ 389 w 509"/>
                <a:gd name="T15" fmla="*/ 117 h 426"/>
                <a:gd name="T16" fmla="*/ 74 w 509"/>
                <a:gd name="T1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26">
                  <a:moveTo>
                    <a:pt x="74" y="0"/>
                  </a:moveTo>
                  <a:cubicBezTo>
                    <a:pt x="49" y="0"/>
                    <a:pt x="24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2"/>
                    <a:pt x="49" y="0"/>
                    <a:pt x="74" y="0"/>
                  </a:cubicBezTo>
                  <a:cubicBezTo>
                    <a:pt x="204" y="0"/>
                    <a:pt x="309" y="39"/>
                    <a:pt x="389" y="117"/>
                  </a:cubicBezTo>
                  <a:cubicBezTo>
                    <a:pt x="469" y="195"/>
                    <a:pt x="509" y="298"/>
                    <a:pt x="509" y="426"/>
                  </a:cubicBezTo>
                  <a:cubicBezTo>
                    <a:pt x="509" y="426"/>
                    <a:pt x="509" y="426"/>
                    <a:pt x="509" y="426"/>
                  </a:cubicBezTo>
                  <a:cubicBezTo>
                    <a:pt x="509" y="298"/>
                    <a:pt x="469" y="195"/>
                    <a:pt x="389" y="117"/>
                  </a:cubicBezTo>
                  <a:cubicBezTo>
                    <a:pt x="309" y="39"/>
                    <a:pt x="204" y="0"/>
                    <a:pt x="7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1" name="Freeform 12">
              <a:extLst>
                <a:ext uri="{FF2B5EF4-FFF2-40B4-BE49-F238E27FC236}">
                  <a16:creationId xmlns:a16="http://schemas.microsoft.com/office/drawing/2014/main" id="{916BD8F3-CDAD-4B7D-AE0B-FBADF522E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4" y="1876425"/>
              <a:ext cx="1292225" cy="2573338"/>
            </a:xfrm>
            <a:custGeom>
              <a:avLst/>
              <a:gdLst>
                <a:gd name="T0" fmla="*/ 162 w 597"/>
                <a:gd name="T1" fmla="*/ 0 h 1192"/>
                <a:gd name="T2" fmla="*/ 88 w 597"/>
                <a:gd name="T3" fmla="*/ 5 h 1192"/>
                <a:gd name="T4" fmla="*/ 329 w 597"/>
                <a:gd name="T5" fmla="*/ 117 h 1192"/>
                <a:gd name="T6" fmla="*/ 449 w 597"/>
                <a:gd name="T7" fmla="*/ 426 h 1192"/>
                <a:gd name="T8" fmla="*/ 1 w 597"/>
                <a:gd name="T9" fmla="*/ 1181 h 1192"/>
                <a:gd name="T10" fmla="*/ 1 w 597"/>
                <a:gd name="T11" fmla="*/ 1188 h 1192"/>
                <a:gd name="T12" fmla="*/ 6 w 597"/>
                <a:gd name="T13" fmla="*/ 1192 h 1192"/>
                <a:gd name="T14" fmla="*/ 149 w 597"/>
                <a:gd name="T15" fmla="*/ 1181 h 1192"/>
                <a:gd name="T16" fmla="*/ 597 w 597"/>
                <a:gd name="T17" fmla="*/ 426 h 1192"/>
                <a:gd name="T18" fmla="*/ 477 w 597"/>
                <a:gd name="T19" fmla="*/ 117 h 1192"/>
                <a:gd name="T20" fmla="*/ 162 w 597"/>
                <a:gd name="T2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1192">
                  <a:moveTo>
                    <a:pt x="162" y="0"/>
                  </a:moveTo>
                  <a:cubicBezTo>
                    <a:pt x="137" y="0"/>
                    <a:pt x="112" y="2"/>
                    <a:pt x="88" y="5"/>
                  </a:cubicBezTo>
                  <a:cubicBezTo>
                    <a:pt x="185" y="17"/>
                    <a:pt x="265" y="54"/>
                    <a:pt x="329" y="117"/>
                  </a:cubicBezTo>
                  <a:cubicBezTo>
                    <a:pt x="409" y="195"/>
                    <a:pt x="449" y="298"/>
                    <a:pt x="449" y="426"/>
                  </a:cubicBezTo>
                  <a:cubicBezTo>
                    <a:pt x="449" y="635"/>
                    <a:pt x="300" y="887"/>
                    <a:pt x="1" y="1181"/>
                  </a:cubicBezTo>
                  <a:cubicBezTo>
                    <a:pt x="0" y="1183"/>
                    <a:pt x="0" y="1186"/>
                    <a:pt x="1" y="1188"/>
                  </a:cubicBezTo>
                  <a:cubicBezTo>
                    <a:pt x="2" y="1190"/>
                    <a:pt x="4" y="1192"/>
                    <a:pt x="6" y="1192"/>
                  </a:cubicBezTo>
                  <a:cubicBezTo>
                    <a:pt x="61" y="1186"/>
                    <a:pt x="108" y="1183"/>
                    <a:pt x="149" y="1181"/>
                  </a:cubicBezTo>
                  <a:cubicBezTo>
                    <a:pt x="448" y="887"/>
                    <a:pt x="597" y="635"/>
                    <a:pt x="597" y="426"/>
                  </a:cubicBezTo>
                  <a:cubicBezTo>
                    <a:pt x="597" y="298"/>
                    <a:pt x="557" y="195"/>
                    <a:pt x="477" y="117"/>
                  </a:cubicBezTo>
                  <a:cubicBezTo>
                    <a:pt x="397" y="39"/>
                    <a:pt x="292" y="0"/>
                    <a:pt x="162" y="0"/>
                  </a:cubicBezTo>
                </a:path>
              </a:pathLst>
            </a:custGeom>
            <a:solidFill>
              <a:srgbClr val="015E91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2" name="Freeform 13">
              <a:extLst>
                <a:ext uri="{FF2B5EF4-FFF2-40B4-BE49-F238E27FC236}">
                  <a16:creationId xmlns:a16="http://schemas.microsoft.com/office/drawing/2014/main" id="{D793AB74-E5EB-41A5-906A-4A8BF960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49" y="4673600"/>
              <a:ext cx="574675" cy="252413"/>
            </a:xfrm>
            <a:custGeom>
              <a:avLst/>
              <a:gdLst>
                <a:gd name="T0" fmla="*/ 265 w 265"/>
                <a:gd name="T1" fmla="*/ 0 h 117"/>
                <a:gd name="T2" fmla="*/ 231 w 265"/>
                <a:gd name="T3" fmla="*/ 82 h 117"/>
                <a:gd name="T4" fmla="*/ 148 w 265"/>
                <a:gd name="T5" fmla="*/ 116 h 117"/>
                <a:gd name="T6" fmla="*/ 15 w 265"/>
                <a:gd name="T7" fmla="*/ 116 h 117"/>
                <a:gd name="T8" fmla="*/ 0 w 265"/>
                <a:gd name="T9" fmla="*/ 117 h 117"/>
                <a:gd name="T10" fmla="*/ 148 w 265"/>
                <a:gd name="T11" fmla="*/ 117 h 117"/>
                <a:gd name="T12" fmla="*/ 231 w 265"/>
                <a:gd name="T13" fmla="*/ 83 h 117"/>
                <a:gd name="T14" fmla="*/ 265 w 265"/>
                <a:gd name="T15" fmla="*/ 0 h 117"/>
                <a:gd name="T16" fmla="*/ 265 w 265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17">
                  <a:moveTo>
                    <a:pt x="265" y="0"/>
                  </a:moveTo>
                  <a:cubicBezTo>
                    <a:pt x="265" y="32"/>
                    <a:pt x="253" y="60"/>
                    <a:pt x="231" y="82"/>
                  </a:cubicBezTo>
                  <a:cubicBezTo>
                    <a:pt x="208" y="105"/>
                    <a:pt x="181" y="116"/>
                    <a:pt x="148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0" y="117"/>
                    <a:pt x="5" y="117"/>
                    <a:pt x="0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81" y="117"/>
                    <a:pt x="208" y="105"/>
                    <a:pt x="231" y="83"/>
                  </a:cubicBezTo>
                  <a:cubicBezTo>
                    <a:pt x="253" y="60"/>
                    <a:pt x="265" y="33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3" name="Freeform 14">
              <a:extLst>
                <a:ext uri="{FF2B5EF4-FFF2-40B4-BE49-F238E27FC236}">
                  <a16:creationId xmlns:a16="http://schemas.microsoft.com/office/drawing/2014/main" id="{E3C16D83-710A-4C99-A9FC-2A803F063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49" y="4424363"/>
              <a:ext cx="574675" cy="498475"/>
            </a:xfrm>
            <a:custGeom>
              <a:avLst/>
              <a:gdLst>
                <a:gd name="T0" fmla="*/ 148 w 265"/>
                <a:gd name="T1" fmla="*/ 0 h 231"/>
                <a:gd name="T2" fmla="*/ 0 w 265"/>
                <a:gd name="T3" fmla="*/ 0 h 231"/>
                <a:gd name="T4" fmla="*/ 83 w 265"/>
                <a:gd name="T5" fmla="*/ 33 h 231"/>
                <a:gd name="T6" fmla="*/ 117 w 265"/>
                <a:gd name="T7" fmla="*/ 115 h 231"/>
                <a:gd name="T8" fmla="*/ 83 w 265"/>
                <a:gd name="T9" fmla="*/ 198 h 231"/>
                <a:gd name="T10" fmla="*/ 15 w 265"/>
                <a:gd name="T11" fmla="*/ 231 h 231"/>
                <a:gd name="T12" fmla="*/ 148 w 265"/>
                <a:gd name="T13" fmla="*/ 231 h 231"/>
                <a:gd name="T14" fmla="*/ 231 w 265"/>
                <a:gd name="T15" fmla="*/ 197 h 231"/>
                <a:gd name="T16" fmla="*/ 265 w 265"/>
                <a:gd name="T17" fmla="*/ 115 h 231"/>
                <a:gd name="T18" fmla="*/ 231 w 265"/>
                <a:gd name="T19" fmla="*/ 33 h 231"/>
                <a:gd name="T20" fmla="*/ 148 w 265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60" y="11"/>
                    <a:pt x="83" y="33"/>
                  </a:cubicBezTo>
                  <a:cubicBezTo>
                    <a:pt x="105" y="56"/>
                    <a:pt x="117" y="83"/>
                    <a:pt x="117" y="115"/>
                  </a:cubicBezTo>
                  <a:cubicBezTo>
                    <a:pt x="117" y="148"/>
                    <a:pt x="105" y="175"/>
                    <a:pt x="83" y="198"/>
                  </a:cubicBezTo>
                  <a:cubicBezTo>
                    <a:pt x="64" y="217"/>
                    <a:pt x="41" y="228"/>
                    <a:pt x="15" y="231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81" y="231"/>
                    <a:pt x="208" y="220"/>
                    <a:pt x="231" y="197"/>
                  </a:cubicBezTo>
                  <a:cubicBezTo>
                    <a:pt x="253" y="175"/>
                    <a:pt x="265" y="147"/>
                    <a:pt x="265" y="115"/>
                  </a:cubicBezTo>
                  <a:cubicBezTo>
                    <a:pt x="265" y="83"/>
                    <a:pt x="253" y="56"/>
                    <a:pt x="231" y="33"/>
                  </a:cubicBezTo>
                  <a:cubicBezTo>
                    <a:pt x="208" y="11"/>
                    <a:pt x="181" y="0"/>
                    <a:pt x="148" y="0"/>
                  </a:cubicBezTo>
                </a:path>
              </a:pathLst>
            </a:custGeom>
            <a:solidFill>
              <a:srgbClr val="015E91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4" name="Freeform 22">
              <a:extLst>
                <a:ext uri="{FF2B5EF4-FFF2-40B4-BE49-F238E27FC236}">
                  <a16:creationId xmlns:a16="http://schemas.microsoft.com/office/drawing/2014/main" id="{D625EED1-86DE-421C-BBF1-18B24E2F5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6201" y="1833563"/>
              <a:ext cx="2097088" cy="3133725"/>
            </a:xfrm>
            <a:custGeom>
              <a:avLst/>
              <a:gdLst>
                <a:gd name="T0" fmla="*/ 302 w 969"/>
                <a:gd name="T1" fmla="*/ 1451 h 1451"/>
                <a:gd name="T2" fmla="*/ 302 w 969"/>
                <a:gd name="T3" fmla="*/ 1411 h 1451"/>
                <a:gd name="T4" fmla="*/ 901 w 969"/>
                <a:gd name="T5" fmla="*/ 1383 h 1451"/>
                <a:gd name="T6" fmla="*/ 901 w 969"/>
                <a:gd name="T7" fmla="*/ 1247 h 1451"/>
                <a:gd name="T8" fmla="*/ 647 w 969"/>
                <a:gd name="T9" fmla="*/ 1219 h 1451"/>
                <a:gd name="T10" fmla="*/ 440 w 969"/>
                <a:gd name="T11" fmla="*/ 1232 h 1451"/>
                <a:gd name="T12" fmla="*/ 417 w 969"/>
                <a:gd name="T13" fmla="*/ 1192 h 1451"/>
                <a:gd name="T14" fmla="*/ 421 w 969"/>
                <a:gd name="T15" fmla="*/ 1187 h 1451"/>
                <a:gd name="T16" fmla="*/ 488 w 969"/>
                <a:gd name="T17" fmla="*/ 1148 h 1451"/>
                <a:gd name="T18" fmla="*/ 476 w 969"/>
                <a:gd name="T19" fmla="*/ 1188 h 1451"/>
                <a:gd name="T20" fmla="*/ 832 w 969"/>
                <a:gd name="T21" fmla="*/ 1179 h 1451"/>
                <a:gd name="T22" fmla="*/ 969 w 969"/>
                <a:gd name="T23" fmla="*/ 1315 h 1451"/>
                <a:gd name="T24" fmla="*/ 832 w 969"/>
                <a:gd name="T25" fmla="*/ 1451 h 1451"/>
                <a:gd name="T26" fmla="*/ 101 w 969"/>
                <a:gd name="T27" fmla="*/ 1451 h 1451"/>
                <a:gd name="T28" fmla="*/ 0 w 969"/>
                <a:gd name="T29" fmla="*/ 1351 h 1451"/>
                <a:gd name="T30" fmla="*/ 468 w 969"/>
                <a:gd name="T31" fmla="*/ 778 h 1451"/>
                <a:gd name="T32" fmla="*/ 579 w 969"/>
                <a:gd name="T33" fmla="*/ 354 h 1451"/>
                <a:gd name="T34" fmla="*/ 615 w 969"/>
                <a:gd name="T35" fmla="*/ 337 h 1451"/>
                <a:gd name="T36" fmla="*/ 500 w 969"/>
                <a:gd name="T37" fmla="*/ 801 h 1451"/>
                <a:gd name="T38" fmla="*/ 40 w 969"/>
                <a:gd name="T39" fmla="*/ 1351 h 1451"/>
                <a:gd name="T40" fmla="*/ 101 w 969"/>
                <a:gd name="T41" fmla="*/ 1411 h 1451"/>
                <a:gd name="T42" fmla="*/ 226 w 969"/>
                <a:gd name="T43" fmla="*/ 1431 h 1451"/>
                <a:gd name="T44" fmla="*/ 611 w 969"/>
                <a:gd name="T45" fmla="*/ 1033 h 1451"/>
                <a:gd name="T46" fmla="*/ 595 w 969"/>
                <a:gd name="T47" fmla="*/ 1000 h 1451"/>
                <a:gd name="T48" fmla="*/ 883 w 969"/>
                <a:gd name="T49" fmla="*/ 466 h 1451"/>
                <a:gd name="T50" fmla="*/ 626 w 969"/>
                <a:gd name="T51" fmla="*/ 1026 h 1451"/>
                <a:gd name="T52" fmla="*/ 883 w 969"/>
                <a:gd name="T53" fmla="*/ 462 h 1451"/>
                <a:gd name="T54" fmla="*/ 863 w 969"/>
                <a:gd name="T55" fmla="*/ 436 h 1451"/>
                <a:gd name="T56" fmla="*/ 883 w 969"/>
                <a:gd name="T57" fmla="*/ 415 h 1451"/>
                <a:gd name="T58" fmla="*/ 903 w 969"/>
                <a:gd name="T59" fmla="*/ 442 h 1451"/>
                <a:gd name="T60" fmla="*/ 880 w 969"/>
                <a:gd name="T61" fmla="*/ 410 h 1451"/>
                <a:gd name="T62" fmla="*/ 749 w 969"/>
                <a:gd name="T63" fmla="*/ 151 h 1451"/>
                <a:gd name="T64" fmla="*/ 97 w 969"/>
                <a:gd name="T65" fmla="*/ 171 h 1451"/>
                <a:gd name="T66" fmla="*/ 96 w 969"/>
                <a:gd name="T67" fmla="*/ 291 h 1451"/>
                <a:gd name="T68" fmla="*/ 222 w 969"/>
                <a:gd name="T69" fmla="*/ 291 h 1451"/>
                <a:gd name="T70" fmla="*/ 536 w 969"/>
                <a:gd name="T71" fmla="*/ 248 h 1451"/>
                <a:gd name="T72" fmla="*/ 516 w 969"/>
                <a:gd name="T73" fmla="*/ 283 h 1451"/>
                <a:gd name="T74" fmla="*/ 246 w 969"/>
                <a:gd name="T75" fmla="*/ 323 h 1451"/>
                <a:gd name="T76" fmla="*/ 155 w 969"/>
                <a:gd name="T77" fmla="*/ 354 h 1451"/>
                <a:gd name="T78" fmla="*/ 68 w 969"/>
                <a:gd name="T79" fmla="*/ 319 h 1451"/>
                <a:gd name="T80" fmla="*/ 71 w 969"/>
                <a:gd name="T81" fmla="*/ 140 h 1451"/>
                <a:gd name="T82" fmla="*/ 777 w 969"/>
                <a:gd name="T83" fmla="*/ 123 h 1451"/>
                <a:gd name="T84" fmla="*/ 882 w 969"/>
                <a:gd name="T85" fmla="*/ 41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9" h="1451">
                  <a:moveTo>
                    <a:pt x="832" y="1451"/>
                  </a:moveTo>
                  <a:cubicBezTo>
                    <a:pt x="302" y="1451"/>
                    <a:pt x="302" y="1451"/>
                    <a:pt x="302" y="1451"/>
                  </a:cubicBezTo>
                  <a:cubicBezTo>
                    <a:pt x="291" y="1451"/>
                    <a:pt x="282" y="1442"/>
                    <a:pt x="282" y="1431"/>
                  </a:cubicBezTo>
                  <a:cubicBezTo>
                    <a:pt x="282" y="1420"/>
                    <a:pt x="291" y="1411"/>
                    <a:pt x="302" y="1411"/>
                  </a:cubicBezTo>
                  <a:cubicBezTo>
                    <a:pt x="832" y="1411"/>
                    <a:pt x="832" y="1411"/>
                    <a:pt x="832" y="1411"/>
                  </a:cubicBezTo>
                  <a:cubicBezTo>
                    <a:pt x="859" y="1411"/>
                    <a:pt x="882" y="1402"/>
                    <a:pt x="901" y="1383"/>
                  </a:cubicBezTo>
                  <a:cubicBezTo>
                    <a:pt x="919" y="1364"/>
                    <a:pt x="929" y="1342"/>
                    <a:pt x="929" y="1315"/>
                  </a:cubicBezTo>
                  <a:cubicBezTo>
                    <a:pt x="929" y="1288"/>
                    <a:pt x="919" y="1266"/>
                    <a:pt x="901" y="1247"/>
                  </a:cubicBezTo>
                  <a:cubicBezTo>
                    <a:pt x="882" y="1228"/>
                    <a:pt x="859" y="1219"/>
                    <a:pt x="832" y="1219"/>
                  </a:cubicBezTo>
                  <a:cubicBezTo>
                    <a:pt x="647" y="1219"/>
                    <a:pt x="647" y="1219"/>
                    <a:pt x="647" y="1219"/>
                  </a:cubicBezTo>
                  <a:cubicBezTo>
                    <a:pt x="596" y="1219"/>
                    <a:pt x="527" y="1223"/>
                    <a:pt x="442" y="1232"/>
                  </a:cubicBezTo>
                  <a:cubicBezTo>
                    <a:pt x="440" y="1232"/>
                    <a:pt x="440" y="1232"/>
                    <a:pt x="440" y="1232"/>
                  </a:cubicBezTo>
                  <a:cubicBezTo>
                    <a:pt x="430" y="1232"/>
                    <a:pt x="422" y="1226"/>
                    <a:pt x="417" y="1217"/>
                  </a:cubicBezTo>
                  <a:cubicBezTo>
                    <a:pt x="413" y="1209"/>
                    <a:pt x="413" y="1200"/>
                    <a:pt x="417" y="1192"/>
                  </a:cubicBezTo>
                  <a:cubicBezTo>
                    <a:pt x="419" y="1189"/>
                    <a:pt x="419" y="1189"/>
                    <a:pt x="419" y="1189"/>
                  </a:cubicBezTo>
                  <a:cubicBezTo>
                    <a:pt x="421" y="1187"/>
                    <a:pt x="421" y="1187"/>
                    <a:pt x="421" y="1187"/>
                  </a:cubicBezTo>
                  <a:cubicBezTo>
                    <a:pt x="434" y="1174"/>
                    <a:pt x="447" y="1161"/>
                    <a:pt x="460" y="1148"/>
                  </a:cubicBezTo>
                  <a:cubicBezTo>
                    <a:pt x="467" y="1140"/>
                    <a:pt x="480" y="1140"/>
                    <a:pt x="488" y="1148"/>
                  </a:cubicBezTo>
                  <a:cubicBezTo>
                    <a:pt x="496" y="1155"/>
                    <a:pt x="496" y="1168"/>
                    <a:pt x="488" y="1176"/>
                  </a:cubicBezTo>
                  <a:cubicBezTo>
                    <a:pt x="484" y="1180"/>
                    <a:pt x="480" y="1184"/>
                    <a:pt x="476" y="1188"/>
                  </a:cubicBezTo>
                  <a:cubicBezTo>
                    <a:pt x="545" y="1182"/>
                    <a:pt x="602" y="1179"/>
                    <a:pt x="647" y="1179"/>
                  </a:cubicBezTo>
                  <a:cubicBezTo>
                    <a:pt x="832" y="1179"/>
                    <a:pt x="832" y="1179"/>
                    <a:pt x="832" y="1179"/>
                  </a:cubicBezTo>
                  <a:cubicBezTo>
                    <a:pt x="870" y="1179"/>
                    <a:pt x="903" y="1192"/>
                    <a:pt x="929" y="1219"/>
                  </a:cubicBezTo>
                  <a:cubicBezTo>
                    <a:pt x="955" y="1245"/>
                    <a:pt x="969" y="1277"/>
                    <a:pt x="969" y="1315"/>
                  </a:cubicBezTo>
                  <a:cubicBezTo>
                    <a:pt x="969" y="1353"/>
                    <a:pt x="955" y="1385"/>
                    <a:pt x="929" y="1411"/>
                  </a:cubicBezTo>
                  <a:cubicBezTo>
                    <a:pt x="903" y="1438"/>
                    <a:pt x="870" y="1451"/>
                    <a:pt x="832" y="1451"/>
                  </a:cubicBezTo>
                  <a:close/>
                  <a:moveTo>
                    <a:pt x="206" y="1451"/>
                  </a:moveTo>
                  <a:cubicBezTo>
                    <a:pt x="101" y="1451"/>
                    <a:pt x="101" y="1451"/>
                    <a:pt x="101" y="1451"/>
                  </a:cubicBezTo>
                  <a:cubicBezTo>
                    <a:pt x="73" y="1451"/>
                    <a:pt x="50" y="1442"/>
                    <a:pt x="30" y="1423"/>
                  </a:cubicBezTo>
                  <a:cubicBezTo>
                    <a:pt x="10" y="1404"/>
                    <a:pt x="0" y="1379"/>
                    <a:pt x="0" y="1351"/>
                  </a:cubicBezTo>
                  <a:cubicBezTo>
                    <a:pt x="0" y="1293"/>
                    <a:pt x="22" y="1243"/>
                    <a:pt x="65" y="1204"/>
                  </a:cubicBezTo>
                  <a:cubicBezTo>
                    <a:pt x="244" y="1041"/>
                    <a:pt x="379" y="898"/>
                    <a:pt x="468" y="778"/>
                  </a:cubicBezTo>
                  <a:cubicBezTo>
                    <a:pt x="555" y="660"/>
                    <a:pt x="600" y="554"/>
                    <a:pt x="600" y="462"/>
                  </a:cubicBezTo>
                  <a:cubicBezTo>
                    <a:pt x="600" y="420"/>
                    <a:pt x="593" y="384"/>
                    <a:pt x="579" y="354"/>
                  </a:cubicBezTo>
                  <a:cubicBezTo>
                    <a:pt x="574" y="344"/>
                    <a:pt x="579" y="332"/>
                    <a:pt x="589" y="328"/>
                  </a:cubicBezTo>
                  <a:cubicBezTo>
                    <a:pt x="599" y="323"/>
                    <a:pt x="611" y="327"/>
                    <a:pt x="615" y="337"/>
                  </a:cubicBezTo>
                  <a:cubicBezTo>
                    <a:pt x="631" y="372"/>
                    <a:pt x="640" y="414"/>
                    <a:pt x="640" y="462"/>
                  </a:cubicBezTo>
                  <a:cubicBezTo>
                    <a:pt x="640" y="563"/>
                    <a:pt x="593" y="677"/>
                    <a:pt x="500" y="801"/>
                  </a:cubicBezTo>
                  <a:cubicBezTo>
                    <a:pt x="410" y="924"/>
                    <a:pt x="273" y="1069"/>
                    <a:pt x="92" y="1234"/>
                  </a:cubicBezTo>
                  <a:cubicBezTo>
                    <a:pt x="57" y="1266"/>
                    <a:pt x="40" y="1304"/>
                    <a:pt x="40" y="1351"/>
                  </a:cubicBezTo>
                  <a:cubicBezTo>
                    <a:pt x="40" y="1368"/>
                    <a:pt x="46" y="1382"/>
                    <a:pt x="58" y="1394"/>
                  </a:cubicBezTo>
                  <a:cubicBezTo>
                    <a:pt x="70" y="1405"/>
                    <a:pt x="84" y="1411"/>
                    <a:pt x="101" y="1411"/>
                  </a:cubicBezTo>
                  <a:cubicBezTo>
                    <a:pt x="206" y="1411"/>
                    <a:pt x="206" y="1411"/>
                    <a:pt x="206" y="1411"/>
                  </a:cubicBezTo>
                  <a:cubicBezTo>
                    <a:pt x="217" y="1411"/>
                    <a:pt x="226" y="1420"/>
                    <a:pt x="226" y="1431"/>
                  </a:cubicBezTo>
                  <a:cubicBezTo>
                    <a:pt x="226" y="1442"/>
                    <a:pt x="217" y="1451"/>
                    <a:pt x="206" y="1451"/>
                  </a:cubicBezTo>
                  <a:close/>
                  <a:moveTo>
                    <a:pt x="611" y="1033"/>
                  </a:moveTo>
                  <a:cubicBezTo>
                    <a:pt x="606" y="1033"/>
                    <a:pt x="601" y="1031"/>
                    <a:pt x="598" y="1028"/>
                  </a:cubicBezTo>
                  <a:cubicBezTo>
                    <a:pt x="589" y="1021"/>
                    <a:pt x="588" y="1008"/>
                    <a:pt x="595" y="1000"/>
                  </a:cubicBezTo>
                  <a:cubicBezTo>
                    <a:pt x="759" y="807"/>
                    <a:pt x="848" y="633"/>
                    <a:pt x="861" y="484"/>
                  </a:cubicBezTo>
                  <a:cubicBezTo>
                    <a:pt x="862" y="473"/>
                    <a:pt x="872" y="465"/>
                    <a:pt x="883" y="466"/>
                  </a:cubicBezTo>
                  <a:cubicBezTo>
                    <a:pt x="894" y="467"/>
                    <a:pt x="902" y="477"/>
                    <a:pt x="901" y="488"/>
                  </a:cubicBezTo>
                  <a:cubicBezTo>
                    <a:pt x="887" y="645"/>
                    <a:pt x="795" y="826"/>
                    <a:pt x="626" y="1026"/>
                  </a:cubicBezTo>
                  <a:cubicBezTo>
                    <a:pt x="622" y="1030"/>
                    <a:pt x="616" y="1033"/>
                    <a:pt x="611" y="1033"/>
                  </a:cubicBezTo>
                  <a:close/>
                  <a:moveTo>
                    <a:pt x="883" y="462"/>
                  </a:moveTo>
                  <a:cubicBezTo>
                    <a:pt x="872" y="462"/>
                    <a:pt x="863" y="453"/>
                    <a:pt x="863" y="442"/>
                  </a:cubicBezTo>
                  <a:cubicBezTo>
                    <a:pt x="863" y="440"/>
                    <a:pt x="863" y="438"/>
                    <a:pt x="863" y="436"/>
                  </a:cubicBezTo>
                  <a:cubicBezTo>
                    <a:pt x="863" y="425"/>
                    <a:pt x="871" y="416"/>
                    <a:pt x="882" y="415"/>
                  </a:cubicBezTo>
                  <a:cubicBezTo>
                    <a:pt x="883" y="415"/>
                    <a:pt x="883" y="415"/>
                    <a:pt x="883" y="415"/>
                  </a:cubicBezTo>
                  <a:cubicBezTo>
                    <a:pt x="894" y="415"/>
                    <a:pt x="903" y="424"/>
                    <a:pt x="903" y="435"/>
                  </a:cubicBezTo>
                  <a:cubicBezTo>
                    <a:pt x="903" y="437"/>
                    <a:pt x="903" y="439"/>
                    <a:pt x="903" y="442"/>
                  </a:cubicBezTo>
                  <a:cubicBezTo>
                    <a:pt x="903" y="453"/>
                    <a:pt x="894" y="462"/>
                    <a:pt x="883" y="462"/>
                  </a:cubicBezTo>
                  <a:close/>
                  <a:moveTo>
                    <a:pt x="880" y="410"/>
                  </a:moveTo>
                  <a:cubicBezTo>
                    <a:pt x="870" y="410"/>
                    <a:pt x="861" y="402"/>
                    <a:pt x="860" y="392"/>
                  </a:cubicBezTo>
                  <a:cubicBezTo>
                    <a:pt x="851" y="295"/>
                    <a:pt x="813" y="214"/>
                    <a:pt x="749" y="151"/>
                  </a:cubicBezTo>
                  <a:cubicBezTo>
                    <a:pt x="674" y="78"/>
                    <a:pt x="572" y="40"/>
                    <a:pt x="448" y="40"/>
                  </a:cubicBezTo>
                  <a:cubicBezTo>
                    <a:pt x="316" y="40"/>
                    <a:pt x="198" y="84"/>
                    <a:pt x="97" y="171"/>
                  </a:cubicBezTo>
                  <a:cubicBezTo>
                    <a:pt x="78" y="186"/>
                    <a:pt x="69" y="205"/>
                    <a:pt x="69" y="228"/>
                  </a:cubicBezTo>
                  <a:cubicBezTo>
                    <a:pt x="69" y="252"/>
                    <a:pt x="78" y="273"/>
                    <a:pt x="96" y="291"/>
                  </a:cubicBezTo>
                  <a:cubicBezTo>
                    <a:pt x="113" y="307"/>
                    <a:pt x="133" y="314"/>
                    <a:pt x="155" y="314"/>
                  </a:cubicBezTo>
                  <a:cubicBezTo>
                    <a:pt x="179" y="314"/>
                    <a:pt x="201" y="307"/>
                    <a:pt x="222" y="291"/>
                  </a:cubicBezTo>
                  <a:cubicBezTo>
                    <a:pt x="284" y="242"/>
                    <a:pt x="347" y="218"/>
                    <a:pt x="411" y="218"/>
                  </a:cubicBezTo>
                  <a:cubicBezTo>
                    <a:pt x="460" y="218"/>
                    <a:pt x="502" y="228"/>
                    <a:pt x="536" y="248"/>
                  </a:cubicBezTo>
                  <a:cubicBezTo>
                    <a:pt x="545" y="254"/>
                    <a:pt x="549" y="266"/>
                    <a:pt x="543" y="276"/>
                  </a:cubicBezTo>
                  <a:cubicBezTo>
                    <a:pt x="537" y="285"/>
                    <a:pt x="525" y="288"/>
                    <a:pt x="516" y="283"/>
                  </a:cubicBezTo>
                  <a:cubicBezTo>
                    <a:pt x="487" y="266"/>
                    <a:pt x="452" y="258"/>
                    <a:pt x="411" y="258"/>
                  </a:cubicBezTo>
                  <a:cubicBezTo>
                    <a:pt x="356" y="258"/>
                    <a:pt x="301" y="280"/>
                    <a:pt x="246" y="323"/>
                  </a:cubicBezTo>
                  <a:cubicBezTo>
                    <a:pt x="246" y="323"/>
                    <a:pt x="246" y="323"/>
                    <a:pt x="246" y="323"/>
                  </a:cubicBezTo>
                  <a:cubicBezTo>
                    <a:pt x="218" y="344"/>
                    <a:pt x="188" y="354"/>
                    <a:pt x="155" y="354"/>
                  </a:cubicBezTo>
                  <a:cubicBezTo>
                    <a:pt x="122" y="354"/>
                    <a:pt x="93" y="343"/>
                    <a:pt x="69" y="320"/>
                  </a:cubicBezTo>
                  <a:cubicBezTo>
                    <a:pt x="68" y="319"/>
                    <a:pt x="68" y="319"/>
                    <a:pt x="68" y="319"/>
                  </a:cubicBezTo>
                  <a:cubicBezTo>
                    <a:pt x="42" y="294"/>
                    <a:pt x="29" y="263"/>
                    <a:pt x="29" y="228"/>
                  </a:cubicBezTo>
                  <a:cubicBezTo>
                    <a:pt x="29" y="193"/>
                    <a:pt x="43" y="163"/>
                    <a:pt x="71" y="140"/>
                  </a:cubicBezTo>
                  <a:cubicBezTo>
                    <a:pt x="179" y="47"/>
                    <a:pt x="306" y="0"/>
                    <a:pt x="448" y="0"/>
                  </a:cubicBezTo>
                  <a:cubicBezTo>
                    <a:pt x="583" y="0"/>
                    <a:pt x="694" y="41"/>
                    <a:pt x="777" y="123"/>
                  </a:cubicBezTo>
                  <a:cubicBezTo>
                    <a:pt x="848" y="192"/>
                    <a:pt x="889" y="281"/>
                    <a:pt x="900" y="388"/>
                  </a:cubicBezTo>
                  <a:cubicBezTo>
                    <a:pt x="901" y="399"/>
                    <a:pt x="893" y="409"/>
                    <a:pt x="882" y="410"/>
                  </a:cubicBezTo>
                  <a:cubicBezTo>
                    <a:pt x="881" y="410"/>
                    <a:pt x="881" y="410"/>
                    <a:pt x="880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85" name="组合 784">
            <a:extLst>
              <a:ext uri="{FF2B5EF4-FFF2-40B4-BE49-F238E27FC236}">
                <a16:creationId xmlns:a16="http://schemas.microsoft.com/office/drawing/2014/main" id="{03A942BF-096F-4391-A68E-8C87E9CC8442}"/>
              </a:ext>
            </a:extLst>
          </p:cNvPr>
          <p:cNvGrpSpPr/>
          <p:nvPr/>
        </p:nvGrpSpPr>
        <p:grpSpPr>
          <a:xfrm>
            <a:off x="9425686" y="1563642"/>
            <a:ext cx="1601823" cy="2354108"/>
            <a:chOff x="7467602" y="1833563"/>
            <a:chExt cx="2170111" cy="3189288"/>
          </a:xfrm>
        </p:grpSpPr>
        <p:sp>
          <p:nvSpPr>
            <p:cNvPr id="786" name="Freeform 7">
              <a:extLst>
                <a:ext uri="{FF2B5EF4-FFF2-40B4-BE49-F238E27FC236}">
                  <a16:creationId xmlns:a16="http://schemas.microsoft.com/office/drawing/2014/main" id="{7BFDCFE0-4F8F-4E92-88B4-B57015E8E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863" y="1876425"/>
              <a:ext cx="1974850" cy="3103563"/>
            </a:xfrm>
            <a:custGeom>
              <a:avLst/>
              <a:gdLst>
                <a:gd name="T0" fmla="*/ 426 w 912"/>
                <a:gd name="T1" fmla="*/ 1437 h 1437"/>
                <a:gd name="T2" fmla="*/ 41 w 912"/>
                <a:gd name="T3" fmla="*/ 1318 h 1437"/>
                <a:gd name="T4" fmla="*/ 0 w 912"/>
                <a:gd name="T5" fmla="*/ 1243 h 1437"/>
                <a:gd name="T6" fmla="*/ 0 w 912"/>
                <a:gd name="T7" fmla="*/ 1232 h 1437"/>
                <a:gd name="T8" fmla="*/ 26 w 912"/>
                <a:gd name="T9" fmla="*/ 1157 h 1437"/>
                <a:gd name="T10" fmla="*/ 95 w 912"/>
                <a:gd name="T11" fmla="*/ 1119 h 1437"/>
                <a:gd name="T12" fmla="*/ 108 w 912"/>
                <a:gd name="T13" fmla="*/ 1119 h 1437"/>
                <a:gd name="T14" fmla="*/ 174 w 912"/>
                <a:gd name="T15" fmla="*/ 1139 h 1437"/>
                <a:gd name="T16" fmla="*/ 399 w 912"/>
                <a:gd name="T17" fmla="*/ 1212 h 1437"/>
                <a:gd name="T18" fmla="*/ 571 w 912"/>
                <a:gd name="T19" fmla="*/ 1162 h 1437"/>
                <a:gd name="T20" fmla="*/ 635 w 912"/>
                <a:gd name="T21" fmla="*/ 1020 h 1437"/>
                <a:gd name="T22" fmla="*/ 572 w 912"/>
                <a:gd name="T23" fmla="*/ 869 h 1437"/>
                <a:gd name="T24" fmla="*/ 353 w 912"/>
                <a:gd name="T25" fmla="*/ 802 h 1437"/>
                <a:gd name="T26" fmla="*/ 282 w 912"/>
                <a:gd name="T27" fmla="*/ 770 h 1437"/>
                <a:gd name="T28" fmla="*/ 253 w 912"/>
                <a:gd name="T29" fmla="*/ 700 h 1437"/>
                <a:gd name="T30" fmla="*/ 282 w 912"/>
                <a:gd name="T31" fmla="*/ 630 h 1437"/>
                <a:gd name="T32" fmla="*/ 351 w 912"/>
                <a:gd name="T33" fmla="*/ 596 h 1437"/>
                <a:gd name="T34" fmla="*/ 591 w 912"/>
                <a:gd name="T35" fmla="*/ 389 h 1437"/>
                <a:gd name="T36" fmla="*/ 542 w 912"/>
                <a:gd name="T37" fmla="*/ 261 h 1437"/>
                <a:gd name="T38" fmla="*/ 404 w 912"/>
                <a:gd name="T39" fmla="*/ 216 h 1437"/>
                <a:gd name="T40" fmla="*/ 229 w 912"/>
                <a:gd name="T41" fmla="*/ 271 h 1437"/>
                <a:gd name="T42" fmla="*/ 159 w 912"/>
                <a:gd name="T43" fmla="*/ 293 h 1437"/>
                <a:gd name="T44" fmla="*/ 147 w 912"/>
                <a:gd name="T45" fmla="*/ 293 h 1437"/>
                <a:gd name="T46" fmla="*/ 74 w 912"/>
                <a:gd name="T47" fmla="*/ 254 h 1437"/>
                <a:gd name="T48" fmla="*/ 46 w 912"/>
                <a:gd name="T49" fmla="*/ 187 h 1437"/>
                <a:gd name="T50" fmla="*/ 48 w 912"/>
                <a:gd name="T51" fmla="*/ 174 h 1437"/>
                <a:gd name="T52" fmla="*/ 90 w 912"/>
                <a:gd name="T53" fmla="*/ 102 h 1437"/>
                <a:gd name="T54" fmla="*/ 417 w 912"/>
                <a:gd name="T55" fmla="*/ 0 h 1437"/>
                <a:gd name="T56" fmla="*/ 745 w 912"/>
                <a:gd name="T57" fmla="*/ 97 h 1437"/>
                <a:gd name="T58" fmla="*/ 867 w 912"/>
                <a:gd name="T59" fmla="*/ 369 h 1437"/>
                <a:gd name="T60" fmla="*/ 808 w 912"/>
                <a:gd name="T61" fmla="*/ 559 h 1437"/>
                <a:gd name="T62" fmla="*/ 640 w 912"/>
                <a:gd name="T63" fmla="*/ 684 h 1437"/>
                <a:gd name="T64" fmla="*/ 635 w 912"/>
                <a:gd name="T65" fmla="*/ 690 h 1437"/>
                <a:gd name="T66" fmla="*/ 640 w 912"/>
                <a:gd name="T67" fmla="*/ 696 h 1437"/>
                <a:gd name="T68" fmla="*/ 838 w 912"/>
                <a:gd name="T69" fmla="*/ 818 h 1437"/>
                <a:gd name="T70" fmla="*/ 912 w 912"/>
                <a:gd name="T71" fmla="*/ 1035 h 1437"/>
                <a:gd name="T72" fmla="*/ 772 w 912"/>
                <a:gd name="T73" fmla="*/ 1328 h 1437"/>
                <a:gd name="T74" fmla="*/ 426 w 912"/>
                <a:gd name="T75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2" h="1437">
                  <a:moveTo>
                    <a:pt x="426" y="1437"/>
                  </a:moveTo>
                  <a:cubicBezTo>
                    <a:pt x="273" y="1437"/>
                    <a:pt x="144" y="1397"/>
                    <a:pt x="41" y="1318"/>
                  </a:cubicBezTo>
                  <a:cubicBezTo>
                    <a:pt x="16" y="1300"/>
                    <a:pt x="3" y="1275"/>
                    <a:pt x="0" y="1243"/>
                  </a:cubicBezTo>
                  <a:cubicBezTo>
                    <a:pt x="0" y="1239"/>
                    <a:pt x="0" y="1236"/>
                    <a:pt x="0" y="1232"/>
                  </a:cubicBezTo>
                  <a:cubicBezTo>
                    <a:pt x="0" y="1204"/>
                    <a:pt x="9" y="1179"/>
                    <a:pt x="26" y="1157"/>
                  </a:cubicBezTo>
                  <a:cubicBezTo>
                    <a:pt x="43" y="1135"/>
                    <a:pt x="66" y="1122"/>
                    <a:pt x="95" y="1119"/>
                  </a:cubicBezTo>
                  <a:cubicBezTo>
                    <a:pt x="99" y="1119"/>
                    <a:pt x="103" y="1119"/>
                    <a:pt x="108" y="1119"/>
                  </a:cubicBezTo>
                  <a:cubicBezTo>
                    <a:pt x="133" y="1119"/>
                    <a:pt x="155" y="1125"/>
                    <a:pt x="174" y="1139"/>
                  </a:cubicBezTo>
                  <a:cubicBezTo>
                    <a:pt x="246" y="1187"/>
                    <a:pt x="321" y="1212"/>
                    <a:pt x="399" y="1212"/>
                  </a:cubicBezTo>
                  <a:cubicBezTo>
                    <a:pt x="471" y="1212"/>
                    <a:pt x="528" y="1195"/>
                    <a:pt x="571" y="1162"/>
                  </a:cubicBezTo>
                  <a:cubicBezTo>
                    <a:pt x="613" y="1128"/>
                    <a:pt x="635" y="1081"/>
                    <a:pt x="635" y="1020"/>
                  </a:cubicBezTo>
                  <a:cubicBezTo>
                    <a:pt x="635" y="955"/>
                    <a:pt x="614" y="905"/>
                    <a:pt x="572" y="869"/>
                  </a:cubicBezTo>
                  <a:cubicBezTo>
                    <a:pt x="531" y="833"/>
                    <a:pt x="458" y="811"/>
                    <a:pt x="353" y="802"/>
                  </a:cubicBezTo>
                  <a:cubicBezTo>
                    <a:pt x="325" y="800"/>
                    <a:pt x="301" y="789"/>
                    <a:pt x="282" y="770"/>
                  </a:cubicBezTo>
                  <a:cubicBezTo>
                    <a:pt x="262" y="750"/>
                    <a:pt x="253" y="727"/>
                    <a:pt x="253" y="700"/>
                  </a:cubicBezTo>
                  <a:cubicBezTo>
                    <a:pt x="253" y="673"/>
                    <a:pt x="262" y="650"/>
                    <a:pt x="282" y="630"/>
                  </a:cubicBezTo>
                  <a:cubicBezTo>
                    <a:pt x="301" y="610"/>
                    <a:pt x="325" y="598"/>
                    <a:pt x="351" y="596"/>
                  </a:cubicBezTo>
                  <a:cubicBezTo>
                    <a:pt x="511" y="578"/>
                    <a:pt x="591" y="509"/>
                    <a:pt x="591" y="389"/>
                  </a:cubicBezTo>
                  <a:cubicBezTo>
                    <a:pt x="591" y="335"/>
                    <a:pt x="575" y="292"/>
                    <a:pt x="542" y="261"/>
                  </a:cubicBezTo>
                  <a:cubicBezTo>
                    <a:pt x="510" y="231"/>
                    <a:pt x="464" y="216"/>
                    <a:pt x="404" y="216"/>
                  </a:cubicBezTo>
                  <a:cubicBezTo>
                    <a:pt x="345" y="217"/>
                    <a:pt x="286" y="235"/>
                    <a:pt x="229" y="271"/>
                  </a:cubicBezTo>
                  <a:cubicBezTo>
                    <a:pt x="208" y="285"/>
                    <a:pt x="185" y="293"/>
                    <a:pt x="159" y="293"/>
                  </a:cubicBezTo>
                  <a:cubicBezTo>
                    <a:pt x="155" y="293"/>
                    <a:pt x="150" y="293"/>
                    <a:pt x="147" y="293"/>
                  </a:cubicBezTo>
                  <a:cubicBezTo>
                    <a:pt x="116" y="290"/>
                    <a:pt x="92" y="277"/>
                    <a:pt x="74" y="254"/>
                  </a:cubicBezTo>
                  <a:cubicBezTo>
                    <a:pt x="55" y="235"/>
                    <a:pt x="46" y="212"/>
                    <a:pt x="46" y="187"/>
                  </a:cubicBezTo>
                  <a:cubicBezTo>
                    <a:pt x="46" y="182"/>
                    <a:pt x="47" y="177"/>
                    <a:pt x="48" y="174"/>
                  </a:cubicBezTo>
                  <a:cubicBezTo>
                    <a:pt x="50" y="143"/>
                    <a:pt x="64" y="120"/>
                    <a:pt x="90" y="102"/>
                  </a:cubicBezTo>
                  <a:cubicBezTo>
                    <a:pt x="192" y="34"/>
                    <a:pt x="301" y="0"/>
                    <a:pt x="417" y="0"/>
                  </a:cubicBezTo>
                  <a:cubicBezTo>
                    <a:pt x="555" y="0"/>
                    <a:pt x="664" y="32"/>
                    <a:pt x="745" y="97"/>
                  </a:cubicBezTo>
                  <a:cubicBezTo>
                    <a:pt x="826" y="162"/>
                    <a:pt x="867" y="252"/>
                    <a:pt x="867" y="369"/>
                  </a:cubicBezTo>
                  <a:cubicBezTo>
                    <a:pt x="867" y="442"/>
                    <a:pt x="847" y="506"/>
                    <a:pt x="808" y="559"/>
                  </a:cubicBezTo>
                  <a:cubicBezTo>
                    <a:pt x="769" y="613"/>
                    <a:pt x="713" y="654"/>
                    <a:pt x="640" y="684"/>
                  </a:cubicBezTo>
                  <a:cubicBezTo>
                    <a:pt x="636" y="685"/>
                    <a:pt x="635" y="687"/>
                    <a:pt x="635" y="690"/>
                  </a:cubicBezTo>
                  <a:cubicBezTo>
                    <a:pt x="635" y="693"/>
                    <a:pt x="636" y="695"/>
                    <a:pt x="640" y="696"/>
                  </a:cubicBezTo>
                  <a:cubicBezTo>
                    <a:pt x="722" y="720"/>
                    <a:pt x="788" y="760"/>
                    <a:pt x="838" y="818"/>
                  </a:cubicBezTo>
                  <a:cubicBezTo>
                    <a:pt x="887" y="876"/>
                    <a:pt x="912" y="948"/>
                    <a:pt x="912" y="1035"/>
                  </a:cubicBezTo>
                  <a:cubicBezTo>
                    <a:pt x="912" y="1158"/>
                    <a:pt x="866" y="1255"/>
                    <a:pt x="772" y="1328"/>
                  </a:cubicBezTo>
                  <a:cubicBezTo>
                    <a:pt x="678" y="1400"/>
                    <a:pt x="563" y="1437"/>
                    <a:pt x="426" y="1437"/>
                  </a:cubicBezTo>
                </a:path>
              </a:pathLst>
            </a:cu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7" name="Freeform 16">
              <a:extLst>
                <a:ext uri="{FF2B5EF4-FFF2-40B4-BE49-F238E27FC236}">
                  <a16:creationId xmlns:a16="http://schemas.microsoft.com/office/drawing/2014/main" id="{96949E0C-7A69-4B98-B335-0E808AA24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826" y="4294188"/>
              <a:ext cx="625475" cy="200025"/>
            </a:xfrm>
            <a:custGeom>
              <a:avLst/>
              <a:gdLst>
                <a:gd name="T0" fmla="*/ 71 w 289"/>
                <a:gd name="T1" fmla="*/ 0 h 92"/>
                <a:gd name="T2" fmla="*/ 58 w 289"/>
                <a:gd name="T3" fmla="*/ 0 h 92"/>
                <a:gd name="T4" fmla="*/ 41 w 289"/>
                <a:gd name="T5" fmla="*/ 2 h 92"/>
                <a:gd name="T6" fmla="*/ 24 w 289"/>
                <a:gd name="T7" fmla="*/ 8 h 92"/>
                <a:gd name="T8" fmla="*/ 0 w 289"/>
                <a:gd name="T9" fmla="*/ 26 h 92"/>
                <a:gd name="T10" fmla="*/ 214 w 289"/>
                <a:gd name="T11" fmla="*/ 92 h 92"/>
                <a:gd name="T12" fmla="*/ 289 w 289"/>
                <a:gd name="T13" fmla="*/ 85 h 92"/>
                <a:gd name="T14" fmla="*/ 137 w 289"/>
                <a:gd name="T15" fmla="*/ 19 h 92"/>
                <a:gd name="T16" fmla="*/ 71 w 289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92">
                  <a:moveTo>
                    <a:pt x="71" y="0"/>
                  </a:moveTo>
                  <a:cubicBezTo>
                    <a:pt x="66" y="0"/>
                    <a:pt x="62" y="0"/>
                    <a:pt x="58" y="0"/>
                  </a:cubicBezTo>
                  <a:cubicBezTo>
                    <a:pt x="52" y="0"/>
                    <a:pt x="47" y="1"/>
                    <a:pt x="41" y="2"/>
                  </a:cubicBezTo>
                  <a:cubicBezTo>
                    <a:pt x="35" y="4"/>
                    <a:pt x="30" y="6"/>
                    <a:pt x="24" y="8"/>
                  </a:cubicBezTo>
                  <a:cubicBezTo>
                    <a:pt x="15" y="13"/>
                    <a:pt x="7" y="19"/>
                    <a:pt x="0" y="26"/>
                  </a:cubicBezTo>
                  <a:cubicBezTo>
                    <a:pt x="68" y="70"/>
                    <a:pt x="140" y="92"/>
                    <a:pt x="214" y="92"/>
                  </a:cubicBezTo>
                  <a:cubicBezTo>
                    <a:pt x="241" y="92"/>
                    <a:pt x="266" y="90"/>
                    <a:pt x="289" y="85"/>
                  </a:cubicBezTo>
                  <a:cubicBezTo>
                    <a:pt x="237" y="75"/>
                    <a:pt x="186" y="53"/>
                    <a:pt x="137" y="19"/>
                  </a:cubicBezTo>
                  <a:cubicBezTo>
                    <a:pt x="118" y="6"/>
                    <a:pt x="96" y="0"/>
                    <a:pt x="7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8" name="Freeform 17">
              <a:extLst>
                <a:ext uri="{FF2B5EF4-FFF2-40B4-BE49-F238E27FC236}">
                  <a16:creationId xmlns:a16="http://schemas.microsoft.com/office/drawing/2014/main" id="{B6496E95-F3B5-48C3-93DA-73BA85909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701" y="2481263"/>
              <a:ext cx="74613" cy="25400"/>
            </a:xfrm>
            <a:custGeom>
              <a:avLst/>
              <a:gdLst>
                <a:gd name="T0" fmla="*/ 0 w 35"/>
                <a:gd name="T1" fmla="*/ 0 h 12"/>
                <a:gd name="T2" fmla="*/ 35 w 35"/>
                <a:gd name="T3" fmla="*/ 12 h 12"/>
                <a:gd name="T4" fmla="*/ 0 w 3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11" y="6"/>
                    <a:pt x="22" y="10"/>
                    <a:pt x="35" y="12"/>
                  </a:cubicBezTo>
                  <a:cubicBezTo>
                    <a:pt x="22" y="10"/>
                    <a:pt x="11" y="6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9" name="Freeform 18">
              <a:extLst>
                <a:ext uri="{FF2B5EF4-FFF2-40B4-BE49-F238E27FC236}">
                  <a16:creationId xmlns:a16="http://schemas.microsoft.com/office/drawing/2014/main" id="{329F4BFC-513C-4FCF-8715-FEF9242E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8601" y="2343150"/>
              <a:ext cx="530225" cy="163513"/>
            </a:xfrm>
            <a:custGeom>
              <a:avLst/>
              <a:gdLst>
                <a:gd name="T0" fmla="*/ 170 w 245"/>
                <a:gd name="T1" fmla="*/ 0 h 76"/>
                <a:gd name="T2" fmla="*/ 0 w 245"/>
                <a:gd name="T3" fmla="*/ 51 h 76"/>
                <a:gd name="T4" fmla="*/ 17 w 245"/>
                <a:gd name="T5" fmla="*/ 64 h 76"/>
                <a:gd name="T6" fmla="*/ 52 w 245"/>
                <a:gd name="T7" fmla="*/ 76 h 76"/>
                <a:gd name="T8" fmla="*/ 61 w 245"/>
                <a:gd name="T9" fmla="*/ 76 h 76"/>
                <a:gd name="T10" fmla="*/ 73 w 245"/>
                <a:gd name="T11" fmla="*/ 76 h 76"/>
                <a:gd name="T12" fmla="*/ 143 w 245"/>
                <a:gd name="T13" fmla="*/ 54 h 76"/>
                <a:gd name="T14" fmla="*/ 245 w 245"/>
                <a:gd name="T15" fmla="*/ 10 h 76"/>
                <a:gd name="T16" fmla="*/ 170 w 245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76">
                  <a:moveTo>
                    <a:pt x="170" y="0"/>
                  </a:moveTo>
                  <a:cubicBezTo>
                    <a:pt x="112" y="1"/>
                    <a:pt x="56" y="18"/>
                    <a:pt x="0" y="51"/>
                  </a:cubicBezTo>
                  <a:cubicBezTo>
                    <a:pt x="5" y="56"/>
                    <a:pt x="11" y="60"/>
                    <a:pt x="17" y="64"/>
                  </a:cubicBezTo>
                  <a:cubicBezTo>
                    <a:pt x="28" y="70"/>
                    <a:pt x="39" y="74"/>
                    <a:pt x="52" y="76"/>
                  </a:cubicBezTo>
                  <a:cubicBezTo>
                    <a:pt x="55" y="76"/>
                    <a:pt x="58" y="76"/>
                    <a:pt x="61" y="76"/>
                  </a:cubicBezTo>
                  <a:cubicBezTo>
                    <a:pt x="64" y="76"/>
                    <a:pt x="69" y="76"/>
                    <a:pt x="73" y="76"/>
                  </a:cubicBezTo>
                  <a:cubicBezTo>
                    <a:pt x="99" y="76"/>
                    <a:pt x="122" y="69"/>
                    <a:pt x="143" y="54"/>
                  </a:cubicBezTo>
                  <a:cubicBezTo>
                    <a:pt x="177" y="33"/>
                    <a:pt x="211" y="19"/>
                    <a:pt x="245" y="10"/>
                  </a:cubicBezTo>
                  <a:cubicBezTo>
                    <a:pt x="223" y="3"/>
                    <a:pt x="198" y="0"/>
                    <a:pt x="17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0" name="Freeform 19">
              <a:extLst>
                <a:ext uri="{FF2B5EF4-FFF2-40B4-BE49-F238E27FC236}">
                  <a16:creationId xmlns:a16="http://schemas.microsoft.com/office/drawing/2014/main" id="{94561000-6EE7-4BF1-90FC-18E19FEB7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8513" y="1876425"/>
              <a:ext cx="1219200" cy="2235200"/>
            </a:xfrm>
            <a:custGeom>
              <a:avLst/>
              <a:gdLst>
                <a:gd name="T0" fmla="*/ 286 w 563"/>
                <a:gd name="T1" fmla="*/ 690 h 1035"/>
                <a:gd name="T2" fmla="*/ 286 w 563"/>
                <a:gd name="T3" fmla="*/ 690 h 1035"/>
                <a:gd name="T4" fmla="*/ 291 w 563"/>
                <a:gd name="T5" fmla="*/ 696 h 1035"/>
                <a:gd name="T6" fmla="*/ 489 w 563"/>
                <a:gd name="T7" fmla="*/ 818 h 1035"/>
                <a:gd name="T8" fmla="*/ 563 w 563"/>
                <a:gd name="T9" fmla="*/ 1035 h 1035"/>
                <a:gd name="T10" fmla="*/ 563 w 563"/>
                <a:gd name="T11" fmla="*/ 1034 h 1035"/>
                <a:gd name="T12" fmla="*/ 489 w 563"/>
                <a:gd name="T13" fmla="*/ 818 h 1035"/>
                <a:gd name="T14" fmla="*/ 291 w 563"/>
                <a:gd name="T15" fmla="*/ 696 h 1035"/>
                <a:gd name="T16" fmla="*/ 286 w 563"/>
                <a:gd name="T17" fmla="*/ 690 h 1035"/>
                <a:gd name="T18" fmla="*/ 68 w 563"/>
                <a:gd name="T19" fmla="*/ 0 h 1035"/>
                <a:gd name="T20" fmla="*/ 0 w 563"/>
                <a:gd name="T21" fmla="*/ 4 h 1035"/>
                <a:gd name="T22" fmla="*/ 0 w 563"/>
                <a:gd name="T23" fmla="*/ 4 h 1035"/>
                <a:gd name="T24" fmla="*/ 68 w 563"/>
                <a:gd name="T25" fmla="*/ 0 h 1035"/>
                <a:gd name="T26" fmla="*/ 396 w 563"/>
                <a:gd name="T27" fmla="*/ 97 h 1035"/>
                <a:gd name="T28" fmla="*/ 518 w 563"/>
                <a:gd name="T29" fmla="*/ 369 h 1035"/>
                <a:gd name="T30" fmla="*/ 518 w 563"/>
                <a:gd name="T31" fmla="*/ 369 h 1035"/>
                <a:gd name="T32" fmla="*/ 396 w 563"/>
                <a:gd name="T33" fmla="*/ 97 h 1035"/>
                <a:gd name="T34" fmla="*/ 68 w 563"/>
                <a:gd name="T3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" h="1035">
                  <a:moveTo>
                    <a:pt x="286" y="690"/>
                  </a:moveTo>
                  <a:cubicBezTo>
                    <a:pt x="286" y="690"/>
                    <a:pt x="286" y="690"/>
                    <a:pt x="286" y="690"/>
                  </a:cubicBezTo>
                  <a:cubicBezTo>
                    <a:pt x="286" y="693"/>
                    <a:pt x="287" y="695"/>
                    <a:pt x="291" y="696"/>
                  </a:cubicBezTo>
                  <a:cubicBezTo>
                    <a:pt x="373" y="720"/>
                    <a:pt x="439" y="760"/>
                    <a:pt x="489" y="818"/>
                  </a:cubicBezTo>
                  <a:cubicBezTo>
                    <a:pt x="538" y="876"/>
                    <a:pt x="563" y="948"/>
                    <a:pt x="563" y="1035"/>
                  </a:cubicBezTo>
                  <a:cubicBezTo>
                    <a:pt x="563" y="1035"/>
                    <a:pt x="563" y="1035"/>
                    <a:pt x="563" y="1034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3" y="1"/>
                    <a:pt x="45" y="0"/>
                    <a:pt x="68" y="0"/>
                  </a:cubicBezTo>
                  <a:cubicBezTo>
                    <a:pt x="206" y="0"/>
                    <a:pt x="315" y="32"/>
                    <a:pt x="396" y="97"/>
                  </a:cubicBezTo>
                  <a:cubicBezTo>
                    <a:pt x="477" y="162"/>
                    <a:pt x="518" y="252"/>
                    <a:pt x="518" y="369"/>
                  </a:cubicBezTo>
                  <a:cubicBezTo>
                    <a:pt x="518" y="369"/>
                    <a:pt x="518" y="369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1" name="Freeform 20">
              <a:extLst>
                <a:ext uri="{FF2B5EF4-FFF2-40B4-BE49-F238E27FC236}">
                  <a16:creationId xmlns:a16="http://schemas.microsoft.com/office/drawing/2014/main" id="{56BF8EF0-4826-496D-81DD-3F9CD9CA7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513" y="1876425"/>
              <a:ext cx="1219200" cy="3103563"/>
            </a:xfrm>
            <a:custGeom>
              <a:avLst/>
              <a:gdLst>
                <a:gd name="T0" fmla="*/ 68 w 563"/>
                <a:gd name="T1" fmla="*/ 0 h 1437"/>
                <a:gd name="T2" fmla="*/ 0 w 563"/>
                <a:gd name="T3" fmla="*/ 4 h 1437"/>
                <a:gd name="T4" fmla="*/ 248 w 563"/>
                <a:gd name="T5" fmla="*/ 97 h 1437"/>
                <a:gd name="T6" fmla="*/ 370 w 563"/>
                <a:gd name="T7" fmla="*/ 369 h 1437"/>
                <a:gd name="T8" fmla="*/ 311 w 563"/>
                <a:gd name="T9" fmla="*/ 559 h 1437"/>
                <a:gd name="T10" fmla="*/ 143 w 563"/>
                <a:gd name="T11" fmla="*/ 684 h 1437"/>
                <a:gd name="T12" fmla="*/ 138 w 563"/>
                <a:gd name="T13" fmla="*/ 690 h 1437"/>
                <a:gd name="T14" fmla="*/ 143 w 563"/>
                <a:gd name="T15" fmla="*/ 696 h 1437"/>
                <a:gd name="T16" fmla="*/ 341 w 563"/>
                <a:gd name="T17" fmla="*/ 818 h 1437"/>
                <a:gd name="T18" fmla="*/ 415 w 563"/>
                <a:gd name="T19" fmla="*/ 1034 h 1437"/>
                <a:gd name="T20" fmla="*/ 275 w 563"/>
                <a:gd name="T21" fmla="*/ 1328 h 1437"/>
                <a:gd name="T22" fmla="*/ 0 w 563"/>
                <a:gd name="T23" fmla="*/ 1433 h 1437"/>
                <a:gd name="T24" fmla="*/ 77 w 563"/>
                <a:gd name="T25" fmla="*/ 1437 h 1437"/>
                <a:gd name="T26" fmla="*/ 423 w 563"/>
                <a:gd name="T27" fmla="*/ 1328 h 1437"/>
                <a:gd name="T28" fmla="*/ 563 w 563"/>
                <a:gd name="T29" fmla="*/ 1035 h 1437"/>
                <a:gd name="T30" fmla="*/ 489 w 563"/>
                <a:gd name="T31" fmla="*/ 818 h 1437"/>
                <a:gd name="T32" fmla="*/ 291 w 563"/>
                <a:gd name="T33" fmla="*/ 696 h 1437"/>
                <a:gd name="T34" fmla="*/ 286 w 563"/>
                <a:gd name="T35" fmla="*/ 690 h 1437"/>
                <a:gd name="T36" fmla="*/ 286 w 563"/>
                <a:gd name="T37" fmla="*/ 690 h 1437"/>
                <a:gd name="T38" fmla="*/ 286 w 563"/>
                <a:gd name="T39" fmla="*/ 690 h 1437"/>
                <a:gd name="T40" fmla="*/ 291 w 563"/>
                <a:gd name="T41" fmla="*/ 684 h 1437"/>
                <a:gd name="T42" fmla="*/ 459 w 563"/>
                <a:gd name="T43" fmla="*/ 559 h 1437"/>
                <a:gd name="T44" fmla="*/ 518 w 563"/>
                <a:gd name="T45" fmla="*/ 369 h 1437"/>
                <a:gd name="T46" fmla="*/ 396 w 563"/>
                <a:gd name="T47" fmla="*/ 97 h 1437"/>
                <a:gd name="T48" fmla="*/ 68 w 563"/>
                <a:gd name="T4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3" h="1437"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101" y="15"/>
                    <a:pt x="184" y="45"/>
                    <a:pt x="248" y="97"/>
                  </a:cubicBezTo>
                  <a:cubicBezTo>
                    <a:pt x="329" y="162"/>
                    <a:pt x="370" y="252"/>
                    <a:pt x="370" y="369"/>
                  </a:cubicBezTo>
                  <a:cubicBezTo>
                    <a:pt x="370" y="442"/>
                    <a:pt x="350" y="506"/>
                    <a:pt x="311" y="559"/>
                  </a:cubicBezTo>
                  <a:cubicBezTo>
                    <a:pt x="272" y="613"/>
                    <a:pt x="216" y="654"/>
                    <a:pt x="143" y="684"/>
                  </a:cubicBezTo>
                  <a:cubicBezTo>
                    <a:pt x="139" y="685"/>
                    <a:pt x="138" y="687"/>
                    <a:pt x="138" y="690"/>
                  </a:cubicBezTo>
                  <a:cubicBezTo>
                    <a:pt x="138" y="693"/>
                    <a:pt x="139" y="695"/>
                    <a:pt x="143" y="696"/>
                  </a:cubicBezTo>
                  <a:cubicBezTo>
                    <a:pt x="225" y="720"/>
                    <a:pt x="291" y="760"/>
                    <a:pt x="341" y="818"/>
                  </a:cubicBezTo>
                  <a:cubicBezTo>
                    <a:pt x="390" y="876"/>
                    <a:pt x="415" y="948"/>
                    <a:pt x="415" y="1034"/>
                  </a:cubicBezTo>
                  <a:cubicBezTo>
                    <a:pt x="415" y="1158"/>
                    <a:pt x="369" y="1255"/>
                    <a:pt x="275" y="1328"/>
                  </a:cubicBezTo>
                  <a:cubicBezTo>
                    <a:pt x="198" y="1387"/>
                    <a:pt x="106" y="1422"/>
                    <a:pt x="0" y="1433"/>
                  </a:cubicBezTo>
                  <a:cubicBezTo>
                    <a:pt x="25" y="1435"/>
                    <a:pt x="51" y="1437"/>
                    <a:pt x="77" y="1437"/>
                  </a:cubicBezTo>
                  <a:cubicBezTo>
                    <a:pt x="214" y="1437"/>
                    <a:pt x="329" y="1400"/>
                    <a:pt x="423" y="1328"/>
                  </a:cubicBezTo>
                  <a:cubicBezTo>
                    <a:pt x="517" y="1255"/>
                    <a:pt x="563" y="1158"/>
                    <a:pt x="563" y="1035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87"/>
                    <a:pt x="287" y="685"/>
                    <a:pt x="291" y="684"/>
                  </a:cubicBezTo>
                  <a:cubicBezTo>
                    <a:pt x="364" y="654"/>
                    <a:pt x="420" y="613"/>
                    <a:pt x="459" y="559"/>
                  </a:cubicBezTo>
                  <a:cubicBezTo>
                    <a:pt x="498" y="506"/>
                    <a:pt x="518" y="442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rgbClr val="015E91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2" name="Freeform 23">
              <a:extLst>
                <a:ext uri="{FF2B5EF4-FFF2-40B4-BE49-F238E27FC236}">
                  <a16:creationId xmlns:a16="http://schemas.microsoft.com/office/drawing/2014/main" id="{F146CDBB-9FE2-44B8-8960-BF5F147730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7602" y="1833563"/>
              <a:ext cx="2060575" cy="3189288"/>
            </a:xfrm>
            <a:custGeom>
              <a:avLst/>
              <a:gdLst>
                <a:gd name="T0" fmla="*/ 49 w 952"/>
                <a:gd name="T1" fmla="*/ 1354 h 1477"/>
                <a:gd name="T2" fmla="*/ 0 w 952"/>
                <a:gd name="T3" fmla="*/ 1263 h 1477"/>
                <a:gd name="T4" fmla="*/ 30 w 952"/>
                <a:gd name="T5" fmla="*/ 1165 h 1477"/>
                <a:gd name="T6" fmla="*/ 115 w 952"/>
                <a:gd name="T7" fmla="*/ 1119 h 1477"/>
                <a:gd name="T8" fmla="*/ 205 w 952"/>
                <a:gd name="T9" fmla="*/ 1142 h 1477"/>
                <a:gd name="T10" fmla="*/ 355 w 952"/>
                <a:gd name="T11" fmla="*/ 1227 h 1477"/>
                <a:gd name="T12" fmla="*/ 183 w 952"/>
                <a:gd name="T13" fmla="*/ 1175 h 1477"/>
                <a:gd name="T14" fmla="*/ 117 w 952"/>
                <a:gd name="T15" fmla="*/ 1159 h 1477"/>
                <a:gd name="T16" fmla="*/ 40 w 952"/>
                <a:gd name="T17" fmla="*/ 1252 h 1477"/>
                <a:gd name="T18" fmla="*/ 73 w 952"/>
                <a:gd name="T19" fmla="*/ 1322 h 1477"/>
                <a:gd name="T20" fmla="*/ 779 w 952"/>
                <a:gd name="T21" fmla="*/ 1332 h 1477"/>
                <a:gd name="T22" fmla="*/ 868 w 952"/>
                <a:gd name="T23" fmla="*/ 886 h 1477"/>
                <a:gd name="T24" fmla="*/ 902 w 952"/>
                <a:gd name="T25" fmla="*/ 865 h 1477"/>
                <a:gd name="T26" fmla="*/ 804 w 952"/>
                <a:gd name="T27" fmla="*/ 1364 h 1477"/>
                <a:gd name="T28" fmla="*/ 505 w 952"/>
                <a:gd name="T29" fmla="*/ 1242 h 1477"/>
                <a:gd name="T30" fmla="*/ 500 w 952"/>
                <a:gd name="T31" fmla="*/ 1203 h 1477"/>
                <a:gd name="T32" fmla="*/ 635 w 952"/>
                <a:gd name="T33" fmla="*/ 1040 h 1477"/>
                <a:gd name="T34" fmla="*/ 372 w 952"/>
                <a:gd name="T35" fmla="*/ 842 h 1477"/>
                <a:gd name="T36" fmla="*/ 253 w 952"/>
                <a:gd name="T37" fmla="*/ 720 h 1477"/>
                <a:gd name="T38" fmla="*/ 369 w 952"/>
                <a:gd name="T39" fmla="*/ 596 h 1477"/>
                <a:gd name="T40" fmla="*/ 549 w 952"/>
                <a:gd name="T41" fmla="*/ 296 h 1477"/>
                <a:gd name="T42" fmla="*/ 260 w 952"/>
                <a:gd name="T43" fmla="*/ 307 h 1477"/>
                <a:gd name="T44" fmla="*/ 165 w 952"/>
                <a:gd name="T45" fmla="*/ 332 h 1477"/>
                <a:gd name="T46" fmla="*/ 46 w 952"/>
                <a:gd name="T47" fmla="*/ 207 h 1477"/>
                <a:gd name="T48" fmla="*/ 86 w 952"/>
                <a:gd name="T49" fmla="*/ 207 h 1477"/>
                <a:gd name="T50" fmla="*/ 109 w 952"/>
                <a:gd name="T51" fmla="*/ 262 h 1477"/>
                <a:gd name="T52" fmla="*/ 179 w 952"/>
                <a:gd name="T53" fmla="*/ 293 h 1477"/>
                <a:gd name="T54" fmla="*/ 238 w 952"/>
                <a:gd name="T55" fmla="*/ 274 h 1477"/>
                <a:gd name="T56" fmla="*/ 424 w 952"/>
                <a:gd name="T57" fmla="*/ 216 h 1477"/>
                <a:gd name="T58" fmla="*/ 631 w 952"/>
                <a:gd name="T59" fmla="*/ 409 h 1477"/>
                <a:gd name="T60" fmla="*/ 374 w 952"/>
                <a:gd name="T61" fmla="*/ 636 h 1477"/>
                <a:gd name="T62" fmla="*/ 316 w 952"/>
                <a:gd name="T63" fmla="*/ 664 h 1477"/>
                <a:gd name="T64" fmla="*/ 316 w 952"/>
                <a:gd name="T65" fmla="*/ 775 h 1477"/>
                <a:gd name="T66" fmla="*/ 606 w 952"/>
                <a:gd name="T67" fmla="*/ 874 h 1477"/>
                <a:gd name="T68" fmla="*/ 603 w 952"/>
                <a:gd name="T69" fmla="*/ 1197 h 1477"/>
                <a:gd name="T70" fmla="*/ 505 w 952"/>
                <a:gd name="T71" fmla="*/ 1242 h 1477"/>
                <a:gd name="T72" fmla="*/ 842 w 952"/>
                <a:gd name="T73" fmla="*/ 851 h 1477"/>
                <a:gd name="T74" fmla="*/ 654 w 952"/>
                <a:gd name="T75" fmla="*/ 735 h 1477"/>
                <a:gd name="T76" fmla="*/ 653 w 952"/>
                <a:gd name="T77" fmla="*/ 685 h 1477"/>
                <a:gd name="T78" fmla="*/ 867 w 952"/>
                <a:gd name="T79" fmla="*/ 389 h 1477"/>
                <a:gd name="T80" fmla="*/ 839 w 952"/>
                <a:gd name="T81" fmla="*/ 199 h 1477"/>
                <a:gd name="T82" fmla="*/ 907 w 952"/>
                <a:gd name="T83" fmla="*/ 389 h 1477"/>
                <a:gd name="T84" fmla="*/ 700 w 952"/>
                <a:gd name="T85" fmla="*/ 708 h 1477"/>
                <a:gd name="T86" fmla="*/ 871 w 952"/>
                <a:gd name="T87" fmla="*/ 853 h 1477"/>
                <a:gd name="T88" fmla="*/ 660 w 952"/>
                <a:gd name="T89" fmla="*/ 704 h 1477"/>
                <a:gd name="T90" fmla="*/ 822 w 952"/>
                <a:gd name="T91" fmla="*/ 196 h 1477"/>
                <a:gd name="T92" fmla="*/ 779 w 952"/>
                <a:gd name="T93" fmla="*/ 156 h 1477"/>
                <a:gd name="T94" fmla="*/ 807 w 952"/>
                <a:gd name="T95" fmla="*/ 128 h 1477"/>
                <a:gd name="T96" fmla="*/ 834 w 952"/>
                <a:gd name="T97" fmla="*/ 192 h 1477"/>
                <a:gd name="T98" fmla="*/ 86 w 952"/>
                <a:gd name="T99" fmla="*/ 165 h 1477"/>
                <a:gd name="T100" fmla="*/ 70 w 952"/>
                <a:gd name="T101" fmla="*/ 133 h 1477"/>
                <a:gd name="T102" fmla="*/ 437 w 952"/>
                <a:gd name="T103" fmla="*/ 0 h 1477"/>
                <a:gd name="T104" fmla="*/ 771 w 952"/>
                <a:gd name="T105" fmla="*/ 121 h 1477"/>
                <a:gd name="T106" fmla="*/ 437 w 952"/>
                <a:gd name="T107" fmla="*/ 40 h 1477"/>
                <a:gd name="T108" fmla="*/ 102 w 952"/>
                <a:gd name="T109" fmla="*/ 157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2" h="1477">
                  <a:moveTo>
                    <a:pt x="446" y="1477"/>
                  </a:moveTo>
                  <a:cubicBezTo>
                    <a:pt x="289" y="1477"/>
                    <a:pt x="155" y="1435"/>
                    <a:pt x="49" y="1354"/>
                  </a:cubicBezTo>
                  <a:cubicBezTo>
                    <a:pt x="20" y="1332"/>
                    <a:pt x="3" y="1302"/>
                    <a:pt x="1" y="1264"/>
                  </a:cubicBezTo>
                  <a:cubicBezTo>
                    <a:pt x="0" y="1263"/>
                    <a:pt x="0" y="1263"/>
                    <a:pt x="0" y="1263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0" y="1219"/>
                    <a:pt x="10" y="1190"/>
                    <a:pt x="30" y="1165"/>
                  </a:cubicBezTo>
                  <a:cubicBezTo>
                    <a:pt x="51" y="1139"/>
                    <a:pt x="78" y="1123"/>
                    <a:pt x="113" y="1119"/>
                  </a:cubicBezTo>
                  <a:cubicBezTo>
                    <a:pt x="115" y="1119"/>
                    <a:pt x="115" y="1119"/>
                    <a:pt x="115" y="1119"/>
                  </a:cubicBezTo>
                  <a:cubicBezTo>
                    <a:pt x="128" y="1119"/>
                    <a:pt x="128" y="1119"/>
                    <a:pt x="128" y="1119"/>
                  </a:cubicBezTo>
                  <a:cubicBezTo>
                    <a:pt x="157" y="1119"/>
                    <a:pt x="183" y="1127"/>
                    <a:pt x="205" y="1142"/>
                  </a:cubicBezTo>
                  <a:cubicBezTo>
                    <a:pt x="249" y="1172"/>
                    <a:pt x="294" y="1192"/>
                    <a:pt x="340" y="1203"/>
                  </a:cubicBezTo>
                  <a:cubicBezTo>
                    <a:pt x="350" y="1205"/>
                    <a:pt x="357" y="1216"/>
                    <a:pt x="355" y="1227"/>
                  </a:cubicBezTo>
                  <a:cubicBezTo>
                    <a:pt x="352" y="1238"/>
                    <a:pt x="341" y="1244"/>
                    <a:pt x="331" y="1242"/>
                  </a:cubicBezTo>
                  <a:cubicBezTo>
                    <a:pt x="280" y="1230"/>
                    <a:pt x="230" y="1208"/>
                    <a:pt x="183" y="1175"/>
                  </a:cubicBezTo>
                  <a:cubicBezTo>
                    <a:pt x="166" y="1164"/>
                    <a:pt x="149" y="1159"/>
                    <a:pt x="128" y="1159"/>
                  </a:cubicBezTo>
                  <a:cubicBezTo>
                    <a:pt x="117" y="1159"/>
                    <a:pt x="117" y="1159"/>
                    <a:pt x="117" y="1159"/>
                  </a:cubicBezTo>
                  <a:cubicBezTo>
                    <a:pt x="93" y="1162"/>
                    <a:pt x="75" y="1172"/>
                    <a:pt x="62" y="1189"/>
                  </a:cubicBezTo>
                  <a:cubicBezTo>
                    <a:pt x="47" y="1208"/>
                    <a:pt x="40" y="1228"/>
                    <a:pt x="40" y="1252"/>
                  </a:cubicBezTo>
                  <a:cubicBezTo>
                    <a:pt x="40" y="1262"/>
                    <a:pt x="40" y="1262"/>
                    <a:pt x="40" y="1262"/>
                  </a:cubicBezTo>
                  <a:cubicBezTo>
                    <a:pt x="43" y="1288"/>
                    <a:pt x="53" y="1307"/>
                    <a:pt x="73" y="1322"/>
                  </a:cubicBezTo>
                  <a:cubicBezTo>
                    <a:pt x="172" y="1398"/>
                    <a:pt x="298" y="1437"/>
                    <a:pt x="446" y="1437"/>
                  </a:cubicBezTo>
                  <a:cubicBezTo>
                    <a:pt x="578" y="1437"/>
                    <a:pt x="690" y="1401"/>
                    <a:pt x="779" y="1332"/>
                  </a:cubicBezTo>
                  <a:cubicBezTo>
                    <a:pt x="869" y="1263"/>
                    <a:pt x="912" y="1172"/>
                    <a:pt x="912" y="1055"/>
                  </a:cubicBezTo>
                  <a:cubicBezTo>
                    <a:pt x="912" y="990"/>
                    <a:pt x="898" y="934"/>
                    <a:pt x="868" y="886"/>
                  </a:cubicBezTo>
                  <a:cubicBezTo>
                    <a:pt x="863" y="877"/>
                    <a:pt x="865" y="865"/>
                    <a:pt x="875" y="859"/>
                  </a:cubicBezTo>
                  <a:cubicBezTo>
                    <a:pt x="884" y="853"/>
                    <a:pt x="897" y="856"/>
                    <a:pt x="902" y="865"/>
                  </a:cubicBezTo>
                  <a:cubicBezTo>
                    <a:pt x="936" y="919"/>
                    <a:pt x="952" y="983"/>
                    <a:pt x="952" y="1055"/>
                  </a:cubicBezTo>
                  <a:cubicBezTo>
                    <a:pt x="952" y="1184"/>
                    <a:pt x="902" y="1288"/>
                    <a:pt x="804" y="1364"/>
                  </a:cubicBezTo>
                  <a:cubicBezTo>
                    <a:pt x="707" y="1439"/>
                    <a:pt x="587" y="1477"/>
                    <a:pt x="446" y="1477"/>
                  </a:cubicBezTo>
                  <a:close/>
                  <a:moveTo>
                    <a:pt x="505" y="1242"/>
                  </a:moveTo>
                  <a:cubicBezTo>
                    <a:pt x="496" y="1242"/>
                    <a:pt x="488" y="1236"/>
                    <a:pt x="486" y="1227"/>
                  </a:cubicBezTo>
                  <a:cubicBezTo>
                    <a:pt x="483" y="1216"/>
                    <a:pt x="489" y="1205"/>
                    <a:pt x="500" y="1203"/>
                  </a:cubicBezTo>
                  <a:cubicBezTo>
                    <a:pt x="530" y="1195"/>
                    <a:pt x="557" y="1183"/>
                    <a:pt x="578" y="1166"/>
                  </a:cubicBezTo>
                  <a:cubicBezTo>
                    <a:pt x="616" y="1136"/>
                    <a:pt x="635" y="1095"/>
                    <a:pt x="635" y="1040"/>
                  </a:cubicBezTo>
                  <a:cubicBezTo>
                    <a:pt x="635" y="981"/>
                    <a:pt x="617" y="937"/>
                    <a:pt x="579" y="904"/>
                  </a:cubicBezTo>
                  <a:cubicBezTo>
                    <a:pt x="541" y="871"/>
                    <a:pt x="472" y="851"/>
                    <a:pt x="372" y="842"/>
                  </a:cubicBezTo>
                  <a:cubicBezTo>
                    <a:pt x="339" y="840"/>
                    <a:pt x="311" y="827"/>
                    <a:pt x="288" y="804"/>
                  </a:cubicBezTo>
                  <a:cubicBezTo>
                    <a:pt x="264" y="780"/>
                    <a:pt x="253" y="752"/>
                    <a:pt x="253" y="720"/>
                  </a:cubicBezTo>
                  <a:cubicBezTo>
                    <a:pt x="253" y="688"/>
                    <a:pt x="264" y="660"/>
                    <a:pt x="288" y="636"/>
                  </a:cubicBezTo>
                  <a:cubicBezTo>
                    <a:pt x="310" y="612"/>
                    <a:pt x="338" y="599"/>
                    <a:pt x="369" y="596"/>
                  </a:cubicBezTo>
                  <a:cubicBezTo>
                    <a:pt x="518" y="579"/>
                    <a:pt x="591" y="518"/>
                    <a:pt x="591" y="409"/>
                  </a:cubicBezTo>
                  <a:cubicBezTo>
                    <a:pt x="591" y="360"/>
                    <a:pt x="577" y="323"/>
                    <a:pt x="549" y="296"/>
                  </a:cubicBezTo>
                  <a:cubicBezTo>
                    <a:pt x="520" y="269"/>
                    <a:pt x="479" y="256"/>
                    <a:pt x="425" y="256"/>
                  </a:cubicBezTo>
                  <a:cubicBezTo>
                    <a:pt x="369" y="257"/>
                    <a:pt x="314" y="274"/>
                    <a:pt x="260" y="307"/>
                  </a:cubicBezTo>
                  <a:cubicBezTo>
                    <a:pt x="236" y="324"/>
                    <a:pt x="209" y="333"/>
                    <a:pt x="179" y="333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29" y="330"/>
                    <a:pt x="100" y="314"/>
                    <a:pt x="78" y="287"/>
                  </a:cubicBezTo>
                  <a:cubicBezTo>
                    <a:pt x="57" y="264"/>
                    <a:pt x="46" y="237"/>
                    <a:pt x="46" y="207"/>
                  </a:cubicBezTo>
                  <a:cubicBezTo>
                    <a:pt x="46" y="196"/>
                    <a:pt x="55" y="187"/>
                    <a:pt x="66" y="187"/>
                  </a:cubicBezTo>
                  <a:cubicBezTo>
                    <a:pt x="77" y="187"/>
                    <a:pt x="86" y="196"/>
                    <a:pt x="86" y="207"/>
                  </a:cubicBezTo>
                  <a:cubicBezTo>
                    <a:pt x="86" y="227"/>
                    <a:pt x="93" y="245"/>
                    <a:pt x="108" y="260"/>
                  </a:cubicBezTo>
                  <a:cubicBezTo>
                    <a:pt x="109" y="262"/>
                    <a:pt x="109" y="262"/>
                    <a:pt x="109" y="262"/>
                  </a:cubicBezTo>
                  <a:cubicBezTo>
                    <a:pt x="124" y="280"/>
                    <a:pt x="143" y="290"/>
                    <a:pt x="167" y="293"/>
                  </a:cubicBezTo>
                  <a:cubicBezTo>
                    <a:pt x="179" y="293"/>
                    <a:pt x="179" y="293"/>
                    <a:pt x="179" y="293"/>
                  </a:cubicBezTo>
                  <a:cubicBezTo>
                    <a:pt x="201" y="293"/>
                    <a:pt x="220" y="287"/>
                    <a:pt x="237" y="274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98" y="237"/>
                    <a:pt x="361" y="217"/>
                    <a:pt x="424" y="216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489" y="216"/>
                    <a:pt x="540" y="233"/>
                    <a:pt x="576" y="267"/>
                  </a:cubicBezTo>
                  <a:cubicBezTo>
                    <a:pt x="612" y="301"/>
                    <a:pt x="631" y="349"/>
                    <a:pt x="631" y="409"/>
                  </a:cubicBezTo>
                  <a:cubicBezTo>
                    <a:pt x="631" y="475"/>
                    <a:pt x="608" y="528"/>
                    <a:pt x="564" y="566"/>
                  </a:cubicBezTo>
                  <a:cubicBezTo>
                    <a:pt x="521" y="603"/>
                    <a:pt x="457" y="626"/>
                    <a:pt x="374" y="636"/>
                  </a:cubicBezTo>
                  <a:cubicBezTo>
                    <a:pt x="373" y="636"/>
                    <a:pt x="373" y="636"/>
                    <a:pt x="373" y="636"/>
                  </a:cubicBezTo>
                  <a:cubicBezTo>
                    <a:pt x="351" y="638"/>
                    <a:pt x="332" y="647"/>
                    <a:pt x="316" y="664"/>
                  </a:cubicBezTo>
                  <a:cubicBezTo>
                    <a:pt x="300" y="680"/>
                    <a:pt x="293" y="699"/>
                    <a:pt x="293" y="720"/>
                  </a:cubicBezTo>
                  <a:cubicBezTo>
                    <a:pt x="293" y="742"/>
                    <a:pt x="300" y="760"/>
                    <a:pt x="316" y="775"/>
                  </a:cubicBezTo>
                  <a:cubicBezTo>
                    <a:pt x="332" y="792"/>
                    <a:pt x="351" y="801"/>
                    <a:pt x="375" y="803"/>
                  </a:cubicBezTo>
                  <a:cubicBezTo>
                    <a:pt x="485" y="812"/>
                    <a:pt x="560" y="835"/>
                    <a:pt x="606" y="874"/>
                  </a:cubicBezTo>
                  <a:cubicBezTo>
                    <a:pt x="651" y="914"/>
                    <a:pt x="675" y="970"/>
                    <a:pt x="675" y="1040"/>
                  </a:cubicBezTo>
                  <a:cubicBezTo>
                    <a:pt x="675" y="1107"/>
                    <a:pt x="651" y="1160"/>
                    <a:pt x="603" y="1197"/>
                  </a:cubicBezTo>
                  <a:cubicBezTo>
                    <a:pt x="577" y="1218"/>
                    <a:pt x="546" y="1233"/>
                    <a:pt x="510" y="1242"/>
                  </a:cubicBezTo>
                  <a:cubicBezTo>
                    <a:pt x="508" y="1242"/>
                    <a:pt x="507" y="1242"/>
                    <a:pt x="505" y="1242"/>
                  </a:cubicBezTo>
                  <a:close/>
                  <a:moveTo>
                    <a:pt x="858" y="858"/>
                  </a:moveTo>
                  <a:cubicBezTo>
                    <a:pt x="852" y="858"/>
                    <a:pt x="846" y="856"/>
                    <a:pt x="842" y="851"/>
                  </a:cubicBezTo>
                  <a:cubicBezTo>
                    <a:pt x="795" y="796"/>
                    <a:pt x="732" y="758"/>
                    <a:pt x="655" y="736"/>
                  </a:cubicBezTo>
                  <a:cubicBezTo>
                    <a:pt x="654" y="735"/>
                    <a:pt x="654" y="735"/>
                    <a:pt x="654" y="735"/>
                  </a:cubicBezTo>
                  <a:cubicBezTo>
                    <a:pt x="642" y="732"/>
                    <a:pt x="635" y="722"/>
                    <a:pt x="635" y="710"/>
                  </a:cubicBezTo>
                  <a:cubicBezTo>
                    <a:pt x="635" y="699"/>
                    <a:pt x="642" y="689"/>
                    <a:pt x="653" y="685"/>
                  </a:cubicBezTo>
                  <a:cubicBezTo>
                    <a:pt x="722" y="657"/>
                    <a:pt x="776" y="618"/>
                    <a:pt x="812" y="568"/>
                  </a:cubicBezTo>
                  <a:cubicBezTo>
                    <a:pt x="848" y="518"/>
                    <a:pt x="867" y="458"/>
                    <a:pt x="867" y="389"/>
                  </a:cubicBezTo>
                  <a:cubicBezTo>
                    <a:pt x="867" y="327"/>
                    <a:pt x="855" y="272"/>
                    <a:pt x="831" y="226"/>
                  </a:cubicBezTo>
                  <a:cubicBezTo>
                    <a:pt x="825" y="216"/>
                    <a:pt x="829" y="204"/>
                    <a:pt x="839" y="199"/>
                  </a:cubicBezTo>
                  <a:cubicBezTo>
                    <a:pt x="849" y="194"/>
                    <a:pt x="861" y="198"/>
                    <a:pt x="866" y="208"/>
                  </a:cubicBezTo>
                  <a:cubicBezTo>
                    <a:pt x="893" y="259"/>
                    <a:pt x="907" y="321"/>
                    <a:pt x="907" y="389"/>
                  </a:cubicBezTo>
                  <a:cubicBezTo>
                    <a:pt x="907" y="466"/>
                    <a:pt x="886" y="534"/>
                    <a:pt x="844" y="591"/>
                  </a:cubicBezTo>
                  <a:cubicBezTo>
                    <a:pt x="809" y="639"/>
                    <a:pt x="761" y="679"/>
                    <a:pt x="700" y="708"/>
                  </a:cubicBezTo>
                  <a:cubicBezTo>
                    <a:pt x="769" y="733"/>
                    <a:pt x="827" y="773"/>
                    <a:pt x="873" y="825"/>
                  </a:cubicBezTo>
                  <a:cubicBezTo>
                    <a:pt x="880" y="833"/>
                    <a:pt x="879" y="846"/>
                    <a:pt x="871" y="853"/>
                  </a:cubicBezTo>
                  <a:cubicBezTo>
                    <a:pt x="867" y="856"/>
                    <a:pt x="862" y="858"/>
                    <a:pt x="858" y="858"/>
                  </a:cubicBezTo>
                  <a:close/>
                  <a:moveTo>
                    <a:pt x="660" y="704"/>
                  </a:moveTo>
                  <a:cubicBezTo>
                    <a:pt x="660" y="704"/>
                    <a:pt x="660" y="704"/>
                    <a:pt x="660" y="704"/>
                  </a:cubicBezTo>
                  <a:close/>
                  <a:moveTo>
                    <a:pt x="822" y="196"/>
                  </a:moveTo>
                  <a:cubicBezTo>
                    <a:pt x="816" y="196"/>
                    <a:pt x="810" y="193"/>
                    <a:pt x="806" y="188"/>
                  </a:cubicBezTo>
                  <a:cubicBezTo>
                    <a:pt x="798" y="177"/>
                    <a:pt x="789" y="166"/>
                    <a:pt x="779" y="156"/>
                  </a:cubicBezTo>
                  <a:cubicBezTo>
                    <a:pt x="771" y="148"/>
                    <a:pt x="771" y="135"/>
                    <a:pt x="779" y="128"/>
                  </a:cubicBezTo>
                  <a:cubicBezTo>
                    <a:pt x="787" y="120"/>
                    <a:pt x="800" y="120"/>
                    <a:pt x="807" y="128"/>
                  </a:cubicBezTo>
                  <a:cubicBezTo>
                    <a:pt x="819" y="139"/>
                    <a:pt x="829" y="151"/>
                    <a:pt x="839" y="164"/>
                  </a:cubicBezTo>
                  <a:cubicBezTo>
                    <a:pt x="845" y="173"/>
                    <a:pt x="843" y="185"/>
                    <a:pt x="834" y="192"/>
                  </a:cubicBezTo>
                  <a:cubicBezTo>
                    <a:pt x="831" y="195"/>
                    <a:pt x="827" y="196"/>
                    <a:pt x="822" y="196"/>
                  </a:cubicBezTo>
                  <a:close/>
                  <a:moveTo>
                    <a:pt x="86" y="165"/>
                  </a:moveTo>
                  <a:cubicBezTo>
                    <a:pt x="81" y="165"/>
                    <a:pt x="77" y="164"/>
                    <a:pt x="74" y="161"/>
                  </a:cubicBezTo>
                  <a:cubicBezTo>
                    <a:pt x="65" y="155"/>
                    <a:pt x="63" y="142"/>
                    <a:pt x="70" y="133"/>
                  </a:cubicBezTo>
                  <a:cubicBezTo>
                    <a:pt x="77" y="123"/>
                    <a:pt x="87" y="114"/>
                    <a:pt x="99" y="106"/>
                  </a:cubicBezTo>
                  <a:cubicBezTo>
                    <a:pt x="204" y="36"/>
                    <a:pt x="318" y="0"/>
                    <a:pt x="437" y="0"/>
                  </a:cubicBezTo>
                  <a:cubicBezTo>
                    <a:pt x="573" y="0"/>
                    <a:pt x="684" y="31"/>
                    <a:pt x="767" y="93"/>
                  </a:cubicBezTo>
                  <a:cubicBezTo>
                    <a:pt x="776" y="99"/>
                    <a:pt x="777" y="112"/>
                    <a:pt x="771" y="121"/>
                  </a:cubicBezTo>
                  <a:cubicBezTo>
                    <a:pt x="764" y="130"/>
                    <a:pt x="752" y="132"/>
                    <a:pt x="743" y="125"/>
                  </a:cubicBezTo>
                  <a:cubicBezTo>
                    <a:pt x="667" y="69"/>
                    <a:pt x="564" y="40"/>
                    <a:pt x="437" y="40"/>
                  </a:cubicBezTo>
                  <a:cubicBezTo>
                    <a:pt x="326" y="40"/>
                    <a:pt x="220" y="73"/>
                    <a:pt x="121" y="139"/>
                  </a:cubicBezTo>
                  <a:cubicBezTo>
                    <a:pt x="113" y="144"/>
                    <a:pt x="107" y="151"/>
                    <a:pt x="102" y="157"/>
                  </a:cubicBezTo>
                  <a:cubicBezTo>
                    <a:pt x="98" y="162"/>
                    <a:pt x="92" y="165"/>
                    <a:pt x="86" y="16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3" name="组合 792">
            <a:extLst>
              <a:ext uri="{FF2B5EF4-FFF2-40B4-BE49-F238E27FC236}">
                <a16:creationId xmlns:a16="http://schemas.microsoft.com/office/drawing/2014/main" id="{21C825AB-5921-4419-B5AD-9EA0BAD5D3F0}"/>
              </a:ext>
            </a:extLst>
          </p:cNvPr>
          <p:cNvGrpSpPr/>
          <p:nvPr/>
        </p:nvGrpSpPr>
        <p:grpSpPr>
          <a:xfrm>
            <a:off x="751623" y="3916601"/>
            <a:ext cx="2482949" cy="346638"/>
            <a:chOff x="590668" y="5786119"/>
            <a:chExt cx="4699996" cy="656155"/>
          </a:xfrm>
        </p:grpSpPr>
        <p:grpSp>
          <p:nvGrpSpPr>
            <p:cNvPr id="794" name="组合 793">
              <a:extLst>
                <a:ext uri="{FF2B5EF4-FFF2-40B4-BE49-F238E27FC236}">
                  <a16:creationId xmlns:a16="http://schemas.microsoft.com/office/drawing/2014/main" id="{37F977CF-909F-4DA0-972F-1B483D8066C6}"/>
                </a:ext>
              </a:extLst>
            </p:cNvPr>
            <p:cNvGrpSpPr/>
            <p:nvPr/>
          </p:nvGrpSpPr>
          <p:grpSpPr>
            <a:xfrm>
              <a:off x="590668" y="5786119"/>
              <a:ext cx="4699996" cy="0"/>
              <a:chOff x="611144" y="5898998"/>
              <a:chExt cx="4699996" cy="0"/>
            </a:xfrm>
          </p:grpSpPr>
          <p:cxnSp>
            <p:nvCxnSpPr>
              <p:cNvPr id="801" name="直接连接符 800">
                <a:extLst>
                  <a:ext uri="{FF2B5EF4-FFF2-40B4-BE49-F238E27FC236}">
                    <a16:creationId xmlns:a16="http://schemas.microsoft.com/office/drawing/2014/main" id="{EFF9F765-0B84-40FC-9651-AB25E156DBCC}"/>
                  </a:ext>
                </a:extLst>
              </p:cNvPr>
              <p:cNvCxnSpPr/>
              <p:nvPr/>
            </p:nvCxnSpPr>
            <p:spPr>
              <a:xfrm>
                <a:off x="1096147" y="5898998"/>
                <a:ext cx="1361757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802" name="直接连接符 801">
                <a:extLst>
                  <a:ext uri="{FF2B5EF4-FFF2-40B4-BE49-F238E27FC236}">
                    <a16:creationId xmlns:a16="http://schemas.microsoft.com/office/drawing/2014/main" id="{6DB9CE27-4DF8-4DF5-8C15-5A4079769DCC}"/>
                  </a:ext>
                </a:extLst>
              </p:cNvPr>
              <p:cNvCxnSpPr/>
              <p:nvPr/>
            </p:nvCxnSpPr>
            <p:spPr>
              <a:xfrm>
                <a:off x="611144" y="5898998"/>
                <a:ext cx="312367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803" name="直接连接符 802">
                <a:extLst>
                  <a:ext uri="{FF2B5EF4-FFF2-40B4-BE49-F238E27FC236}">
                    <a16:creationId xmlns:a16="http://schemas.microsoft.com/office/drawing/2014/main" id="{9844D3F8-F6F7-44DC-BEF3-A344359F5F19}"/>
                  </a:ext>
                </a:extLst>
              </p:cNvPr>
              <p:cNvCxnSpPr/>
              <p:nvPr/>
            </p:nvCxnSpPr>
            <p:spPr>
              <a:xfrm>
                <a:off x="4335473" y="5898998"/>
                <a:ext cx="78792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804" name="直接连接符 803">
                <a:extLst>
                  <a:ext uri="{FF2B5EF4-FFF2-40B4-BE49-F238E27FC236}">
                    <a16:creationId xmlns:a16="http://schemas.microsoft.com/office/drawing/2014/main" id="{213BE244-26E3-48BF-8C74-F1FDA2587990}"/>
                  </a:ext>
                </a:extLst>
              </p:cNvPr>
              <p:cNvCxnSpPr/>
              <p:nvPr/>
            </p:nvCxnSpPr>
            <p:spPr>
              <a:xfrm>
                <a:off x="4562529" y="5898998"/>
                <a:ext cx="748611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</p:grpSp>
        <p:grpSp>
          <p:nvGrpSpPr>
            <p:cNvPr id="795" name="组合 794">
              <a:extLst>
                <a:ext uri="{FF2B5EF4-FFF2-40B4-BE49-F238E27FC236}">
                  <a16:creationId xmlns:a16="http://schemas.microsoft.com/office/drawing/2014/main" id="{7185252D-31F4-4523-9700-1D58F2E7C362}"/>
                </a:ext>
              </a:extLst>
            </p:cNvPr>
            <p:cNvGrpSpPr/>
            <p:nvPr/>
          </p:nvGrpSpPr>
          <p:grpSpPr>
            <a:xfrm>
              <a:off x="1324759" y="6119494"/>
              <a:ext cx="3283969" cy="0"/>
              <a:chOff x="1075390" y="6213323"/>
              <a:chExt cx="3283969" cy="0"/>
            </a:xfrm>
          </p:grpSpPr>
          <p:cxnSp>
            <p:nvCxnSpPr>
              <p:cNvPr id="798" name="直接连接符 797">
                <a:extLst>
                  <a:ext uri="{FF2B5EF4-FFF2-40B4-BE49-F238E27FC236}">
                    <a16:creationId xmlns:a16="http://schemas.microsoft.com/office/drawing/2014/main" id="{AAB48C36-AD72-4DD5-9D07-9319275C760F}"/>
                  </a:ext>
                </a:extLst>
              </p:cNvPr>
              <p:cNvCxnSpPr/>
              <p:nvPr/>
            </p:nvCxnSpPr>
            <p:spPr>
              <a:xfrm>
                <a:off x="1075390" y="6213323"/>
                <a:ext cx="1361757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799" name="直接连接符 798">
                <a:extLst>
                  <a:ext uri="{FF2B5EF4-FFF2-40B4-BE49-F238E27FC236}">
                    <a16:creationId xmlns:a16="http://schemas.microsoft.com/office/drawing/2014/main" id="{DEB54EEC-3955-4D3B-AE26-754067DC2B0D}"/>
                  </a:ext>
                </a:extLst>
              </p:cNvPr>
              <p:cNvCxnSpPr/>
              <p:nvPr/>
            </p:nvCxnSpPr>
            <p:spPr>
              <a:xfrm>
                <a:off x="2741269" y="6213323"/>
                <a:ext cx="541983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800" name="直接连接符 799">
                <a:extLst>
                  <a:ext uri="{FF2B5EF4-FFF2-40B4-BE49-F238E27FC236}">
                    <a16:creationId xmlns:a16="http://schemas.microsoft.com/office/drawing/2014/main" id="{40CAED4D-5424-4CF8-8E0B-646250BD083C}"/>
                  </a:ext>
                </a:extLst>
              </p:cNvPr>
              <p:cNvCxnSpPr/>
              <p:nvPr/>
            </p:nvCxnSpPr>
            <p:spPr>
              <a:xfrm>
                <a:off x="3530216" y="6213323"/>
                <a:ext cx="829143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</p:grpSp>
        <p:cxnSp>
          <p:nvCxnSpPr>
            <p:cNvPr id="796" name="直接连接符 795">
              <a:extLst>
                <a:ext uri="{FF2B5EF4-FFF2-40B4-BE49-F238E27FC236}">
                  <a16:creationId xmlns:a16="http://schemas.microsoft.com/office/drawing/2014/main" id="{144F5982-20C6-48A6-BB3F-8C19D227A02F}"/>
                </a:ext>
              </a:extLst>
            </p:cNvPr>
            <p:cNvCxnSpPr/>
            <p:nvPr/>
          </p:nvCxnSpPr>
          <p:spPr>
            <a:xfrm>
              <a:off x="1830038" y="6442274"/>
              <a:ext cx="1361757" cy="0"/>
            </a:xfrm>
            <a:prstGeom prst="line">
              <a:avLst/>
            </a:prstGeom>
            <a:solidFill>
              <a:srgbClr val="01324F"/>
            </a:solidFill>
            <a:ln w="63500" cap="rnd">
              <a:solidFill>
                <a:srgbClr val="003350">
                  <a:alpha val="15000"/>
                </a:srgbClr>
              </a:solidFill>
              <a:round/>
              <a:headEnd/>
              <a:tailEnd/>
            </a:ln>
          </p:spPr>
        </p:cxnSp>
        <p:cxnSp>
          <p:nvCxnSpPr>
            <p:cNvPr id="797" name="直接连接符 796">
              <a:extLst>
                <a:ext uri="{FF2B5EF4-FFF2-40B4-BE49-F238E27FC236}">
                  <a16:creationId xmlns:a16="http://schemas.microsoft.com/office/drawing/2014/main" id="{F3D9EB14-CF61-45A4-988D-3066DF1DC2B7}"/>
                </a:ext>
              </a:extLst>
            </p:cNvPr>
            <p:cNvCxnSpPr/>
            <p:nvPr/>
          </p:nvCxnSpPr>
          <p:spPr>
            <a:xfrm>
              <a:off x="3457114" y="6442274"/>
              <a:ext cx="336787" cy="0"/>
            </a:xfrm>
            <a:prstGeom prst="line">
              <a:avLst/>
            </a:prstGeom>
            <a:solidFill>
              <a:srgbClr val="01324F"/>
            </a:solidFill>
            <a:ln w="63500" cap="rnd">
              <a:solidFill>
                <a:srgbClr val="003350">
                  <a:alpha val="15000"/>
                </a:srgbClr>
              </a:solidFill>
              <a:round/>
              <a:headEnd/>
              <a:tailEnd/>
            </a:ln>
          </p:spPr>
        </p:cxnSp>
      </p:grpSp>
      <p:grpSp>
        <p:nvGrpSpPr>
          <p:cNvPr id="805" name="组合 804">
            <a:extLst>
              <a:ext uri="{FF2B5EF4-FFF2-40B4-BE49-F238E27FC236}">
                <a16:creationId xmlns:a16="http://schemas.microsoft.com/office/drawing/2014/main" id="{1AC4EE53-B42A-44AA-9467-0BFD371FCC89}"/>
              </a:ext>
            </a:extLst>
          </p:cNvPr>
          <p:cNvGrpSpPr/>
          <p:nvPr/>
        </p:nvGrpSpPr>
        <p:grpSpPr>
          <a:xfrm flipH="1">
            <a:off x="8944696" y="3916601"/>
            <a:ext cx="2482949" cy="346638"/>
            <a:chOff x="590668" y="5786119"/>
            <a:chExt cx="4699996" cy="656155"/>
          </a:xfrm>
        </p:grpSpPr>
        <p:grpSp>
          <p:nvGrpSpPr>
            <p:cNvPr id="806" name="组合 805">
              <a:extLst>
                <a:ext uri="{FF2B5EF4-FFF2-40B4-BE49-F238E27FC236}">
                  <a16:creationId xmlns:a16="http://schemas.microsoft.com/office/drawing/2014/main" id="{2069A606-D2DB-4A61-B325-716408234B64}"/>
                </a:ext>
              </a:extLst>
            </p:cNvPr>
            <p:cNvGrpSpPr/>
            <p:nvPr/>
          </p:nvGrpSpPr>
          <p:grpSpPr>
            <a:xfrm>
              <a:off x="590668" y="5786119"/>
              <a:ext cx="4699996" cy="0"/>
              <a:chOff x="611144" y="5898998"/>
              <a:chExt cx="4699996" cy="0"/>
            </a:xfrm>
          </p:grpSpPr>
          <p:cxnSp>
            <p:nvCxnSpPr>
              <p:cNvPr id="1492" name="直接连接符 1491">
                <a:extLst>
                  <a:ext uri="{FF2B5EF4-FFF2-40B4-BE49-F238E27FC236}">
                    <a16:creationId xmlns:a16="http://schemas.microsoft.com/office/drawing/2014/main" id="{60EEE53F-0516-42BE-9BF8-A3E412CED1DD}"/>
                  </a:ext>
                </a:extLst>
              </p:cNvPr>
              <p:cNvCxnSpPr/>
              <p:nvPr/>
            </p:nvCxnSpPr>
            <p:spPr>
              <a:xfrm>
                <a:off x="1096147" y="5898998"/>
                <a:ext cx="2978040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1493" name="直接连接符 1492">
                <a:extLst>
                  <a:ext uri="{FF2B5EF4-FFF2-40B4-BE49-F238E27FC236}">
                    <a16:creationId xmlns:a16="http://schemas.microsoft.com/office/drawing/2014/main" id="{4942F780-F394-45F1-BDCE-5919D2102DE6}"/>
                  </a:ext>
                </a:extLst>
              </p:cNvPr>
              <p:cNvCxnSpPr/>
              <p:nvPr/>
            </p:nvCxnSpPr>
            <p:spPr>
              <a:xfrm>
                <a:off x="611144" y="5898998"/>
                <a:ext cx="312367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1494" name="直接连接符 1493">
                <a:extLst>
                  <a:ext uri="{FF2B5EF4-FFF2-40B4-BE49-F238E27FC236}">
                    <a16:creationId xmlns:a16="http://schemas.microsoft.com/office/drawing/2014/main" id="{933E2BD4-7E45-47A2-80FA-5323A7B4D315}"/>
                  </a:ext>
                </a:extLst>
              </p:cNvPr>
              <p:cNvCxnSpPr/>
              <p:nvPr/>
            </p:nvCxnSpPr>
            <p:spPr>
              <a:xfrm>
                <a:off x="4335473" y="5898998"/>
                <a:ext cx="78792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1495" name="直接连接符 1494">
                <a:extLst>
                  <a:ext uri="{FF2B5EF4-FFF2-40B4-BE49-F238E27FC236}">
                    <a16:creationId xmlns:a16="http://schemas.microsoft.com/office/drawing/2014/main" id="{D80D853E-ADB0-4DE1-8F66-7BB9ABE5EAD6}"/>
                  </a:ext>
                </a:extLst>
              </p:cNvPr>
              <p:cNvCxnSpPr/>
              <p:nvPr/>
            </p:nvCxnSpPr>
            <p:spPr>
              <a:xfrm>
                <a:off x="4562529" y="5898998"/>
                <a:ext cx="748611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</p:grpSp>
        <p:grpSp>
          <p:nvGrpSpPr>
            <p:cNvPr id="807" name="组合 806">
              <a:extLst>
                <a:ext uri="{FF2B5EF4-FFF2-40B4-BE49-F238E27FC236}">
                  <a16:creationId xmlns:a16="http://schemas.microsoft.com/office/drawing/2014/main" id="{2068F588-6EB9-444A-AA66-1E54056DC078}"/>
                </a:ext>
              </a:extLst>
            </p:cNvPr>
            <p:cNvGrpSpPr/>
            <p:nvPr/>
          </p:nvGrpSpPr>
          <p:grpSpPr>
            <a:xfrm>
              <a:off x="1324759" y="6119494"/>
              <a:ext cx="3283969" cy="0"/>
              <a:chOff x="1075390" y="6213323"/>
              <a:chExt cx="3283969" cy="0"/>
            </a:xfrm>
          </p:grpSpPr>
          <p:cxnSp>
            <p:nvCxnSpPr>
              <p:cNvPr id="1489" name="直接连接符 1488">
                <a:extLst>
                  <a:ext uri="{FF2B5EF4-FFF2-40B4-BE49-F238E27FC236}">
                    <a16:creationId xmlns:a16="http://schemas.microsoft.com/office/drawing/2014/main" id="{D30500D8-E75A-417F-B1E8-3EC85AA8C28C}"/>
                  </a:ext>
                </a:extLst>
              </p:cNvPr>
              <p:cNvCxnSpPr/>
              <p:nvPr/>
            </p:nvCxnSpPr>
            <p:spPr>
              <a:xfrm>
                <a:off x="1075390" y="6213323"/>
                <a:ext cx="1361757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1490" name="直接连接符 1489">
                <a:extLst>
                  <a:ext uri="{FF2B5EF4-FFF2-40B4-BE49-F238E27FC236}">
                    <a16:creationId xmlns:a16="http://schemas.microsoft.com/office/drawing/2014/main" id="{384C95CC-79E0-4369-897E-75DA72C38DFD}"/>
                  </a:ext>
                </a:extLst>
              </p:cNvPr>
              <p:cNvCxnSpPr/>
              <p:nvPr/>
            </p:nvCxnSpPr>
            <p:spPr>
              <a:xfrm>
                <a:off x="2741269" y="6213323"/>
                <a:ext cx="541983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1491" name="直接连接符 1490">
                <a:extLst>
                  <a:ext uri="{FF2B5EF4-FFF2-40B4-BE49-F238E27FC236}">
                    <a16:creationId xmlns:a16="http://schemas.microsoft.com/office/drawing/2014/main" id="{7AAEC240-AF7D-4F03-8FFA-EE4A7E8A2B53}"/>
                  </a:ext>
                </a:extLst>
              </p:cNvPr>
              <p:cNvCxnSpPr/>
              <p:nvPr/>
            </p:nvCxnSpPr>
            <p:spPr>
              <a:xfrm>
                <a:off x="3530216" y="6213323"/>
                <a:ext cx="829143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</p:grpSp>
        <p:cxnSp>
          <p:nvCxnSpPr>
            <p:cNvPr id="1487" name="直接连接符 1486">
              <a:extLst>
                <a:ext uri="{FF2B5EF4-FFF2-40B4-BE49-F238E27FC236}">
                  <a16:creationId xmlns:a16="http://schemas.microsoft.com/office/drawing/2014/main" id="{54F8A342-789A-4E2F-A956-F36E10EA7488}"/>
                </a:ext>
              </a:extLst>
            </p:cNvPr>
            <p:cNvCxnSpPr/>
            <p:nvPr/>
          </p:nvCxnSpPr>
          <p:spPr>
            <a:xfrm>
              <a:off x="1830038" y="6442274"/>
              <a:ext cx="1361757" cy="0"/>
            </a:xfrm>
            <a:prstGeom prst="line">
              <a:avLst/>
            </a:prstGeom>
            <a:solidFill>
              <a:srgbClr val="01324F"/>
            </a:solidFill>
            <a:ln w="63500" cap="rnd">
              <a:solidFill>
                <a:srgbClr val="003350">
                  <a:alpha val="15000"/>
                </a:srgbClr>
              </a:solidFill>
              <a:round/>
              <a:headEnd/>
              <a:tailEnd/>
            </a:ln>
          </p:spPr>
        </p:cxnSp>
        <p:cxnSp>
          <p:nvCxnSpPr>
            <p:cNvPr id="1488" name="直接连接符 1487">
              <a:extLst>
                <a:ext uri="{FF2B5EF4-FFF2-40B4-BE49-F238E27FC236}">
                  <a16:creationId xmlns:a16="http://schemas.microsoft.com/office/drawing/2014/main" id="{583A89DA-6FB9-44EF-8C5F-8CCF897CDE8C}"/>
                </a:ext>
              </a:extLst>
            </p:cNvPr>
            <p:cNvCxnSpPr/>
            <p:nvPr/>
          </p:nvCxnSpPr>
          <p:spPr>
            <a:xfrm>
              <a:off x="3457114" y="6442274"/>
              <a:ext cx="336787" cy="0"/>
            </a:xfrm>
            <a:prstGeom prst="line">
              <a:avLst/>
            </a:prstGeom>
            <a:solidFill>
              <a:srgbClr val="01324F"/>
            </a:solidFill>
            <a:ln w="63500" cap="rnd">
              <a:solidFill>
                <a:srgbClr val="003350">
                  <a:alpha val="15000"/>
                </a:srgbClr>
              </a:solidFill>
              <a:round/>
              <a:headEnd/>
              <a:tailEnd/>
            </a:ln>
          </p:spPr>
        </p:cxnSp>
      </p:grpSp>
      <p:grpSp>
        <p:nvGrpSpPr>
          <p:cNvPr id="1496" name="组合 1495">
            <a:extLst>
              <a:ext uri="{FF2B5EF4-FFF2-40B4-BE49-F238E27FC236}">
                <a16:creationId xmlns:a16="http://schemas.microsoft.com/office/drawing/2014/main" id="{15637001-D07F-4213-8D4B-45E8F7647E5A}"/>
              </a:ext>
            </a:extLst>
          </p:cNvPr>
          <p:cNvGrpSpPr/>
          <p:nvPr/>
        </p:nvGrpSpPr>
        <p:grpSpPr>
          <a:xfrm>
            <a:off x="4347136" y="4170364"/>
            <a:ext cx="3600920" cy="502715"/>
            <a:chOff x="590668" y="5786119"/>
            <a:chExt cx="4699996" cy="656155"/>
          </a:xfrm>
        </p:grpSpPr>
        <p:grpSp>
          <p:nvGrpSpPr>
            <p:cNvPr id="1497" name="组合 1496">
              <a:extLst>
                <a:ext uri="{FF2B5EF4-FFF2-40B4-BE49-F238E27FC236}">
                  <a16:creationId xmlns:a16="http://schemas.microsoft.com/office/drawing/2014/main" id="{3518E1D3-D8B9-4DA1-8628-A36C7AAB8E5C}"/>
                </a:ext>
              </a:extLst>
            </p:cNvPr>
            <p:cNvGrpSpPr/>
            <p:nvPr/>
          </p:nvGrpSpPr>
          <p:grpSpPr>
            <a:xfrm>
              <a:off x="590668" y="5786119"/>
              <a:ext cx="4699996" cy="0"/>
              <a:chOff x="611144" y="5898998"/>
              <a:chExt cx="4699996" cy="0"/>
            </a:xfrm>
          </p:grpSpPr>
          <p:cxnSp>
            <p:nvCxnSpPr>
              <p:cNvPr id="1504" name="直接连接符 1503">
                <a:extLst>
                  <a:ext uri="{FF2B5EF4-FFF2-40B4-BE49-F238E27FC236}">
                    <a16:creationId xmlns:a16="http://schemas.microsoft.com/office/drawing/2014/main" id="{D2BFC39E-29B0-4011-9ADB-2F59F33BCFF7}"/>
                  </a:ext>
                </a:extLst>
              </p:cNvPr>
              <p:cNvCxnSpPr/>
              <p:nvPr/>
            </p:nvCxnSpPr>
            <p:spPr>
              <a:xfrm>
                <a:off x="1096147" y="5898998"/>
                <a:ext cx="1361757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1505" name="直接连接符 1504">
                <a:extLst>
                  <a:ext uri="{FF2B5EF4-FFF2-40B4-BE49-F238E27FC236}">
                    <a16:creationId xmlns:a16="http://schemas.microsoft.com/office/drawing/2014/main" id="{E3F66C4D-4D3B-44B0-A055-862550D6D8C9}"/>
                  </a:ext>
                </a:extLst>
              </p:cNvPr>
              <p:cNvCxnSpPr/>
              <p:nvPr/>
            </p:nvCxnSpPr>
            <p:spPr>
              <a:xfrm>
                <a:off x="611144" y="5898998"/>
                <a:ext cx="312367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1506" name="直接连接符 1505">
                <a:extLst>
                  <a:ext uri="{FF2B5EF4-FFF2-40B4-BE49-F238E27FC236}">
                    <a16:creationId xmlns:a16="http://schemas.microsoft.com/office/drawing/2014/main" id="{D371BC15-C7A9-4571-9D48-BB2B9C7C0B29}"/>
                  </a:ext>
                </a:extLst>
              </p:cNvPr>
              <p:cNvCxnSpPr/>
              <p:nvPr/>
            </p:nvCxnSpPr>
            <p:spPr>
              <a:xfrm>
                <a:off x="4335473" y="5898998"/>
                <a:ext cx="78792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1507" name="直接连接符 1506">
                <a:extLst>
                  <a:ext uri="{FF2B5EF4-FFF2-40B4-BE49-F238E27FC236}">
                    <a16:creationId xmlns:a16="http://schemas.microsoft.com/office/drawing/2014/main" id="{526E761C-5239-4A9D-9839-237B78A2D30A}"/>
                  </a:ext>
                </a:extLst>
              </p:cNvPr>
              <p:cNvCxnSpPr/>
              <p:nvPr/>
            </p:nvCxnSpPr>
            <p:spPr>
              <a:xfrm>
                <a:off x="4562529" y="5898998"/>
                <a:ext cx="748611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/>
                </a:solidFill>
                <a:round/>
                <a:headEnd/>
                <a:tailEnd/>
              </a:ln>
            </p:spPr>
          </p:cxnSp>
        </p:grpSp>
        <p:grpSp>
          <p:nvGrpSpPr>
            <p:cNvPr id="1498" name="组合 1497">
              <a:extLst>
                <a:ext uri="{FF2B5EF4-FFF2-40B4-BE49-F238E27FC236}">
                  <a16:creationId xmlns:a16="http://schemas.microsoft.com/office/drawing/2014/main" id="{FEAEAA1C-C8FF-41D6-8E96-3CF49D6A5D58}"/>
                </a:ext>
              </a:extLst>
            </p:cNvPr>
            <p:cNvGrpSpPr/>
            <p:nvPr/>
          </p:nvGrpSpPr>
          <p:grpSpPr>
            <a:xfrm>
              <a:off x="1324759" y="6119494"/>
              <a:ext cx="3283969" cy="0"/>
              <a:chOff x="1075390" y="6213323"/>
              <a:chExt cx="3283969" cy="0"/>
            </a:xfrm>
          </p:grpSpPr>
          <p:cxnSp>
            <p:nvCxnSpPr>
              <p:cNvPr id="1501" name="直接连接符 1500">
                <a:extLst>
                  <a:ext uri="{FF2B5EF4-FFF2-40B4-BE49-F238E27FC236}">
                    <a16:creationId xmlns:a16="http://schemas.microsoft.com/office/drawing/2014/main" id="{D772C533-E75F-4085-9AAC-FD0A027BFD9D}"/>
                  </a:ext>
                </a:extLst>
              </p:cNvPr>
              <p:cNvCxnSpPr/>
              <p:nvPr/>
            </p:nvCxnSpPr>
            <p:spPr>
              <a:xfrm>
                <a:off x="1075390" y="6213323"/>
                <a:ext cx="1361757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1502" name="直接连接符 1501">
                <a:extLst>
                  <a:ext uri="{FF2B5EF4-FFF2-40B4-BE49-F238E27FC236}">
                    <a16:creationId xmlns:a16="http://schemas.microsoft.com/office/drawing/2014/main" id="{6732EE00-2866-4E9B-A243-BA8E6C4A24A7}"/>
                  </a:ext>
                </a:extLst>
              </p:cNvPr>
              <p:cNvCxnSpPr/>
              <p:nvPr/>
            </p:nvCxnSpPr>
            <p:spPr>
              <a:xfrm>
                <a:off x="2741269" y="6213323"/>
                <a:ext cx="541983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1503" name="直接连接符 1502">
                <a:extLst>
                  <a:ext uri="{FF2B5EF4-FFF2-40B4-BE49-F238E27FC236}">
                    <a16:creationId xmlns:a16="http://schemas.microsoft.com/office/drawing/2014/main" id="{9C7A970B-D97D-4DFE-94C6-4551C74FB783}"/>
                  </a:ext>
                </a:extLst>
              </p:cNvPr>
              <p:cNvCxnSpPr/>
              <p:nvPr/>
            </p:nvCxnSpPr>
            <p:spPr>
              <a:xfrm>
                <a:off x="3530216" y="6213323"/>
                <a:ext cx="829143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</p:grpSp>
        <p:cxnSp>
          <p:nvCxnSpPr>
            <p:cNvPr id="1499" name="直接连接符 1498">
              <a:extLst>
                <a:ext uri="{FF2B5EF4-FFF2-40B4-BE49-F238E27FC236}">
                  <a16:creationId xmlns:a16="http://schemas.microsoft.com/office/drawing/2014/main" id="{AE976C47-06BF-46D9-9B18-31669A22AC18}"/>
                </a:ext>
              </a:extLst>
            </p:cNvPr>
            <p:cNvCxnSpPr/>
            <p:nvPr/>
          </p:nvCxnSpPr>
          <p:spPr>
            <a:xfrm>
              <a:off x="1830038" y="6442274"/>
              <a:ext cx="1361757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>
                  <a:alpha val="15000"/>
                </a:srgbClr>
              </a:solidFill>
              <a:round/>
              <a:headEnd/>
              <a:tailEnd/>
            </a:ln>
          </p:spPr>
        </p:cxnSp>
        <p:cxnSp>
          <p:nvCxnSpPr>
            <p:cNvPr id="1500" name="直接连接符 1499">
              <a:extLst>
                <a:ext uri="{FF2B5EF4-FFF2-40B4-BE49-F238E27FC236}">
                  <a16:creationId xmlns:a16="http://schemas.microsoft.com/office/drawing/2014/main" id="{8A88C745-FD2B-49CE-BCD2-27204C0A49D1}"/>
                </a:ext>
              </a:extLst>
            </p:cNvPr>
            <p:cNvCxnSpPr/>
            <p:nvPr/>
          </p:nvCxnSpPr>
          <p:spPr>
            <a:xfrm>
              <a:off x="3457114" y="6442274"/>
              <a:ext cx="336787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>
                  <a:alpha val="15000"/>
                </a:srgbClr>
              </a:solidFill>
              <a:round/>
              <a:headEnd/>
              <a:tailEnd/>
            </a:ln>
          </p:spPr>
        </p:cxnSp>
      </p:grpSp>
      <p:sp>
        <p:nvSpPr>
          <p:cNvPr id="1508" name="PA_库_文本框 1507">
            <a:extLst>
              <a:ext uri="{FF2B5EF4-FFF2-40B4-BE49-F238E27FC236}">
                <a16:creationId xmlns:a16="http://schemas.microsoft.com/office/drawing/2014/main" id="{2839DBCB-E28E-4517-A07A-402B27F8610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3812" y="4485978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rgbClr val="FF6D6D"/>
                </a:solidFill>
                <a:effectLst>
                  <a:outerShdw dist="63500" dir="2700000" algn="tl" rotWithShape="0">
                    <a:srgbClr val="FF6D6D">
                      <a:alpha val="47000"/>
                    </a:srgb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rgbClr val="FF6D6D"/>
              </a:solidFill>
              <a:effectLst>
                <a:outerShdw dist="63500" dir="2700000" algn="tl" rotWithShape="0">
                  <a:srgbClr val="FF6D6D">
                    <a:alpha val="47000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1509" name="PA_库_文本框 1508">
            <a:extLst>
              <a:ext uri="{FF2B5EF4-FFF2-40B4-BE49-F238E27FC236}">
                <a16:creationId xmlns:a16="http://schemas.microsoft.com/office/drawing/2014/main" id="{004272B0-D603-476A-9216-CD5A3E62E10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2159" y="5096291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1510" name="PA_库_文本框 1509">
            <a:extLst>
              <a:ext uri="{FF2B5EF4-FFF2-40B4-BE49-F238E27FC236}">
                <a16:creationId xmlns:a16="http://schemas.microsoft.com/office/drawing/2014/main" id="{B5C4A211-BF3D-4F1E-84DE-34C1D9D20CA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68672" y="4828973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accent1"/>
                </a:solidFill>
                <a:effectLst>
                  <a:outerShdw dist="63500" dir="2700000" algn="tl" rotWithShape="0">
                    <a:schemeClr val="accent1">
                      <a:alpha val="46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accent1"/>
              </a:solidFill>
              <a:effectLst>
                <a:outerShdw dist="63500" dir="2700000" algn="tl" rotWithShape="0">
                  <a:schemeClr val="accent1">
                    <a:alpha val="46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1511" name="文本框 1510">
            <a:extLst>
              <a:ext uri="{FF2B5EF4-FFF2-40B4-BE49-F238E27FC236}">
                <a16:creationId xmlns:a16="http://schemas.microsoft.com/office/drawing/2014/main" id="{DA42E5BC-FDCC-4D87-A58D-9D3E03D1918A}"/>
              </a:ext>
            </a:extLst>
          </p:cNvPr>
          <p:cNvSpPr txBox="1"/>
          <p:nvPr/>
        </p:nvSpPr>
        <p:spPr>
          <a:xfrm>
            <a:off x="4667019" y="5439286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1512" name="PA_库_文本框 1511">
            <a:extLst>
              <a:ext uri="{FF2B5EF4-FFF2-40B4-BE49-F238E27FC236}">
                <a16:creationId xmlns:a16="http://schemas.microsoft.com/office/drawing/2014/main" id="{77DD60E7-D1C3-4E3E-85F8-45846F44AA9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844347" y="4560041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rgbClr val="FFB75E"/>
                </a:solidFill>
                <a:effectLst>
                  <a:outerShdw dist="63500" dir="2700000" algn="tl" rotWithShape="0">
                    <a:schemeClr val="accent4">
                      <a:alpha val="45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rgbClr val="FFB75E"/>
              </a:solidFill>
              <a:effectLst>
                <a:outerShdw dist="63500" dir="2700000" algn="tl" rotWithShape="0">
                  <a:schemeClr val="accent4">
                    <a:alpha val="45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1513" name="PA_库_文本框 1512">
            <a:extLst>
              <a:ext uri="{FF2B5EF4-FFF2-40B4-BE49-F238E27FC236}">
                <a16:creationId xmlns:a16="http://schemas.microsoft.com/office/drawing/2014/main" id="{A062B3E6-1D1A-49D5-8A25-6F2B18DB7AE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742694" y="5170354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1514" name="组合 1513">
            <a:extLst>
              <a:ext uri="{FF2B5EF4-FFF2-40B4-BE49-F238E27FC236}">
                <a16:creationId xmlns:a16="http://schemas.microsoft.com/office/drawing/2014/main" id="{15E682EC-CBC9-431A-87A1-F6183DE17D61}"/>
              </a:ext>
            </a:extLst>
          </p:cNvPr>
          <p:cNvGrpSpPr/>
          <p:nvPr/>
        </p:nvGrpSpPr>
        <p:grpSpPr>
          <a:xfrm rot="19800000" flipH="1">
            <a:off x="7790817" y="1286873"/>
            <a:ext cx="346276" cy="346276"/>
            <a:chOff x="701040" y="1352550"/>
            <a:chExt cx="525780" cy="525780"/>
          </a:xfrm>
        </p:grpSpPr>
        <p:cxnSp>
          <p:nvCxnSpPr>
            <p:cNvPr id="1515" name="直接连接符 1514">
              <a:extLst>
                <a:ext uri="{FF2B5EF4-FFF2-40B4-BE49-F238E27FC236}">
                  <a16:creationId xmlns:a16="http://schemas.microsoft.com/office/drawing/2014/main" id="{138F7AD1-C669-4BC4-A74C-33E7B92E5461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16" name="直接连接符 1515">
              <a:extLst>
                <a:ext uri="{FF2B5EF4-FFF2-40B4-BE49-F238E27FC236}">
                  <a16:creationId xmlns:a16="http://schemas.microsoft.com/office/drawing/2014/main" id="{1647D4DB-0C62-4402-93B1-2A970E34B0B1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17" name="直接连接符 1516">
              <a:extLst>
                <a:ext uri="{FF2B5EF4-FFF2-40B4-BE49-F238E27FC236}">
                  <a16:creationId xmlns:a16="http://schemas.microsoft.com/office/drawing/2014/main" id="{17937C46-303C-45DE-9916-E64296272D81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18" name="直接连接符 1517">
              <a:extLst>
                <a:ext uri="{FF2B5EF4-FFF2-40B4-BE49-F238E27FC236}">
                  <a16:creationId xmlns:a16="http://schemas.microsoft.com/office/drawing/2014/main" id="{C80E1382-C0E2-400E-B766-7E2CF151355F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1519" name="椭圆 1518">
            <a:extLst>
              <a:ext uri="{FF2B5EF4-FFF2-40B4-BE49-F238E27FC236}">
                <a16:creationId xmlns:a16="http://schemas.microsoft.com/office/drawing/2014/main" id="{04DDDADA-F1BB-4132-8E06-C463866FBCC7}"/>
              </a:ext>
            </a:extLst>
          </p:cNvPr>
          <p:cNvSpPr/>
          <p:nvPr/>
        </p:nvSpPr>
        <p:spPr>
          <a:xfrm flipH="1">
            <a:off x="8012769" y="2612290"/>
            <a:ext cx="170916" cy="170916"/>
          </a:xfrm>
          <a:prstGeom prst="ellipse">
            <a:avLst/>
          </a:prstGeom>
          <a:noFill/>
          <a:ln w="66675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20" name="椭圆 1519">
            <a:extLst>
              <a:ext uri="{FF2B5EF4-FFF2-40B4-BE49-F238E27FC236}">
                <a16:creationId xmlns:a16="http://schemas.microsoft.com/office/drawing/2014/main" id="{978FBBA2-5FE1-47C1-9BE8-4A02BA94510A}"/>
              </a:ext>
            </a:extLst>
          </p:cNvPr>
          <p:cNvSpPr/>
          <p:nvPr/>
        </p:nvSpPr>
        <p:spPr>
          <a:xfrm flipH="1">
            <a:off x="3967104" y="2750285"/>
            <a:ext cx="45719" cy="45719"/>
          </a:xfrm>
          <a:prstGeom prst="ellipse">
            <a:avLst/>
          </a:prstGeom>
          <a:noFill/>
          <a:ln w="66675" cap="rnd">
            <a:solidFill>
              <a:srgbClr val="43CEA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21" name="组合 1520">
            <a:extLst>
              <a:ext uri="{FF2B5EF4-FFF2-40B4-BE49-F238E27FC236}">
                <a16:creationId xmlns:a16="http://schemas.microsoft.com/office/drawing/2014/main" id="{886FC483-93C1-44B1-912F-5A71FEC999BE}"/>
              </a:ext>
            </a:extLst>
          </p:cNvPr>
          <p:cNvGrpSpPr/>
          <p:nvPr/>
        </p:nvGrpSpPr>
        <p:grpSpPr>
          <a:xfrm flipH="1">
            <a:off x="3621573" y="2381763"/>
            <a:ext cx="203691" cy="203691"/>
            <a:chOff x="4549716" y="208666"/>
            <a:chExt cx="395468" cy="395468"/>
          </a:xfrm>
        </p:grpSpPr>
        <p:cxnSp>
          <p:nvCxnSpPr>
            <p:cNvPr id="1522" name="直接连接符 1521">
              <a:extLst>
                <a:ext uri="{FF2B5EF4-FFF2-40B4-BE49-F238E27FC236}">
                  <a16:creationId xmlns:a16="http://schemas.microsoft.com/office/drawing/2014/main" id="{33223AFE-D433-4812-A490-82170EF136CE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48BEF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23" name="直接连接符 1522">
              <a:extLst>
                <a:ext uri="{FF2B5EF4-FFF2-40B4-BE49-F238E27FC236}">
                  <a16:creationId xmlns:a16="http://schemas.microsoft.com/office/drawing/2014/main" id="{C0E9ED6E-E02D-4EC9-8471-F8475D35D86C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48BEF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1524" name="组合 1523">
            <a:extLst>
              <a:ext uri="{FF2B5EF4-FFF2-40B4-BE49-F238E27FC236}">
                <a16:creationId xmlns:a16="http://schemas.microsoft.com/office/drawing/2014/main" id="{046A620A-D9C9-4E9B-B2EA-90CAB996A1C6}"/>
              </a:ext>
            </a:extLst>
          </p:cNvPr>
          <p:cNvGrpSpPr/>
          <p:nvPr/>
        </p:nvGrpSpPr>
        <p:grpSpPr>
          <a:xfrm flipH="1">
            <a:off x="8279882" y="2189041"/>
            <a:ext cx="313971" cy="313618"/>
            <a:chOff x="1446064" y="2109382"/>
            <a:chExt cx="527197" cy="526604"/>
          </a:xfrm>
        </p:grpSpPr>
        <p:cxnSp>
          <p:nvCxnSpPr>
            <p:cNvPr id="1525" name="直接连接符 1524">
              <a:extLst>
                <a:ext uri="{FF2B5EF4-FFF2-40B4-BE49-F238E27FC236}">
                  <a16:creationId xmlns:a16="http://schemas.microsoft.com/office/drawing/2014/main" id="{AFC476A4-E3D0-445F-AC74-4F49FCD8E9DB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86D3FE">
                  <a:alpha val="52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26" name="直接连接符 1525">
              <a:extLst>
                <a:ext uri="{FF2B5EF4-FFF2-40B4-BE49-F238E27FC236}">
                  <a16:creationId xmlns:a16="http://schemas.microsoft.com/office/drawing/2014/main" id="{32B473F2-1460-4933-9D4B-15BD8BF9D330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86D3FE">
                  <a:alpha val="52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527" name="组合 1526">
              <a:extLst>
                <a:ext uri="{FF2B5EF4-FFF2-40B4-BE49-F238E27FC236}">
                  <a16:creationId xmlns:a16="http://schemas.microsoft.com/office/drawing/2014/main" id="{0185CF57-E0DC-4142-AC82-D5402CDE5AD6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592" name="直接连接符 1591">
                <a:extLst>
                  <a:ext uri="{FF2B5EF4-FFF2-40B4-BE49-F238E27FC236}">
                    <a16:creationId xmlns:a16="http://schemas.microsoft.com/office/drawing/2014/main" id="{D57FA783-4979-4ED0-A7BF-A3D698E5472B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93" name="直接连接符 1592">
                <a:extLst>
                  <a:ext uri="{FF2B5EF4-FFF2-40B4-BE49-F238E27FC236}">
                    <a16:creationId xmlns:a16="http://schemas.microsoft.com/office/drawing/2014/main" id="{376FACE0-9D02-44C0-A5E3-A08EFB321185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528" name="组合 1527">
              <a:extLst>
                <a:ext uri="{FF2B5EF4-FFF2-40B4-BE49-F238E27FC236}">
                  <a16:creationId xmlns:a16="http://schemas.microsoft.com/office/drawing/2014/main" id="{21913C1C-0DBF-41E6-8C83-4306E6D6D5B8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532" name="直接连接符 1531">
                <a:extLst>
                  <a:ext uri="{FF2B5EF4-FFF2-40B4-BE49-F238E27FC236}">
                    <a16:creationId xmlns:a16="http://schemas.microsoft.com/office/drawing/2014/main" id="{BCA0CB3E-AE54-4ACF-B513-577665F7A302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33" name="直接连接符 1532">
                <a:extLst>
                  <a:ext uri="{FF2B5EF4-FFF2-40B4-BE49-F238E27FC236}">
                    <a16:creationId xmlns:a16="http://schemas.microsoft.com/office/drawing/2014/main" id="{5314EFBC-F35A-4F56-9D35-72AC993C017B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529" name="组合 1528">
              <a:extLst>
                <a:ext uri="{FF2B5EF4-FFF2-40B4-BE49-F238E27FC236}">
                  <a16:creationId xmlns:a16="http://schemas.microsoft.com/office/drawing/2014/main" id="{8234AE74-630D-4A47-B7F4-2AEBB6F99F7F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530" name="直接连接符 1529">
                <a:extLst>
                  <a:ext uri="{FF2B5EF4-FFF2-40B4-BE49-F238E27FC236}">
                    <a16:creationId xmlns:a16="http://schemas.microsoft.com/office/drawing/2014/main" id="{BBEF8372-3F6B-4310-B82F-9173D1932BD0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31" name="直接连接符 1530">
                <a:extLst>
                  <a:ext uri="{FF2B5EF4-FFF2-40B4-BE49-F238E27FC236}">
                    <a16:creationId xmlns:a16="http://schemas.microsoft.com/office/drawing/2014/main" id="{5E1C810D-34DD-4943-B637-7709380739BA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1594" name="椭圆 1593">
            <a:extLst>
              <a:ext uri="{FF2B5EF4-FFF2-40B4-BE49-F238E27FC236}">
                <a16:creationId xmlns:a16="http://schemas.microsoft.com/office/drawing/2014/main" id="{B2314B1B-0197-4FD9-B976-77A61E29A433}"/>
              </a:ext>
            </a:extLst>
          </p:cNvPr>
          <p:cNvSpPr/>
          <p:nvPr/>
        </p:nvSpPr>
        <p:spPr>
          <a:xfrm flipH="1">
            <a:off x="7790661" y="1966881"/>
            <a:ext cx="45719" cy="45719"/>
          </a:xfrm>
          <a:prstGeom prst="ellipse">
            <a:avLst/>
          </a:prstGeom>
          <a:noFill/>
          <a:ln w="66675" cap="rnd">
            <a:solidFill>
              <a:srgbClr val="48BEFE">
                <a:alpha val="46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95" name="椭圆 1594">
            <a:extLst>
              <a:ext uri="{FF2B5EF4-FFF2-40B4-BE49-F238E27FC236}">
                <a16:creationId xmlns:a16="http://schemas.microsoft.com/office/drawing/2014/main" id="{D4D49B74-E9AF-4986-AE1F-55E7600BA29E}"/>
              </a:ext>
            </a:extLst>
          </p:cNvPr>
          <p:cNvSpPr/>
          <p:nvPr/>
        </p:nvSpPr>
        <p:spPr>
          <a:xfrm flipH="1">
            <a:off x="4001182" y="1860520"/>
            <a:ext cx="255343" cy="255343"/>
          </a:xfrm>
          <a:prstGeom prst="ellipse">
            <a:avLst/>
          </a:prstGeom>
          <a:noFill/>
          <a:ln w="66675" cap="rnd">
            <a:solidFill>
              <a:srgbClr val="0033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96" name="组合 1595">
            <a:extLst>
              <a:ext uri="{FF2B5EF4-FFF2-40B4-BE49-F238E27FC236}">
                <a16:creationId xmlns:a16="http://schemas.microsoft.com/office/drawing/2014/main" id="{E71F8FE9-261B-41B9-9151-7B4000AEBF9F}"/>
              </a:ext>
            </a:extLst>
          </p:cNvPr>
          <p:cNvGrpSpPr/>
          <p:nvPr/>
        </p:nvGrpSpPr>
        <p:grpSpPr>
          <a:xfrm flipH="1">
            <a:off x="4367964" y="774015"/>
            <a:ext cx="537812" cy="537207"/>
            <a:chOff x="1446064" y="2109382"/>
            <a:chExt cx="527197" cy="526604"/>
          </a:xfrm>
        </p:grpSpPr>
        <p:cxnSp>
          <p:nvCxnSpPr>
            <p:cNvPr id="1597" name="直接连接符 1596">
              <a:extLst>
                <a:ext uri="{FF2B5EF4-FFF2-40B4-BE49-F238E27FC236}">
                  <a16:creationId xmlns:a16="http://schemas.microsoft.com/office/drawing/2014/main" id="{CCFCF947-ABCD-49DD-8B52-1BD3CBD96CBF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48BEF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98" name="直接连接符 1597">
              <a:extLst>
                <a:ext uri="{FF2B5EF4-FFF2-40B4-BE49-F238E27FC236}">
                  <a16:creationId xmlns:a16="http://schemas.microsoft.com/office/drawing/2014/main" id="{D9338DA9-71FF-4BCE-897D-CD959514EE47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48BEF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599" name="组合 1598">
              <a:extLst>
                <a:ext uri="{FF2B5EF4-FFF2-40B4-BE49-F238E27FC236}">
                  <a16:creationId xmlns:a16="http://schemas.microsoft.com/office/drawing/2014/main" id="{67F97F11-DF4F-4302-916F-876116A616C1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606" name="直接连接符 1605">
                <a:extLst>
                  <a:ext uri="{FF2B5EF4-FFF2-40B4-BE49-F238E27FC236}">
                    <a16:creationId xmlns:a16="http://schemas.microsoft.com/office/drawing/2014/main" id="{31002295-5F23-4CEF-A91C-61433B6DBEC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07" name="直接连接符 1606">
                <a:extLst>
                  <a:ext uri="{FF2B5EF4-FFF2-40B4-BE49-F238E27FC236}">
                    <a16:creationId xmlns:a16="http://schemas.microsoft.com/office/drawing/2014/main" id="{9B858A2E-8979-42AC-A02F-310EA9D91C77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00" name="组合 1599">
              <a:extLst>
                <a:ext uri="{FF2B5EF4-FFF2-40B4-BE49-F238E27FC236}">
                  <a16:creationId xmlns:a16="http://schemas.microsoft.com/office/drawing/2014/main" id="{05CA11A7-670E-4703-BE3F-D0FD51FC5355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604" name="直接连接符 1603">
                <a:extLst>
                  <a:ext uri="{FF2B5EF4-FFF2-40B4-BE49-F238E27FC236}">
                    <a16:creationId xmlns:a16="http://schemas.microsoft.com/office/drawing/2014/main" id="{CAC4E843-1093-4357-8105-08C9AE5BCB70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05" name="直接连接符 1604">
                <a:extLst>
                  <a:ext uri="{FF2B5EF4-FFF2-40B4-BE49-F238E27FC236}">
                    <a16:creationId xmlns:a16="http://schemas.microsoft.com/office/drawing/2014/main" id="{8132B899-7CB0-4CCC-941C-910A879075D8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01" name="组合 1600">
              <a:extLst>
                <a:ext uri="{FF2B5EF4-FFF2-40B4-BE49-F238E27FC236}">
                  <a16:creationId xmlns:a16="http://schemas.microsoft.com/office/drawing/2014/main" id="{7AFCE2B2-7154-4AD9-A48E-821631F8C26A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602" name="直接连接符 1601">
                <a:extLst>
                  <a:ext uri="{FF2B5EF4-FFF2-40B4-BE49-F238E27FC236}">
                    <a16:creationId xmlns:a16="http://schemas.microsoft.com/office/drawing/2014/main" id="{D74F2715-08BB-4DD8-A721-4B2A2C17425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03" name="直接连接符 1602">
                <a:extLst>
                  <a:ext uri="{FF2B5EF4-FFF2-40B4-BE49-F238E27FC236}">
                    <a16:creationId xmlns:a16="http://schemas.microsoft.com/office/drawing/2014/main" id="{4AE06BE4-DE42-4A9F-AEE4-607AA8406654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grpSp>
        <p:nvGrpSpPr>
          <p:cNvPr id="1608" name="组合 1607">
            <a:extLst>
              <a:ext uri="{FF2B5EF4-FFF2-40B4-BE49-F238E27FC236}">
                <a16:creationId xmlns:a16="http://schemas.microsoft.com/office/drawing/2014/main" id="{92BB4912-37A5-4277-8FA5-ED89200BD73A}"/>
              </a:ext>
            </a:extLst>
          </p:cNvPr>
          <p:cNvGrpSpPr/>
          <p:nvPr/>
        </p:nvGrpSpPr>
        <p:grpSpPr>
          <a:xfrm rot="1061167" flipH="1">
            <a:off x="8322415" y="1667595"/>
            <a:ext cx="203691" cy="203691"/>
            <a:chOff x="4549716" y="208666"/>
            <a:chExt cx="395468" cy="395468"/>
          </a:xfrm>
        </p:grpSpPr>
        <p:cxnSp>
          <p:nvCxnSpPr>
            <p:cNvPr id="1609" name="直接连接符 1608">
              <a:extLst>
                <a:ext uri="{FF2B5EF4-FFF2-40B4-BE49-F238E27FC236}">
                  <a16:creationId xmlns:a16="http://schemas.microsoft.com/office/drawing/2014/main" id="{69C29D66-D233-480F-B985-A71BF53E9AAE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F6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10" name="直接连接符 1609">
              <a:extLst>
                <a:ext uri="{FF2B5EF4-FFF2-40B4-BE49-F238E27FC236}">
                  <a16:creationId xmlns:a16="http://schemas.microsoft.com/office/drawing/2014/main" id="{DF75DEA2-0EE3-4E2B-BB84-6CE845EBDB34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F6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1611" name="组合 1610">
            <a:extLst>
              <a:ext uri="{FF2B5EF4-FFF2-40B4-BE49-F238E27FC236}">
                <a16:creationId xmlns:a16="http://schemas.microsoft.com/office/drawing/2014/main" id="{9970441E-7AAB-4DE5-B698-07791AE8754C}"/>
              </a:ext>
            </a:extLst>
          </p:cNvPr>
          <p:cNvGrpSpPr/>
          <p:nvPr/>
        </p:nvGrpSpPr>
        <p:grpSpPr>
          <a:xfrm rot="19800000" flipH="1">
            <a:off x="3507846" y="1445313"/>
            <a:ext cx="346276" cy="346276"/>
            <a:chOff x="701040" y="1352550"/>
            <a:chExt cx="525780" cy="525780"/>
          </a:xfrm>
        </p:grpSpPr>
        <p:cxnSp>
          <p:nvCxnSpPr>
            <p:cNvPr id="1612" name="直接连接符 1611">
              <a:extLst>
                <a:ext uri="{FF2B5EF4-FFF2-40B4-BE49-F238E27FC236}">
                  <a16:creationId xmlns:a16="http://schemas.microsoft.com/office/drawing/2014/main" id="{C197314B-C9FA-42C8-B9AE-1F972C4D5F6C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13" name="直接连接符 1612">
              <a:extLst>
                <a:ext uri="{FF2B5EF4-FFF2-40B4-BE49-F238E27FC236}">
                  <a16:creationId xmlns:a16="http://schemas.microsoft.com/office/drawing/2014/main" id="{B9C48F7C-1153-4A70-99BD-3B38FAE808EA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14" name="直接连接符 1613">
              <a:extLst>
                <a:ext uri="{FF2B5EF4-FFF2-40B4-BE49-F238E27FC236}">
                  <a16:creationId xmlns:a16="http://schemas.microsoft.com/office/drawing/2014/main" id="{4C9AA499-8092-4FC9-BB13-946EEF21069B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15" name="直接连接符 1614">
              <a:extLst>
                <a:ext uri="{FF2B5EF4-FFF2-40B4-BE49-F238E27FC236}">
                  <a16:creationId xmlns:a16="http://schemas.microsoft.com/office/drawing/2014/main" id="{AFF9828A-56FB-4112-AAC4-2D82AB2D6B2E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8" grpId="0" autoUpdateAnimBg="0"/>
      <p:bldP spid="1509" grpId="0" autoUpdateAnimBg="0"/>
      <p:bldP spid="1510" grpId="0" autoUpdateAnimBg="0"/>
      <p:bldP spid="1512" grpId="0" autoUpdateAnimBg="0"/>
      <p:bldP spid="15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70"/>
          <p:cNvSpPr/>
          <p:nvPr/>
        </p:nvSpPr>
        <p:spPr>
          <a:xfrm>
            <a:off x="659617" y="575566"/>
            <a:ext cx="5090160" cy="5715000"/>
          </a:xfrm>
          <a:custGeom>
            <a:avLst/>
            <a:gdLst>
              <a:gd name="connsiteX0" fmla="*/ 437347 w 5090160"/>
              <a:gd name="connsiteY0" fmla="*/ 0 h 5715000"/>
              <a:gd name="connsiteX1" fmla="*/ 4652813 w 5090160"/>
              <a:gd name="connsiteY1" fmla="*/ 0 h 5715000"/>
              <a:gd name="connsiteX2" fmla="*/ 5090160 w 5090160"/>
              <a:gd name="connsiteY2" fmla="*/ 437347 h 5715000"/>
              <a:gd name="connsiteX3" fmla="*/ 5090160 w 5090160"/>
              <a:gd name="connsiteY3" fmla="*/ 5715000 h 5715000"/>
              <a:gd name="connsiteX4" fmla="*/ 0 w 5090160"/>
              <a:gd name="connsiteY4" fmla="*/ 5715000 h 5715000"/>
              <a:gd name="connsiteX5" fmla="*/ 0 w 5090160"/>
              <a:gd name="connsiteY5" fmla="*/ 437347 h 5715000"/>
              <a:gd name="connsiteX6" fmla="*/ 437347 w 5090160"/>
              <a:gd name="connsiteY6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160" h="5715000">
                <a:moveTo>
                  <a:pt x="437347" y="0"/>
                </a:moveTo>
                <a:lnTo>
                  <a:pt x="4652813" y="0"/>
                </a:lnTo>
                <a:cubicBezTo>
                  <a:pt x="4894353" y="0"/>
                  <a:pt x="5090160" y="195807"/>
                  <a:pt x="5090160" y="437347"/>
                </a:cubicBezTo>
                <a:lnTo>
                  <a:pt x="5090160" y="5715000"/>
                </a:lnTo>
                <a:lnTo>
                  <a:pt x="0" y="5715000"/>
                </a:lnTo>
                <a:lnTo>
                  <a:pt x="0" y="437347"/>
                </a:lnTo>
                <a:cubicBezTo>
                  <a:pt x="0" y="195807"/>
                  <a:pt x="195807" y="0"/>
                  <a:pt x="4373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5" name="图片占位符 194"/>
          <p:cNvPicPr>
            <a:picLocks noGrp="1" noChangeAspect="1"/>
          </p:cNvPicPr>
          <p:nvPr>
            <p:ph type="pic" sz="quarter" idx="10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r="15923"/>
          <a:stretch>
            <a:fillRect/>
          </a:stretch>
        </p:blipFill>
        <p:spPr>
          <a:xfrm>
            <a:off x="1101577" y="1322326"/>
            <a:ext cx="4191000" cy="4922520"/>
          </a:xfrm>
        </p:spPr>
      </p:pic>
      <p:cxnSp>
        <p:nvCxnSpPr>
          <p:cNvPr id="2" name="直接连接符 1"/>
          <p:cNvCxnSpPr/>
          <p:nvPr/>
        </p:nvCxnSpPr>
        <p:spPr>
          <a:xfrm>
            <a:off x="414325" y="6311427"/>
            <a:ext cx="2753571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022715" y="6311427"/>
            <a:ext cx="1936067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513991" y="6311427"/>
            <a:ext cx="178523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6" name="组合 35"/>
          <p:cNvGrpSpPr/>
          <p:nvPr/>
        </p:nvGrpSpPr>
        <p:grpSpPr>
          <a:xfrm>
            <a:off x="664177" y="586936"/>
            <a:ext cx="5050228" cy="5588744"/>
            <a:chOff x="5953966" y="727650"/>
            <a:chExt cx="5050228" cy="5588744"/>
          </a:xfrm>
        </p:grpSpPr>
        <p:grpSp>
          <p:nvGrpSpPr>
            <p:cNvPr id="35" name="组合 34"/>
            <p:cNvGrpSpPr/>
            <p:nvPr/>
          </p:nvGrpSpPr>
          <p:grpSpPr>
            <a:xfrm>
              <a:off x="6382492" y="1461220"/>
              <a:ext cx="4193177" cy="4827038"/>
              <a:chOff x="6355581" y="1461220"/>
              <a:chExt cx="4193177" cy="4827038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9061498" y="1461220"/>
                <a:ext cx="148726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0548758" y="1461220"/>
                <a:ext cx="0" cy="4812971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6355581" y="1461224"/>
                <a:ext cx="0" cy="4827034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355581" y="1461224"/>
                <a:ext cx="270893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" name="椭圆 6"/>
            <p:cNvSpPr/>
            <p:nvPr/>
          </p:nvSpPr>
          <p:spPr>
            <a:xfrm flipV="1">
              <a:off x="8409866" y="898428"/>
              <a:ext cx="138428" cy="138428"/>
            </a:xfrm>
            <a:prstGeom prst="ellipse">
              <a:avLst/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953966" y="727650"/>
              <a:ext cx="5050228" cy="5588744"/>
              <a:chOff x="5953966" y="727650"/>
              <a:chExt cx="5050228" cy="5588744"/>
            </a:xfrm>
          </p:grpSpPr>
          <p:cxnSp>
            <p:nvCxnSpPr>
              <p:cNvPr id="18" name="直接连接符 17"/>
              <p:cNvCxnSpPr>
                <a:endCxn id="20" idx="0"/>
              </p:cNvCxnSpPr>
              <p:nvPr/>
            </p:nvCxnSpPr>
            <p:spPr>
              <a:xfrm flipV="1">
                <a:off x="10392004" y="729120"/>
                <a:ext cx="237758" cy="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33" name="组合 32"/>
              <p:cNvGrpSpPr/>
              <p:nvPr/>
            </p:nvGrpSpPr>
            <p:grpSpPr>
              <a:xfrm>
                <a:off x="5953966" y="727650"/>
                <a:ext cx="5050228" cy="5588744"/>
                <a:chOff x="5953966" y="727650"/>
                <a:chExt cx="5050228" cy="5588744"/>
              </a:xfrm>
            </p:grpSpPr>
            <p:cxnSp>
              <p:nvCxnSpPr>
                <p:cNvPr id="8" name="直接连接符 7"/>
                <p:cNvCxnSpPr/>
                <p:nvPr/>
              </p:nvCxnSpPr>
              <p:spPr>
                <a:xfrm>
                  <a:off x="9865957" y="727666"/>
                  <a:ext cx="32843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" name="直接连接符 8"/>
                <p:cNvCxnSpPr>
                  <a:endCxn id="13" idx="0"/>
                </p:cNvCxnSpPr>
                <p:nvPr/>
              </p:nvCxnSpPr>
              <p:spPr>
                <a:xfrm flipV="1">
                  <a:off x="5954499" y="1102082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6300195" y="727666"/>
                  <a:ext cx="338641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5954501" y="1579434"/>
                  <a:ext cx="0" cy="46917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5954501" y="3084928"/>
                  <a:ext cx="0" cy="3231466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" name="弧形 12"/>
                <p:cNvSpPr/>
                <p:nvPr/>
              </p:nvSpPr>
              <p:spPr>
                <a:xfrm rot="10800000">
                  <a:off x="5953966" y="727650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" name="直接连接符 18"/>
                <p:cNvCxnSpPr>
                  <a:stCxn id="20" idx="2"/>
                </p:cNvCxnSpPr>
                <p:nvPr/>
              </p:nvCxnSpPr>
              <p:spPr>
                <a:xfrm>
                  <a:off x="11004178" y="1073895"/>
                  <a:ext cx="1" cy="5200296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0" name="弧形 19"/>
                <p:cNvSpPr/>
                <p:nvPr/>
              </p:nvSpPr>
              <p:spPr>
                <a:xfrm rot="16200000">
                  <a:off x="10318394" y="727666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5954501" y="2288094"/>
                  <a:ext cx="0" cy="17199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5954501" y="2684334"/>
                  <a:ext cx="0" cy="17199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圆角矩形 16"/>
            <p:cNvSpPr/>
            <p:nvPr/>
          </p:nvSpPr>
          <p:spPr>
            <a:xfrm>
              <a:off x="7974255" y="1174651"/>
              <a:ext cx="1009650" cy="108585"/>
            </a:xfrm>
            <a:prstGeom prst="roundRect">
              <a:avLst>
                <a:gd name="adj" fmla="val 50000"/>
              </a:avLst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758815" y="6552727"/>
            <a:ext cx="3780681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828984" y="6552727"/>
            <a:ext cx="1056712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78" name="组合 177"/>
          <p:cNvGrpSpPr/>
          <p:nvPr/>
        </p:nvGrpSpPr>
        <p:grpSpPr>
          <a:xfrm>
            <a:off x="3866386" y="5495731"/>
            <a:ext cx="2317253" cy="722762"/>
            <a:chOff x="10562154" y="422286"/>
            <a:chExt cx="2317253" cy="722762"/>
          </a:xfrm>
        </p:grpSpPr>
        <p:grpSp>
          <p:nvGrpSpPr>
            <p:cNvPr id="120" name="组合 119"/>
            <p:cNvGrpSpPr/>
            <p:nvPr/>
          </p:nvGrpSpPr>
          <p:grpSpPr>
            <a:xfrm rot="16664602">
              <a:off x="11346388" y="837594"/>
              <a:ext cx="251975" cy="251975"/>
              <a:chOff x="6573135" y="2487386"/>
              <a:chExt cx="406898" cy="406898"/>
            </a:xfrm>
          </p:grpSpPr>
          <p:cxnSp>
            <p:nvCxnSpPr>
              <p:cNvPr id="121" name="直接连接符 12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椭圆 128"/>
            <p:cNvSpPr/>
            <p:nvPr/>
          </p:nvSpPr>
          <p:spPr>
            <a:xfrm rot="16664602">
              <a:off x="12651569" y="540358"/>
              <a:ext cx="227838" cy="227838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 rot="16664602" flipV="1">
              <a:off x="11618025" y="1082269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 rot="16664602">
              <a:off x="10564831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 rot="5400000">
            <a:off x="3528241" y="3178685"/>
            <a:ext cx="3627305" cy="893932"/>
            <a:chOff x="1914190" y="332952"/>
            <a:chExt cx="5975946" cy="1472744"/>
          </a:xfrm>
        </p:grpSpPr>
        <p:sp>
          <p:nvSpPr>
            <p:cNvPr id="133" name="椭圆 132"/>
            <p:cNvSpPr/>
            <p:nvPr/>
          </p:nvSpPr>
          <p:spPr>
            <a:xfrm>
              <a:off x="5922634" y="451243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7744861" y="165277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44" name="直接连接符 143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组合 136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42" name="圆角矩形 14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圆角矩形 14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8" name="椭圆 137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1914190" y="762330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5258471" y="147172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 rot="16755526">
            <a:off x="-1426727" y="1299725"/>
            <a:ext cx="3181449" cy="644195"/>
            <a:chOff x="6604155" y="376691"/>
            <a:chExt cx="3299986" cy="668197"/>
          </a:xfrm>
        </p:grpSpPr>
        <p:grpSp>
          <p:nvGrpSpPr>
            <p:cNvPr id="153" name="组合 152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63" name="圆角矩形 16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圆角矩形 16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4" name="椭圆 153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55" name="直接连接符 154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组合 155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59" name="直接连接符 158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椭圆 156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 rot="914208">
            <a:off x="3018273" y="105924"/>
            <a:ext cx="3181449" cy="644195"/>
            <a:chOff x="6604155" y="376691"/>
            <a:chExt cx="3299986" cy="668197"/>
          </a:xfrm>
        </p:grpSpPr>
        <p:grpSp>
          <p:nvGrpSpPr>
            <p:cNvPr id="180" name="组合 179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90" name="圆角矩形 18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圆角矩形 19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1" name="椭圆 180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组合 182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86" name="直接连接符 185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椭圆 183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7" name="椭圆 196"/>
          <p:cNvSpPr/>
          <p:nvPr/>
        </p:nvSpPr>
        <p:spPr>
          <a:xfrm rot="5400000">
            <a:off x="3280569" y="2659006"/>
            <a:ext cx="167078" cy="167078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8" name="椭圆 197"/>
          <p:cNvSpPr/>
          <p:nvPr/>
        </p:nvSpPr>
        <p:spPr>
          <a:xfrm rot="5400000">
            <a:off x="2155888" y="3526775"/>
            <a:ext cx="88180" cy="92821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9" name="椭圆 198"/>
          <p:cNvSpPr/>
          <p:nvPr/>
        </p:nvSpPr>
        <p:spPr>
          <a:xfrm rot="5400000">
            <a:off x="2747558" y="2597413"/>
            <a:ext cx="65645" cy="69100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0" name="组合 199"/>
          <p:cNvGrpSpPr/>
          <p:nvPr/>
        </p:nvGrpSpPr>
        <p:grpSpPr>
          <a:xfrm rot="5400000">
            <a:off x="3770533" y="2918262"/>
            <a:ext cx="331356" cy="331356"/>
            <a:chOff x="6573135" y="2487386"/>
            <a:chExt cx="406898" cy="406898"/>
          </a:xfrm>
        </p:grpSpPr>
        <p:cxnSp>
          <p:nvCxnSpPr>
            <p:cNvPr id="208" name="直接连接符 207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组合 200"/>
          <p:cNvGrpSpPr/>
          <p:nvPr/>
        </p:nvGrpSpPr>
        <p:grpSpPr>
          <a:xfrm rot="5400000">
            <a:off x="2293318" y="2733514"/>
            <a:ext cx="125824" cy="12582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06" name="圆角矩形 205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圆角矩形 206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2" name="椭圆 201"/>
          <p:cNvSpPr/>
          <p:nvPr/>
        </p:nvSpPr>
        <p:spPr>
          <a:xfrm rot="5400000" flipV="1">
            <a:off x="4322001" y="2765719"/>
            <a:ext cx="37129" cy="39083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3" name="椭圆 202"/>
          <p:cNvSpPr/>
          <p:nvPr/>
        </p:nvSpPr>
        <p:spPr>
          <a:xfrm rot="5400000">
            <a:off x="2902053" y="2931623"/>
            <a:ext cx="61725" cy="6497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4" name="椭圆 203"/>
          <p:cNvSpPr/>
          <p:nvPr/>
        </p:nvSpPr>
        <p:spPr>
          <a:xfrm rot="5400000">
            <a:off x="3165977" y="2318589"/>
            <a:ext cx="61725" cy="6497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 rot="5400000">
            <a:off x="1923024" y="2609829"/>
            <a:ext cx="138294" cy="138294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5" name="PA_库_文本框 164">
            <a:extLst>
              <a:ext uri="{FF2B5EF4-FFF2-40B4-BE49-F238E27FC236}">
                <a16:creationId xmlns:a16="http://schemas.microsoft.com/office/drawing/2014/main" id="{6BED3A65-F6AF-4C36-86C4-77EFB7CCDF3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493813" y="1652499"/>
            <a:ext cx="3287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zh-CN" sz="54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Text Here</a:t>
            </a:r>
            <a:endParaRPr lang="zh-CN" altLang="en-US" sz="54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6" name="PA_库_文本框 165">
            <a:extLst>
              <a:ext uri="{FF2B5EF4-FFF2-40B4-BE49-F238E27FC236}">
                <a16:creationId xmlns:a16="http://schemas.microsoft.com/office/drawing/2014/main" id="{AF1ADE78-F2F7-4BBF-8A07-0F6D8BB21C5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198301" y="2575829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167" name="PA_库_组合 166">
            <a:extLst>
              <a:ext uri="{FF2B5EF4-FFF2-40B4-BE49-F238E27FC236}">
                <a16:creationId xmlns:a16="http://schemas.microsoft.com/office/drawing/2014/main" id="{5B868AC9-615E-430B-8C37-2A5325DD362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flipH="1">
            <a:off x="6664117" y="2691554"/>
            <a:ext cx="313971" cy="313618"/>
            <a:chOff x="1446064" y="2109382"/>
            <a:chExt cx="527197" cy="526604"/>
          </a:xfrm>
        </p:grpSpPr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EB645A64-5A5F-4798-9B9B-8182B01FB977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9E26B72B-6A7D-4021-A927-32EC81DBACA2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70" name="组合 169">
              <a:extLst>
                <a:ext uri="{FF2B5EF4-FFF2-40B4-BE49-F238E27FC236}">
                  <a16:creationId xmlns:a16="http://schemas.microsoft.com/office/drawing/2014/main" id="{6880B3F6-F920-4F3F-BE17-2D38D36E9687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637EC456-6980-4ED6-91A3-0489824777B6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92" name="直接连接符 191">
                <a:extLst>
                  <a:ext uri="{FF2B5EF4-FFF2-40B4-BE49-F238E27FC236}">
                    <a16:creationId xmlns:a16="http://schemas.microsoft.com/office/drawing/2014/main" id="{F6CAA2DB-2EB4-4145-A6EC-28300496951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71" name="组合 170">
              <a:extLst>
                <a:ext uri="{FF2B5EF4-FFF2-40B4-BE49-F238E27FC236}">
                  <a16:creationId xmlns:a16="http://schemas.microsoft.com/office/drawing/2014/main" id="{B3C016EE-E18C-4BA1-B651-2178E1D97D75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75" name="直接连接符 174">
                <a:extLst>
                  <a:ext uri="{FF2B5EF4-FFF2-40B4-BE49-F238E27FC236}">
                    <a16:creationId xmlns:a16="http://schemas.microsoft.com/office/drawing/2014/main" id="{E75170A4-9796-4A40-9445-FFF6FED62CC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6387390B-B33E-4183-9FB3-5A143A7D1B37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72" name="组合 171">
              <a:extLst>
                <a:ext uri="{FF2B5EF4-FFF2-40B4-BE49-F238E27FC236}">
                  <a16:creationId xmlns:a16="http://schemas.microsoft.com/office/drawing/2014/main" id="{E9AF404A-4419-4020-A4FD-763B9C7EC92D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F025EF8C-1628-44C9-97A6-37811A04CF9B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74" name="直接连接符 173">
                <a:extLst>
                  <a:ext uri="{FF2B5EF4-FFF2-40B4-BE49-F238E27FC236}">
                    <a16:creationId xmlns:a16="http://schemas.microsoft.com/office/drawing/2014/main" id="{49502531-2BEC-4828-ABB5-4CB76B7F3000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193" name="PA_库_文本框 192">
            <a:extLst>
              <a:ext uri="{FF2B5EF4-FFF2-40B4-BE49-F238E27FC236}">
                <a16:creationId xmlns:a16="http://schemas.microsoft.com/office/drawing/2014/main" id="{07A62B53-68E1-488F-BCCA-5BEE2F300B3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198301" y="3281389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194" name="PA_库_组合 193">
            <a:extLst>
              <a:ext uri="{FF2B5EF4-FFF2-40B4-BE49-F238E27FC236}">
                <a16:creationId xmlns:a16="http://schemas.microsoft.com/office/drawing/2014/main" id="{1C88EC5E-AFDA-47A7-A1E8-19286815F59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flipH="1">
            <a:off x="6664117" y="3397114"/>
            <a:ext cx="313971" cy="313618"/>
            <a:chOff x="1446064" y="2109382"/>
            <a:chExt cx="527197" cy="526604"/>
          </a:xfrm>
        </p:grpSpPr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385404F4-CAF2-48AF-B207-D34802A93901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E7ABEB45-92DF-4D2D-AD37-AF8967D6A68A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AE4E4B15-1DE8-4A0E-8AFA-ED9A3E51A2E8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24" name="直接连接符 223">
                <a:extLst>
                  <a:ext uri="{FF2B5EF4-FFF2-40B4-BE49-F238E27FC236}">
                    <a16:creationId xmlns:a16="http://schemas.microsoft.com/office/drawing/2014/main" id="{32549A14-B544-4856-A9A2-B5AB240229F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25" name="直接连接符 224">
                <a:extLst>
                  <a:ext uri="{FF2B5EF4-FFF2-40B4-BE49-F238E27FC236}">
                    <a16:creationId xmlns:a16="http://schemas.microsoft.com/office/drawing/2014/main" id="{0A05EC8C-909E-4D15-B829-B24CFB1B3D2E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18" name="组合 217">
              <a:extLst>
                <a:ext uri="{FF2B5EF4-FFF2-40B4-BE49-F238E27FC236}">
                  <a16:creationId xmlns:a16="http://schemas.microsoft.com/office/drawing/2014/main" id="{6510516E-C25F-42CB-8CDB-180C451C4989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22" name="直接连接符 221">
                <a:extLst>
                  <a:ext uri="{FF2B5EF4-FFF2-40B4-BE49-F238E27FC236}">
                    <a16:creationId xmlns:a16="http://schemas.microsoft.com/office/drawing/2014/main" id="{FE2FE1A8-5FA1-4840-B618-B868328883C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23" name="直接连接符 222">
                <a:extLst>
                  <a:ext uri="{FF2B5EF4-FFF2-40B4-BE49-F238E27FC236}">
                    <a16:creationId xmlns:a16="http://schemas.microsoft.com/office/drawing/2014/main" id="{6587D0F1-CE45-402A-9582-1EAA19323265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19" name="组合 218">
              <a:extLst>
                <a:ext uri="{FF2B5EF4-FFF2-40B4-BE49-F238E27FC236}">
                  <a16:creationId xmlns:a16="http://schemas.microsoft.com/office/drawing/2014/main" id="{BC3B46D8-2BCD-40E4-AC12-989190E40293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20" name="直接连接符 219">
                <a:extLst>
                  <a:ext uri="{FF2B5EF4-FFF2-40B4-BE49-F238E27FC236}">
                    <a16:creationId xmlns:a16="http://schemas.microsoft.com/office/drawing/2014/main" id="{54D9E8F0-857D-45D7-B491-D21867962629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21" name="直接连接符 220">
                <a:extLst>
                  <a:ext uri="{FF2B5EF4-FFF2-40B4-BE49-F238E27FC236}">
                    <a16:creationId xmlns:a16="http://schemas.microsoft.com/office/drawing/2014/main" id="{4547E550-7492-480C-BF89-4B0BCC0C35A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226" name="PA_库_文本框 225">
            <a:extLst>
              <a:ext uri="{FF2B5EF4-FFF2-40B4-BE49-F238E27FC236}">
                <a16:creationId xmlns:a16="http://schemas.microsoft.com/office/drawing/2014/main" id="{B70096BF-7460-4630-B246-C7E8BBC78CE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60589" y="4013706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27" name="PA_库_组合 226">
            <a:extLst>
              <a:ext uri="{FF2B5EF4-FFF2-40B4-BE49-F238E27FC236}">
                <a16:creationId xmlns:a16="http://schemas.microsoft.com/office/drawing/2014/main" id="{DC435B1B-1F2C-4CAA-BB76-0734B21BCAF0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 flipH="1">
            <a:off x="6626405" y="4129431"/>
            <a:ext cx="313971" cy="313618"/>
            <a:chOff x="1446064" y="2109382"/>
            <a:chExt cx="527197" cy="526604"/>
          </a:xfrm>
        </p:grpSpPr>
        <p:cxnSp>
          <p:nvCxnSpPr>
            <p:cNvPr id="228" name="直接连接符 227">
              <a:extLst>
                <a:ext uri="{FF2B5EF4-FFF2-40B4-BE49-F238E27FC236}">
                  <a16:creationId xmlns:a16="http://schemas.microsoft.com/office/drawing/2014/main" id="{EAEA7CD5-EB8E-4799-8CE6-3F37DB3A8AA9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29" name="直接连接符 228">
              <a:extLst>
                <a:ext uri="{FF2B5EF4-FFF2-40B4-BE49-F238E27FC236}">
                  <a16:creationId xmlns:a16="http://schemas.microsoft.com/office/drawing/2014/main" id="{66784B64-DE20-49BC-BD37-AF8A1A8ABCCC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30" name="组合 229">
              <a:extLst>
                <a:ext uri="{FF2B5EF4-FFF2-40B4-BE49-F238E27FC236}">
                  <a16:creationId xmlns:a16="http://schemas.microsoft.com/office/drawing/2014/main" id="{AFA5F114-EC15-4086-ADBF-DD2054225158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37" name="直接连接符 236">
                <a:extLst>
                  <a:ext uri="{FF2B5EF4-FFF2-40B4-BE49-F238E27FC236}">
                    <a16:creationId xmlns:a16="http://schemas.microsoft.com/office/drawing/2014/main" id="{831A704D-3978-40D7-AFB4-BFBBD322C7DE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38" name="直接连接符 237">
                <a:extLst>
                  <a:ext uri="{FF2B5EF4-FFF2-40B4-BE49-F238E27FC236}">
                    <a16:creationId xmlns:a16="http://schemas.microsoft.com/office/drawing/2014/main" id="{DA987C0A-EBAD-45BA-956C-1CC3074F9F35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31" name="组合 230">
              <a:extLst>
                <a:ext uri="{FF2B5EF4-FFF2-40B4-BE49-F238E27FC236}">
                  <a16:creationId xmlns:a16="http://schemas.microsoft.com/office/drawing/2014/main" id="{FE438691-C501-41D7-84DA-0318D7A7F1FD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6A285D86-34F7-4DAE-8342-9BAA16CE9173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BD13530B-5EA6-4B5E-8EAD-EC467C86FC2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32" name="组合 231">
              <a:extLst>
                <a:ext uri="{FF2B5EF4-FFF2-40B4-BE49-F238E27FC236}">
                  <a16:creationId xmlns:a16="http://schemas.microsoft.com/office/drawing/2014/main" id="{51DEE7A3-2F36-4768-A91F-F06C9171F82A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29EBFB13-0049-49BA-8400-D19CCD2C9BD0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34" name="直接连接符 233">
                <a:extLst>
                  <a:ext uri="{FF2B5EF4-FFF2-40B4-BE49-F238E27FC236}">
                    <a16:creationId xmlns:a16="http://schemas.microsoft.com/office/drawing/2014/main" id="{A773A77D-E684-4477-B16A-20CA626B6054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239" name="PA_库_文本框 238">
            <a:extLst>
              <a:ext uri="{FF2B5EF4-FFF2-40B4-BE49-F238E27FC236}">
                <a16:creationId xmlns:a16="http://schemas.microsoft.com/office/drawing/2014/main" id="{4904EDC8-51D8-4A88-A007-94B3EBF7529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160589" y="4719266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40" name="PA_库_组合 239">
            <a:extLst>
              <a:ext uri="{FF2B5EF4-FFF2-40B4-BE49-F238E27FC236}">
                <a16:creationId xmlns:a16="http://schemas.microsoft.com/office/drawing/2014/main" id="{92EF82A2-993E-4703-84FB-6D2ACD64C28C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 flipH="1">
            <a:off x="6626405" y="4834991"/>
            <a:ext cx="313971" cy="313618"/>
            <a:chOff x="1446064" y="2109382"/>
            <a:chExt cx="527197" cy="526604"/>
          </a:xfrm>
        </p:grpSpPr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id="{287F3B0D-DDF9-467C-94D1-0D56FDF232CE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C9EC5550-B347-489B-ABE3-82C2A2DB4B24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43" name="组合 242">
              <a:extLst>
                <a:ext uri="{FF2B5EF4-FFF2-40B4-BE49-F238E27FC236}">
                  <a16:creationId xmlns:a16="http://schemas.microsoft.com/office/drawing/2014/main" id="{1BDDEEC9-2ECD-411E-BCEF-06E69B0F06CA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50" name="直接连接符 249">
                <a:extLst>
                  <a:ext uri="{FF2B5EF4-FFF2-40B4-BE49-F238E27FC236}">
                    <a16:creationId xmlns:a16="http://schemas.microsoft.com/office/drawing/2014/main" id="{BC073167-62CB-4D87-B579-23A09320043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51" name="直接连接符 250">
                <a:extLst>
                  <a:ext uri="{FF2B5EF4-FFF2-40B4-BE49-F238E27FC236}">
                    <a16:creationId xmlns:a16="http://schemas.microsoft.com/office/drawing/2014/main" id="{23A65BE6-C1C7-47E8-8180-A3B78B1BD259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44" name="组合 243">
              <a:extLst>
                <a:ext uri="{FF2B5EF4-FFF2-40B4-BE49-F238E27FC236}">
                  <a16:creationId xmlns:a16="http://schemas.microsoft.com/office/drawing/2014/main" id="{365B3B7D-A6A3-434A-949B-6E7637362D33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48" name="直接连接符 247">
                <a:extLst>
                  <a:ext uri="{FF2B5EF4-FFF2-40B4-BE49-F238E27FC236}">
                    <a16:creationId xmlns:a16="http://schemas.microsoft.com/office/drawing/2014/main" id="{6A996363-40AC-4CE5-85CA-404DBD03C207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49" name="直接连接符 248">
                <a:extLst>
                  <a:ext uri="{FF2B5EF4-FFF2-40B4-BE49-F238E27FC236}">
                    <a16:creationId xmlns:a16="http://schemas.microsoft.com/office/drawing/2014/main" id="{151A99F2-605B-4167-8E2D-1F830303CC77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45" name="组合 244">
              <a:extLst>
                <a:ext uri="{FF2B5EF4-FFF2-40B4-BE49-F238E27FC236}">
                  <a16:creationId xmlns:a16="http://schemas.microsoft.com/office/drawing/2014/main" id="{D4FECB9D-5ED1-4C3D-864C-205313D026AE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46" name="直接连接符 245">
                <a:extLst>
                  <a:ext uri="{FF2B5EF4-FFF2-40B4-BE49-F238E27FC236}">
                    <a16:creationId xmlns:a16="http://schemas.microsoft.com/office/drawing/2014/main" id="{72F2503D-62D2-42A9-9E3A-2EA17DF27378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47" name="直接连接符 246">
                <a:extLst>
                  <a:ext uri="{FF2B5EF4-FFF2-40B4-BE49-F238E27FC236}">
                    <a16:creationId xmlns:a16="http://schemas.microsoft.com/office/drawing/2014/main" id="{D42C939B-CDAF-44E3-9484-4DED95A656C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62A84E9-9A2F-4A5C-A811-07454844341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3251"/>
          <a:stretch/>
        </p:blipFill>
        <p:spPr>
          <a:xfrm flipH="1">
            <a:off x="10149918" y="1164916"/>
            <a:ext cx="2042081" cy="4528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utoUpdateAnimBg="0"/>
      <p:bldP spid="166" grpId="0" autoUpdateAnimBg="0"/>
      <p:bldP spid="193" grpId="0" autoUpdateAnimBg="0"/>
      <p:bldP spid="226" grpId="0" autoUpdateAnimBg="0"/>
      <p:bldP spid="2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>
            <a:extLst>
              <a:ext uri="{FF2B5EF4-FFF2-40B4-BE49-F238E27FC236}">
                <a16:creationId xmlns:a16="http://schemas.microsoft.com/office/drawing/2014/main" id="{593BD2BE-4AED-4655-98C9-E9DCC58A411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7626" y="1524000"/>
            <a:ext cx="10716748" cy="3988316"/>
            <a:chOff x="737626" y="1524000"/>
            <a:chExt cx="10716748" cy="3988316"/>
          </a:xfrm>
        </p:grpSpPr>
        <p:sp>
          <p:nvSpPr>
            <p:cNvPr id="164" name="矩形 163"/>
            <p:cNvSpPr/>
            <p:nvPr/>
          </p:nvSpPr>
          <p:spPr>
            <a:xfrm>
              <a:off x="2145323" y="1538514"/>
              <a:ext cx="7831015" cy="394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737626" y="1524000"/>
              <a:ext cx="10716748" cy="3988316"/>
              <a:chOff x="737626" y="1524000"/>
              <a:chExt cx="10716748" cy="3988316"/>
            </a:xfrm>
          </p:grpSpPr>
          <p:grpSp>
            <p:nvGrpSpPr>
              <p:cNvPr id="174" name="baisebuqi"/>
              <p:cNvGrpSpPr/>
              <p:nvPr/>
            </p:nvGrpSpPr>
            <p:grpSpPr>
              <a:xfrm>
                <a:off x="868875" y="1574994"/>
                <a:ext cx="10446092" cy="3909208"/>
                <a:chOff x="868875" y="1574994"/>
                <a:chExt cx="10446092" cy="3909208"/>
              </a:xfrm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1152525" y="1574994"/>
                  <a:ext cx="9620983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868875" y="2161148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1534892" y="2780273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1183199" y="3378150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1581784" y="3999473"/>
                  <a:ext cx="8943342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937015" y="4620796"/>
                  <a:ext cx="10226286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1124584" y="5230396"/>
                  <a:ext cx="9800591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>
                  <a:off x="1430216" y="1821178"/>
                  <a:ext cx="8844964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1969477" y="2407332"/>
                  <a:ext cx="8042031" cy="4648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1934308" y="3016932"/>
                  <a:ext cx="8276492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1606062" y="4810562"/>
                  <a:ext cx="8932984" cy="4999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" name="heisemiaobian"/>
              <p:cNvGrpSpPr/>
              <p:nvPr/>
            </p:nvGrpSpPr>
            <p:grpSpPr>
              <a:xfrm>
                <a:off x="737626" y="1524000"/>
                <a:ext cx="10716748" cy="3988316"/>
                <a:chOff x="539263" y="1524000"/>
                <a:chExt cx="10716748" cy="3988316"/>
              </a:xfrm>
              <a:solidFill>
                <a:srgbClr val="FFFFFF"/>
              </a:solidFill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39263" y="1527137"/>
                  <a:ext cx="9413629" cy="3979572"/>
                  <a:chOff x="3063875" y="4763"/>
                  <a:chExt cx="16275105" cy="6880225"/>
                </a:xfrm>
                <a:grpFill/>
              </p:grpSpPr>
              <p:sp>
                <p:nvSpPr>
                  <p:cNvPr id="105" name="Freeform 5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Freeform 6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 7"/>
                  <p:cNvSpPr/>
                  <p:nvPr/>
                </p:nvSpPr>
                <p:spPr bwMode="auto">
                  <a:xfrm>
                    <a:off x="4481513" y="2651125"/>
                    <a:ext cx="520700" cy="0"/>
                  </a:xfrm>
                  <a:custGeom>
                    <a:avLst/>
                    <a:gdLst>
                      <a:gd name="T0" fmla="*/ 328 w 328"/>
                      <a:gd name="T1" fmla="*/ 0 w 328"/>
                      <a:gd name="T2" fmla="*/ 328 w 32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28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328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651125"/>
                    <a:ext cx="5207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Freeform 9"/>
                  <p:cNvSpPr/>
                  <p:nvPr/>
                </p:nvSpPr>
                <p:spPr bwMode="auto">
                  <a:xfrm>
                    <a:off x="4481513" y="2120900"/>
                    <a:ext cx="754062" cy="0"/>
                  </a:xfrm>
                  <a:custGeom>
                    <a:avLst/>
                    <a:gdLst>
                      <a:gd name="T0" fmla="*/ 475 w 475"/>
                      <a:gd name="T1" fmla="*/ 0 w 475"/>
                      <a:gd name="T2" fmla="*/ 475 w 47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75">
                        <a:moveTo>
                          <a:pt x="475" y="0"/>
                        </a:moveTo>
                        <a:lnTo>
                          <a:pt x="0" y="0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120900"/>
                    <a:ext cx="7540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 11"/>
                  <p:cNvSpPr/>
                  <p:nvPr/>
                </p:nvSpPr>
                <p:spPr bwMode="auto">
                  <a:xfrm>
                    <a:off x="3328988" y="1592263"/>
                    <a:ext cx="1906587" cy="0"/>
                  </a:xfrm>
                  <a:custGeom>
                    <a:avLst/>
                    <a:gdLst>
                      <a:gd name="T0" fmla="*/ 1201 w 1201"/>
                      <a:gd name="T1" fmla="*/ 0 w 1201"/>
                      <a:gd name="T2" fmla="*/ 1201 w 120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01">
                        <a:moveTo>
                          <a:pt x="1201" y="0"/>
                        </a:moveTo>
                        <a:lnTo>
                          <a:pt x="0" y="0"/>
                        </a:lnTo>
                        <a:lnTo>
                          <a:pt x="1201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592263"/>
                    <a:ext cx="190658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 13"/>
                  <p:cNvSpPr/>
                  <p:nvPr/>
                </p:nvSpPr>
                <p:spPr bwMode="auto">
                  <a:xfrm>
                    <a:off x="3328988" y="1062038"/>
                    <a:ext cx="1470025" cy="0"/>
                  </a:xfrm>
                  <a:custGeom>
                    <a:avLst/>
                    <a:gdLst>
                      <a:gd name="T0" fmla="*/ 926 w 926"/>
                      <a:gd name="T1" fmla="*/ 0 w 926"/>
                      <a:gd name="T2" fmla="*/ 926 w 92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6">
                        <a:moveTo>
                          <a:pt x="926" y="0"/>
                        </a:moveTo>
                        <a:lnTo>
                          <a:pt x="0" y="0"/>
                        </a:lnTo>
                        <a:lnTo>
                          <a:pt x="92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062038"/>
                    <a:ext cx="147002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Freeform 15"/>
                  <p:cNvSpPr/>
                  <p:nvPr/>
                </p:nvSpPr>
                <p:spPr bwMode="auto">
                  <a:xfrm>
                    <a:off x="3878263" y="533400"/>
                    <a:ext cx="920750" cy="0"/>
                  </a:xfrm>
                  <a:custGeom>
                    <a:avLst/>
                    <a:gdLst>
                      <a:gd name="T0" fmla="*/ 580 w 580"/>
                      <a:gd name="T1" fmla="*/ 0 w 580"/>
                      <a:gd name="T2" fmla="*/ 580 w 5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80">
                        <a:moveTo>
                          <a:pt x="580" y="0"/>
                        </a:moveTo>
                        <a:lnTo>
                          <a:pt x="0" y="0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3" y="533400"/>
                    <a:ext cx="9207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Freeform 17"/>
                  <p:cNvSpPr/>
                  <p:nvPr/>
                </p:nvSpPr>
                <p:spPr bwMode="auto">
                  <a:xfrm>
                    <a:off x="3878263" y="4763"/>
                    <a:ext cx="1612900" cy="0"/>
                  </a:xfrm>
                  <a:custGeom>
                    <a:avLst/>
                    <a:gdLst>
                      <a:gd name="T0" fmla="*/ 1016 w 1016"/>
                      <a:gd name="T1" fmla="*/ 0 w 1016"/>
                      <a:gd name="T2" fmla="*/ 1016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1016" y="0"/>
                        </a:moveTo>
                        <a:lnTo>
                          <a:pt x="0" y="0"/>
                        </a:lnTo>
                        <a:lnTo>
                          <a:pt x="10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2" y="4763"/>
                    <a:ext cx="510383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Freeform 19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Freeform 20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Freeform 21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Freeform 22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23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24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25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 26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 27"/>
                  <p:cNvSpPr/>
                  <p:nvPr/>
                </p:nvSpPr>
                <p:spPr bwMode="auto">
                  <a:xfrm>
                    <a:off x="3878263" y="3179763"/>
                    <a:ext cx="1123950" cy="0"/>
                  </a:xfrm>
                  <a:custGeom>
                    <a:avLst/>
                    <a:gdLst>
                      <a:gd name="T0" fmla="*/ 0 w 708"/>
                      <a:gd name="T1" fmla="*/ 708 w 708"/>
                      <a:gd name="T2" fmla="*/ 0 w 70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8">
                        <a:moveTo>
                          <a:pt x="0" y="0"/>
                        </a:moveTo>
                        <a:lnTo>
                          <a:pt x="7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179763"/>
                    <a:ext cx="11239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 29"/>
                  <p:cNvSpPr/>
                  <p:nvPr/>
                </p:nvSpPr>
                <p:spPr bwMode="auto">
                  <a:xfrm>
                    <a:off x="3878263" y="3709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709988"/>
                    <a:ext cx="16129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 31"/>
                  <p:cNvSpPr/>
                  <p:nvPr/>
                </p:nvSpPr>
                <p:spPr bwMode="auto">
                  <a:xfrm>
                    <a:off x="4611688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Freeform 33"/>
                  <p:cNvSpPr/>
                  <p:nvPr/>
                </p:nvSpPr>
                <p:spPr bwMode="auto">
                  <a:xfrm>
                    <a:off x="4611688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 35"/>
                  <p:cNvSpPr/>
                  <p:nvPr/>
                </p:nvSpPr>
                <p:spPr bwMode="auto">
                  <a:xfrm>
                    <a:off x="3459163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 37"/>
                  <p:cNvSpPr/>
                  <p:nvPr/>
                </p:nvSpPr>
                <p:spPr bwMode="auto">
                  <a:xfrm>
                    <a:off x="3459163" y="5827713"/>
                    <a:ext cx="1022350" cy="0"/>
                  </a:xfrm>
                  <a:custGeom>
                    <a:avLst/>
                    <a:gdLst>
                      <a:gd name="T0" fmla="*/ 0 w 644"/>
                      <a:gd name="T1" fmla="*/ 644 w 644"/>
                      <a:gd name="T2" fmla="*/ 0 w 64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4">
                        <a:moveTo>
                          <a:pt x="0" y="0"/>
                        </a:moveTo>
                        <a:lnTo>
                          <a:pt x="64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827713"/>
                    <a:ext cx="10223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Freeform 39"/>
                  <p:cNvSpPr/>
                  <p:nvPr/>
                </p:nvSpPr>
                <p:spPr bwMode="auto">
                  <a:xfrm>
                    <a:off x="387826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Freeform 41"/>
                  <p:cNvSpPr/>
                  <p:nvPr/>
                </p:nvSpPr>
                <p:spPr bwMode="auto">
                  <a:xfrm>
                    <a:off x="3878263" y="6884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878262" y="6884988"/>
                    <a:ext cx="24284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 43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 44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 45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 46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Freeform 47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 48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 49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 50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 51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 52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 53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 54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 55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 56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 57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58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30319" y="4763"/>
                    <a:ext cx="44222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00497" y="4763"/>
                    <a:ext cx="200156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36032" y="6884988"/>
                    <a:ext cx="867846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7968703" y="6884988"/>
                    <a:ext cx="360168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5275609" y="6884988"/>
                    <a:ext cx="40633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 flipH="1">
                  <a:off x="7305524" y="1524000"/>
                  <a:ext cx="3950487" cy="3988316"/>
                  <a:chOff x="6200775" y="4763"/>
                  <a:chExt cx="6814964" cy="6880225"/>
                </a:xfrm>
                <a:grpFill/>
              </p:grpSpPr>
              <p:sp>
                <p:nvSpPr>
                  <p:cNvPr id="29" name="Freeform 59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 60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 61"/>
                  <p:cNvSpPr/>
                  <p:nvPr/>
                </p:nvSpPr>
                <p:spPr bwMode="auto">
                  <a:xfrm>
                    <a:off x="6461125" y="2651125"/>
                    <a:ext cx="1820862" cy="0"/>
                  </a:xfrm>
                  <a:custGeom>
                    <a:avLst/>
                    <a:gdLst>
                      <a:gd name="T0" fmla="*/ 1147 w 1147"/>
                      <a:gd name="T1" fmla="*/ 0 w 1147"/>
                      <a:gd name="T2" fmla="*/ 1147 w 11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47">
                        <a:moveTo>
                          <a:pt x="1147" y="0"/>
                        </a:moveTo>
                        <a:lnTo>
                          <a:pt x="0" y="0"/>
                        </a:lnTo>
                        <a:lnTo>
                          <a:pt x="1147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651125"/>
                    <a:ext cx="18208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63"/>
                  <p:cNvSpPr/>
                  <p:nvPr/>
                </p:nvSpPr>
                <p:spPr bwMode="auto">
                  <a:xfrm>
                    <a:off x="6461125" y="2120900"/>
                    <a:ext cx="2336800" cy="0"/>
                  </a:xfrm>
                  <a:custGeom>
                    <a:avLst/>
                    <a:gdLst>
                      <a:gd name="T0" fmla="*/ 1472 w 1472"/>
                      <a:gd name="T1" fmla="*/ 0 w 1472"/>
                      <a:gd name="T2" fmla="*/ 1472 w 147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472">
                        <a:moveTo>
                          <a:pt x="1472" y="0"/>
                        </a:moveTo>
                        <a:lnTo>
                          <a:pt x="0" y="0"/>
                        </a:lnTo>
                        <a:lnTo>
                          <a:pt x="1472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120900"/>
                    <a:ext cx="23368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65"/>
                  <p:cNvSpPr/>
                  <p:nvPr/>
                </p:nvSpPr>
                <p:spPr bwMode="auto">
                  <a:xfrm>
                    <a:off x="7702550" y="1592263"/>
                    <a:ext cx="1095375" cy="0"/>
                  </a:xfrm>
                  <a:custGeom>
                    <a:avLst/>
                    <a:gdLst>
                      <a:gd name="T0" fmla="*/ 690 w 690"/>
                      <a:gd name="T1" fmla="*/ 0 w 690"/>
                      <a:gd name="T2" fmla="*/ 690 w 69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90">
                        <a:moveTo>
                          <a:pt x="690" y="0"/>
                        </a:moveTo>
                        <a:lnTo>
                          <a:pt x="0" y="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592263"/>
                    <a:ext cx="10953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67"/>
                  <p:cNvSpPr/>
                  <p:nvPr/>
                </p:nvSpPr>
                <p:spPr bwMode="auto">
                  <a:xfrm>
                    <a:off x="7702550" y="1062038"/>
                    <a:ext cx="379412" cy="0"/>
                  </a:xfrm>
                  <a:custGeom>
                    <a:avLst/>
                    <a:gdLst>
                      <a:gd name="T0" fmla="*/ 239 w 239"/>
                      <a:gd name="T1" fmla="*/ 0 w 239"/>
                      <a:gd name="T2" fmla="*/ 239 w 23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39">
                        <a:moveTo>
                          <a:pt x="239" y="0"/>
                        </a:moveTo>
                        <a:lnTo>
                          <a:pt x="0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062038"/>
                    <a:ext cx="3794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Freeform 69"/>
                  <p:cNvSpPr/>
                  <p:nvPr/>
                </p:nvSpPr>
                <p:spPr bwMode="auto">
                  <a:xfrm>
                    <a:off x="7421563" y="533400"/>
                    <a:ext cx="660400" cy="0"/>
                  </a:xfrm>
                  <a:custGeom>
                    <a:avLst/>
                    <a:gdLst>
                      <a:gd name="T0" fmla="*/ 416 w 416"/>
                      <a:gd name="T1" fmla="*/ 0 w 416"/>
                      <a:gd name="T2" fmla="*/ 416 w 4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16">
                        <a:moveTo>
                          <a:pt x="416" y="0"/>
                        </a:moveTo>
                        <a:lnTo>
                          <a:pt x="0" y="0"/>
                        </a:lnTo>
                        <a:lnTo>
                          <a:pt x="4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3" y="533400"/>
                    <a:ext cx="6604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Freeform 71"/>
                  <p:cNvSpPr/>
                  <p:nvPr/>
                </p:nvSpPr>
                <p:spPr bwMode="auto">
                  <a:xfrm>
                    <a:off x="7421563" y="4763"/>
                    <a:ext cx="1347787" cy="0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1" y="4763"/>
                    <a:ext cx="559417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73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74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75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76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77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78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79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80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81"/>
                  <p:cNvSpPr/>
                  <p:nvPr/>
                </p:nvSpPr>
                <p:spPr bwMode="auto">
                  <a:xfrm>
                    <a:off x="7161213" y="3179763"/>
                    <a:ext cx="1120775" cy="0"/>
                  </a:xfrm>
                  <a:custGeom>
                    <a:avLst/>
                    <a:gdLst>
                      <a:gd name="T0" fmla="*/ 0 w 706"/>
                      <a:gd name="T1" fmla="*/ 706 w 706"/>
                      <a:gd name="T2" fmla="*/ 0 w 70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6">
                        <a:moveTo>
                          <a:pt x="0" y="0"/>
                        </a:moveTo>
                        <a:lnTo>
                          <a:pt x="7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179763"/>
                    <a:ext cx="11207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83"/>
                  <p:cNvSpPr/>
                  <p:nvPr/>
                </p:nvSpPr>
                <p:spPr bwMode="auto">
                  <a:xfrm>
                    <a:off x="7161213" y="3709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709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85"/>
                  <p:cNvSpPr/>
                  <p:nvPr/>
                </p:nvSpPr>
                <p:spPr bwMode="auto">
                  <a:xfrm>
                    <a:off x="7889875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 87"/>
                  <p:cNvSpPr/>
                  <p:nvPr/>
                </p:nvSpPr>
                <p:spPr bwMode="auto">
                  <a:xfrm>
                    <a:off x="7889875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89"/>
                  <p:cNvSpPr/>
                  <p:nvPr/>
                </p:nvSpPr>
                <p:spPr bwMode="auto">
                  <a:xfrm>
                    <a:off x="6737350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91"/>
                  <p:cNvSpPr/>
                  <p:nvPr/>
                </p:nvSpPr>
                <p:spPr bwMode="auto">
                  <a:xfrm>
                    <a:off x="6737350" y="5827713"/>
                    <a:ext cx="1027112" cy="0"/>
                  </a:xfrm>
                  <a:custGeom>
                    <a:avLst/>
                    <a:gdLst>
                      <a:gd name="T0" fmla="*/ 0 w 647"/>
                      <a:gd name="T1" fmla="*/ 647 w 647"/>
                      <a:gd name="T2" fmla="*/ 0 w 6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7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827713"/>
                    <a:ext cx="10271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93"/>
                  <p:cNvSpPr/>
                  <p:nvPr/>
                </p:nvSpPr>
                <p:spPr bwMode="auto">
                  <a:xfrm>
                    <a:off x="716121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95"/>
                  <p:cNvSpPr/>
                  <p:nvPr/>
                </p:nvSpPr>
                <p:spPr bwMode="auto">
                  <a:xfrm>
                    <a:off x="7161213" y="6884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884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97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98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99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100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102"/>
                  <p:cNvSpPr/>
                  <p:nvPr/>
                </p:nvSpPr>
                <p:spPr bwMode="auto">
                  <a:xfrm>
                    <a:off x="6200775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103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104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105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106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131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132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Freeform 133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134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 135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Freeform 136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96" name="lansebuqi"/>
              <p:cNvGrpSpPr/>
              <p:nvPr/>
            </p:nvGrpSpPr>
            <p:grpSpPr>
              <a:xfrm>
                <a:off x="909546" y="1980066"/>
                <a:ext cx="10289164" cy="3077208"/>
                <a:chOff x="909546" y="1980066"/>
                <a:chExt cx="10289164" cy="3077208"/>
              </a:xfrm>
            </p:grpSpPr>
            <p:grpSp>
              <p:nvGrpSpPr>
                <p:cNvPr id="187" name="lansebuqi"/>
                <p:cNvGrpSpPr/>
                <p:nvPr/>
              </p:nvGrpSpPr>
              <p:grpSpPr>
                <a:xfrm>
                  <a:off x="9948667" y="1980066"/>
                  <a:ext cx="1250043" cy="3070858"/>
                  <a:chOff x="9948667" y="1980066"/>
                  <a:chExt cx="1250043" cy="3070858"/>
                </a:xfrm>
              </p:grpSpPr>
              <p:cxnSp>
                <p:nvCxnSpPr>
                  <p:cNvPr id="181" name="直接连接符 180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2" name="直接连接符 181"/>
                  <p:cNvCxnSpPr/>
                  <p:nvPr/>
                </p:nvCxnSpPr>
                <p:spPr>
                  <a:xfrm>
                    <a:off x="9948667" y="25944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>
                    <a:off x="102487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4" name="直接连接符 183"/>
                  <p:cNvCxnSpPr/>
                  <p:nvPr/>
                </p:nvCxnSpPr>
                <p:spPr>
                  <a:xfrm>
                    <a:off x="9962954" y="38221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>
                    <a:off x="9962954" y="44317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6" name="直接连接符 185"/>
                  <p:cNvCxnSpPr/>
                  <p:nvPr/>
                </p:nvCxnSpPr>
                <p:spPr>
                  <a:xfrm>
                    <a:off x="10548742" y="505092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88" name="lansebuqi"/>
                <p:cNvGrpSpPr/>
                <p:nvPr/>
              </p:nvGrpSpPr>
              <p:grpSpPr>
                <a:xfrm>
                  <a:off x="909546" y="1992766"/>
                  <a:ext cx="1232580" cy="3064508"/>
                  <a:chOff x="10186792" y="1980066"/>
                  <a:chExt cx="1232580" cy="3064508"/>
                </a:xfrm>
              </p:grpSpPr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10615417" y="25817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>
                    <a:off x="104900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>
                    <a:off x="10769404" y="38158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>
                    <a:off x="10769404" y="44254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4" name="直接连接符 193"/>
                  <p:cNvCxnSpPr/>
                  <p:nvPr/>
                </p:nvCxnSpPr>
                <p:spPr>
                  <a:xfrm>
                    <a:off x="10186792" y="504457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grpSp>
        <p:nvGrpSpPr>
          <p:cNvPr id="232" name="组合 231"/>
          <p:cNvGrpSpPr/>
          <p:nvPr/>
        </p:nvGrpSpPr>
        <p:grpSpPr>
          <a:xfrm>
            <a:off x="10920163" y="787400"/>
            <a:ext cx="313894" cy="313894"/>
            <a:chOff x="6573135" y="2487386"/>
            <a:chExt cx="406898" cy="406898"/>
          </a:xfrm>
        </p:grpSpPr>
        <p:cxnSp>
          <p:nvCxnSpPr>
            <p:cNvPr id="233" name="直接连接符 23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854506" y="903514"/>
            <a:ext cx="313894" cy="313894"/>
            <a:chOff x="6573135" y="2487386"/>
            <a:chExt cx="406898" cy="406898"/>
          </a:xfrm>
        </p:grpSpPr>
        <p:cxnSp>
          <p:nvCxnSpPr>
            <p:cNvPr id="256" name="直接连接符 255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组合 263"/>
          <p:cNvGrpSpPr/>
          <p:nvPr/>
        </p:nvGrpSpPr>
        <p:grpSpPr>
          <a:xfrm>
            <a:off x="1497671" y="5722257"/>
            <a:ext cx="313894" cy="313894"/>
            <a:chOff x="6573135" y="2487386"/>
            <a:chExt cx="406898" cy="406898"/>
          </a:xfrm>
        </p:grpSpPr>
        <p:cxnSp>
          <p:nvCxnSpPr>
            <p:cNvPr id="265" name="直接连接符 26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椭圆 292"/>
          <p:cNvSpPr/>
          <p:nvPr/>
        </p:nvSpPr>
        <p:spPr>
          <a:xfrm>
            <a:off x="11443717" y="1813437"/>
            <a:ext cx="283826" cy="283826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10630011" y="5635170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8" name="圆角矩形 297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圆角矩形 298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467290" y="4227284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01" name="圆角矩形 30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圆角矩形 30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4" name="椭圆 303"/>
          <p:cNvSpPr/>
          <p:nvPr/>
        </p:nvSpPr>
        <p:spPr>
          <a:xfrm flipV="1">
            <a:off x="-438150" y="4730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5" name="椭圆 304"/>
          <p:cNvSpPr/>
          <p:nvPr/>
        </p:nvSpPr>
        <p:spPr>
          <a:xfrm flipV="1">
            <a:off x="1066800" y="63500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" name="椭圆 306"/>
          <p:cNvSpPr/>
          <p:nvPr/>
        </p:nvSpPr>
        <p:spPr>
          <a:xfrm flipV="1">
            <a:off x="11258550" y="10922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8" name="椭圆 307"/>
          <p:cNvSpPr/>
          <p:nvPr/>
        </p:nvSpPr>
        <p:spPr>
          <a:xfrm flipV="1">
            <a:off x="10896600" y="43688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9" name="椭圆 308"/>
          <p:cNvSpPr/>
          <p:nvPr/>
        </p:nvSpPr>
        <p:spPr>
          <a:xfrm flipV="1">
            <a:off x="11462934" y="30162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0" name="椭圆 309"/>
          <p:cNvSpPr/>
          <p:nvPr/>
        </p:nvSpPr>
        <p:spPr>
          <a:xfrm flipV="1">
            <a:off x="661584" y="158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6" name="椭圆 315"/>
          <p:cNvSpPr/>
          <p:nvPr/>
        </p:nvSpPr>
        <p:spPr>
          <a:xfrm>
            <a:off x="9946550" y="2667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7" name="椭圆 316"/>
          <p:cNvSpPr/>
          <p:nvPr/>
        </p:nvSpPr>
        <p:spPr>
          <a:xfrm>
            <a:off x="11108600" y="36766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2" name="椭圆 321"/>
          <p:cNvSpPr/>
          <p:nvPr/>
        </p:nvSpPr>
        <p:spPr>
          <a:xfrm>
            <a:off x="821600" y="17145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3" name="椭圆 322"/>
          <p:cNvSpPr/>
          <p:nvPr/>
        </p:nvSpPr>
        <p:spPr>
          <a:xfrm>
            <a:off x="2574200" y="56959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8" name="PA_库_文本框 357">
            <a:extLst>
              <a:ext uri="{FF2B5EF4-FFF2-40B4-BE49-F238E27FC236}">
                <a16:creationId xmlns:a16="http://schemas.microsoft.com/office/drawing/2014/main" id="{C96FA09E-DA04-4F02-B27E-273FD6F5A0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99312" y="4341627"/>
            <a:ext cx="627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4" name="PA_库_组合 3">
            <a:extLst>
              <a:ext uri="{FF2B5EF4-FFF2-40B4-BE49-F238E27FC236}">
                <a16:creationId xmlns:a16="http://schemas.microsoft.com/office/drawing/2014/main" id="{4559556B-491A-4FE6-A5C1-9578F41C90D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750656" y="213237"/>
            <a:ext cx="6372850" cy="4244106"/>
            <a:chOff x="2750656" y="213237"/>
            <a:chExt cx="6372850" cy="4244106"/>
          </a:xfrm>
        </p:grpSpPr>
        <p:sp>
          <p:nvSpPr>
            <p:cNvPr id="230" name="Line 20"/>
            <p:cNvSpPr>
              <a:spLocks noChangeShapeType="1"/>
            </p:cNvSpPr>
            <p:nvPr/>
          </p:nvSpPr>
          <p:spPr bwMode="auto">
            <a:xfrm flipH="1">
              <a:off x="6267398" y="1506211"/>
              <a:ext cx="94615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7" name="椭圆 206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椭圆 213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9" name="组合 218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20" name="圆角矩形 21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圆角矩形 22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8" name="直接连接符 247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组合 249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251" name="直接连接符 250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组合 293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95" name="圆角矩形 29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圆角矩形 29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6" name="椭圆 305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椭圆 320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椭圆 324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椭圆 325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弦形 272">
              <a:extLst>
                <a:ext uri="{FF2B5EF4-FFF2-40B4-BE49-F238E27FC236}">
                  <a16:creationId xmlns:a16="http://schemas.microsoft.com/office/drawing/2014/main" id="{EE8E5D1E-8223-4480-8DDF-F9CCF2D3B907}"/>
                </a:ext>
              </a:extLst>
            </p:cNvPr>
            <p:cNvSpPr/>
            <p:nvPr/>
          </p:nvSpPr>
          <p:spPr>
            <a:xfrm>
              <a:off x="4558968" y="1511657"/>
              <a:ext cx="2945686" cy="2945686"/>
            </a:xfrm>
            <a:prstGeom prst="chord">
              <a:avLst>
                <a:gd name="adj1" fmla="val 8111557"/>
                <a:gd name="adj2" fmla="val 2686912"/>
              </a:avLst>
            </a:prstGeom>
            <a:gradFill>
              <a:gsLst>
                <a:gs pos="0">
                  <a:schemeClr val="bg1"/>
                </a:gs>
                <a:gs pos="100000">
                  <a:srgbClr val="48BE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6">
              <a:extLst>
                <a:ext uri="{FF2B5EF4-FFF2-40B4-BE49-F238E27FC236}">
                  <a16:creationId xmlns:a16="http://schemas.microsoft.com/office/drawing/2014/main" id="{4675F7D9-EE3C-447B-9315-F424D37C0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7">
              <a:extLst>
                <a:ext uri="{FF2B5EF4-FFF2-40B4-BE49-F238E27FC236}">
                  <a16:creationId xmlns:a16="http://schemas.microsoft.com/office/drawing/2014/main" id="{8436341D-C3FE-4785-99E4-B5AAA70CF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tx1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4B111766-8042-4A65-9131-FA0C362B2D25}"/>
                </a:ext>
              </a:extLst>
            </p:cNvPr>
            <p:cNvCxnSpPr/>
            <p:nvPr/>
          </p:nvCxnSpPr>
          <p:spPr>
            <a:xfrm>
              <a:off x="4541043" y="4029624"/>
              <a:ext cx="1384300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E4C43503-3B5D-428C-ADF1-B2BBCC3E8D57}"/>
                </a:ext>
              </a:extLst>
            </p:cNvPr>
            <p:cNvCxnSpPr/>
            <p:nvPr/>
          </p:nvCxnSpPr>
          <p:spPr>
            <a:xfrm>
              <a:off x="4017168" y="4029624"/>
              <a:ext cx="376238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E2893E7C-E4F8-40BA-8C78-B5337E446B7B}"/>
                </a:ext>
              </a:extLst>
            </p:cNvPr>
            <p:cNvCxnSpPr/>
            <p:nvPr/>
          </p:nvCxnSpPr>
          <p:spPr>
            <a:xfrm>
              <a:off x="6618829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1" name="直接连接符 280">
              <a:extLst>
                <a:ext uri="{FF2B5EF4-FFF2-40B4-BE49-F238E27FC236}">
                  <a16:creationId xmlns:a16="http://schemas.microsoft.com/office/drawing/2014/main" id="{261BD767-6DF8-4296-9E17-8399F8AD336B}"/>
                </a:ext>
              </a:extLst>
            </p:cNvPr>
            <p:cNvCxnSpPr/>
            <p:nvPr/>
          </p:nvCxnSpPr>
          <p:spPr>
            <a:xfrm>
              <a:off x="7071267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488A31F0-1C8F-4BD5-89D9-9498CBC57856}"/>
                </a:ext>
              </a:extLst>
            </p:cNvPr>
            <p:cNvCxnSpPr/>
            <p:nvPr/>
          </p:nvCxnSpPr>
          <p:spPr>
            <a:xfrm>
              <a:off x="7504654" y="4029624"/>
              <a:ext cx="670177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grpSp>
          <p:nvGrpSpPr>
            <p:cNvPr id="287" name="组合 286">
              <a:extLst>
                <a:ext uri="{FF2B5EF4-FFF2-40B4-BE49-F238E27FC236}">
                  <a16:creationId xmlns:a16="http://schemas.microsoft.com/office/drawing/2014/main" id="{E28027A6-B4B9-45A4-B70D-76AC7757D5B8}"/>
                </a:ext>
              </a:extLst>
            </p:cNvPr>
            <p:cNvGrpSpPr/>
            <p:nvPr/>
          </p:nvGrpSpPr>
          <p:grpSpPr>
            <a:xfrm rot="1800000">
              <a:off x="4139141" y="1686534"/>
              <a:ext cx="346276" cy="346276"/>
              <a:chOff x="701040" y="1352550"/>
              <a:chExt cx="525780" cy="525780"/>
            </a:xfrm>
          </p:grpSpPr>
          <p:cxnSp>
            <p:nvCxnSpPr>
              <p:cNvPr id="288" name="直接连接符 287">
                <a:extLst>
                  <a:ext uri="{FF2B5EF4-FFF2-40B4-BE49-F238E27FC236}">
                    <a16:creationId xmlns:a16="http://schemas.microsoft.com/office/drawing/2014/main" id="{DE59798E-FE75-49E0-819C-33463FDF1092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BC17DDCD-BFF1-4D71-B27B-8FF0EFC6392B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3C9D64E1-BE5E-4246-A03A-DE956B5B6898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AB12756A-B0AD-4691-AA46-6F76885CFA3D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D20F670C-7578-4BA0-8884-B1E9520268C4}"/>
                </a:ext>
              </a:extLst>
            </p:cNvPr>
            <p:cNvSpPr/>
            <p:nvPr/>
          </p:nvSpPr>
          <p:spPr>
            <a:xfrm>
              <a:off x="4092549" y="3011951"/>
              <a:ext cx="170916" cy="170916"/>
            </a:xfrm>
            <a:prstGeom prst="ellipse">
              <a:avLst/>
            </a:prstGeom>
            <a:noFill/>
            <a:ln w="66675" cap="rnd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FF3D4DE7-8B07-4DC7-A91D-182876CB4B18}"/>
                </a:ext>
              </a:extLst>
            </p:cNvPr>
            <p:cNvSpPr/>
            <p:nvPr/>
          </p:nvSpPr>
          <p:spPr>
            <a:xfrm>
              <a:off x="7796863" y="2810663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1" name="组合 310">
              <a:extLst>
                <a:ext uri="{FF2B5EF4-FFF2-40B4-BE49-F238E27FC236}">
                  <a16:creationId xmlns:a16="http://schemas.microsoft.com/office/drawing/2014/main" id="{C77E93A9-1E4D-4F47-B494-56497CBC3A58}"/>
                </a:ext>
              </a:extLst>
            </p:cNvPr>
            <p:cNvGrpSpPr/>
            <p:nvPr/>
          </p:nvGrpSpPr>
          <p:grpSpPr>
            <a:xfrm>
              <a:off x="7984422" y="2442141"/>
              <a:ext cx="203691" cy="203691"/>
              <a:chOff x="4549716" y="208666"/>
              <a:chExt cx="395468" cy="395468"/>
            </a:xfrm>
          </p:grpSpPr>
          <p:cxnSp>
            <p:nvCxnSpPr>
              <p:cNvPr id="312" name="直接连接符 311">
                <a:extLst>
                  <a:ext uri="{FF2B5EF4-FFF2-40B4-BE49-F238E27FC236}">
                    <a16:creationId xmlns:a16="http://schemas.microsoft.com/office/drawing/2014/main" id="{FA0FB61A-0099-4839-A02B-31808AEF3445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172E631B-6403-4ABC-89EF-8BBF64B13AD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14" name="组合 313">
              <a:extLst>
                <a:ext uri="{FF2B5EF4-FFF2-40B4-BE49-F238E27FC236}">
                  <a16:creationId xmlns:a16="http://schemas.microsoft.com/office/drawing/2014/main" id="{137E4534-040D-425D-8AAC-0B6A6A06A8C9}"/>
                </a:ext>
              </a:extLst>
            </p:cNvPr>
            <p:cNvGrpSpPr/>
            <p:nvPr/>
          </p:nvGrpSpPr>
          <p:grpSpPr>
            <a:xfrm>
              <a:off x="3682381" y="2588702"/>
              <a:ext cx="313971" cy="313618"/>
              <a:chOff x="1446064" y="2109382"/>
              <a:chExt cx="527197" cy="526604"/>
            </a:xfrm>
          </p:grpSpPr>
          <p:cxnSp>
            <p:nvCxnSpPr>
              <p:cNvPr id="315" name="直接连接符 314">
                <a:extLst>
                  <a:ext uri="{FF2B5EF4-FFF2-40B4-BE49-F238E27FC236}">
                    <a16:creationId xmlns:a16="http://schemas.microsoft.com/office/drawing/2014/main" id="{3A93902B-2919-45CF-B944-6903192AE43B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97C9614D-4D1C-43D3-AEFB-603EE81F8959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19" name="组合 318">
                <a:extLst>
                  <a:ext uri="{FF2B5EF4-FFF2-40B4-BE49-F238E27FC236}">
                    <a16:creationId xmlns:a16="http://schemas.microsoft.com/office/drawing/2014/main" id="{B3B179DD-00E1-4E84-8593-E4406432BDD5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31" name="直接连接符 330">
                  <a:extLst>
                    <a:ext uri="{FF2B5EF4-FFF2-40B4-BE49-F238E27FC236}">
                      <a16:creationId xmlns:a16="http://schemas.microsoft.com/office/drawing/2014/main" id="{75306E81-99A2-4CAE-89A0-B74DAECA542A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2" name="直接连接符 331">
                  <a:extLst>
                    <a:ext uri="{FF2B5EF4-FFF2-40B4-BE49-F238E27FC236}">
                      <a16:creationId xmlns:a16="http://schemas.microsoft.com/office/drawing/2014/main" id="{A4A68749-2F22-4410-A207-34EC54AB067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0" name="组合 319">
                <a:extLst>
                  <a:ext uri="{FF2B5EF4-FFF2-40B4-BE49-F238E27FC236}">
                    <a16:creationId xmlns:a16="http://schemas.microsoft.com/office/drawing/2014/main" id="{9F39CFCE-F3FD-4D59-8EA7-BB75443DF5DF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29" name="直接连接符 328">
                  <a:extLst>
                    <a:ext uri="{FF2B5EF4-FFF2-40B4-BE49-F238E27FC236}">
                      <a16:creationId xmlns:a16="http://schemas.microsoft.com/office/drawing/2014/main" id="{8B26F7B4-1307-4C75-B847-19644B97D8E3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0" name="直接连接符 329">
                  <a:extLst>
                    <a:ext uri="{FF2B5EF4-FFF2-40B4-BE49-F238E27FC236}">
                      <a16:creationId xmlns:a16="http://schemas.microsoft.com/office/drawing/2014/main" id="{6FCDC6AC-6B7B-4F81-9003-E46AC212A335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4" name="组合 323">
                <a:extLst>
                  <a:ext uri="{FF2B5EF4-FFF2-40B4-BE49-F238E27FC236}">
                    <a16:creationId xmlns:a16="http://schemas.microsoft.com/office/drawing/2014/main" id="{B550EF1B-63C0-4432-A60A-36D4421EDA7C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27" name="直接连接符 326">
                  <a:extLst>
                    <a:ext uri="{FF2B5EF4-FFF2-40B4-BE49-F238E27FC236}">
                      <a16:creationId xmlns:a16="http://schemas.microsoft.com/office/drawing/2014/main" id="{955D02C3-A1C1-4F7C-841F-F8D4DA60F968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28" name="直接连接符 327">
                  <a:extLst>
                    <a:ext uri="{FF2B5EF4-FFF2-40B4-BE49-F238E27FC236}">
                      <a16:creationId xmlns:a16="http://schemas.microsoft.com/office/drawing/2014/main" id="{FAD72B5D-319A-48CD-A38D-7BD8C783116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333" name="椭圆 332">
              <a:extLst>
                <a:ext uri="{FF2B5EF4-FFF2-40B4-BE49-F238E27FC236}">
                  <a16:creationId xmlns:a16="http://schemas.microsoft.com/office/drawing/2014/main" id="{0DAC7028-454B-4011-9BE2-4B23B52A2B36}"/>
                </a:ext>
              </a:extLst>
            </p:cNvPr>
            <p:cNvSpPr/>
            <p:nvPr/>
          </p:nvSpPr>
          <p:spPr>
            <a:xfrm>
              <a:off x="4439854" y="2366542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8BEFE">
                  <a:alpha val="4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椭圆 333">
              <a:extLst>
                <a:ext uri="{FF2B5EF4-FFF2-40B4-BE49-F238E27FC236}">
                  <a16:creationId xmlns:a16="http://schemas.microsoft.com/office/drawing/2014/main" id="{903A81BB-5981-4583-86AD-B81B4982A3EB}"/>
                </a:ext>
              </a:extLst>
            </p:cNvPr>
            <p:cNvSpPr/>
            <p:nvPr/>
          </p:nvSpPr>
          <p:spPr>
            <a:xfrm>
              <a:off x="7553161" y="1920898"/>
              <a:ext cx="255343" cy="255343"/>
            </a:xfrm>
            <a:prstGeom prst="ellipse">
              <a:avLst/>
            </a:prstGeom>
            <a:noFill/>
            <a:ln w="66675" cap="rnd">
              <a:solidFill>
                <a:srgbClr val="0033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5" name="组合 334">
              <a:extLst>
                <a:ext uri="{FF2B5EF4-FFF2-40B4-BE49-F238E27FC236}">
                  <a16:creationId xmlns:a16="http://schemas.microsoft.com/office/drawing/2014/main" id="{560A4BDB-277C-4B8F-A8D1-8129314AF394}"/>
                </a:ext>
              </a:extLst>
            </p:cNvPr>
            <p:cNvGrpSpPr/>
            <p:nvPr/>
          </p:nvGrpSpPr>
          <p:grpSpPr>
            <a:xfrm>
              <a:off x="6903910" y="834393"/>
              <a:ext cx="537812" cy="537207"/>
              <a:chOff x="1446064" y="2109382"/>
              <a:chExt cx="527197" cy="526604"/>
            </a:xfrm>
          </p:grpSpPr>
          <p:cxnSp>
            <p:nvCxnSpPr>
              <p:cNvPr id="336" name="直接连接符 335">
                <a:extLst>
                  <a:ext uri="{FF2B5EF4-FFF2-40B4-BE49-F238E27FC236}">
                    <a16:creationId xmlns:a16="http://schemas.microsoft.com/office/drawing/2014/main" id="{AEFB7E91-C212-4887-9573-F3244475A80A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37" name="直接连接符 336">
                <a:extLst>
                  <a:ext uri="{FF2B5EF4-FFF2-40B4-BE49-F238E27FC236}">
                    <a16:creationId xmlns:a16="http://schemas.microsoft.com/office/drawing/2014/main" id="{BA7762AA-AFDE-4D01-BFAA-737A91ACDA58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38" name="组合 337">
                <a:extLst>
                  <a:ext uri="{FF2B5EF4-FFF2-40B4-BE49-F238E27FC236}">
                    <a16:creationId xmlns:a16="http://schemas.microsoft.com/office/drawing/2014/main" id="{740B162F-0AC3-4E2B-9880-323228084B58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48" name="直接连接符 347">
                  <a:extLst>
                    <a:ext uri="{FF2B5EF4-FFF2-40B4-BE49-F238E27FC236}">
                      <a16:creationId xmlns:a16="http://schemas.microsoft.com/office/drawing/2014/main" id="{3086F37B-4291-4C88-B9A7-454D7DCBA231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9" name="直接连接符 348">
                  <a:extLst>
                    <a:ext uri="{FF2B5EF4-FFF2-40B4-BE49-F238E27FC236}">
                      <a16:creationId xmlns:a16="http://schemas.microsoft.com/office/drawing/2014/main" id="{35D7F14E-3550-43E8-8935-EF7502489131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39" name="组合 338">
                <a:extLst>
                  <a:ext uri="{FF2B5EF4-FFF2-40B4-BE49-F238E27FC236}">
                    <a16:creationId xmlns:a16="http://schemas.microsoft.com/office/drawing/2014/main" id="{79F43A68-1FE7-4956-B022-EBA6DCA937C6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46" name="直接连接符 345">
                  <a:extLst>
                    <a:ext uri="{FF2B5EF4-FFF2-40B4-BE49-F238E27FC236}">
                      <a16:creationId xmlns:a16="http://schemas.microsoft.com/office/drawing/2014/main" id="{9270730A-00F1-4EB4-ADB4-A29C9A2F7979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7" name="直接连接符 346">
                  <a:extLst>
                    <a:ext uri="{FF2B5EF4-FFF2-40B4-BE49-F238E27FC236}">
                      <a16:creationId xmlns:a16="http://schemas.microsoft.com/office/drawing/2014/main" id="{D0830DE7-E720-4E4E-9054-EF7454452992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40" name="组合 339">
                <a:extLst>
                  <a:ext uri="{FF2B5EF4-FFF2-40B4-BE49-F238E27FC236}">
                    <a16:creationId xmlns:a16="http://schemas.microsoft.com/office/drawing/2014/main" id="{449FBE85-572D-4251-8C0B-9DBB3EA29974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41" name="直接连接符 340">
                  <a:extLst>
                    <a:ext uri="{FF2B5EF4-FFF2-40B4-BE49-F238E27FC236}">
                      <a16:creationId xmlns:a16="http://schemas.microsoft.com/office/drawing/2014/main" id="{1D8DDC39-D64D-4078-8204-C1BBE34DC0AD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55509F44-6EA2-4F8F-B243-589B91ECA9A9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grpSp>
          <p:nvGrpSpPr>
            <p:cNvPr id="350" name="组合 349">
              <a:extLst>
                <a:ext uri="{FF2B5EF4-FFF2-40B4-BE49-F238E27FC236}">
                  <a16:creationId xmlns:a16="http://schemas.microsoft.com/office/drawing/2014/main" id="{D0C4E55D-F06E-47B3-B478-FD7D85AE6A09}"/>
                </a:ext>
              </a:extLst>
            </p:cNvPr>
            <p:cNvGrpSpPr/>
            <p:nvPr/>
          </p:nvGrpSpPr>
          <p:grpSpPr>
            <a:xfrm rot="20538833">
              <a:off x="3750128" y="2067256"/>
              <a:ext cx="203691" cy="203691"/>
              <a:chOff x="4549716" y="208666"/>
              <a:chExt cx="395468" cy="395468"/>
            </a:xfrm>
          </p:grpSpPr>
          <p:cxnSp>
            <p:nvCxnSpPr>
              <p:cNvPr id="351" name="直接连接符 350">
                <a:extLst>
                  <a:ext uri="{FF2B5EF4-FFF2-40B4-BE49-F238E27FC236}">
                    <a16:creationId xmlns:a16="http://schemas.microsoft.com/office/drawing/2014/main" id="{2E820F7B-F3F6-45F2-A053-5F5D2101A107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2" name="直接连接符 351">
                <a:extLst>
                  <a:ext uri="{FF2B5EF4-FFF2-40B4-BE49-F238E27FC236}">
                    <a16:creationId xmlns:a16="http://schemas.microsoft.com/office/drawing/2014/main" id="{17A2BDD4-BE12-4C8A-9DB5-A36448F2DC8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53" name="组合 352">
              <a:extLst>
                <a:ext uri="{FF2B5EF4-FFF2-40B4-BE49-F238E27FC236}">
                  <a16:creationId xmlns:a16="http://schemas.microsoft.com/office/drawing/2014/main" id="{8F69CD10-6AB6-4B04-AF97-6B40281CD0C3}"/>
                </a:ext>
              </a:extLst>
            </p:cNvPr>
            <p:cNvGrpSpPr/>
            <p:nvPr/>
          </p:nvGrpSpPr>
          <p:grpSpPr>
            <a:xfrm rot="1800000">
              <a:off x="7955564" y="1505691"/>
              <a:ext cx="346276" cy="346276"/>
              <a:chOff x="701040" y="1352550"/>
              <a:chExt cx="525780" cy="525780"/>
            </a:xfrm>
          </p:grpSpPr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FBC090E2-D77D-42FC-8807-EC2A08646176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5" name="直接连接符 354">
                <a:extLst>
                  <a:ext uri="{FF2B5EF4-FFF2-40B4-BE49-F238E27FC236}">
                    <a16:creationId xmlns:a16="http://schemas.microsoft.com/office/drawing/2014/main" id="{A80A69C3-EEF8-4604-A3E0-56D77388ECAE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6" name="直接连接符 355">
                <a:extLst>
                  <a:ext uri="{FF2B5EF4-FFF2-40B4-BE49-F238E27FC236}">
                    <a16:creationId xmlns:a16="http://schemas.microsoft.com/office/drawing/2014/main" id="{54C3E5CB-6B4E-48DC-9365-FB4292EDF2AE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2B29E115-3466-45EE-B75F-60ACB4195225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3" name="组合 282">
              <a:extLst>
                <a:ext uri="{FF2B5EF4-FFF2-40B4-BE49-F238E27FC236}">
                  <a16:creationId xmlns:a16="http://schemas.microsoft.com/office/drawing/2014/main" id="{C5CF6FFE-77C3-41A9-ACAC-19A9C62B8FCE}"/>
                </a:ext>
              </a:extLst>
            </p:cNvPr>
            <p:cNvGrpSpPr/>
            <p:nvPr/>
          </p:nvGrpSpPr>
          <p:grpSpPr>
            <a:xfrm>
              <a:off x="4926745" y="1360629"/>
              <a:ext cx="2098602" cy="2707783"/>
              <a:chOff x="4903788" y="1892301"/>
              <a:chExt cx="2384425" cy="3076575"/>
            </a:xfrm>
          </p:grpSpPr>
          <p:sp>
            <p:nvSpPr>
              <p:cNvPr id="284" name="Freeform 5">
                <a:extLst>
                  <a:ext uri="{FF2B5EF4-FFF2-40B4-BE49-F238E27FC236}">
                    <a16:creationId xmlns:a16="http://schemas.microsoft.com/office/drawing/2014/main" id="{4A26D10C-AA07-46C8-AC91-569F9F11A5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9050" y="1936751"/>
                <a:ext cx="2189163" cy="2989263"/>
              </a:xfrm>
              <a:custGeom>
                <a:avLst/>
                <a:gdLst>
                  <a:gd name="T0" fmla="*/ 905 w 1009"/>
                  <a:gd name="T1" fmla="*/ 817 h 1385"/>
                  <a:gd name="T2" fmla="*/ 979 w 1009"/>
                  <a:gd name="T3" fmla="*/ 847 h 1385"/>
                  <a:gd name="T4" fmla="*/ 1009 w 1009"/>
                  <a:gd name="T5" fmla="*/ 921 h 1385"/>
                  <a:gd name="T6" fmla="*/ 979 w 1009"/>
                  <a:gd name="T7" fmla="*/ 995 h 1385"/>
                  <a:gd name="T8" fmla="*/ 905 w 1009"/>
                  <a:gd name="T9" fmla="*/ 1025 h 1385"/>
                  <a:gd name="T10" fmla="*/ 863 w 1009"/>
                  <a:gd name="T11" fmla="*/ 1025 h 1385"/>
                  <a:gd name="T12" fmla="*/ 844 w 1009"/>
                  <a:gd name="T13" fmla="*/ 1043 h 1385"/>
                  <a:gd name="T14" fmla="*/ 844 w 1009"/>
                  <a:gd name="T15" fmla="*/ 1257 h 1385"/>
                  <a:gd name="T16" fmla="*/ 807 w 1009"/>
                  <a:gd name="T17" fmla="*/ 1348 h 1385"/>
                  <a:gd name="T18" fmla="*/ 716 w 1009"/>
                  <a:gd name="T19" fmla="*/ 1385 h 1385"/>
                  <a:gd name="T20" fmla="*/ 626 w 1009"/>
                  <a:gd name="T21" fmla="*/ 1348 h 1385"/>
                  <a:gd name="T22" fmla="*/ 588 w 1009"/>
                  <a:gd name="T23" fmla="*/ 1257 h 1385"/>
                  <a:gd name="T24" fmla="*/ 588 w 1009"/>
                  <a:gd name="T25" fmla="*/ 1043 h 1385"/>
                  <a:gd name="T26" fmla="*/ 570 w 1009"/>
                  <a:gd name="T27" fmla="*/ 1025 h 1385"/>
                  <a:gd name="T28" fmla="*/ 93 w 1009"/>
                  <a:gd name="T29" fmla="*/ 1025 h 1385"/>
                  <a:gd name="T30" fmla="*/ 26 w 1009"/>
                  <a:gd name="T31" fmla="*/ 998 h 1385"/>
                  <a:gd name="T32" fmla="*/ 0 w 1009"/>
                  <a:gd name="T33" fmla="*/ 932 h 1385"/>
                  <a:gd name="T34" fmla="*/ 47 w 1009"/>
                  <a:gd name="T35" fmla="*/ 758 h 1385"/>
                  <a:gd name="T36" fmla="*/ 431 w 1009"/>
                  <a:gd name="T37" fmla="*/ 135 h 1385"/>
                  <a:gd name="T38" fmla="*/ 536 w 1009"/>
                  <a:gd name="T39" fmla="*/ 36 h 1385"/>
                  <a:gd name="T40" fmla="*/ 674 w 1009"/>
                  <a:gd name="T41" fmla="*/ 0 h 1385"/>
                  <a:gd name="T42" fmla="*/ 685 w 1009"/>
                  <a:gd name="T43" fmla="*/ 0 h 1385"/>
                  <a:gd name="T44" fmla="*/ 798 w 1009"/>
                  <a:gd name="T45" fmla="*/ 46 h 1385"/>
                  <a:gd name="T46" fmla="*/ 844 w 1009"/>
                  <a:gd name="T47" fmla="*/ 159 h 1385"/>
                  <a:gd name="T48" fmla="*/ 844 w 1009"/>
                  <a:gd name="T49" fmla="*/ 798 h 1385"/>
                  <a:gd name="T50" fmla="*/ 863 w 1009"/>
                  <a:gd name="T51" fmla="*/ 817 h 1385"/>
                  <a:gd name="T52" fmla="*/ 905 w 1009"/>
                  <a:gd name="T53" fmla="*/ 817 h 1385"/>
                  <a:gd name="T54" fmla="*/ 276 w 1009"/>
                  <a:gd name="T55" fmla="*/ 800 h 1385"/>
                  <a:gd name="T56" fmla="*/ 277 w 1009"/>
                  <a:gd name="T57" fmla="*/ 811 h 1385"/>
                  <a:gd name="T58" fmla="*/ 285 w 1009"/>
                  <a:gd name="T59" fmla="*/ 817 h 1385"/>
                  <a:gd name="T60" fmla="*/ 570 w 1009"/>
                  <a:gd name="T61" fmla="*/ 817 h 1385"/>
                  <a:gd name="T62" fmla="*/ 588 w 1009"/>
                  <a:gd name="T63" fmla="*/ 798 h 1385"/>
                  <a:gd name="T64" fmla="*/ 588 w 1009"/>
                  <a:gd name="T65" fmla="*/ 533 h 1385"/>
                  <a:gd name="T66" fmla="*/ 599 w 1009"/>
                  <a:gd name="T67" fmla="*/ 250 h 1385"/>
                  <a:gd name="T68" fmla="*/ 596 w 1009"/>
                  <a:gd name="T69" fmla="*/ 246 h 1385"/>
                  <a:gd name="T70" fmla="*/ 590 w 1009"/>
                  <a:gd name="T71" fmla="*/ 250 h 1385"/>
                  <a:gd name="T72" fmla="*/ 482 w 1009"/>
                  <a:gd name="T73" fmla="*/ 471 h 1385"/>
                  <a:gd name="T74" fmla="*/ 276 w 1009"/>
                  <a:gd name="T75" fmla="*/ 800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9" h="1385">
                    <a:moveTo>
                      <a:pt x="905" y="817"/>
                    </a:moveTo>
                    <a:cubicBezTo>
                      <a:pt x="934" y="817"/>
                      <a:pt x="959" y="827"/>
                      <a:pt x="979" y="847"/>
                    </a:cubicBezTo>
                    <a:cubicBezTo>
                      <a:pt x="999" y="867"/>
                      <a:pt x="1009" y="892"/>
                      <a:pt x="1009" y="921"/>
                    </a:cubicBezTo>
                    <a:cubicBezTo>
                      <a:pt x="1009" y="950"/>
                      <a:pt x="999" y="975"/>
                      <a:pt x="979" y="995"/>
                    </a:cubicBezTo>
                    <a:cubicBezTo>
                      <a:pt x="959" y="1015"/>
                      <a:pt x="934" y="1025"/>
                      <a:pt x="905" y="1025"/>
                    </a:cubicBezTo>
                    <a:cubicBezTo>
                      <a:pt x="863" y="1025"/>
                      <a:pt x="863" y="1025"/>
                      <a:pt x="863" y="1025"/>
                    </a:cubicBezTo>
                    <a:cubicBezTo>
                      <a:pt x="850" y="1025"/>
                      <a:pt x="844" y="1031"/>
                      <a:pt x="844" y="1043"/>
                    </a:cubicBezTo>
                    <a:cubicBezTo>
                      <a:pt x="844" y="1257"/>
                      <a:pt x="844" y="1257"/>
                      <a:pt x="844" y="1257"/>
                    </a:cubicBezTo>
                    <a:cubicBezTo>
                      <a:pt x="844" y="1292"/>
                      <a:pt x="832" y="1323"/>
                      <a:pt x="807" y="1348"/>
                    </a:cubicBezTo>
                    <a:cubicBezTo>
                      <a:pt x="782" y="1373"/>
                      <a:pt x="752" y="1385"/>
                      <a:pt x="716" y="1385"/>
                    </a:cubicBezTo>
                    <a:cubicBezTo>
                      <a:pt x="681" y="1385"/>
                      <a:pt x="651" y="1373"/>
                      <a:pt x="626" y="1348"/>
                    </a:cubicBezTo>
                    <a:cubicBezTo>
                      <a:pt x="601" y="1323"/>
                      <a:pt x="588" y="1292"/>
                      <a:pt x="588" y="1257"/>
                    </a:cubicBezTo>
                    <a:cubicBezTo>
                      <a:pt x="588" y="1043"/>
                      <a:pt x="588" y="1043"/>
                      <a:pt x="588" y="1043"/>
                    </a:cubicBezTo>
                    <a:cubicBezTo>
                      <a:pt x="588" y="1031"/>
                      <a:pt x="582" y="1025"/>
                      <a:pt x="570" y="1025"/>
                    </a:cubicBezTo>
                    <a:cubicBezTo>
                      <a:pt x="93" y="1025"/>
                      <a:pt x="93" y="1025"/>
                      <a:pt x="93" y="1025"/>
                    </a:cubicBezTo>
                    <a:cubicBezTo>
                      <a:pt x="66" y="1025"/>
                      <a:pt x="44" y="1016"/>
                      <a:pt x="26" y="998"/>
                    </a:cubicBezTo>
                    <a:cubicBezTo>
                      <a:pt x="9" y="979"/>
                      <a:pt x="0" y="957"/>
                      <a:pt x="0" y="932"/>
                    </a:cubicBezTo>
                    <a:cubicBezTo>
                      <a:pt x="0" y="870"/>
                      <a:pt x="16" y="812"/>
                      <a:pt x="47" y="758"/>
                    </a:cubicBezTo>
                    <a:cubicBezTo>
                      <a:pt x="431" y="135"/>
                      <a:pt x="431" y="135"/>
                      <a:pt x="431" y="135"/>
                    </a:cubicBezTo>
                    <a:cubicBezTo>
                      <a:pt x="458" y="94"/>
                      <a:pt x="493" y="61"/>
                      <a:pt x="536" y="36"/>
                    </a:cubicBezTo>
                    <a:cubicBezTo>
                      <a:pt x="580" y="12"/>
                      <a:pt x="626" y="0"/>
                      <a:pt x="674" y="0"/>
                    </a:cubicBezTo>
                    <a:cubicBezTo>
                      <a:pt x="685" y="0"/>
                      <a:pt x="685" y="0"/>
                      <a:pt x="685" y="0"/>
                    </a:cubicBezTo>
                    <a:cubicBezTo>
                      <a:pt x="729" y="0"/>
                      <a:pt x="767" y="15"/>
                      <a:pt x="798" y="46"/>
                    </a:cubicBezTo>
                    <a:cubicBezTo>
                      <a:pt x="829" y="77"/>
                      <a:pt x="844" y="115"/>
                      <a:pt x="844" y="159"/>
                    </a:cubicBezTo>
                    <a:cubicBezTo>
                      <a:pt x="844" y="798"/>
                      <a:pt x="844" y="798"/>
                      <a:pt x="844" y="798"/>
                    </a:cubicBezTo>
                    <a:cubicBezTo>
                      <a:pt x="844" y="811"/>
                      <a:pt x="850" y="817"/>
                      <a:pt x="863" y="817"/>
                    </a:cubicBezTo>
                    <a:cubicBezTo>
                      <a:pt x="905" y="817"/>
                      <a:pt x="905" y="817"/>
                      <a:pt x="905" y="817"/>
                    </a:cubicBezTo>
                    <a:moveTo>
                      <a:pt x="276" y="800"/>
                    </a:moveTo>
                    <a:cubicBezTo>
                      <a:pt x="275" y="804"/>
                      <a:pt x="275" y="808"/>
                      <a:pt x="277" y="811"/>
                    </a:cubicBezTo>
                    <a:cubicBezTo>
                      <a:pt x="279" y="815"/>
                      <a:pt x="281" y="817"/>
                      <a:pt x="285" y="817"/>
                    </a:cubicBezTo>
                    <a:cubicBezTo>
                      <a:pt x="570" y="817"/>
                      <a:pt x="570" y="817"/>
                      <a:pt x="570" y="817"/>
                    </a:cubicBezTo>
                    <a:cubicBezTo>
                      <a:pt x="582" y="817"/>
                      <a:pt x="588" y="811"/>
                      <a:pt x="588" y="798"/>
                    </a:cubicBezTo>
                    <a:cubicBezTo>
                      <a:pt x="588" y="533"/>
                      <a:pt x="588" y="533"/>
                      <a:pt x="588" y="533"/>
                    </a:cubicBezTo>
                    <a:cubicBezTo>
                      <a:pt x="588" y="502"/>
                      <a:pt x="592" y="407"/>
                      <a:pt x="599" y="250"/>
                    </a:cubicBezTo>
                    <a:cubicBezTo>
                      <a:pt x="599" y="248"/>
                      <a:pt x="598" y="246"/>
                      <a:pt x="596" y="246"/>
                    </a:cubicBezTo>
                    <a:cubicBezTo>
                      <a:pt x="593" y="246"/>
                      <a:pt x="591" y="248"/>
                      <a:pt x="590" y="250"/>
                    </a:cubicBezTo>
                    <a:cubicBezTo>
                      <a:pt x="555" y="328"/>
                      <a:pt x="519" y="402"/>
                      <a:pt x="482" y="471"/>
                    </a:cubicBezTo>
                    <a:cubicBezTo>
                      <a:pt x="276" y="800"/>
                      <a:pt x="276" y="800"/>
                      <a:pt x="276" y="80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Freeform 6">
                <a:extLst>
                  <a:ext uri="{FF2B5EF4-FFF2-40B4-BE49-F238E27FC236}">
                    <a16:creationId xmlns:a16="http://schemas.microsoft.com/office/drawing/2014/main" id="{1F64DC37-1B17-477B-AD2E-1ED73355A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2466976"/>
                <a:ext cx="701675" cy="1235075"/>
              </a:xfrm>
              <a:custGeom>
                <a:avLst/>
                <a:gdLst>
                  <a:gd name="T0" fmla="*/ 321 w 324"/>
                  <a:gd name="T1" fmla="*/ 0 h 572"/>
                  <a:gd name="T2" fmla="*/ 315 w 324"/>
                  <a:gd name="T3" fmla="*/ 4 h 572"/>
                  <a:gd name="T4" fmla="*/ 207 w 324"/>
                  <a:gd name="T5" fmla="*/ 225 h 572"/>
                  <a:gd name="T6" fmla="*/ 1 w 324"/>
                  <a:gd name="T7" fmla="*/ 554 h 572"/>
                  <a:gd name="T8" fmla="*/ 2 w 324"/>
                  <a:gd name="T9" fmla="*/ 566 h 572"/>
                  <a:gd name="T10" fmla="*/ 10 w 324"/>
                  <a:gd name="T11" fmla="*/ 572 h 572"/>
                  <a:gd name="T12" fmla="*/ 158 w 324"/>
                  <a:gd name="T13" fmla="*/ 572 h 572"/>
                  <a:gd name="T14" fmla="*/ 150 w 324"/>
                  <a:gd name="T15" fmla="*/ 566 h 572"/>
                  <a:gd name="T16" fmla="*/ 149 w 324"/>
                  <a:gd name="T17" fmla="*/ 555 h 572"/>
                  <a:gd name="T18" fmla="*/ 313 w 324"/>
                  <a:gd name="T19" fmla="*/ 292 h 572"/>
                  <a:gd name="T20" fmla="*/ 313 w 324"/>
                  <a:gd name="T21" fmla="*/ 287 h 572"/>
                  <a:gd name="T22" fmla="*/ 324 w 324"/>
                  <a:gd name="T23" fmla="*/ 4 h 572"/>
                  <a:gd name="T24" fmla="*/ 321 w 324"/>
                  <a:gd name="T25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572">
                    <a:moveTo>
                      <a:pt x="321" y="0"/>
                    </a:moveTo>
                    <a:cubicBezTo>
                      <a:pt x="318" y="0"/>
                      <a:pt x="316" y="2"/>
                      <a:pt x="315" y="4"/>
                    </a:cubicBezTo>
                    <a:cubicBezTo>
                      <a:pt x="280" y="82"/>
                      <a:pt x="244" y="156"/>
                      <a:pt x="207" y="225"/>
                    </a:cubicBezTo>
                    <a:cubicBezTo>
                      <a:pt x="1" y="554"/>
                      <a:pt x="1" y="554"/>
                      <a:pt x="1" y="554"/>
                    </a:cubicBezTo>
                    <a:cubicBezTo>
                      <a:pt x="0" y="558"/>
                      <a:pt x="0" y="562"/>
                      <a:pt x="2" y="566"/>
                    </a:cubicBezTo>
                    <a:cubicBezTo>
                      <a:pt x="4" y="569"/>
                      <a:pt x="6" y="572"/>
                      <a:pt x="10" y="572"/>
                    </a:cubicBezTo>
                    <a:cubicBezTo>
                      <a:pt x="158" y="572"/>
                      <a:pt x="158" y="572"/>
                      <a:pt x="158" y="572"/>
                    </a:cubicBezTo>
                    <a:cubicBezTo>
                      <a:pt x="154" y="572"/>
                      <a:pt x="152" y="569"/>
                      <a:pt x="150" y="566"/>
                    </a:cubicBezTo>
                    <a:cubicBezTo>
                      <a:pt x="148" y="562"/>
                      <a:pt x="147" y="558"/>
                      <a:pt x="149" y="555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3" y="287"/>
                      <a:pt x="313" y="287"/>
                      <a:pt x="313" y="287"/>
                    </a:cubicBezTo>
                    <a:cubicBezTo>
                      <a:pt x="313" y="256"/>
                      <a:pt x="317" y="161"/>
                      <a:pt x="324" y="4"/>
                    </a:cubicBezTo>
                    <a:cubicBezTo>
                      <a:pt x="324" y="2"/>
                      <a:pt x="323" y="0"/>
                      <a:pt x="321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Freeform 7">
                <a:extLst>
                  <a:ext uri="{FF2B5EF4-FFF2-40B4-BE49-F238E27FC236}">
                    <a16:creationId xmlns:a16="http://schemas.microsoft.com/office/drawing/2014/main" id="{1F1B15CE-3D2C-4C4A-A218-70C16B8371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4450" y="1931988"/>
                <a:ext cx="893763" cy="2232025"/>
              </a:xfrm>
              <a:custGeom>
                <a:avLst/>
                <a:gdLst>
                  <a:gd name="T0" fmla="*/ 412 w 412"/>
                  <a:gd name="T1" fmla="*/ 923 h 1034"/>
                  <a:gd name="T2" fmla="*/ 382 w 412"/>
                  <a:gd name="T3" fmla="*/ 997 h 1034"/>
                  <a:gd name="T4" fmla="*/ 308 w 412"/>
                  <a:gd name="T5" fmla="*/ 1027 h 1034"/>
                  <a:gd name="T6" fmla="*/ 266 w 412"/>
                  <a:gd name="T7" fmla="*/ 1027 h 1034"/>
                  <a:gd name="T8" fmla="*/ 250 w 412"/>
                  <a:gd name="T9" fmla="*/ 1034 h 1034"/>
                  <a:gd name="T10" fmla="*/ 266 w 412"/>
                  <a:gd name="T11" fmla="*/ 1028 h 1034"/>
                  <a:gd name="T12" fmla="*/ 308 w 412"/>
                  <a:gd name="T13" fmla="*/ 1028 h 1034"/>
                  <a:gd name="T14" fmla="*/ 382 w 412"/>
                  <a:gd name="T15" fmla="*/ 997 h 1034"/>
                  <a:gd name="T16" fmla="*/ 412 w 412"/>
                  <a:gd name="T17" fmla="*/ 923 h 1034"/>
                  <a:gd name="T18" fmla="*/ 412 w 412"/>
                  <a:gd name="T19" fmla="*/ 923 h 1034"/>
                  <a:gd name="T20" fmla="*/ 88 w 412"/>
                  <a:gd name="T21" fmla="*/ 0 h 1034"/>
                  <a:gd name="T22" fmla="*/ 77 w 412"/>
                  <a:gd name="T23" fmla="*/ 0 h 1034"/>
                  <a:gd name="T24" fmla="*/ 0 w 412"/>
                  <a:gd name="T25" fmla="*/ 12 h 1034"/>
                  <a:gd name="T26" fmla="*/ 1 w 412"/>
                  <a:gd name="T27" fmla="*/ 12 h 1034"/>
                  <a:gd name="T28" fmla="*/ 77 w 412"/>
                  <a:gd name="T29" fmla="*/ 2 h 1034"/>
                  <a:gd name="T30" fmla="*/ 88 w 412"/>
                  <a:gd name="T31" fmla="*/ 2 h 1034"/>
                  <a:gd name="T32" fmla="*/ 201 w 412"/>
                  <a:gd name="T33" fmla="*/ 48 h 1034"/>
                  <a:gd name="T34" fmla="*/ 235 w 412"/>
                  <a:gd name="T35" fmla="*/ 97 h 1034"/>
                  <a:gd name="T36" fmla="*/ 201 w 412"/>
                  <a:gd name="T37" fmla="*/ 47 h 1034"/>
                  <a:gd name="T38" fmla="*/ 88 w 412"/>
                  <a:gd name="T3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2" h="1034">
                    <a:moveTo>
                      <a:pt x="412" y="923"/>
                    </a:moveTo>
                    <a:cubicBezTo>
                      <a:pt x="412" y="952"/>
                      <a:pt x="402" y="977"/>
                      <a:pt x="382" y="997"/>
                    </a:cubicBezTo>
                    <a:cubicBezTo>
                      <a:pt x="362" y="1017"/>
                      <a:pt x="337" y="1027"/>
                      <a:pt x="308" y="1027"/>
                    </a:cubicBezTo>
                    <a:cubicBezTo>
                      <a:pt x="266" y="1027"/>
                      <a:pt x="266" y="1027"/>
                      <a:pt x="266" y="1027"/>
                    </a:cubicBezTo>
                    <a:cubicBezTo>
                      <a:pt x="258" y="1027"/>
                      <a:pt x="253" y="1029"/>
                      <a:pt x="250" y="1034"/>
                    </a:cubicBezTo>
                    <a:cubicBezTo>
                      <a:pt x="253" y="1030"/>
                      <a:pt x="258" y="1028"/>
                      <a:pt x="266" y="1028"/>
                    </a:cubicBezTo>
                    <a:cubicBezTo>
                      <a:pt x="308" y="1028"/>
                      <a:pt x="308" y="1028"/>
                      <a:pt x="308" y="1028"/>
                    </a:cubicBezTo>
                    <a:cubicBezTo>
                      <a:pt x="337" y="1028"/>
                      <a:pt x="362" y="1017"/>
                      <a:pt x="382" y="997"/>
                    </a:cubicBezTo>
                    <a:cubicBezTo>
                      <a:pt x="402" y="977"/>
                      <a:pt x="412" y="953"/>
                      <a:pt x="412" y="923"/>
                    </a:cubicBezTo>
                    <a:cubicBezTo>
                      <a:pt x="412" y="923"/>
                      <a:pt x="412" y="923"/>
                      <a:pt x="412" y="923"/>
                    </a:cubicBezTo>
                    <a:moveTo>
                      <a:pt x="88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51" y="0"/>
                      <a:pt x="25" y="5"/>
                      <a:pt x="0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26" y="5"/>
                      <a:pt x="51" y="2"/>
                      <a:pt x="77" y="2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132" y="2"/>
                      <a:pt x="170" y="17"/>
                      <a:pt x="201" y="48"/>
                    </a:cubicBezTo>
                    <a:cubicBezTo>
                      <a:pt x="216" y="63"/>
                      <a:pt x="227" y="79"/>
                      <a:pt x="235" y="97"/>
                    </a:cubicBezTo>
                    <a:cubicBezTo>
                      <a:pt x="227" y="79"/>
                      <a:pt x="216" y="62"/>
                      <a:pt x="201" y="47"/>
                    </a:cubicBezTo>
                    <a:cubicBezTo>
                      <a:pt x="169" y="16"/>
                      <a:pt x="132" y="0"/>
                      <a:pt x="8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8">
                <a:extLst>
                  <a:ext uri="{FF2B5EF4-FFF2-40B4-BE49-F238E27FC236}">
                    <a16:creationId xmlns:a16="http://schemas.microsoft.com/office/drawing/2014/main" id="{B9C334B4-FE95-4345-9289-925E5D034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6038" y="1936751"/>
                <a:ext cx="892175" cy="2989263"/>
              </a:xfrm>
              <a:custGeom>
                <a:avLst/>
                <a:gdLst>
                  <a:gd name="T0" fmla="*/ 87 w 411"/>
                  <a:gd name="T1" fmla="*/ 0 h 1385"/>
                  <a:gd name="T2" fmla="*/ 76 w 411"/>
                  <a:gd name="T3" fmla="*/ 0 h 1385"/>
                  <a:gd name="T4" fmla="*/ 0 w 411"/>
                  <a:gd name="T5" fmla="*/ 10 h 1385"/>
                  <a:gd name="T6" fmla="*/ 52 w 411"/>
                  <a:gd name="T7" fmla="*/ 46 h 1385"/>
                  <a:gd name="T8" fmla="*/ 98 w 411"/>
                  <a:gd name="T9" fmla="*/ 159 h 1385"/>
                  <a:gd name="T10" fmla="*/ 98 w 411"/>
                  <a:gd name="T11" fmla="*/ 798 h 1385"/>
                  <a:gd name="T12" fmla="*/ 117 w 411"/>
                  <a:gd name="T13" fmla="*/ 818 h 1385"/>
                  <a:gd name="T14" fmla="*/ 159 w 411"/>
                  <a:gd name="T15" fmla="*/ 818 h 1385"/>
                  <a:gd name="T16" fmla="*/ 233 w 411"/>
                  <a:gd name="T17" fmla="*/ 847 h 1385"/>
                  <a:gd name="T18" fmla="*/ 263 w 411"/>
                  <a:gd name="T19" fmla="*/ 921 h 1385"/>
                  <a:gd name="T20" fmla="*/ 233 w 411"/>
                  <a:gd name="T21" fmla="*/ 995 h 1385"/>
                  <a:gd name="T22" fmla="*/ 159 w 411"/>
                  <a:gd name="T23" fmla="*/ 1026 h 1385"/>
                  <a:gd name="T24" fmla="*/ 117 w 411"/>
                  <a:gd name="T25" fmla="*/ 1026 h 1385"/>
                  <a:gd name="T26" fmla="*/ 98 w 411"/>
                  <a:gd name="T27" fmla="*/ 1043 h 1385"/>
                  <a:gd name="T28" fmla="*/ 98 w 411"/>
                  <a:gd name="T29" fmla="*/ 1257 h 1385"/>
                  <a:gd name="T30" fmla="*/ 61 w 411"/>
                  <a:gd name="T31" fmla="*/ 1348 h 1385"/>
                  <a:gd name="T32" fmla="*/ 44 w 411"/>
                  <a:gd name="T33" fmla="*/ 1362 h 1385"/>
                  <a:gd name="T34" fmla="*/ 118 w 411"/>
                  <a:gd name="T35" fmla="*/ 1385 h 1385"/>
                  <a:gd name="T36" fmla="*/ 209 w 411"/>
                  <a:gd name="T37" fmla="*/ 1348 h 1385"/>
                  <a:gd name="T38" fmla="*/ 246 w 411"/>
                  <a:gd name="T39" fmla="*/ 1257 h 1385"/>
                  <a:gd name="T40" fmla="*/ 246 w 411"/>
                  <a:gd name="T41" fmla="*/ 1043 h 1385"/>
                  <a:gd name="T42" fmla="*/ 249 w 411"/>
                  <a:gd name="T43" fmla="*/ 1032 h 1385"/>
                  <a:gd name="T44" fmla="*/ 265 w 411"/>
                  <a:gd name="T45" fmla="*/ 1025 h 1385"/>
                  <a:gd name="T46" fmla="*/ 307 w 411"/>
                  <a:gd name="T47" fmla="*/ 1025 h 1385"/>
                  <a:gd name="T48" fmla="*/ 381 w 411"/>
                  <a:gd name="T49" fmla="*/ 995 h 1385"/>
                  <a:gd name="T50" fmla="*/ 411 w 411"/>
                  <a:gd name="T51" fmla="*/ 921 h 1385"/>
                  <a:gd name="T52" fmla="*/ 381 w 411"/>
                  <a:gd name="T53" fmla="*/ 847 h 1385"/>
                  <a:gd name="T54" fmla="*/ 307 w 411"/>
                  <a:gd name="T55" fmla="*/ 818 h 1385"/>
                  <a:gd name="T56" fmla="*/ 265 w 411"/>
                  <a:gd name="T57" fmla="*/ 818 h 1385"/>
                  <a:gd name="T58" fmla="*/ 246 w 411"/>
                  <a:gd name="T59" fmla="*/ 798 h 1385"/>
                  <a:gd name="T60" fmla="*/ 246 w 411"/>
                  <a:gd name="T61" fmla="*/ 159 h 1385"/>
                  <a:gd name="T62" fmla="*/ 234 w 411"/>
                  <a:gd name="T63" fmla="*/ 95 h 1385"/>
                  <a:gd name="T64" fmla="*/ 200 w 411"/>
                  <a:gd name="T65" fmla="*/ 46 h 1385"/>
                  <a:gd name="T66" fmla="*/ 87 w 411"/>
                  <a:gd name="T67" fmla="*/ 0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" h="1385">
                    <a:moveTo>
                      <a:pt x="87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50" y="0"/>
                      <a:pt x="25" y="3"/>
                      <a:pt x="0" y="10"/>
                    </a:cubicBezTo>
                    <a:cubicBezTo>
                      <a:pt x="19" y="18"/>
                      <a:pt x="36" y="30"/>
                      <a:pt x="52" y="46"/>
                    </a:cubicBezTo>
                    <a:cubicBezTo>
                      <a:pt x="83" y="77"/>
                      <a:pt x="98" y="115"/>
                      <a:pt x="98" y="159"/>
                    </a:cubicBezTo>
                    <a:cubicBezTo>
                      <a:pt x="98" y="798"/>
                      <a:pt x="98" y="798"/>
                      <a:pt x="98" y="798"/>
                    </a:cubicBezTo>
                    <a:cubicBezTo>
                      <a:pt x="98" y="811"/>
                      <a:pt x="104" y="818"/>
                      <a:pt x="117" y="818"/>
                    </a:cubicBezTo>
                    <a:cubicBezTo>
                      <a:pt x="159" y="818"/>
                      <a:pt x="159" y="818"/>
                      <a:pt x="159" y="818"/>
                    </a:cubicBezTo>
                    <a:cubicBezTo>
                      <a:pt x="188" y="818"/>
                      <a:pt x="213" y="827"/>
                      <a:pt x="233" y="847"/>
                    </a:cubicBezTo>
                    <a:cubicBezTo>
                      <a:pt x="253" y="868"/>
                      <a:pt x="263" y="892"/>
                      <a:pt x="263" y="921"/>
                    </a:cubicBezTo>
                    <a:cubicBezTo>
                      <a:pt x="263" y="950"/>
                      <a:pt x="253" y="975"/>
                      <a:pt x="233" y="995"/>
                    </a:cubicBezTo>
                    <a:cubicBezTo>
                      <a:pt x="213" y="1016"/>
                      <a:pt x="188" y="1026"/>
                      <a:pt x="159" y="1026"/>
                    </a:cubicBezTo>
                    <a:cubicBezTo>
                      <a:pt x="117" y="1026"/>
                      <a:pt x="117" y="1026"/>
                      <a:pt x="117" y="1026"/>
                    </a:cubicBezTo>
                    <a:cubicBezTo>
                      <a:pt x="104" y="1026"/>
                      <a:pt x="98" y="1031"/>
                      <a:pt x="98" y="1043"/>
                    </a:cubicBezTo>
                    <a:cubicBezTo>
                      <a:pt x="98" y="1257"/>
                      <a:pt x="98" y="1257"/>
                      <a:pt x="98" y="1257"/>
                    </a:cubicBezTo>
                    <a:cubicBezTo>
                      <a:pt x="98" y="1292"/>
                      <a:pt x="86" y="1323"/>
                      <a:pt x="61" y="1348"/>
                    </a:cubicBezTo>
                    <a:cubicBezTo>
                      <a:pt x="55" y="1353"/>
                      <a:pt x="50" y="1357"/>
                      <a:pt x="44" y="1362"/>
                    </a:cubicBezTo>
                    <a:cubicBezTo>
                      <a:pt x="66" y="1377"/>
                      <a:pt x="90" y="1385"/>
                      <a:pt x="118" y="1385"/>
                    </a:cubicBezTo>
                    <a:cubicBezTo>
                      <a:pt x="154" y="1385"/>
                      <a:pt x="184" y="1373"/>
                      <a:pt x="209" y="1348"/>
                    </a:cubicBezTo>
                    <a:cubicBezTo>
                      <a:pt x="234" y="1323"/>
                      <a:pt x="246" y="1292"/>
                      <a:pt x="246" y="1257"/>
                    </a:cubicBezTo>
                    <a:cubicBezTo>
                      <a:pt x="246" y="1043"/>
                      <a:pt x="246" y="1043"/>
                      <a:pt x="246" y="1043"/>
                    </a:cubicBezTo>
                    <a:cubicBezTo>
                      <a:pt x="246" y="1038"/>
                      <a:pt x="247" y="1035"/>
                      <a:pt x="249" y="1032"/>
                    </a:cubicBezTo>
                    <a:cubicBezTo>
                      <a:pt x="252" y="1027"/>
                      <a:pt x="257" y="1025"/>
                      <a:pt x="265" y="1025"/>
                    </a:cubicBezTo>
                    <a:cubicBezTo>
                      <a:pt x="307" y="1025"/>
                      <a:pt x="307" y="1025"/>
                      <a:pt x="307" y="1025"/>
                    </a:cubicBezTo>
                    <a:cubicBezTo>
                      <a:pt x="336" y="1025"/>
                      <a:pt x="361" y="1015"/>
                      <a:pt x="381" y="995"/>
                    </a:cubicBezTo>
                    <a:cubicBezTo>
                      <a:pt x="401" y="975"/>
                      <a:pt x="411" y="950"/>
                      <a:pt x="411" y="921"/>
                    </a:cubicBezTo>
                    <a:cubicBezTo>
                      <a:pt x="411" y="892"/>
                      <a:pt x="401" y="867"/>
                      <a:pt x="381" y="847"/>
                    </a:cubicBezTo>
                    <a:cubicBezTo>
                      <a:pt x="361" y="827"/>
                      <a:pt x="336" y="818"/>
                      <a:pt x="307" y="818"/>
                    </a:cubicBezTo>
                    <a:cubicBezTo>
                      <a:pt x="265" y="818"/>
                      <a:pt x="265" y="818"/>
                      <a:pt x="265" y="818"/>
                    </a:cubicBezTo>
                    <a:cubicBezTo>
                      <a:pt x="252" y="818"/>
                      <a:pt x="246" y="811"/>
                      <a:pt x="246" y="798"/>
                    </a:cubicBezTo>
                    <a:cubicBezTo>
                      <a:pt x="246" y="159"/>
                      <a:pt x="246" y="159"/>
                      <a:pt x="246" y="159"/>
                    </a:cubicBezTo>
                    <a:cubicBezTo>
                      <a:pt x="246" y="136"/>
                      <a:pt x="242" y="115"/>
                      <a:pt x="234" y="95"/>
                    </a:cubicBezTo>
                    <a:cubicBezTo>
                      <a:pt x="226" y="77"/>
                      <a:pt x="215" y="61"/>
                      <a:pt x="200" y="46"/>
                    </a:cubicBezTo>
                    <a:cubicBezTo>
                      <a:pt x="169" y="15"/>
                      <a:pt x="131" y="0"/>
                      <a:pt x="87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9">
                <a:extLst>
                  <a:ext uri="{FF2B5EF4-FFF2-40B4-BE49-F238E27FC236}">
                    <a16:creationId xmlns:a16="http://schemas.microsoft.com/office/drawing/2014/main" id="{E2974B5E-9D5A-47DC-8F5E-7E1F7709D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3788" y="1892301"/>
                <a:ext cx="2274888" cy="3076575"/>
              </a:xfrm>
              <a:custGeom>
                <a:avLst/>
                <a:gdLst>
                  <a:gd name="T0" fmla="*/ 632 w 1049"/>
                  <a:gd name="T1" fmla="*/ 1382 h 1425"/>
                  <a:gd name="T2" fmla="*/ 588 w 1049"/>
                  <a:gd name="T3" fmla="*/ 1121 h 1425"/>
                  <a:gd name="T4" fmla="*/ 628 w 1049"/>
                  <a:gd name="T5" fmla="*/ 1121 h 1425"/>
                  <a:gd name="T6" fmla="*/ 660 w 1049"/>
                  <a:gd name="T7" fmla="*/ 1353 h 1425"/>
                  <a:gd name="T8" fmla="*/ 813 w 1049"/>
                  <a:gd name="T9" fmla="*/ 1353 h 1425"/>
                  <a:gd name="T10" fmla="*/ 844 w 1049"/>
                  <a:gd name="T11" fmla="*/ 1063 h 1425"/>
                  <a:gd name="T12" fmla="*/ 925 w 1049"/>
                  <a:gd name="T13" fmla="*/ 1025 h 1425"/>
                  <a:gd name="T14" fmla="*/ 1009 w 1049"/>
                  <a:gd name="T15" fmla="*/ 941 h 1425"/>
                  <a:gd name="T16" fmla="*/ 925 w 1049"/>
                  <a:gd name="T17" fmla="*/ 857 h 1425"/>
                  <a:gd name="T18" fmla="*/ 844 w 1049"/>
                  <a:gd name="T19" fmla="*/ 818 h 1425"/>
                  <a:gd name="T20" fmla="*/ 864 w 1049"/>
                  <a:gd name="T21" fmla="*/ 499 h 1425"/>
                  <a:gd name="T22" fmla="*/ 884 w 1049"/>
                  <a:gd name="T23" fmla="*/ 817 h 1425"/>
                  <a:gd name="T24" fmla="*/ 1013 w 1049"/>
                  <a:gd name="T25" fmla="*/ 853 h 1425"/>
                  <a:gd name="T26" fmla="*/ 1013 w 1049"/>
                  <a:gd name="T27" fmla="*/ 1029 h 1425"/>
                  <a:gd name="T28" fmla="*/ 884 w 1049"/>
                  <a:gd name="T29" fmla="*/ 1065 h 1425"/>
                  <a:gd name="T30" fmla="*/ 841 w 1049"/>
                  <a:gd name="T31" fmla="*/ 1382 h 1425"/>
                  <a:gd name="T32" fmla="*/ 881 w 1049"/>
                  <a:gd name="T33" fmla="*/ 1065 h 1425"/>
                  <a:gd name="T34" fmla="*/ 884 w 1049"/>
                  <a:gd name="T35" fmla="*/ 1062 h 1425"/>
                  <a:gd name="T36" fmla="*/ 884 w 1049"/>
                  <a:gd name="T37" fmla="*/ 820 h 1425"/>
                  <a:gd name="T38" fmla="*/ 527 w 1049"/>
                  <a:gd name="T39" fmla="*/ 1065 h 1425"/>
                  <a:gd name="T40" fmla="*/ 32 w 1049"/>
                  <a:gd name="T41" fmla="*/ 1032 h 1425"/>
                  <a:gd name="T42" fmla="*/ 50 w 1049"/>
                  <a:gd name="T43" fmla="*/ 768 h 1425"/>
                  <a:gd name="T44" fmla="*/ 255 w 1049"/>
                  <a:gd name="T45" fmla="*/ 474 h 1425"/>
                  <a:gd name="T46" fmla="*/ 84 w 1049"/>
                  <a:gd name="T47" fmla="*/ 789 h 1425"/>
                  <a:gd name="T48" fmla="*/ 61 w 1049"/>
                  <a:gd name="T49" fmla="*/ 1004 h 1425"/>
                  <a:gd name="T50" fmla="*/ 527 w 1049"/>
                  <a:gd name="T51" fmla="*/ 1025 h 1425"/>
                  <a:gd name="T52" fmla="*/ 527 w 1049"/>
                  <a:gd name="T53" fmla="*/ 1065 h 1425"/>
                  <a:gd name="T54" fmla="*/ 305 w 1049"/>
                  <a:gd name="T55" fmla="*/ 857 h 1425"/>
                  <a:gd name="T56" fmla="*/ 277 w 1049"/>
                  <a:gd name="T57" fmla="*/ 814 h 1425"/>
                  <a:gd name="T58" fmla="*/ 485 w 1049"/>
                  <a:gd name="T59" fmla="*/ 481 h 1425"/>
                  <a:gd name="T60" fmla="*/ 592 w 1049"/>
                  <a:gd name="T61" fmla="*/ 261 h 1425"/>
                  <a:gd name="T62" fmla="*/ 639 w 1049"/>
                  <a:gd name="T63" fmla="*/ 270 h 1425"/>
                  <a:gd name="T64" fmla="*/ 632 w 1049"/>
                  <a:gd name="T65" fmla="*/ 427 h 1425"/>
                  <a:gd name="T66" fmla="*/ 593 w 1049"/>
                  <a:gd name="T67" fmla="*/ 425 h 1425"/>
                  <a:gd name="T68" fmla="*/ 520 w 1049"/>
                  <a:gd name="T69" fmla="*/ 501 h 1425"/>
                  <a:gd name="T70" fmla="*/ 322 w 1049"/>
                  <a:gd name="T71" fmla="*/ 817 h 1425"/>
                  <a:gd name="T72" fmla="*/ 588 w 1049"/>
                  <a:gd name="T73" fmla="*/ 734 h 1425"/>
                  <a:gd name="T74" fmla="*/ 628 w 1049"/>
                  <a:gd name="T75" fmla="*/ 734 h 1425"/>
                  <a:gd name="T76" fmla="*/ 590 w 1049"/>
                  <a:gd name="T77" fmla="*/ 857 h 1425"/>
                  <a:gd name="T78" fmla="*/ 588 w 1049"/>
                  <a:gd name="T79" fmla="*/ 603 h 1425"/>
                  <a:gd name="T80" fmla="*/ 590 w 1049"/>
                  <a:gd name="T81" fmla="*/ 490 h 1425"/>
                  <a:gd name="T82" fmla="*/ 630 w 1049"/>
                  <a:gd name="T83" fmla="*/ 492 h 1425"/>
                  <a:gd name="T84" fmla="*/ 628 w 1049"/>
                  <a:gd name="T85" fmla="*/ 603 h 1425"/>
                  <a:gd name="T86" fmla="*/ 864 w 1049"/>
                  <a:gd name="T87" fmla="*/ 479 h 1425"/>
                  <a:gd name="T88" fmla="*/ 844 w 1049"/>
                  <a:gd name="T89" fmla="*/ 406 h 1425"/>
                  <a:gd name="T90" fmla="*/ 884 w 1049"/>
                  <a:gd name="T91" fmla="*/ 406 h 1425"/>
                  <a:gd name="T92" fmla="*/ 864 w 1049"/>
                  <a:gd name="T93" fmla="*/ 479 h 1425"/>
                  <a:gd name="T94" fmla="*/ 266 w 1049"/>
                  <a:gd name="T95" fmla="*/ 456 h 1425"/>
                  <a:gd name="T96" fmla="*/ 434 w 1049"/>
                  <a:gd name="T97" fmla="*/ 144 h 1425"/>
                  <a:gd name="T98" fmla="*/ 694 w 1049"/>
                  <a:gd name="T99" fmla="*/ 0 h 1425"/>
                  <a:gd name="T100" fmla="*/ 832 w 1049"/>
                  <a:gd name="T101" fmla="*/ 52 h 1425"/>
                  <a:gd name="T102" fmla="*/ 884 w 1049"/>
                  <a:gd name="T103" fmla="*/ 337 h 1425"/>
                  <a:gd name="T104" fmla="*/ 844 w 1049"/>
                  <a:gd name="T105" fmla="*/ 337 h 1425"/>
                  <a:gd name="T106" fmla="*/ 804 w 1049"/>
                  <a:gd name="T107" fmla="*/ 80 h 1425"/>
                  <a:gd name="T108" fmla="*/ 694 w 1049"/>
                  <a:gd name="T109" fmla="*/ 40 h 1425"/>
                  <a:gd name="T110" fmla="*/ 468 w 1049"/>
                  <a:gd name="T111" fmla="*/ 166 h 1425"/>
                  <a:gd name="T112" fmla="*/ 276 w 1049"/>
                  <a:gd name="T113" fmla="*/ 459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9" h="1425">
                    <a:moveTo>
                      <a:pt x="736" y="1425"/>
                    </a:moveTo>
                    <a:cubicBezTo>
                      <a:pt x="696" y="1425"/>
                      <a:pt x="660" y="1410"/>
                      <a:pt x="632" y="1382"/>
                    </a:cubicBezTo>
                    <a:cubicBezTo>
                      <a:pt x="603" y="1353"/>
                      <a:pt x="588" y="1318"/>
                      <a:pt x="588" y="1277"/>
                    </a:cubicBezTo>
                    <a:cubicBezTo>
                      <a:pt x="588" y="1121"/>
                      <a:pt x="588" y="1121"/>
                      <a:pt x="588" y="1121"/>
                    </a:cubicBezTo>
                    <a:cubicBezTo>
                      <a:pt x="588" y="1110"/>
                      <a:pt x="597" y="1101"/>
                      <a:pt x="608" y="1101"/>
                    </a:cubicBezTo>
                    <a:cubicBezTo>
                      <a:pt x="619" y="1101"/>
                      <a:pt x="628" y="1110"/>
                      <a:pt x="628" y="1121"/>
                    </a:cubicBezTo>
                    <a:cubicBezTo>
                      <a:pt x="628" y="1277"/>
                      <a:pt x="628" y="1277"/>
                      <a:pt x="628" y="1277"/>
                    </a:cubicBezTo>
                    <a:cubicBezTo>
                      <a:pt x="628" y="1307"/>
                      <a:pt x="639" y="1332"/>
                      <a:pt x="660" y="1353"/>
                    </a:cubicBezTo>
                    <a:cubicBezTo>
                      <a:pt x="681" y="1375"/>
                      <a:pt x="706" y="1385"/>
                      <a:pt x="736" y="1385"/>
                    </a:cubicBezTo>
                    <a:cubicBezTo>
                      <a:pt x="766" y="1385"/>
                      <a:pt x="791" y="1375"/>
                      <a:pt x="813" y="1353"/>
                    </a:cubicBezTo>
                    <a:cubicBezTo>
                      <a:pt x="834" y="1332"/>
                      <a:pt x="844" y="1307"/>
                      <a:pt x="844" y="1277"/>
                    </a:cubicBezTo>
                    <a:cubicBezTo>
                      <a:pt x="844" y="1063"/>
                      <a:pt x="844" y="1063"/>
                      <a:pt x="844" y="1063"/>
                    </a:cubicBezTo>
                    <a:cubicBezTo>
                      <a:pt x="844" y="1040"/>
                      <a:pt x="859" y="1025"/>
                      <a:pt x="883" y="1025"/>
                    </a:cubicBezTo>
                    <a:cubicBezTo>
                      <a:pt x="925" y="1025"/>
                      <a:pt x="925" y="1025"/>
                      <a:pt x="925" y="1025"/>
                    </a:cubicBezTo>
                    <a:cubicBezTo>
                      <a:pt x="949" y="1025"/>
                      <a:pt x="968" y="1017"/>
                      <a:pt x="984" y="1001"/>
                    </a:cubicBezTo>
                    <a:cubicBezTo>
                      <a:pt x="1001" y="984"/>
                      <a:pt x="1009" y="965"/>
                      <a:pt x="1009" y="941"/>
                    </a:cubicBezTo>
                    <a:cubicBezTo>
                      <a:pt x="1009" y="917"/>
                      <a:pt x="1001" y="897"/>
                      <a:pt x="984" y="881"/>
                    </a:cubicBezTo>
                    <a:cubicBezTo>
                      <a:pt x="968" y="865"/>
                      <a:pt x="949" y="857"/>
                      <a:pt x="925" y="857"/>
                    </a:cubicBezTo>
                    <a:cubicBezTo>
                      <a:pt x="883" y="857"/>
                      <a:pt x="883" y="857"/>
                      <a:pt x="883" y="857"/>
                    </a:cubicBezTo>
                    <a:cubicBezTo>
                      <a:pt x="859" y="857"/>
                      <a:pt x="844" y="842"/>
                      <a:pt x="844" y="818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4" y="508"/>
                      <a:pt x="853" y="499"/>
                      <a:pt x="864" y="499"/>
                    </a:cubicBezTo>
                    <a:cubicBezTo>
                      <a:pt x="875" y="499"/>
                      <a:pt x="884" y="508"/>
                      <a:pt x="884" y="519"/>
                    </a:cubicBezTo>
                    <a:cubicBezTo>
                      <a:pt x="884" y="817"/>
                      <a:pt x="884" y="817"/>
                      <a:pt x="884" y="817"/>
                    </a:cubicBezTo>
                    <a:cubicBezTo>
                      <a:pt x="925" y="817"/>
                      <a:pt x="925" y="817"/>
                      <a:pt x="925" y="817"/>
                    </a:cubicBezTo>
                    <a:cubicBezTo>
                      <a:pt x="959" y="817"/>
                      <a:pt x="989" y="829"/>
                      <a:pt x="1013" y="853"/>
                    </a:cubicBezTo>
                    <a:cubicBezTo>
                      <a:pt x="1037" y="877"/>
                      <a:pt x="1049" y="906"/>
                      <a:pt x="1049" y="941"/>
                    </a:cubicBezTo>
                    <a:cubicBezTo>
                      <a:pt x="1049" y="975"/>
                      <a:pt x="1037" y="1005"/>
                      <a:pt x="1013" y="1029"/>
                    </a:cubicBezTo>
                    <a:cubicBezTo>
                      <a:pt x="989" y="1053"/>
                      <a:pt x="959" y="1065"/>
                      <a:pt x="925" y="1065"/>
                    </a:cubicBezTo>
                    <a:cubicBezTo>
                      <a:pt x="884" y="1065"/>
                      <a:pt x="884" y="1065"/>
                      <a:pt x="884" y="1065"/>
                    </a:cubicBezTo>
                    <a:cubicBezTo>
                      <a:pt x="884" y="1277"/>
                      <a:pt x="884" y="1277"/>
                      <a:pt x="884" y="1277"/>
                    </a:cubicBezTo>
                    <a:cubicBezTo>
                      <a:pt x="884" y="1318"/>
                      <a:pt x="870" y="1353"/>
                      <a:pt x="841" y="1382"/>
                    </a:cubicBezTo>
                    <a:cubicBezTo>
                      <a:pt x="812" y="1410"/>
                      <a:pt x="777" y="1425"/>
                      <a:pt x="736" y="1425"/>
                    </a:cubicBezTo>
                    <a:close/>
                    <a:moveTo>
                      <a:pt x="881" y="1065"/>
                    </a:moveTo>
                    <a:cubicBezTo>
                      <a:pt x="881" y="1065"/>
                      <a:pt x="881" y="1065"/>
                      <a:pt x="881" y="1065"/>
                    </a:cubicBezTo>
                    <a:moveTo>
                      <a:pt x="884" y="1062"/>
                    </a:moveTo>
                    <a:cubicBezTo>
                      <a:pt x="884" y="1062"/>
                      <a:pt x="884" y="1062"/>
                      <a:pt x="884" y="1062"/>
                    </a:cubicBezTo>
                    <a:moveTo>
                      <a:pt x="884" y="820"/>
                    </a:moveTo>
                    <a:cubicBezTo>
                      <a:pt x="884" y="820"/>
                      <a:pt x="884" y="820"/>
                      <a:pt x="884" y="820"/>
                    </a:cubicBezTo>
                    <a:close/>
                    <a:moveTo>
                      <a:pt x="527" y="1065"/>
                    </a:moveTo>
                    <a:cubicBezTo>
                      <a:pt x="113" y="1065"/>
                      <a:pt x="113" y="1065"/>
                      <a:pt x="113" y="1065"/>
                    </a:cubicBezTo>
                    <a:cubicBezTo>
                      <a:pt x="81" y="1065"/>
                      <a:pt x="54" y="1054"/>
                      <a:pt x="32" y="1032"/>
                    </a:cubicBezTo>
                    <a:cubicBezTo>
                      <a:pt x="11" y="1009"/>
                      <a:pt x="0" y="983"/>
                      <a:pt x="0" y="952"/>
                    </a:cubicBezTo>
                    <a:cubicBezTo>
                      <a:pt x="0" y="886"/>
                      <a:pt x="17" y="824"/>
                      <a:pt x="50" y="768"/>
                    </a:cubicBezTo>
                    <a:cubicBezTo>
                      <a:pt x="227" y="480"/>
                      <a:pt x="227" y="480"/>
                      <a:pt x="227" y="480"/>
                    </a:cubicBezTo>
                    <a:cubicBezTo>
                      <a:pt x="233" y="471"/>
                      <a:pt x="245" y="468"/>
                      <a:pt x="255" y="474"/>
                    </a:cubicBezTo>
                    <a:cubicBezTo>
                      <a:pt x="264" y="480"/>
                      <a:pt x="267" y="492"/>
                      <a:pt x="261" y="501"/>
                    </a:cubicBezTo>
                    <a:cubicBezTo>
                      <a:pt x="84" y="789"/>
                      <a:pt x="84" y="789"/>
                      <a:pt x="84" y="789"/>
                    </a:cubicBezTo>
                    <a:cubicBezTo>
                      <a:pt x="55" y="839"/>
                      <a:pt x="40" y="894"/>
                      <a:pt x="40" y="952"/>
                    </a:cubicBezTo>
                    <a:cubicBezTo>
                      <a:pt x="40" y="972"/>
                      <a:pt x="47" y="989"/>
                      <a:pt x="61" y="1004"/>
                    </a:cubicBezTo>
                    <a:cubicBezTo>
                      <a:pt x="75" y="1018"/>
                      <a:pt x="92" y="1025"/>
                      <a:pt x="113" y="1025"/>
                    </a:cubicBezTo>
                    <a:cubicBezTo>
                      <a:pt x="527" y="1025"/>
                      <a:pt x="527" y="1025"/>
                      <a:pt x="527" y="1025"/>
                    </a:cubicBezTo>
                    <a:cubicBezTo>
                      <a:pt x="538" y="1025"/>
                      <a:pt x="547" y="1034"/>
                      <a:pt x="547" y="1045"/>
                    </a:cubicBezTo>
                    <a:cubicBezTo>
                      <a:pt x="547" y="1056"/>
                      <a:pt x="538" y="1065"/>
                      <a:pt x="527" y="1065"/>
                    </a:cubicBezTo>
                    <a:close/>
                    <a:moveTo>
                      <a:pt x="590" y="857"/>
                    </a:moveTo>
                    <a:cubicBezTo>
                      <a:pt x="305" y="857"/>
                      <a:pt x="305" y="857"/>
                      <a:pt x="305" y="857"/>
                    </a:cubicBezTo>
                    <a:cubicBezTo>
                      <a:pt x="294" y="857"/>
                      <a:pt x="284" y="850"/>
                      <a:pt x="279" y="840"/>
                    </a:cubicBezTo>
                    <a:cubicBezTo>
                      <a:pt x="275" y="832"/>
                      <a:pt x="274" y="823"/>
                      <a:pt x="277" y="814"/>
                    </a:cubicBezTo>
                    <a:cubicBezTo>
                      <a:pt x="278" y="812"/>
                      <a:pt x="278" y="812"/>
                      <a:pt x="278" y="812"/>
                    </a:cubicBezTo>
                    <a:cubicBezTo>
                      <a:pt x="485" y="481"/>
                      <a:pt x="485" y="481"/>
                      <a:pt x="485" y="481"/>
                    </a:cubicBezTo>
                    <a:cubicBezTo>
                      <a:pt x="521" y="413"/>
                      <a:pt x="557" y="339"/>
                      <a:pt x="592" y="262"/>
                    </a:cubicBezTo>
                    <a:cubicBezTo>
                      <a:pt x="592" y="261"/>
                      <a:pt x="592" y="261"/>
                      <a:pt x="592" y="261"/>
                    </a:cubicBezTo>
                    <a:cubicBezTo>
                      <a:pt x="597" y="252"/>
                      <a:pt x="606" y="246"/>
                      <a:pt x="616" y="246"/>
                    </a:cubicBezTo>
                    <a:cubicBezTo>
                      <a:pt x="629" y="246"/>
                      <a:pt x="639" y="257"/>
                      <a:pt x="639" y="270"/>
                    </a:cubicBezTo>
                    <a:cubicBezTo>
                      <a:pt x="639" y="271"/>
                      <a:pt x="639" y="271"/>
                      <a:pt x="639" y="271"/>
                    </a:cubicBezTo>
                    <a:cubicBezTo>
                      <a:pt x="637" y="332"/>
                      <a:pt x="634" y="385"/>
                      <a:pt x="632" y="427"/>
                    </a:cubicBezTo>
                    <a:cubicBezTo>
                      <a:pt x="632" y="438"/>
                      <a:pt x="623" y="447"/>
                      <a:pt x="612" y="446"/>
                    </a:cubicBezTo>
                    <a:cubicBezTo>
                      <a:pt x="601" y="446"/>
                      <a:pt x="592" y="436"/>
                      <a:pt x="593" y="425"/>
                    </a:cubicBezTo>
                    <a:cubicBezTo>
                      <a:pt x="593" y="403"/>
                      <a:pt x="595" y="377"/>
                      <a:pt x="596" y="349"/>
                    </a:cubicBezTo>
                    <a:cubicBezTo>
                      <a:pt x="571" y="402"/>
                      <a:pt x="545" y="452"/>
                      <a:pt x="520" y="501"/>
                    </a:cubicBezTo>
                    <a:cubicBezTo>
                      <a:pt x="519" y="502"/>
                      <a:pt x="519" y="502"/>
                      <a:pt x="519" y="502"/>
                    </a:cubicBezTo>
                    <a:cubicBezTo>
                      <a:pt x="322" y="817"/>
                      <a:pt x="322" y="817"/>
                      <a:pt x="322" y="817"/>
                    </a:cubicBezTo>
                    <a:cubicBezTo>
                      <a:pt x="588" y="817"/>
                      <a:pt x="588" y="817"/>
                      <a:pt x="588" y="817"/>
                    </a:cubicBezTo>
                    <a:cubicBezTo>
                      <a:pt x="588" y="734"/>
                      <a:pt x="588" y="734"/>
                      <a:pt x="588" y="734"/>
                    </a:cubicBezTo>
                    <a:cubicBezTo>
                      <a:pt x="588" y="723"/>
                      <a:pt x="597" y="714"/>
                      <a:pt x="608" y="714"/>
                    </a:cubicBezTo>
                    <a:cubicBezTo>
                      <a:pt x="619" y="714"/>
                      <a:pt x="628" y="723"/>
                      <a:pt x="628" y="734"/>
                    </a:cubicBezTo>
                    <a:cubicBezTo>
                      <a:pt x="628" y="818"/>
                      <a:pt x="628" y="818"/>
                      <a:pt x="628" y="818"/>
                    </a:cubicBezTo>
                    <a:cubicBezTo>
                      <a:pt x="628" y="842"/>
                      <a:pt x="613" y="857"/>
                      <a:pt x="590" y="857"/>
                    </a:cubicBezTo>
                    <a:close/>
                    <a:moveTo>
                      <a:pt x="608" y="623"/>
                    </a:moveTo>
                    <a:cubicBezTo>
                      <a:pt x="597" y="623"/>
                      <a:pt x="588" y="614"/>
                      <a:pt x="588" y="603"/>
                    </a:cubicBezTo>
                    <a:cubicBezTo>
                      <a:pt x="588" y="553"/>
                      <a:pt x="588" y="553"/>
                      <a:pt x="588" y="553"/>
                    </a:cubicBezTo>
                    <a:cubicBezTo>
                      <a:pt x="588" y="541"/>
                      <a:pt x="589" y="520"/>
                      <a:pt x="590" y="490"/>
                    </a:cubicBezTo>
                    <a:cubicBezTo>
                      <a:pt x="590" y="479"/>
                      <a:pt x="600" y="471"/>
                      <a:pt x="611" y="471"/>
                    </a:cubicBezTo>
                    <a:cubicBezTo>
                      <a:pt x="622" y="471"/>
                      <a:pt x="630" y="481"/>
                      <a:pt x="630" y="492"/>
                    </a:cubicBezTo>
                    <a:cubicBezTo>
                      <a:pt x="629" y="521"/>
                      <a:pt x="628" y="542"/>
                      <a:pt x="628" y="553"/>
                    </a:cubicBezTo>
                    <a:cubicBezTo>
                      <a:pt x="628" y="603"/>
                      <a:pt x="628" y="603"/>
                      <a:pt x="628" y="603"/>
                    </a:cubicBezTo>
                    <a:cubicBezTo>
                      <a:pt x="628" y="614"/>
                      <a:pt x="619" y="623"/>
                      <a:pt x="608" y="623"/>
                    </a:cubicBezTo>
                    <a:close/>
                    <a:moveTo>
                      <a:pt x="864" y="479"/>
                    </a:moveTo>
                    <a:cubicBezTo>
                      <a:pt x="853" y="479"/>
                      <a:pt x="844" y="470"/>
                      <a:pt x="844" y="459"/>
                    </a:cubicBezTo>
                    <a:cubicBezTo>
                      <a:pt x="844" y="406"/>
                      <a:pt x="844" y="406"/>
                      <a:pt x="844" y="406"/>
                    </a:cubicBezTo>
                    <a:cubicBezTo>
                      <a:pt x="844" y="395"/>
                      <a:pt x="853" y="386"/>
                      <a:pt x="864" y="386"/>
                    </a:cubicBezTo>
                    <a:cubicBezTo>
                      <a:pt x="875" y="386"/>
                      <a:pt x="884" y="395"/>
                      <a:pt x="884" y="406"/>
                    </a:cubicBezTo>
                    <a:cubicBezTo>
                      <a:pt x="884" y="459"/>
                      <a:pt x="884" y="459"/>
                      <a:pt x="884" y="459"/>
                    </a:cubicBezTo>
                    <a:cubicBezTo>
                      <a:pt x="884" y="470"/>
                      <a:pt x="875" y="479"/>
                      <a:pt x="864" y="479"/>
                    </a:cubicBezTo>
                    <a:close/>
                    <a:moveTo>
                      <a:pt x="276" y="459"/>
                    </a:moveTo>
                    <a:cubicBezTo>
                      <a:pt x="273" y="459"/>
                      <a:pt x="269" y="458"/>
                      <a:pt x="266" y="456"/>
                    </a:cubicBezTo>
                    <a:cubicBezTo>
                      <a:pt x="257" y="450"/>
                      <a:pt x="254" y="438"/>
                      <a:pt x="259" y="428"/>
                    </a:cubicBezTo>
                    <a:cubicBezTo>
                      <a:pt x="434" y="144"/>
                      <a:pt x="434" y="144"/>
                      <a:pt x="434" y="144"/>
                    </a:cubicBezTo>
                    <a:cubicBezTo>
                      <a:pt x="463" y="100"/>
                      <a:pt x="501" y="65"/>
                      <a:pt x="547" y="39"/>
                    </a:cubicBezTo>
                    <a:cubicBezTo>
                      <a:pt x="593" y="13"/>
                      <a:pt x="642" y="0"/>
                      <a:pt x="694" y="0"/>
                    </a:cubicBezTo>
                    <a:cubicBezTo>
                      <a:pt x="705" y="0"/>
                      <a:pt x="705" y="0"/>
                      <a:pt x="705" y="0"/>
                    </a:cubicBezTo>
                    <a:cubicBezTo>
                      <a:pt x="754" y="0"/>
                      <a:pt x="797" y="17"/>
                      <a:pt x="832" y="52"/>
                    </a:cubicBezTo>
                    <a:cubicBezTo>
                      <a:pt x="867" y="87"/>
                      <a:pt x="884" y="130"/>
                      <a:pt x="884" y="179"/>
                    </a:cubicBezTo>
                    <a:cubicBezTo>
                      <a:pt x="884" y="337"/>
                      <a:pt x="884" y="337"/>
                      <a:pt x="884" y="337"/>
                    </a:cubicBezTo>
                    <a:cubicBezTo>
                      <a:pt x="884" y="348"/>
                      <a:pt x="875" y="357"/>
                      <a:pt x="864" y="357"/>
                    </a:cubicBezTo>
                    <a:cubicBezTo>
                      <a:pt x="853" y="357"/>
                      <a:pt x="844" y="348"/>
                      <a:pt x="844" y="337"/>
                    </a:cubicBezTo>
                    <a:cubicBezTo>
                      <a:pt x="844" y="179"/>
                      <a:pt x="844" y="179"/>
                      <a:pt x="844" y="179"/>
                    </a:cubicBezTo>
                    <a:cubicBezTo>
                      <a:pt x="844" y="140"/>
                      <a:pt x="831" y="108"/>
                      <a:pt x="804" y="80"/>
                    </a:cubicBezTo>
                    <a:cubicBezTo>
                      <a:pt x="776" y="53"/>
                      <a:pt x="744" y="40"/>
                      <a:pt x="705" y="40"/>
                    </a:cubicBezTo>
                    <a:cubicBezTo>
                      <a:pt x="694" y="40"/>
                      <a:pt x="694" y="40"/>
                      <a:pt x="694" y="40"/>
                    </a:cubicBezTo>
                    <a:cubicBezTo>
                      <a:pt x="649" y="40"/>
                      <a:pt x="606" y="51"/>
                      <a:pt x="566" y="74"/>
                    </a:cubicBezTo>
                    <a:cubicBezTo>
                      <a:pt x="526" y="96"/>
                      <a:pt x="493" y="127"/>
                      <a:pt x="468" y="166"/>
                    </a:cubicBezTo>
                    <a:cubicBezTo>
                      <a:pt x="294" y="449"/>
                      <a:pt x="294" y="449"/>
                      <a:pt x="294" y="449"/>
                    </a:cubicBezTo>
                    <a:cubicBezTo>
                      <a:pt x="290" y="455"/>
                      <a:pt x="283" y="459"/>
                      <a:pt x="276" y="459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8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3EF2CE0-EBA2-4857-8A23-149FAF7B61D7}"/>
              </a:ext>
            </a:extLst>
          </p:cNvPr>
          <p:cNvGrpSpPr/>
          <p:nvPr/>
        </p:nvGrpSpPr>
        <p:grpSpPr>
          <a:xfrm rot="10800000">
            <a:off x="0" y="-165102"/>
            <a:ext cx="5505450" cy="7023101"/>
            <a:chOff x="4768850" y="-1"/>
            <a:chExt cx="7423150" cy="7023101"/>
          </a:xfrm>
        </p:grpSpPr>
        <p:sp>
          <p:nvSpPr>
            <p:cNvPr id="697" name="矩形 696"/>
            <p:cNvSpPr/>
            <p:nvPr/>
          </p:nvSpPr>
          <p:spPr>
            <a:xfrm>
              <a:off x="6248400" y="-1"/>
              <a:ext cx="5943600" cy="685800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699" name="组合 698"/>
            <p:cNvGrpSpPr/>
            <p:nvPr/>
          </p:nvGrpSpPr>
          <p:grpSpPr>
            <a:xfrm>
              <a:off x="4768850" y="0"/>
              <a:ext cx="2463801" cy="7023100"/>
              <a:chOff x="4864100" y="0"/>
              <a:chExt cx="2463801" cy="7023100"/>
            </a:xfrm>
            <a:solidFill>
              <a:srgbClr val="151843"/>
            </a:solidFill>
          </p:grpSpPr>
          <p:sp>
            <p:nvSpPr>
              <p:cNvPr id="700" name="Freeform 109"/>
              <p:cNvSpPr/>
              <p:nvPr/>
            </p:nvSpPr>
            <p:spPr bwMode="auto">
              <a:xfrm>
                <a:off x="6097588" y="4886325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1" name="Freeform 111"/>
              <p:cNvSpPr/>
              <p:nvPr/>
            </p:nvSpPr>
            <p:spPr bwMode="auto">
              <a:xfrm>
                <a:off x="5513388" y="4275138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2" name="Freeform 113"/>
              <p:cNvSpPr/>
              <p:nvPr/>
            </p:nvSpPr>
            <p:spPr bwMode="auto">
              <a:xfrm>
                <a:off x="5918201" y="3663950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3" name="Freeform 117"/>
              <p:cNvSpPr/>
              <p:nvPr/>
            </p:nvSpPr>
            <p:spPr bwMode="auto">
              <a:xfrm>
                <a:off x="5802313" y="2443163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4" name="Freeform 119"/>
              <p:cNvSpPr/>
              <p:nvPr/>
            </p:nvSpPr>
            <p:spPr bwMode="auto">
              <a:xfrm>
                <a:off x="5899295" y="1831975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5" name="Freeform 121"/>
              <p:cNvSpPr/>
              <p:nvPr/>
            </p:nvSpPr>
            <p:spPr bwMode="auto">
              <a:xfrm>
                <a:off x="5577322" y="1220788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6089198" y="611188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7" name="Freeform 125"/>
              <p:cNvSpPr/>
              <p:nvPr/>
            </p:nvSpPr>
            <p:spPr bwMode="auto">
              <a:xfrm>
                <a:off x="5462588" y="0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8" name="Freeform 126"/>
              <p:cNvSpPr/>
              <p:nvPr/>
            </p:nvSpPr>
            <p:spPr bwMode="auto">
              <a:xfrm>
                <a:off x="5436508" y="3054350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9" name="Freeform 103"/>
              <p:cNvSpPr/>
              <p:nvPr/>
            </p:nvSpPr>
            <p:spPr bwMode="auto">
              <a:xfrm>
                <a:off x="6110288" y="6718300"/>
                <a:ext cx="1093788" cy="304800"/>
              </a:xfrm>
              <a:custGeom>
                <a:avLst/>
                <a:gdLst>
                  <a:gd name="T0" fmla="*/ 36 w 257"/>
                  <a:gd name="T1" fmla="*/ 0 h 72"/>
                  <a:gd name="T2" fmla="*/ 221 w 257"/>
                  <a:gd name="T3" fmla="*/ 0 h 72"/>
                  <a:gd name="T4" fmla="*/ 257 w 257"/>
                  <a:gd name="T5" fmla="*/ 36 h 72"/>
                  <a:gd name="T6" fmla="*/ 257 w 257"/>
                  <a:gd name="T7" fmla="*/ 36 h 72"/>
                  <a:gd name="T8" fmla="*/ 221 w 257"/>
                  <a:gd name="T9" fmla="*/ 72 h 72"/>
                  <a:gd name="T10" fmla="*/ 36 w 257"/>
                  <a:gd name="T11" fmla="*/ 72 h 72"/>
                  <a:gd name="T12" fmla="*/ 0 w 257"/>
                  <a:gd name="T13" fmla="*/ 36 h 72"/>
                  <a:gd name="T14" fmla="*/ 0 w 257"/>
                  <a:gd name="T15" fmla="*/ 36 h 72"/>
                  <a:gd name="T16" fmla="*/ 36 w 257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72">
                    <a:moveTo>
                      <a:pt x="36" y="0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240" y="0"/>
                      <a:pt x="257" y="16"/>
                      <a:pt x="257" y="36"/>
                    </a:cubicBezTo>
                    <a:cubicBezTo>
                      <a:pt x="257" y="36"/>
                      <a:pt x="257" y="36"/>
                      <a:pt x="257" y="36"/>
                    </a:cubicBezTo>
                    <a:cubicBezTo>
                      <a:pt x="257" y="56"/>
                      <a:pt x="240" y="72"/>
                      <a:pt x="221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0" name="Freeform 105"/>
              <p:cNvSpPr/>
              <p:nvPr/>
            </p:nvSpPr>
            <p:spPr bwMode="auto">
              <a:xfrm>
                <a:off x="5603876" y="6107113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1" name="Freeform 107"/>
              <p:cNvSpPr/>
              <p:nvPr/>
            </p:nvSpPr>
            <p:spPr bwMode="auto">
              <a:xfrm>
                <a:off x="5799138" y="5497513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2" name="Freeform 131"/>
              <p:cNvSpPr/>
              <p:nvPr/>
            </p:nvSpPr>
            <p:spPr bwMode="auto">
              <a:xfrm>
                <a:off x="5521325" y="489599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3" name="Freeform 131"/>
              <p:cNvSpPr/>
              <p:nvPr/>
            </p:nvSpPr>
            <p:spPr bwMode="auto">
              <a:xfrm>
                <a:off x="5026025" y="611519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4864100" y="3076720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5" name="Freeform 131"/>
              <p:cNvSpPr/>
              <p:nvPr/>
            </p:nvSpPr>
            <p:spPr bwMode="auto">
              <a:xfrm>
                <a:off x="5647871" y="609291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16" name="组合 715"/>
            <p:cNvGrpSpPr/>
            <p:nvPr/>
          </p:nvGrpSpPr>
          <p:grpSpPr>
            <a:xfrm>
              <a:off x="5100956" y="304800"/>
              <a:ext cx="2866995" cy="6413500"/>
              <a:chOff x="5196206" y="304800"/>
              <a:chExt cx="2866995" cy="6413500"/>
            </a:xfrm>
            <a:solidFill>
              <a:schemeClr val="bg1"/>
            </a:solidFill>
          </p:grpSpPr>
          <p:sp>
            <p:nvSpPr>
              <p:cNvPr id="717" name="Freeform 104"/>
              <p:cNvSpPr/>
              <p:nvPr/>
            </p:nvSpPr>
            <p:spPr bwMode="auto">
              <a:xfrm>
                <a:off x="5738813" y="6413500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" name="Freeform 106"/>
              <p:cNvSpPr/>
              <p:nvPr/>
            </p:nvSpPr>
            <p:spPr bwMode="auto">
              <a:xfrm>
                <a:off x="5421313" y="5802313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" name="Freeform 108"/>
              <p:cNvSpPr/>
              <p:nvPr/>
            </p:nvSpPr>
            <p:spPr bwMode="auto">
              <a:xfrm>
                <a:off x="5680076" y="5191125"/>
                <a:ext cx="1230313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" name="Freeform 110"/>
              <p:cNvSpPr/>
              <p:nvPr/>
            </p:nvSpPr>
            <p:spPr bwMode="auto">
              <a:xfrm>
                <a:off x="5951538" y="4579938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" name="Freeform 112"/>
              <p:cNvSpPr/>
              <p:nvPr/>
            </p:nvSpPr>
            <p:spPr bwMode="auto">
              <a:xfrm>
                <a:off x="5196206" y="3970338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7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7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" name="Freeform 114"/>
              <p:cNvSpPr/>
              <p:nvPr/>
            </p:nvSpPr>
            <p:spPr bwMode="auto">
              <a:xfrm>
                <a:off x="5799138" y="3359150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" name="Freeform 118"/>
              <p:cNvSpPr/>
              <p:nvPr/>
            </p:nvSpPr>
            <p:spPr bwMode="auto">
              <a:xfrm>
                <a:off x="6087111" y="2138363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" name="Freeform 120"/>
              <p:cNvSpPr/>
              <p:nvPr/>
            </p:nvSpPr>
            <p:spPr bwMode="auto">
              <a:xfrm>
                <a:off x="5226051" y="1527175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7" name="Freeform 122"/>
              <p:cNvSpPr/>
              <p:nvPr/>
            </p:nvSpPr>
            <p:spPr bwMode="auto">
              <a:xfrm>
                <a:off x="5624513" y="915988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" name="Freeform 124"/>
              <p:cNvSpPr/>
              <p:nvPr/>
            </p:nvSpPr>
            <p:spPr bwMode="auto">
              <a:xfrm>
                <a:off x="5897563" y="304800"/>
                <a:ext cx="1230313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9" name="Freeform 127"/>
              <p:cNvSpPr/>
              <p:nvPr/>
            </p:nvSpPr>
            <p:spPr bwMode="auto">
              <a:xfrm>
                <a:off x="5259388" y="2747963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" name="Freeform 131"/>
              <p:cNvSpPr/>
              <p:nvPr/>
            </p:nvSpPr>
            <p:spPr bwMode="auto">
              <a:xfrm>
                <a:off x="7177810" y="336766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1" name="Freeform 131"/>
              <p:cNvSpPr/>
              <p:nvPr/>
            </p:nvSpPr>
            <p:spPr bwMode="auto">
              <a:xfrm>
                <a:off x="6488211" y="276845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2" name="Freeform 131"/>
              <p:cNvSpPr/>
              <p:nvPr/>
            </p:nvSpPr>
            <p:spPr bwMode="auto">
              <a:xfrm>
                <a:off x="7039263" y="929264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3" name="Freeform 131"/>
              <p:cNvSpPr/>
              <p:nvPr/>
            </p:nvSpPr>
            <p:spPr bwMode="auto">
              <a:xfrm>
                <a:off x="7039263" y="5819919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4" name="Freeform 131"/>
              <p:cNvSpPr/>
              <p:nvPr/>
            </p:nvSpPr>
            <p:spPr bwMode="auto">
              <a:xfrm>
                <a:off x="7648863" y="4600719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4C11726E-5006-4536-BF73-164A3B67A5C4}"/>
                </a:ext>
              </a:extLst>
            </p:cNvPr>
            <p:cNvGrpSpPr/>
            <p:nvPr/>
          </p:nvGrpSpPr>
          <p:grpSpPr>
            <a:xfrm>
              <a:off x="7406119" y="538142"/>
              <a:ext cx="537812" cy="537207"/>
              <a:chOff x="1446064" y="2109382"/>
              <a:chExt cx="527197" cy="526604"/>
            </a:xfrm>
          </p:grpSpPr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0835C9D3-9F0E-459E-ABDB-6AF4AC234853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81ADE6AF-0181-42E7-80B7-7842F5DBBBA5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6C93B528-EA2F-4F00-8474-D992E7DACD21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D73F9484-5405-480C-B208-A0CC7BE90154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5357601C-A1E3-44EF-BC9A-357DDF34EB6E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1C4163AF-C997-48AE-8F93-473A723F1D2B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56B13030-840E-44CA-9AE7-017306C87CED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69" name="直接连接符 168">
                  <a:extLst>
                    <a:ext uri="{FF2B5EF4-FFF2-40B4-BE49-F238E27FC236}">
                      <a16:creationId xmlns:a16="http://schemas.microsoft.com/office/drawing/2014/main" id="{73D4A500-E906-4164-A318-FB717FB2443F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65" name="组合 164">
                <a:extLst>
                  <a:ext uri="{FF2B5EF4-FFF2-40B4-BE49-F238E27FC236}">
                    <a16:creationId xmlns:a16="http://schemas.microsoft.com/office/drawing/2014/main" id="{22731212-F066-49C9-9270-9690A75F74D8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166" name="直接连接符 165">
                  <a:extLst>
                    <a:ext uri="{FF2B5EF4-FFF2-40B4-BE49-F238E27FC236}">
                      <a16:creationId xmlns:a16="http://schemas.microsoft.com/office/drawing/2014/main" id="{CBDDBBA3-C5F0-40AF-8DAC-3E834039834F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2E45460B-1C95-4897-95B4-FF57748C72F6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F505CC9C-4080-46C4-BA72-9D6ADD4D4225}"/>
              </a:ext>
            </a:extLst>
          </p:cNvPr>
          <p:cNvSpPr txBox="1"/>
          <p:nvPr/>
        </p:nvSpPr>
        <p:spPr>
          <a:xfrm>
            <a:off x="1268371" y="1199874"/>
            <a:ext cx="1107996" cy="43990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8BEFE">
                        <a:lumMod val="5000"/>
                        <a:lumOff val="95000"/>
                      </a:srgbClr>
                    </a:gs>
                    <a:gs pos="100000">
                      <a:srgbClr val="C9ECFF"/>
                    </a:gs>
                  </a:gsLst>
                  <a:lin ang="5400000" scaled="1"/>
                </a:gradFill>
                <a:effectLst>
                  <a:outerShdw dist="889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8BEFE">
                      <a:lumMod val="5000"/>
                      <a:lumOff val="95000"/>
                    </a:srgbClr>
                  </a:gs>
                  <a:gs pos="100000">
                    <a:srgbClr val="C9ECFF"/>
                  </a:gs>
                </a:gsLst>
                <a:lin ang="5400000" scaled="1"/>
              </a:gradFill>
              <a:effectLst>
                <a:outerShdw dist="889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92CC7E51-0599-4AF0-BD01-8FD368F93D9F}"/>
              </a:ext>
            </a:extLst>
          </p:cNvPr>
          <p:cNvGrpSpPr/>
          <p:nvPr/>
        </p:nvGrpSpPr>
        <p:grpSpPr>
          <a:xfrm>
            <a:off x="671761" y="1349382"/>
            <a:ext cx="346276" cy="346276"/>
            <a:chOff x="701040" y="1352550"/>
            <a:chExt cx="525780" cy="525780"/>
          </a:xfrm>
        </p:grpSpPr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9E00EB7D-9E25-41E0-9731-65D75A87B533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1AF94F9F-5F1B-4C8C-9EE9-0F66F6B5E8E8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555F3C74-0926-4340-AC39-FC358E8244DB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BFA5C631-D3D2-49A9-852F-C901C6E9D71F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100" name="椭圆 99">
            <a:extLst>
              <a:ext uri="{FF2B5EF4-FFF2-40B4-BE49-F238E27FC236}">
                <a16:creationId xmlns:a16="http://schemas.microsoft.com/office/drawing/2014/main" id="{A94F106F-51DC-4810-B007-65CCB7FF0E38}"/>
              </a:ext>
            </a:extLst>
          </p:cNvPr>
          <p:cNvSpPr/>
          <p:nvPr/>
        </p:nvSpPr>
        <p:spPr>
          <a:xfrm>
            <a:off x="3097599" y="5289328"/>
            <a:ext cx="170916" cy="170916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4BEFA70B-A57C-494A-B5F3-CDD7BA13D2FB}"/>
              </a:ext>
            </a:extLst>
          </p:cNvPr>
          <p:cNvGrpSpPr/>
          <p:nvPr/>
        </p:nvGrpSpPr>
        <p:grpSpPr>
          <a:xfrm>
            <a:off x="3153522" y="4839547"/>
            <a:ext cx="203691" cy="203691"/>
            <a:chOff x="4549716" y="208666"/>
            <a:chExt cx="395468" cy="395468"/>
          </a:xfrm>
        </p:grpSpPr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48939CC8-E219-426E-950B-B855268CBF09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6BD093E2-C4DD-4DB9-8535-D9A4011ACA33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055D988E-83A7-43DD-8950-1296F70541C4}"/>
              </a:ext>
            </a:extLst>
          </p:cNvPr>
          <p:cNvGrpSpPr/>
          <p:nvPr/>
        </p:nvGrpSpPr>
        <p:grpSpPr>
          <a:xfrm>
            <a:off x="2376696" y="4258027"/>
            <a:ext cx="313971" cy="313618"/>
            <a:chOff x="1446064" y="2109382"/>
            <a:chExt cx="527197" cy="526604"/>
          </a:xfrm>
        </p:grpSpPr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E0B623DD-FC24-41EC-A8B9-358A9484CB67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ABBE6AFE-2F8A-4BB0-BE7F-4DFC7DB52537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FAA6E23D-138D-4E10-BDEC-7FD59645B36A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0134FCF9-2E86-4FA6-813D-1C9872B0384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1DA0DC1C-F549-4DEB-8BFE-82AA25258FBC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6D299FD2-DE2C-4754-A5D7-304DC9E89B3D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38FD3968-34E2-4859-97D0-A8528ADF19E6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D361F2FF-0FDD-4DFF-AA1B-077953ABD43E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7720EF75-4E6B-4B34-975F-42265E3075CC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F5F174F8-5C59-4BF9-A7C4-71CB9770638C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D6428796-6AE9-4156-947A-14A727240BAB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136" name="椭圆 135">
            <a:extLst>
              <a:ext uri="{FF2B5EF4-FFF2-40B4-BE49-F238E27FC236}">
                <a16:creationId xmlns:a16="http://schemas.microsoft.com/office/drawing/2014/main" id="{F951BA5F-2046-43F1-8E49-10DC3F69233A}"/>
              </a:ext>
            </a:extLst>
          </p:cNvPr>
          <p:cNvSpPr/>
          <p:nvPr/>
        </p:nvSpPr>
        <p:spPr>
          <a:xfrm>
            <a:off x="984095" y="946350"/>
            <a:ext cx="45719" cy="45719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7" name="PA_库_椭圆 136">
            <a:extLst>
              <a:ext uri="{FF2B5EF4-FFF2-40B4-BE49-F238E27FC236}">
                <a16:creationId xmlns:a16="http://schemas.microsoft.com/office/drawing/2014/main" id="{7572572B-CF3D-404E-AAC5-6CB3AB9877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07417" y="736103"/>
            <a:ext cx="1044152" cy="1044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4" name="PA_库_任意多边形 78">
            <a:extLst>
              <a:ext uri="{FF2B5EF4-FFF2-40B4-BE49-F238E27FC236}">
                <a16:creationId xmlns:a16="http://schemas.microsoft.com/office/drawing/2014/main" id="{C98A8899-661F-46F4-9C1A-D9FDCCC02C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802493" y="736103"/>
            <a:ext cx="649076" cy="1044152"/>
          </a:xfrm>
          <a:custGeom>
            <a:avLst/>
            <a:gdLst>
              <a:gd name="connsiteX0" fmla="*/ 127000 w 649076"/>
              <a:gd name="connsiteY0" fmla="*/ 0 h 1044152"/>
              <a:gd name="connsiteX1" fmla="*/ 649076 w 649076"/>
              <a:gd name="connsiteY1" fmla="*/ 522076 h 1044152"/>
              <a:gd name="connsiteX2" fmla="*/ 127000 w 649076"/>
              <a:gd name="connsiteY2" fmla="*/ 1044152 h 1044152"/>
              <a:gd name="connsiteX3" fmla="*/ 21784 w 649076"/>
              <a:gd name="connsiteY3" fmla="*/ 1033545 h 1044152"/>
              <a:gd name="connsiteX4" fmla="*/ 0 w 649076"/>
              <a:gd name="connsiteY4" fmla="*/ 1026783 h 1044152"/>
              <a:gd name="connsiteX5" fmla="*/ 76216 w 649076"/>
              <a:gd name="connsiteY5" fmla="*/ 1003125 h 1044152"/>
              <a:gd name="connsiteX6" fmla="*/ 395076 w 649076"/>
              <a:gd name="connsiteY6" fmla="*/ 522076 h 1044152"/>
              <a:gd name="connsiteX7" fmla="*/ 76216 w 649076"/>
              <a:gd name="connsiteY7" fmla="*/ 41027 h 1044152"/>
              <a:gd name="connsiteX8" fmla="*/ 0 w 649076"/>
              <a:gd name="connsiteY8" fmla="*/ 17369 h 1044152"/>
              <a:gd name="connsiteX9" fmla="*/ 21784 w 649076"/>
              <a:gd name="connsiteY9" fmla="*/ 10607 h 1044152"/>
              <a:gd name="connsiteX10" fmla="*/ 127000 w 649076"/>
              <a:gd name="connsiteY10" fmla="*/ 0 h 104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9076" h="1044152">
                <a:moveTo>
                  <a:pt x="127000" y="0"/>
                </a:moveTo>
                <a:cubicBezTo>
                  <a:pt x="415335" y="0"/>
                  <a:pt x="649076" y="233741"/>
                  <a:pt x="649076" y="522076"/>
                </a:cubicBezTo>
                <a:cubicBezTo>
                  <a:pt x="649076" y="810411"/>
                  <a:pt x="415335" y="1044152"/>
                  <a:pt x="127000" y="1044152"/>
                </a:cubicBezTo>
                <a:cubicBezTo>
                  <a:pt x="90958" y="1044152"/>
                  <a:pt x="55770" y="1040500"/>
                  <a:pt x="21784" y="1033545"/>
                </a:cubicBezTo>
                <a:lnTo>
                  <a:pt x="0" y="1026783"/>
                </a:lnTo>
                <a:lnTo>
                  <a:pt x="76216" y="1003125"/>
                </a:lnTo>
                <a:cubicBezTo>
                  <a:pt x="263597" y="923870"/>
                  <a:pt x="395076" y="738327"/>
                  <a:pt x="395076" y="522076"/>
                </a:cubicBezTo>
                <a:cubicBezTo>
                  <a:pt x="395076" y="305825"/>
                  <a:pt x="263597" y="120283"/>
                  <a:pt x="76216" y="41027"/>
                </a:cubicBezTo>
                <a:lnTo>
                  <a:pt x="0" y="17369"/>
                </a:lnTo>
                <a:lnTo>
                  <a:pt x="21784" y="10607"/>
                </a:lnTo>
                <a:cubicBezTo>
                  <a:pt x="55770" y="3652"/>
                  <a:pt x="90958" y="0"/>
                  <a:pt x="127000" y="0"/>
                </a:cubicBezTo>
                <a:close/>
              </a:path>
            </a:pathLst>
          </a:custGeom>
          <a:solidFill>
            <a:srgbClr val="D9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5" name="PA_库_弧形 174">
            <a:extLst>
              <a:ext uri="{FF2B5EF4-FFF2-40B4-BE49-F238E27FC236}">
                <a16:creationId xmlns:a16="http://schemas.microsoft.com/office/drawing/2014/main" id="{11302225-95A3-4C28-8C8C-F600D0DEF8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80417" y="736103"/>
            <a:ext cx="1044152" cy="1044152"/>
          </a:xfrm>
          <a:prstGeom prst="arc">
            <a:avLst>
              <a:gd name="adj1" fmla="val 8201936"/>
              <a:gd name="adj2" fmla="val 416089"/>
            </a:avLst>
          </a:prstGeom>
          <a:noFill/>
          <a:ln w="66675" cap="rnd">
            <a:solidFill>
              <a:srgbClr val="FB9D9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6" name="PA_库_弧形 175">
            <a:extLst>
              <a:ext uri="{FF2B5EF4-FFF2-40B4-BE49-F238E27FC236}">
                <a16:creationId xmlns:a16="http://schemas.microsoft.com/office/drawing/2014/main" id="{8B30D96E-F21A-4371-868F-11D9573D61A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80417" y="736103"/>
            <a:ext cx="1044152" cy="1044152"/>
          </a:xfrm>
          <a:prstGeom prst="arc">
            <a:avLst>
              <a:gd name="adj1" fmla="val 1140335"/>
              <a:gd name="adj2" fmla="val 6156276"/>
            </a:avLst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" name="PA_库_弧形 176">
            <a:extLst>
              <a:ext uri="{FF2B5EF4-FFF2-40B4-BE49-F238E27FC236}">
                <a16:creationId xmlns:a16="http://schemas.microsoft.com/office/drawing/2014/main" id="{13DBBAE3-C210-4368-841E-49F8D21CCB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0417" y="736103"/>
            <a:ext cx="1044152" cy="1044152"/>
          </a:xfrm>
          <a:prstGeom prst="arc">
            <a:avLst>
              <a:gd name="adj1" fmla="val 6721265"/>
              <a:gd name="adj2" fmla="val 7514453"/>
            </a:avLst>
          </a:prstGeom>
          <a:noFill/>
          <a:ln w="66675" cap="rnd">
            <a:solidFill>
              <a:srgbClr val="0033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8" name="PA_库_文本框 177">
            <a:extLst>
              <a:ext uri="{FF2B5EF4-FFF2-40B4-BE49-F238E27FC236}">
                <a16:creationId xmlns:a16="http://schemas.microsoft.com/office/drawing/2014/main" id="{19DA7BDA-FE82-46B5-8546-5D432281850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43653" y="881326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9" name="PA_库_椭圆 178">
            <a:extLst>
              <a:ext uri="{FF2B5EF4-FFF2-40B4-BE49-F238E27FC236}">
                <a16:creationId xmlns:a16="http://schemas.microsoft.com/office/drawing/2014/main" id="{433C2F33-B851-435F-BEB8-97D057D2792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406874" y="3570387"/>
            <a:ext cx="1044152" cy="1044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0" name="PA_库_任意多边形 83">
            <a:extLst>
              <a:ext uri="{FF2B5EF4-FFF2-40B4-BE49-F238E27FC236}">
                <a16:creationId xmlns:a16="http://schemas.microsoft.com/office/drawing/2014/main" id="{7847A5FD-A41B-4903-A3FD-817525A55D0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801950" y="3570387"/>
            <a:ext cx="649076" cy="1044152"/>
          </a:xfrm>
          <a:custGeom>
            <a:avLst/>
            <a:gdLst>
              <a:gd name="connsiteX0" fmla="*/ 127000 w 649076"/>
              <a:gd name="connsiteY0" fmla="*/ 0 h 1044152"/>
              <a:gd name="connsiteX1" fmla="*/ 649076 w 649076"/>
              <a:gd name="connsiteY1" fmla="*/ 522076 h 1044152"/>
              <a:gd name="connsiteX2" fmla="*/ 127000 w 649076"/>
              <a:gd name="connsiteY2" fmla="*/ 1044152 h 1044152"/>
              <a:gd name="connsiteX3" fmla="*/ 21784 w 649076"/>
              <a:gd name="connsiteY3" fmla="*/ 1033545 h 1044152"/>
              <a:gd name="connsiteX4" fmla="*/ 0 w 649076"/>
              <a:gd name="connsiteY4" fmla="*/ 1026783 h 1044152"/>
              <a:gd name="connsiteX5" fmla="*/ 76216 w 649076"/>
              <a:gd name="connsiteY5" fmla="*/ 1003125 h 1044152"/>
              <a:gd name="connsiteX6" fmla="*/ 395076 w 649076"/>
              <a:gd name="connsiteY6" fmla="*/ 522076 h 1044152"/>
              <a:gd name="connsiteX7" fmla="*/ 76216 w 649076"/>
              <a:gd name="connsiteY7" fmla="*/ 41027 h 1044152"/>
              <a:gd name="connsiteX8" fmla="*/ 0 w 649076"/>
              <a:gd name="connsiteY8" fmla="*/ 17369 h 1044152"/>
              <a:gd name="connsiteX9" fmla="*/ 21784 w 649076"/>
              <a:gd name="connsiteY9" fmla="*/ 10607 h 1044152"/>
              <a:gd name="connsiteX10" fmla="*/ 127000 w 649076"/>
              <a:gd name="connsiteY10" fmla="*/ 0 h 104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9076" h="1044152">
                <a:moveTo>
                  <a:pt x="127000" y="0"/>
                </a:moveTo>
                <a:cubicBezTo>
                  <a:pt x="415335" y="0"/>
                  <a:pt x="649076" y="233741"/>
                  <a:pt x="649076" y="522076"/>
                </a:cubicBezTo>
                <a:cubicBezTo>
                  <a:pt x="649076" y="810411"/>
                  <a:pt x="415335" y="1044152"/>
                  <a:pt x="127000" y="1044152"/>
                </a:cubicBezTo>
                <a:cubicBezTo>
                  <a:pt x="90958" y="1044152"/>
                  <a:pt x="55770" y="1040500"/>
                  <a:pt x="21784" y="1033545"/>
                </a:cubicBezTo>
                <a:lnTo>
                  <a:pt x="0" y="1026783"/>
                </a:lnTo>
                <a:lnTo>
                  <a:pt x="76216" y="1003125"/>
                </a:lnTo>
                <a:cubicBezTo>
                  <a:pt x="263597" y="923870"/>
                  <a:pt x="395076" y="738327"/>
                  <a:pt x="395076" y="522076"/>
                </a:cubicBezTo>
                <a:cubicBezTo>
                  <a:pt x="395076" y="305825"/>
                  <a:pt x="263597" y="120283"/>
                  <a:pt x="76216" y="41027"/>
                </a:cubicBezTo>
                <a:lnTo>
                  <a:pt x="0" y="17369"/>
                </a:lnTo>
                <a:lnTo>
                  <a:pt x="21784" y="10607"/>
                </a:lnTo>
                <a:cubicBezTo>
                  <a:pt x="55770" y="3652"/>
                  <a:pt x="90958" y="0"/>
                  <a:pt x="127000" y="0"/>
                </a:cubicBezTo>
                <a:close/>
              </a:path>
            </a:pathLst>
          </a:custGeom>
          <a:solidFill>
            <a:srgbClr val="D9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" name="PA_库_弧形 180">
            <a:extLst>
              <a:ext uri="{FF2B5EF4-FFF2-40B4-BE49-F238E27FC236}">
                <a16:creationId xmlns:a16="http://schemas.microsoft.com/office/drawing/2014/main" id="{1E5643CE-CC24-4FDB-9057-48BD2259F18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79874" y="3570387"/>
            <a:ext cx="1044152" cy="1044152"/>
          </a:xfrm>
          <a:prstGeom prst="arc">
            <a:avLst>
              <a:gd name="adj1" fmla="val 13527488"/>
              <a:gd name="adj2" fmla="val 18749702"/>
            </a:avLst>
          </a:prstGeom>
          <a:noFill/>
          <a:ln w="66675" cap="rnd">
            <a:solidFill>
              <a:srgbClr val="FB9D9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" name="PA_库_弧形 181">
            <a:extLst>
              <a:ext uri="{FF2B5EF4-FFF2-40B4-BE49-F238E27FC236}">
                <a16:creationId xmlns:a16="http://schemas.microsoft.com/office/drawing/2014/main" id="{FA8F973D-92AE-420D-B10E-5682BEE5038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279874" y="3570387"/>
            <a:ext cx="1044152" cy="1044152"/>
          </a:xfrm>
          <a:prstGeom prst="arc">
            <a:avLst>
              <a:gd name="adj1" fmla="val 19382191"/>
              <a:gd name="adj2" fmla="val 2521117"/>
            </a:avLst>
          </a:prstGeom>
          <a:noFill/>
          <a:ln w="66675" cap="rnd">
            <a:solidFill>
              <a:srgbClr val="46BDF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" name="PA_库_弧形 182">
            <a:extLst>
              <a:ext uri="{FF2B5EF4-FFF2-40B4-BE49-F238E27FC236}">
                <a16:creationId xmlns:a16="http://schemas.microsoft.com/office/drawing/2014/main" id="{F44B8A37-EA42-4CBD-BCD0-2311DC6D75B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79874" y="3570387"/>
            <a:ext cx="1044152" cy="1044152"/>
          </a:xfrm>
          <a:prstGeom prst="arc">
            <a:avLst>
              <a:gd name="adj1" fmla="val 3150710"/>
              <a:gd name="adj2" fmla="val 11927319"/>
            </a:avLst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4" name="PA_库_文本框 183">
            <a:extLst>
              <a:ext uri="{FF2B5EF4-FFF2-40B4-BE49-F238E27FC236}">
                <a16:creationId xmlns:a16="http://schemas.microsoft.com/office/drawing/2014/main" id="{3D0712DF-461E-4A06-B4F6-D0153621B7E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581701" y="3697303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5" name="PA_库_椭圆 184">
            <a:extLst>
              <a:ext uri="{FF2B5EF4-FFF2-40B4-BE49-F238E27FC236}">
                <a16:creationId xmlns:a16="http://schemas.microsoft.com/office/drawing/2014/main" id="{99A30BDD-278B-4C3A-A5E6-91A0CF71E29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407417" y="2142401"/>
            <a:ext cx="1044152" cy="1044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6" name="PA_库_任意多边形 90">
            <a:extLst>
              <a:ext uri="{FF2B5EF4-FFF2-40B4-BE49-F238E27FC236}">
                <a16:creationId xmlns:a16="http://schemas.microsoft.com/office/drawing/2014/main" id="{876189B0-32E5-4925-B976-08DE5C73FD9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802493" y="2142401"/>
            <a:ext cx="649076" cy="1044152"/>
          </a:xfrm>
          <a:custGeom>
            <a:avLst/>
            <a:gdLst>
              <a:gd name="connsiteX0" fmla="*/ 127000 w 649076"/>
              <a:gd name="connsiteY0" fmla="*/ 0 h 1044152"/>
              <a:gd name="connsiteX1" fmla="*/ 649076 w 649076"/>
              <a:gd name="connsiteY1" fmla="*/ 522076 h 1044152"/>
              <a:gd name="connsiteX2" fmla="*/ 127000 w 649076"/>
              <a:gd name="connsiteY2" fmla="*/ 1044152 h 1044152"/>
              <a:gd name="connsiteX3" fmla="*/ 21784 w 649076"/>
              <a:gd name="connsiteY3" fmla="*/ 1033545 h 1044152"/>
              <a:gd name="connsiteX4" fmla="*/ 0 w 649076"/>
              <a:gd name="connsiteY4" fmla="*/ 1026783 h 1044152"/>
              <a:gd name="connsiteX5" fmla="*/ 76216 w 649076"/>
              <a:gd name="connsiteY5" fmla="*/ 1003125 h 1044152"/>
              <a:gd name="connsiteX6" fmla="*/ 395076 w 649076"/>
              <a:gd name="connsiteY6" fmla="*/ 522076 h 1044152"/>
              <a:gd name="connsiteX7" fmla="*/ 76216 w 649076"/>
              <a:gd name="connsiteY7" fmla="*/ 41027 h 1044152"/>
              <a:gd name="connsiteX8" fmla="*/ 0 w 649076"/>
              <a:gd name="connsiteY8" fmla="*/ 17369 h 1044152"/>
              <a:gd name="connsiteX9" fmla="*/ 21784 w 649076"/>
              <a:gd name="connsiteY9" fmla="*/ 10607 h 1044152"/>
              <a:gd name="connsiteX10" fmla="*/ 127000 w 649076"/>
              <a:gd name="connsiteY10" fmla="*/ 0 h 104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9076" h="1044152">
                <a:moveTo>
                  <a:pt x="127000" y="0"/>
                </a:moveTo>
                <a:cubicBezTo>
                  <a:pt x="415335" y="0"/>
                  <a:pt x="649076" y="233741"/>
                  <a:pt x="649076" y="522076"/>
                </a:cubicBezTo>
                <a:cubicBezTo>
                  <a:pt x="649076" y="810411"/>
                  <a:pt x="415335" y="1044152"/>
                  <a:pt x="127000" y="1044152"/>
                </a:cubicBezTo>
                <a:cubicBezTo>
                  <a:pt x="90958" y="1044152"/>
                  <a:pt x="55770" y="1040500"/>
                  <a:pt x="21784" y="1033545"/>
                </a:cubicBezTo>
                <a:lnTo>
                  <a:pt x="0" y="1026783"/>
                </a:lnTo>
                <a:lnTo>
                  <a:pt x="76216" y="1003125"/>
                </a:lnTo>
                <a:cubicBezTo>
                  <a:pt x="263597" y="923870"/>
                  <a:pt x="395076" y="738327"/>
                  <a:pt x="395076" y="522076"/>
                </a:cubicBezTo>
                <a:cubicBezTo>
                  <a:pt x="395076" y="305825"/>
                  <a:pt x="263597" y="120283"/>
                  <a:pt x="76216" y="41027"/>
                </a:cubicBezTo>
                <a:lnTo>
                  <a:pt x="0" y="17369"/>
                </a:lnTo>
                <a:lnTo>
                  <a:pt x="21784" y="10607"/>
                </a:lnTo>
                <a:cubicBezTo>
                  <a:pt x="55770" y="3652"/>
                  <a:pt x="90958" y="0"/>
                  <a:pt x="127000" y="0"/>
                </a:cubicBezTo>
                <a:close/>
              </a:path>
            </a:pathLst>
          </a:custGeom>
          <a:solidFill>
            <a:srgbClr val="D9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7" name="PA_库_弧形 186">
            <a:extLst>
              <a:ext uri="{FF2B5EF4-FFF2-40B4-BE49-F238E27FC236}">
                <a16:creationId xmlns:a16="http://schemas.microsoft.com/office/drawing/2014/main" id="{BA4B1A08-4A49-4A37-8F8A-23AD25B5133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280417" y="2142401"/>
            <a:ext cx="1044152" cy="1044152"/>
          </a:xfrm>
          <a:prstGeom prst="arc">
            <a:avLst>
              <a:gd name="adj1" fmla="val 17382570"/>
              <a:gd name="adj2" fmla="val 17441677"/>
            </a:avLst>
          </a:prstGeom>
          <a:noFill/>
          <a:ln w="66675" cap="rnd">
            <a:solidFill>
              <a:srgbClr val="0033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8" name="PA_库_弧形 187">
            <a:extLst>
              <a:ext uri="{FF2B5EF4-FFF2-40B4-BE49-F238E27FC236}">
                <a16:creationId xmlns:a16="http://schemas.microsoft.com/office/drawing/2014/main" id="{E0E4FEE9-AEA4-47B4-8741-64A64444334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280417" y="2142401"/>
            <a:ext cx="1044152" cy="1044152"/>
          </a:xfrm>
          <a:prstGeom prst="arc">
            <a:avLst>
              <a:gd name="adj1" fmla="val 18108278"/>
              <a:gd name="adj2" fmla="val 8418810"/>
            </a:avLst>
          </a:prstGeom>
          <a:noFill/>
          <a:ln w="66675" cap="rnd">
            <a:solidFill>
              <a:srgbClr val="FB9D9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9" name="PA_库_弧形 188">
            <a:extLst>
              <a:ext uri="{FF2B5EF4-FFF2-40B4-BE49-F238E27FC236}">
                <a16:creationId xmlns:a16="http://schemas.microsoft.com/office/drawing/2014/main" id="{D18EF05A-E04D-46D1-860A-0F7835D12A5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80417" y="2142401"/>
            <a:ext cx="1044152" cy="1044152"/>
          </a:xfrm>
          <a:prstGeom prst="arc">
            <a:avLst>
              <a:gd name="adj1" fmla="val 10302736"/>
              <a:gd name="adj2" fmla="val 16803729"/>
            </a:avLst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0" name="PA_库_文本框 189">
            <a:extLst>
              <a:ext uri="{FF2B5EF4-FFF2-40B4-BE49-F238E27FC236}">
                <a16:creationId xmlns:a16="http://schemas.microsoft.com/office/drawing/2014/main" id="{12425EC7-6334-4642-95E4-5C5F1C054FE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543653" y="2287624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1" name="PA_库_椭圆 190">
            <a:extLst>
              <a:ext uri="{FF2B5EF4-FFF2-40B4-BE49-F238E27FC236}">
                <a16:creationId xmlns:a16="http://schemas.microsoft.com/office/drawing/2014/main" id="{524B0DD0-7675-43D0-958D-0828C9CDAE6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506974" y="5039050"/>
            <a:ext cx="1044152" cy="1044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2" name="PA_库_任意多边形 97">
            <a:extLst>
              <a:ext uri="{FF2B5EF4-FFF2-40B4-BE49-F238E27FC236}">
                <a16:creationId xmlns:a16="http://schemas.microsoft.com/office/drawing/2014/main" id="{0F9A98A0-9FCC-4541-9437-24F545AEEEE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902050" y="5039050"/>
            <a:ext cx="649076" cy="1044152"/>
          </a:xfrm>
          <a:custGeom>
            <a:avLst/>
            <a:gdLst>
              <a:gd name="connsiteX0" fmla="*/ 127000 w 649076"/>
              <a:gd name="connsiteY0" fmla="*/ 0 h 1044152"/>
              <a:gd name="connsiteX1" fmla="*/ 649076 w 649076"/>
              <a:gd name="connsiteY1" fmla="*/ 522076 h 1044152"/>
              <a:gd name="connsiteX2" fmla="*/ 127000 w 649076"/>
              <a:gd name="connsiteY2" fmla="*/ 1044152 h 1044152"/>
              <a:gd name="connsiteX3" fmla="*/ 21784 w 649076"/>
              <a:gd name="connsiteY3" fmla="*/ 1033545 h 1044152"/>
              <a:gd name="connsiteX4" fmla="*/ 0 w 649076"/>
              <a:gd name="connsiteY4" fmla="*/ 1026783 h 1044152"/>
              <a:gd name="connsiteX5" fmla="*/ 76216 w 649076"/>
              <a:gd name="connsiteY5" fmla="*/ 1003125 h 1044152"/>
              <a:gd name="connsiteX6" fmla="*/ 395076 w 649076"/>
              <a:gd name="connsiteY6" fmla="*/ 522076 h 1044152"/>
              <a:gd name="connsiteX7" fmla="*/ 76216 w 649076"/>
              <a:gd name="connsiteY7" fmla="*/ 41027 h 1044152"/>
              <a:gd name="connsiteX8" fmla="*/ 0 w 649076"/>
              <a:gd name="connsiteY8" fmla="*/ 17369 h 1044152"/>
              <a:gd name="connsiteX9" fmla="*/ 21784 w 649076"/>
              <a:gd name="connsiteY9" fmla="*/ 10607 h 1044152"/>
              <a:gd name="connsiteX10" fmla="*/ 127000 w 649076"/>
              <a:gd name="connsiteY10" fmla="*/ 0 h 104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9076" h="1044152">
                <a:moveTo>
                  <a:pt x="127000" y="0"/>
                </a:moveTo>
                <a:cubicBezTo>
                  <a:pt x="415335" y="0"/>
                  <a:pt x="649076" y="233741"/>
                  <a:pt x="649076" y="522076"/>
                </a:cubicBezTo>
                <a:cubicBezTo>
                  <a:pt x="649076" y="810411"/>
                  <a:pt x="415335" y="1044152"/>
                  <a:pt x="127000" y="1044152"/>
                </a:cubicBezTo>
                <a:cubicBezTo>
                  <a:pt x="90958" y="1044152"/>
                  <a:pt x="55770" y="1040500"/>
                  <a:pt x="21784" y="1033545"/>
                </a:cubicBezTo>
                <a:lnTo>
                  <a:pt x="0" y="1026783"/>
                </a:lnTo>
                <a:lnTo>
                  <a:pt x="76216" y="1003125"/>
                </a:lnTo>
                <a:cubicBezTo>
                  <a:pt x="263597" y="923870"/>
                  <a:pt x="395076" y="738327"/>
                  <a:pt x="395076" y="522076"/>
                </a:cubicBezTo>
                <a:cubicBezTo>
                  <a:pt x="395076" y="305825"/>
                  <a:pt x="263597" y="120283"/>
                  <a:pt x="76216" y="41027"/>
                </a:cubicBezTo>
                <a:lnTo>
                  <a:pt x="0" y="17369"/>
                </a:lnTo>
                <a:lnTo>
                  <a:pt x="21784" y="10607"/>
                </a:lnTo>
                <a:cubicBezTo>
                  <a:pt x="55770" y="3652"/>
                  <a:pt x="90958" y="0"/>
                  <a:pt x="127000" y="0"/>
                </a:cubicBezTo>
                <a:close/>
              </a:path>
            </a:pathLst>
          </a:custGeom>
          <a:solidFill>
            <a:srgbClr val="D9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3" name="PA_库_弧形 192">
            <a:extLst>
              <a:ext uri="{FF2B5EF4-FFF2-40B4-BE49-F238E27FC236}">
                <a16:creationId xmlns:a16="http://schemas.microsoft.com/office/drawing/2014/main" id="{A91CB461-0D07-4599-B2B6-F89480D0B1F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79974" y="5039050"/>
            <a:ext cx="1044152" cy="1044152"/>
          </a:xfrm>
          <a:prstGeom prst="arc">
            <a:avLst>
              <a:gd name="adj1" fmla="val 14376368"/>
              <a:gd name="adj2" fmla="val 3045078"/>
            </a:avLst>
          </a:prstGeom>
          <a:noFill/>
          <a:ln w="66675" cap="rnd">
            <a:solidFill>
              <a:srgbClr val="FB9D9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4" name="PA_库_弧形 193">
            <a:extLst>
              <a:ext uri="{FF2B5EF4-FFF2-40B4-BE49-F238E27FC236}">
                <a16:creationId xmlns:a16="http://schemas.microsoft.com/office/drawing/2014/main" id="{8F048937-EDE5-4DD1-9079-3E04FE6FDC3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379974" y="5039050"/>
            <a:ext cx="1044152" cy="1044152"/>
          </a:xfrm>
          <a:prstGeom prst="arc">
            <a:avLst>
              <a:gd name="adj1" fmla="val 3812068"/>
              <a:gd name="adj2" fmla="val 6156276"/>
            </a:avLst>
          </a:prstGeom>
          <a:noFill/>
          <a:ln w="66675" cap="rnd">
            <a:solidFill>
              <a:srgbClr val="0033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5" name="PA_库_弧形 194">
            <a:extLst>
              <a:ext uri="{FF2B5EF4-FFF2-40B4-BE49-F238E27FC236}">
                <a16:creationId xmlns:a16="http://schemas.microsoft.com/office/drawing/2014/main" id="{865391FA-58AC-4735-B92A-AC799E52CE99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379974" y="5039050"/>
            <a:ext cx="1044152" cy="1044152"/>
          </a:xfrm>
          <a:prstGeom prst="arc">
            <a:avLst>
              <a:gd name="adj1" fmla="val 6721265"/>
              <a:gd name="adj2" fmla="val 11750719"/>
            </a:avLst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6" name="PA_库_文本框 195">
            <a:extLst>
              <a:ext uri="{FF2B5EF4-FFF2-40B4-BE49-F238E27FC236}">
                <a16:creationId xmlns:a16="http://schemas.microsoft.com/office/drawing/2014/main" id="{5069D470-A4E4-4B8B-9CE1-B8A67519D6F3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643210" y="5184273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7" name="PA_库_文本框 196">
            <a:extLst>
              <a:ext uri="{FF2B5EF4-FFF2-40B4-BE49-F238E27FC236}">
                <a16:creationId xmlns:a16="http://schemas.microsoft.com/office/drawing/2014/main" id="{87F10A77-9784-4F90-AA1E-7ABA61745267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7517167" y="881369"/>
            <a:ext cx="225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Your Title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8" name="PA_库_文本框 197">
            <a:extLst>
              <a:ext uri="{FF2B5EF4-FFF2-40B4-BE49-F238E27FC236}">
                <a16:creationId xmlns:a16="http://schemas.microsoft.com/office/drawing/2014/main" id="{B99E7299-12DE-4F7D-8D5D-9FA9CA064ADB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7607834" y="3715653"/>
            <a:ext cx="225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Your Title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9" name="PA_库_文本框 198">
            <a:extLst>
              <a:ext uri="{FF2B5EF4-FFF2-40B4-BE49-F238E27FC236}">
                <a16:creationId xmlns:a16="http://schemas.microsoft.com/office/drawing/2014/main" id="{088016D2-870C-49C5-9C2D-2BBCDAF6D396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7517167" y="2205182"/>
            <a:ext cx="225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Your Title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0" name="PA_库_文本框 199">
            <a:extLst>
              <a:ext uri="{FF2B5EF4-FFF2-40B4-BE49-F238E27FC236}">
                <a16:creationId xmlns:a16="http://schemas.microsoft.com/office/drawing/2014/main" id="{0FA71EEB-4625-4C24-98BA-4698E890B7D4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707934" y="5101831"/>
            <a:ext cx="225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Your Title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1" name="PA_库_文本框 200">
            <a:extLst>
              <a:ext uri="{FF2B5EF4-FFF2-40B4-BE49-F238E27FC236}">
                <a16:creationId xmlns:a16="http://schemas.microsoft.com/office/drawing/2014/main" id="{9F6682A0-B640-4DE6-8FD1-33EFCDC2169B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7517167" y="1345044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SOME WORDS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2" name="PA_库_文本框 201">
            <a:extLst>
              <a:ext uri="{FF2B5EF4-FFF2-40B4-BE49-F238E27FC236}">
                <a16:creationId xmlns:a16="http://schemas.microsoft.com/office/drawing/2014/main" id="{8CB2C16A-67EF-4921-A594-DE432B966BE7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7607834" y="4179328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SOME WORDS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3" name="PA_库_文本框 202">
            <a:extLst>
              <a:ext uri="{FF2B5EF4-FFF2-40B4-BE49-F238E27FC236}">
                <a16:creationId xmlns:a16="http://schemas.microsoft.com/office/drawing/2014/main" id="{4FD04B94-0D78-4325-BACB-F7D4CE0E6170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517167" y="2668857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SOME WORDS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4" name="PA_库_文本框 203">
            <a:extLst>
              <a:ext uri="{FF2B5EF4-FFF2-40B4-BE49-F238E27FC236}">
                <a16:creationId xmlns:a16="http://schemas.microsoft.com/office/drawing/2014/main" id="{1B2E8FB0-9A3B-467B-9774-E80C2413C9EC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7707934" y="5565506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SOME WORDS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9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74" grpId="0" animBg="1"/>
      <p:bldP spid="175" grpId="0" animBg="1"/>
      <p:bldP spid="176" grpId="0" animBg="1"/>
      <p:bldP spid="177" grpId="0" animBg="1"/>
      <p:bldP spid="178" grpId="0"/>
      <p:bldP spid="179" grpId="0" animBg="1"/>
      <p:bldP spid="180" grpId="0" animBg="1"/>
      <p:bldP spid="181" grpId="0" animBg="1"/>
      <p:bldP spid="182" grpId="0" animBg="1"/>
      <p:bldP spid="183" grpId="0" animBg="1"/>
      <p:bldP spid="184" grpId="0"/>
      <p:bldP spid="185" grpId="0" animBg="1"/>
      <p:bldP spid="186" grpId="0" animBg="1"/>
      <p:bldP spid="187" grpId="0" animBg="1"/>
      <p:bldP spid="188" grpId="0" animBg="1"/>
      <p:bldP spid="189" grpId="0" animBg="1"/>
      <p:bldP spid="190" grpId="0"/>
      <p:bldP spid="191" grpId="0" animBg="1"/>
      <p:bldP spid="192" grpId="0" animBg="1"/>
      <p:bldP spid="193" grpId="0" animBg="1"/>
      <p:bldP spid="194" grpId="0" animBg="1"/>
      <p:bldP spid="195" grpId="0" animBg="1"/>
      <p:bldP spid="196" grpId="0"/>
      <p:bldP spid="197" grpId="0" autoUpdateAnimBg="0"/>
      <p:bldP spid="198" grpId="0" autoUpdateAnimBg="0"/>
      <p:bldP spid="199" grpId="0" autoUpdateAnimBg="0"/>
      <p:bldP spid="200" grpId="0" autoUpdateAnimBg="0"/>
      <p:bldP spid="201" grpId="0" autoUpdateAnimBg="0"/>
      <p:bldP spid="202" grpId="0" autoUpdateAnimBg="0"/>
      <p:bldP spid="203" grpId="0" autoUpdateAnimBg="0"/>
      <p:bldP spid="20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938878"/>
            <a:ext cx="12064219" cy="1123570"/>
            <a:chOff x="0" y="152400"/>
            <a:chExt cx="12064219" cy="1123570"/>
          </a:xfrm>
        </p:grpSpPr>
        <p:sp>
          <p:nvSpPr>
            <p:cNvPr id="3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PA_库_组合 26"/>
          <p:cNvGrpSpPr/>
          <p:nvPr>
            <p:custDataLst>
              <p:tags r:id="rId1"/>
            </p:custDataLst>
          </p:nvPr>
        </p:nvGrpSpPr>
        <p:grpSpPr>
          <a:xfrm>
            <a:off x="576691" y="5398234"/>
            <a:ext cx="6396481" cy="1688366"/>
            <a:chOff x="576691" y="5074384"/>
            <a:chExt cx="6396481" cy="1688366"/>
          </a:xfrm>
        </p:grpSpPr>
        <p:sp>
          <p:nvSpPr>
            <p:cNvPr id="29" name="文本框 28"/>
            <p:cNvSpPr txBox="1"/>
            <p:nvPr/>
          </p:nvSpPr>
          <p:spPr>
            <a:xfrm>
              <a:off x="2689106" y="5131534"/>
              <a:ext cx="428406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61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rgbClr val="FFC61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rgbClr val="FFC61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rgbClr val="FFC61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rgbClr val="FFC61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rgbClr val="FFC61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rgbClr val="FFC61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rgbClr val="FFC61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rgbClr val="FFC611"/>
                  </a:solidFill>
                  <a:cs typeface="+mn-ea"/>
                  <a:sym typeface="+mn-lt"/>
                </a:rPr>
                <a:t> be better</a:t>
              </a:r>
              <a:endParaRPr lang="zh-CN" altLang="en-US" sz="2000" dirty="0">
                <a:solidFill>
                  <a:srgbClr val="FFC61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rgbClr val="FFC61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rgbClr val="FFC61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76691" y="5074384"/>
              <a:ext cx="34101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F8603"/>
                  </a:solidFill>
                  <a:cs typeface="+mn-ea"/>
                  <a:sym typeface="+mn-lt"/>
                </a:rPr>
                <a:t>TITLE</a:t>
              </a:r>
              <a:endParaRPr lang="zh-CN" altLang="en-US" sz="5400" dirty="0">
                <a:solidFill>
                  <a:srgbClr val="FF8603"/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690698" y="6000301"/>
              <a:ext cx="719002" cy="0"/>
            </a:xfrm>
            <a:prstGeom prst="line">
              <a:avLst/>
            </a:prstGeom>
            <a:noFill/>
            <a:ln w="95250" cap="rnd">
              <a:solidFill>
                <a:srgbClr val="FF86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691640" y="6000301"/>
              <a:ext cx="137160" cy="0"/>
            </a:xfrm>
            <a:prstGeom prst="line">
              <a:avLst/>
            </a:prstGeom>
            <a:noFill/>
            <a:ln w="95250" cap="rnd">
              <a:solidFill>
                <a:srgbClr val="FF86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10851088" y="5600094"/>
            <a:ext cx="251975" cy="251975"/>
            <a:chOff x="6573135" y="2487386"/>
            <a:chExt cx="406898" cy="406898"/>
          </a:xfrm>
        </p:grpSpPr>
        <p:cxnSp>
          <p:nvCxnSpPr>
            <p:cNvPr id="54" name="直接连接符 53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椭圆 61"/>
          <p:cNvSpPr/>
          <p:nvPr/>
        </p:nvSpPr>
        <p:spPr>
          <a:xfrm>
            <a:off x="11271366" y="64237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 flipV="1">
            <a:off x="11122725" y="58447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0069531" y="51821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 rot="20942295">
            <a:off x="5321229" y="4951998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 rot="20942295">
            <a:off x="7328238" y="5798578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 rot="20942295">
            <a:off x="5522588" y="5321212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9" name="组合 68"/>
          <p:cNvGrpSpPr/>
          <p:nvPr/>
        </p:nvGrpSpPr>
        <p:grpSpPr>
          <a:xfrm rot="20942295">
            <a:off x="2440590" y="6304999"/>
            <a:ext cx="251975" cy="251975"/>
            <a:chOff x="6573135" y="2487386"/>
            <a:chExt cx="406898" cy="406898"/>
          </a:xfrm>
        </p:grpSpPr>
        <p:cxnSp>
          <p:nvCxnSpPr>
            <p:cNvPr id="77" name="直接连接符 76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椭圆 70"/>
          <p:cNvSpPr/>
          <p:nvPr/>
        </p:nvSpPr>
        <p:spPr>
          <a:xfrm rot="20942295" flipV="1">
            <a:off x="2520721" y="5392706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 rot="20942295">
            <a:off x="4408521" y="511180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 rot="20942295">
            <a:off x="3297566" y="482608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 rot="20942295">
            <a:off x="5189356" y="6491489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5" name="组合 84"/>
          <p:cNvGrpSpPr/>
          <p:nvPr/>
        </p:nvGrpSpPr>
        <p:grpSpPr>
          <a:xfrm rot="1181377">
            <a:off x="6108855" y="5139191"/>
            <a:ext cx="3299986" cy="668197"/>
            <a:chOff x="6604155" y="376691"/>
            <a:chExt cx="3299986" cy="668197"/>
          </a:xfrm>
        </p:grpSpPr>
        <p:grpSp>
          <p:nvGrpSpPr>
            <p:cNvPr id="86" name="组合 85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96" name="圆角矩形 9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圆角矩形 9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7" name="椭圆 86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组合 88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92" name="直接连接符 91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椭圆 89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 rot="840726">
            <a:off x="338517" y="4332915"/>
            <a:ext cx="3299986" cy="668197"/>
            <a:chOff x="6604155" y="376691"/>
            <a:chExt cx="3299986" cy="668197"/>
          </a:xfrm>
        </p:grpSpPr>
        <p:grpSp>
          <p:nvGrpSpPr>
            <p:cNvPr id="99" name="组合 98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09" name="圆角矩形 10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圆角矩形 10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0" name="椭圆 99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组合 101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05" name="直接连接符 104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椭圆 102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2" name="椭圆 111"/>
          <p:cNvSpPr/>
          <p:nvPr/>
        </p:nvSpPr>
        <p:spPr>
          <a:xfrm rot="20942295">
            <a:off x="7454829" y="1027699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 rot="20942295">
            <a:off x="9461838" y="1874279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 rot="20942295">
            <a:off x="7656188" y="1396913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5" name="组合 114"/>
          <p:cNvGrpSpPr/>
          <p:nvPr/>
        </p:nvGrpSpPr>
        <p:grpSpPr>
          <a:xfrm rot="20942295">
            <a:off x="9508140" y="2772964"/>
            <a:ext cx="251975" cy="251975"/>
            <a:chOff x="6573135" y="2487386"/>
            <a:chExt cx="406898" cy="406898"/>
          </a:xfrm>
        </p:grpSpPr>
        <p:cxnSp>
          <p:nvCxnSpPr>
            <p:cNvPr id="123" name="直接连接符 12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20942295">
            <a:off x="6539528" y="1699405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121" name="圆角矩形 12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7" name="椭圆 116"/>
          <p:cNvSpPr/>
          <p:nvPr/>
        </p:nvSpPr>
        <p:spPr>
          <a:xfrm rot="20942295" flipV="1">
            <a:off x="9226321" y="2235322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 rot="20942295">
            <a:off x="6542121" y="1187503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 rot="20942295">
            <a:off x="8136266" y="288028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 rot="20942295">
            <a:off x="6992756" y="2160791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 rot="20942295">
            <a:off x="8678127" y="1005137"/>
            <a:ext cx="491792" cy="491792"/>
          </a:xfrm>
          <a:prstGeom prst="ellipse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5966E37B-7D6B-47D1-8651-B6F8984A6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gradFill>
            <a:gsLst>
              <a:gs pos="0">
                <a:srgbClr val="FB9D97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</p:spPr>
      </p:sp>
      <p:graphicFrame>
        <p:nvGraphicFramePr>
          <p:cNvPr id="20" name="PA_库_Chart 19">
            <a:extLst>
              <a:ext uri="{FF2B5EF4-FFF2-40B4-BE49-F238E27FC236}">
                <a16:creationId xmlns:a16="http://schemas.microsoft.com/office/drawing/2014/main" id="{103F9387-9E31-46FB-ACC0-376CE39ED24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6463694"/>
              </p:ext>
            </p:extLst>
          </p:nvPr>
        </p:nvGraphicFramePr>
        <p:xfrm>
          <a:off x="653172" y="-67510"/>
          <a:ext cx="10846031" cy="358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>
            <a:extLst>
              <a:ext uri="{FF2B5EF4-FFF2-40B4-BE49-F238E27FC236}">
                <a16:creationId xmlns:a16="http://schemas.microsoft.com/office/drawing/2014/main" id="{41F9D02C-2AEE-4FEB-8BA5-14AE73FB072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72726" y="950115"/>
            <a:ext cx="4815972" cy="3355185"/>
            <a:chOff x="-3870675" y="-2713703"/>
            <a:chExt cx="19957724" cy="13904122"/>
          </a:xfrm>
        </p:grpSpPr>
        <p:sp>
          <p:nvSpPr>
            <p:cNvPr id="56" name="椭圆 55"/>
            <p:cNvSpPr/>
            <p:nvPr/>
          </p:nvSpPr>
          <p:spPr>
            <a:xfrm>
              <a:off x="4710821" y="1446646"/>
              <a:ext cx="644936" cy="644934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弧形 2"/>
            <p:cNvSpPr/>
            <p:nvPr/>
          </p:nvSpPr>
          <p:spPr>
            <a:xfrm rot="20721793">
              <a:off x="2888633" y="2046611"/>
              <a:ext cx="6380726" cy="2452121"/>
            </a:xfrm>
            <a:prstGeom prst="arc">
              <a:avLst>
                <a:gd name="adj1" fmla="val 19279726"/>
                <a:gd name="adj2" fmla="val 1532964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弧形 40"/>
            <p:cNvSpPr/>
            <p:nvPr/>
          </p:nvSpPr>
          <p:spPr>
            <a:xfrm rot="20721793">
              <a:off x="2888633" y="2046611"/>
              <a:ext cx="6380726" cy="2452121"/>
            </a:xfrm>
            <a:prstGeom prst="arc">
              <a:avLst>
                <a:gd name="adj1" fmla="val 12445619"/>
                <a:gd name="adj2" fmla="val 1343767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弧形 42"/>
            <p:cNvSpPr/>
            <p:nvPr/>
          </p:nvSpPr>
          <p:spPr>
            <a:xfrm rot="20721793">
              <a:off x="1772190" y="1582692"/>
              <a:ext cx="8593366" cy="3302440"/>
            </a:xfrm>
            <a:prstGeom prst="arc">
              <a:avLst>
                <a:gd name="adj1" fmla="val 8544528"/>
                <a:gd name="adj2" fmla="val 9832286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 rot="20721793">
              <a:off x="1772190" y="1582692"/>
              <a:ext cx="8593366" cy="3302440"/>
            </a:xfrm>
            <a:prstGeom prst="arc">
              <a:avLst>
                <a:gd name="adj1" fmla="val 17864394"/>
                <a:gd name="adj2" fmla="val 8073091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20721793">
              <a:off x="341030" y="987996"/>
              <a:ext cx="11429732" cy="4392460"/>
            </a:xfrm>
            <a:prstGeom prst="arc">
              <a:avLst>
                <a:gd name="adj1" fmla="val 3660995"/>
                <a:gd name="adj2" fmla="val 1649446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弧形 45"/>
            <p:cNvSpPr/>
            <p:nvPr/>
          </p:nvSpPr>
          <p:spPr>
            <a:xfrm rot="20721793">
              <a:off x="341030" y="987996"/>
              <a:ext cx="11429732" cy="4392460"/>
            </a:xfrm>
            <a:prstGeom prst="arc">
              <a:avLst>
                <a:gd name="adj1" fmla="val 17176813"/>
                <a:gd name="adj2" fmla="val 1004834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弧形 46"/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1674092"/>
                <a:gd name="adj2" fmla="val 8584737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弧形 47"/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18015130"/>
                <a:gd name="adj2" fmla="val 1460546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2937372" y="5752810"/>
              <a:ext cx="1279028" cy="1279024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0066579" y="2894083"/>
              <a:ext cx="1171692" cy="1171686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7810090" y="3426440"/>
              <a:ext cx="644936" cy="644934"/>
            </a:xfrm>
            <a:prstGeom prst="ellipse">
              <a:avLst/>
            </a:prstGeom>
            <a:solidFill>
              <a:srgbClr val="018CD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弧形 41"/>
            <p:cNvSpPr/>
            <p:nvPr/>
          </p:nvSpPr>
          <p:spPr>
            <a:xfrm rot="20721793">
              <a:off x="2888633" y="2046611"/>
              <a:ext cx="6380726" cy="2452121"/>
            </a:xfrm>
            <a:prstGeom prst="arc">
              <a:avLst>
                <a:gd name="adj1" fmla="val 1790625"/>
                <a:gd name="adj2" fmla="val 1204229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弧形 48"/>
            <p:cNvSpPr/>
            <p:nvPr/>
          </p:nvSpPr>
          <p:spPr>
            <a:xfrm rot="20721793">
              <a:off x="-3870675" y="-811779"/>
              <a:ext cx="19957724" cy="7669779"/>
            </a:xfrm>
            <a:prstGeom prst="arc">
              <a:avLst>
                <a:gd name="adj1" fmla="val 8077179"/>
                <a:gd name="adj2" fmla="val 11792907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弧形 49"/>
            <p:cNvSpPr/>
            <p:nvPr/>
          </p:nvSpPr>
          <p:spPr>
            <a:xfrm rot="20721793">
              <a:off x="-3870675" y="-811779"/>
              <a:ext cx="19957724" cy="7669779"/>
            </a:xfrm>
            <a:prstGeom prst="arc">
              <a:avLst>
                <a:gd name="adj1" fmla="val 13525595"/>
                <a:gd name="adj2" fmla="val 7416472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768380" y="-273767"/>
              <a:ext cx="1502872" cy="1502866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20721793">
              <a:off x="-3870675" y="-811779"/>
              <a:ext cx="19957724" cy="7669779"/>
            </a:xfrm>
            <a:prstGeom prst="arc">
              <a:avLst>
                <a:gd name="adj1" fmla="val 12038913"/>
                <a:gd name="adj2" fmla="val 13155923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8641576"/>
                <a:gd name="adj2" fmla="val 17757151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弧形 43"/>
            <p:cNvSpPr/>
            <p:nvPr/>
          </p:nvSpPr>
          <p:spPr>
            <a:xfrm rot="20721793">
              <a:off x="1772190" y="1582692"/>
              <a:ext cx="8593366" cy="3302440"/>
            </a:xfrm>
            <a:prstGeom prst="arc">
              <a:avLst>
                <a:gd name="adj1" fmla="val 10090040"/>
                <a:gd name="adj2" fmla="val 14816800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 rot="20721793">
              <a:off x="341030" y="987996"/>
              <a:ext cx="11429732" cy="4392460"/>
            </a:xfrm>
            <a:prstGeom prst="arc">
              <a:avLst>
                <a:gd name="adj1" fmla="val 1104895"/>
                <a:gd name="adj2" fmla="val 333251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弧形 59"/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1552114"/>
                <a:gd name="adj2" fmla="val 1578030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-2474829" y="1917290"/>
              <a:ext cx="4310758" cy="3875219"/>
              <a:chOff x="7455382" y="1238329"/>
              <a:chExt cx="4114482" cy="3698774"/>
            </a:xfrm>
          </p:grpSpPr>
          <p:sp>
            <p:nvSpPr>
              <p:cNvPr id="67" name="椭圆 66"/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0" name="组合 69"/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84" name="直接连接符 83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组合 70"/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82" name="圆角矩形 81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圆角矩形 82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2" name="椭圆 71"/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76" name="椭圆 75"/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78" name="组合 77"/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80" name="圆角矩形 79"/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圆角矩形 80"/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9" name="椭圆 78"/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2" name="组合 91"/>
            <p:cNvGrpSpPr/>
            <p:nvPr/>
          </p:nvGrpSpPr>
          <p:grpSpPr>
            <a:xfrm>
              <a:off x="9106023" y="5642050"/>
              <a:ext cx="6171954" cy="5548369"/>
              <a:chOff x="7455382" y="1238329"/>
              <a:chExt cx="4114482" cy="3698774"/>
            </a:xfrm>
          </p:grpSpPr>
          <p:sp>
            <p:nvSpPr>
              <p:cNvPr id="93" name="椭圆 92"/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6" name="组合 95"/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10" name="直接连接符 109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组合 96"/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08" name="圆角矩形 107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圆角矩形 108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8" name="椭圆 97"/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102" name="椭圆 101"/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04" name="组合 103"/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106" name="圆角矩形 105"/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圆角矩形 106"/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5" name="椭圆 104"/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4" name="组合 143"/>
            <p:cNvGrpSpPr/>
            <p:nvPr/>
          </p:nvGrpSpPr>
          <p:grpSpPr>
            <a:xfrm>
              <a:off x="4338926" y="5987845"/>
              <a:ext cx="4310758" cy="3875219"/>
              <a:chOff x="7455382" y="1238329"/>
              <a:chExt cx="4114482" cy="3698774"/>
            </a:xfrm>
          </p:grpSpPr>
          <p:sp>
            <p:nvSpPr>
              <p:cNvPr id="145" name="椭圆 144"/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60" name="圆角矩形 159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圆角矩形 160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0" name="椭圆 149"/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53" name="组合 152"/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154" name="椭圆 153"/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椭圆 154"/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56" name="组合 155"/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158" name="圆角矩形 157"/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圆角矩形 158"/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7" name="椭圆 156"/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70" name="组合 169"/>
            <p:cNvGrpSpPr/>
            <p:nvPr/>
          </p:nvGrpSpPr>
          <p:grpSpPr>
            <a:xfrm>
              <a:off x="10739726" y="-2713703"/>
              <a:ext cx="4310758" cy="3875219"/>
              <a:chOff x="7455382" y="1238329"/>
              <a:chExt cx="4114482" cy="3698774"/>
            </a:xfrm>
          </p:grpSpPr>
          <p:sp>
            <p:nvSpPr>
              <p:cNvPr id="171" name="椭圆 170"/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74" name="组合 173"/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88" name="直接连接符 187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接连接符 191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接连接符 192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接连接符 193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组合 174"/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86" name="圆角矩形 185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圆角矩形 186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6" name="椭圆 175"/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79" name="组合 178"/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180" name="椭圆 179"/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椭圆 180"/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82" name="组合 181"/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184" name="圆角矩形 183"/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5" name="圆角矩形 184"/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3" name="椭圆 182"/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35" name="PA_库_组合 134">
            <a:extLst>
              <a:ext uri="{FF2B5EF4-FFF2-40B4-BE49-F238E27FC236}">
                <a16:creationId xmlns:a16="http://schemas.microsoft.com/office/drawing/2014/main" id="{18ADF00F-6D38-4FD5-8F60-2E71F9E9A3A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315525" y="810693"/>
            <a:ext cx="1117042" cy="1716754"/>
            <a:chOff x="5149975" y="1371600"/>
            <a:chExt cx="1753936" cy="2695578"/>
          </a:xfrm>
        </p:grpSpPr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01E6DC7E-08C0-4233-B6E5-8AE68B788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056" y="1410545"/>
              <a:ext cx="1582854" cy="2619079"/>
            </a:xfrm>
            <a:custGeom>
              <a:avLst/>
              <a:gdLst>
                <a:gd name="T0" fmla="*/ 111 w 833"/>
                <a:gd name="T1" fmla="*/ 1385 h 1385"/>
                <a:gd name="T2" fmla="*/ 32 w 833"/>
                <a:gd name="T3" fmla="*/ 1352 h 1385"/>
                <a:gd name="T4" fmla="*/ 0 w 833"/>
                <a:gd name="T5" fmla="*/ 1274 h 1385"/>
                <a:gd name="T6" fmla="*/ 32 w 833"/>
                <a:gd name="T7" fmla="*/ 1195 h 1385"/>
                <a:gd name="T8" fmla="*/ 111 w 833"/>
                <a:gd name="T9" fmla="*/ 1162 h 1385"/>
                <a:gd name="T10" fmla="*/ 279 w 833"/>
                <a:gd name="T11" fmla="*/ 1162 h 1385"/>
                <a:gd name="T12" fmla="*/ 297 w 833"/>
                <a:gd name="T13" fmla="*/ 1144 h 1385"/>
                <a:gd name="T14" fmla="*/ 297 w 833"/>
                <a:gd name="T15" fmla="*/ 305 h 1385"/>
                <a:gd name="T16" fmla="*/ 279 w 833"/>
                <a:gd name="T17" fmla="*/ 287 h 1385"/>
                <a:gd name="T18" fmla="*/ 131 w 833"/>
                <a:gd name="T19" fmla="*/ 287 h 1385"/>
                <a:gd name="T20" fmla="*/ 72 w 833"/>
                <a:gd name="T21" fmla="*/ 262 h 1385"/>
                <a:gd name="T22" fmla="*/ 47 w 833"/>
                <a:gd name="T23" fmla="*/ 201 h 1385"/>
                <a:gd name="T24" fmla="*/ 70 w 833"/>
                <a:gd name="T25" fmla="*/ 136 h 1385"/>
                <a:gd name="T26" fmla="*/ 129 w 833"/>
                <a:gd name="T27" fmla="*/ 98 h 1385"/>
                <a:gd name="T28" fmla="*/ 277 w 833"/>
                <a:gd name="T29" fmla="*/ 47 h 1385"/>
                <a:gd name="T30" fmla="*/ 471 w 833"/>
                <a:gd name="T31" fmla="*/ 0 h 1385"/>
                <a:gd name="T32" fmla="*/ 542 w 833"/>
                <a:gd name="T33" fmla="*/ 30 h 1385"/>
                <a:gd name="T34" fmla="*/ 572 w 833"/>
                <a:gd name="T35" fmla="*/ 102 h 1385"/>
                <a:gd name="T36" fmla="*/ 572 w 833"/>
                <a:gd name="T37" fmla="*/ 1144 h 1385"/>
                <a:gd name="T38" fmla="*/ 590 w 833"/>
                <a:gd name="T39" fmla="*/ 1162 h 1385"/>
                <a:gd name="T40" fmla="*/ 721 w 833"/>
                <a:gd name="T41" fmla="*/ 1162 h 1385"/>
                <a:gd name="T42" fmla="*/ 800 w 833"/>
                <a:gd name="T43" fmla="*/ 1195 h 1385"/>
                <a:gd name="T44" fmla="*/ 833 w 833"/>
                <a:gd name="T45" fmla="*/ 1274 h 1385"/>
                <a:gd name="T46" fmla="*/ 800 w 833"/>
                <a:gd name="T47" fmla="*/ 1352 h 1385"/>
                <a:gd name="T48" fmla="*/ 721 w 833"/>
                <a:gd name="T49" fmla="*/ 1385 h 1385"/>
                <a:gd name="T50" fmla="*/ 111 w 833"/>
                <a:gd name="T5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3" h="1385">
                  <a:moveTo>
                    <a:pt x="111" y="1385"/>
                  </a:moveTo>
                  <a:cubicBezTo>
                    <a:pt x="81" y="1385"/>
                    <a:pt x="54" y="1374"/>
                    <a:pt x="32" y="1352"/>
                  </a:cubicBezTo>
                  <a:cubicBezTo>
                    <a:pt x="11" y="1330"/>
                    <a:pt x="0" y="1304"/>
                    <a:pt x="0" y="1274"/>
                  </a:cubicBezTo>
                  <a:cubicBezTo>
                    <a:pt x="0" y="1243"/>
                    <a:pt x="11" y="1217"/>
                    <a:pt x="32" y="1195"/>
                  </a:cubicBezTo>
                  <a:cubicBezTo>
                    <a:pt x="54" y="1173"/>
                    <a:pt x="81" y="1162"/>
                    <a:pt x="111" y="1162"/>
                  </a:cubicBezTo>
                  <a:cubicBezTo>
                    <a:pt x="279" y="1162"/>
                    <a:pt x="279" y="1162"/>
                    <a:pt x="279" y="1162"/>
                  </a:cubicBezTo>
                  <a:cubicBezTo>
                    <a:pt x="291" y="1162"/>
                    <a:pt x="297" y="1156"/>
                    <a:pt x="297" y="1144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297" y="293"/>
                    <a:pt x="291" y="287"/>
                    <a:pt x="279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08" y="287"/>
                    <a:pt x="88" y="278"/>
                    <a:pt x="72" y="262"/>
                  </a:cubicBezTo>
                  <a:cubicBezTo>
                    <a:pt x="55" y="246"/>
                    <a:pt x="47" y="225"/>
                    <a:pt x="47" y="201"/>
                  </a:cubicBezTo>
                  <a:cubicBezTo>
                    <a:pt x="47" y="176"/>
                    <a:pt x="55" y="155"/>
                    <a:pt x="70" y="136"/>
                  </a:cubicBezTo>
                  <a:cubicBezTo>
                    <a:pt x="85" y="117"/>
                    <a:pt x="105" y="105"/>
                    <a:pt x="129" y="98"/>
                  </a:cubicBezTo>
                  <a:cubicBezTo>
                    <a:pt x="184" y="84"/>
                    <a:pt x="233" y="67"/>
                    <a:pt x="277" y="47"/>
                  </a:cubicBezTo>
                  <a:cubicBezTo>
                    <a:pt x="349" y="16"/>
                    <a:pt x="414" y="0"/>
                    <a:pt x="471" y="0"/>
                  </a:cubicBezTo>
                  <a:cubicBezTo>
                    <a:pt x="499" y="0"/>
                    <a:pt x="523" y="10"/>
                    <a:pt x="542" y="30"/>
                  </a:cubicBezTo>
                  <a:cubicBezTo>
                    <a:pt x="562" y="50"/>
                    <a:pt x="572" y="74"/>
                    <a:pt x="572" y="102"/>
                  </a:cubicBezTo>
                  <a:cubicBezTo>
                    <a:pt x="572" y="1144"/>
                    <a:pt x="572" y="1144"/>
                    <a:pt x="572" y="1144"/>
                  </a:cubicBezTo>
                  <a:cubicBezTo>
                    <a:pt x="572" y="1156"/>
                    <a:pt x="578" y="1162"/>
                    <a:pt x="590" y="1162"/>
                  </a:cubicBezTo>
                  <a:cubicBezTo>
                    <a:pt x="721" y="1162"/>
                    <a:pt x="721" y="1162"/>
                    <a:pt x="721" y="1162"/>
                  </a:cubicBezTo>
                  <a:cubicBezTo>
                    <a:pt x="752" y="1162"/>
                    <a:pt x="778" y="1173"/>
                    <a:pt x="800" y="1195"/>
                  </a:cubicBezTo>
                  <a:cubicBezTo>
                    <a:pt x="822" y="1217"/>
                    <a:pt x="833" y="1243"/>
                    <a:pt x="833" y="1274"/>
                  </a:cubicBezTo>
                  <a:cubicBezTo>
                    <a:pt x="833" y="1304"/>
                    <a:pt x="822" y="1330"/>
                    <a:pt x="800" y="1352"/>
                  </a:cubicBezTo>
                  <a:cubicBezTo>
                    <a:pt x="778" y="1374"/>
                    <a:pt x="752" y="1385"/>
                    <a:pt x="721" y="1385"/>
                  </a:cubicBezTo>
                  <a:cubicBezTo>
                    <a:pt x="111" y="1385"/>
                    <a:pt x="111" y="1385"/>
                    <a:pt x="111" y="13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D4BFD0F9-5321-4A77-866F-3BA88A50F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7">
              <a:extLst>
                <a:ext uri="{FF2B5EF4-FFF2-40B4-BE49-F238E27FC236}">
                  <a16:creationId xmlns:a16="http://schemas.microsoft.com/office/drawing/2014/main" id="{2F9771B8-E71B-425D-B72F-F195BED77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accent2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10EEE3CB-7A0D-4F82-B97C-FD3C463E6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975" y="1371600"/>
              <a:ext cx="1659354" cy="2695578"/>
            </a:xfrm>
            <a:custGeom>
              <a:avLst/>
              <a:gdLst>
                <a:gd name="T0" fmla="*/ 127 w 873"/>
                <a:gd name="T1" fmla="*/ 149 h 1425"/>
                <a:gd name="T2" fmla="*/ 305 w 873"/>
                <a:gd name="T3" fmla="*/ 86 h 1425"/>
                <a:gd name="T4" fmla="*/ 548 w 873"/>
                <a:gd name="T5" fmla="*/ 64 h 1425"/>
                <a:gd name="T6" fmla="*/ 572 w 873"/>
                <a:gd name="T7" fmla="*/ 364 h 1425"/>
                <a:gd name="T8" fmla="*/ 603 w 873"/>
                <a:gd name="T9" fmla="*/ 75 h 1425"/>
                <a:gd name="T10" fmla="*/ 491 w 873"/>
                <a:gd name="T11" fmla="*/ 0 h 1425"/>
                <a:gd name="T12" fmla="*/ 149 w 873"/>
                <a:gd name="T13" fmla="*/ 118 h 1425"/>
                <a:gd name="T14" fmla="*/ 54 w 873"/>
                <a:gd name="T15" fmla="*/ 180 h 1425"/>
                <a:gd name="T16" fmla="*/ 275 w 873"/>
                <a:gd name="T17" fmla="*/ 1202 h 1425"/>
                <a:gd name="T18" fmla="*/ 335 w 873"/>
                <a:gd name="T19" fmla="*/ 1180 h 1425"/>
                <a:gd name="T20" fmla="*/ 330 w 873"/>
                <a:gd name="T21" fmla="*/ 300 h 1425"/>
                <a:gd name="T22" fmla="*/ 127 w 873"/>
                <a:gd name="T23" fmla="*/ 282 h 1425"/>
                <a:gd name="T24" fmla="*/ 111 w 873"/>
                <a:gd name="T25" fmla="*/ 319 h 1425"/>
                <a:gd name="T26" fmla="*/ 301 w 873"/>
                <a:gd name="T27" fmla="*/ 327 h 1425"/>
                <a:gd name="T28" fmla="*/ 301 w 873"/>
                <a:gd name="T29" fmla="*/ 327 h 1425"/>
                <a:gd name="T30" fmla="*/ 299 w 873"/>
                <a:gd name="T31" fmla="*/ 326 h 1425"/>
                <a:gd name="T32" fmla="*/ 303 w 873"/>
                <a:gd name="T33" fmla="*/ 321 h 1425"/>
                <a:gd name="T34" fmla="*/ 297 w 873"/>
                <a:gd name="T35" fmla="*/ 323 h 1425"/>
                <a:gd name="T36" fmla="*/ 299 w 873"/>
                <a:gd name="T37" fmla="*/ 323 h 1425"/>
                <a:gd name="T38" fmla="*/ 297 w 873"/>
                <a:gd name="T39" fmla="*/ 323 h 1425"/>
                <a:gd name="T40" fmla="*/ 297 w 873"/>
                <a:gd name="T41" fmla="*/ 1164 h 1425"/>
                <a:gd name="T42" fmla="*/ 299 w 873"/>
                <a:gd name="T43" fmla="*/ 1166 h 1425"/>
                <a:gd name="T44" fmla="*/ 297 w 873"/>
                <a:gd name="T45" fmla="*/ 1165 h 1425"/>
                <a:gd name="T46" fmla="*/ 303 w 873"/>
                <a:gd name="T47" fmla="*/ 1168 h 1425"/>
                <a:gd name="T48" fmla="*/ 299 w 873"/>
                <a:gd name="T49" fmla="*/ 1164 h 1425"/>
                <a:gd name="T50" fmla="*/ 301 w 873"/>
                <a:gd name="T51" fmla="*/ 1162 h 1425"/>
                <a:gd name="T52" fmla="*/ 301 w 873"/>
                <a:gd name="T53" fmla="*/ 1162 h 1425"/>
                <a:gd name="T54" fmla="*/ 301 w 873"/>
                <a:gd name="T55" fmla="*/ 1162 h 1425"/>
                <a:gd name="T56" fmla="*/ 275 w 873"/>
                <a:gd name="T57" fmla="*/ 1202 h 1425"/>
                <a:gd name="T58" fmla="*/ 222 w 873"/>
                <a:gd name="T59" fmla="*/ 1162 h 1425"/>
                <a:gd name="T60" fmla="*/ 502 w 873"/>
                <a:gd name="T61" fmla="*/ 1385 h 1425"/>
                <a:gd name="T62" fmla="*/ 46 w 873"/>
                <a:gd name="T63" fmla="*/ 1328 h 1425"/>
                <a:gd name="T64" fmla="*/ 96 w 873"/>
                <a:gd name="T65" fmla="*/ 1209 h 1425"/>
                <a:gd name="T66" fmla="*/ 158 w 873"/>
                <a:gd name="T67" fmla="*/ 1162 h 1425"/>
                <a:gd name="T68" fmla="*/ 9 w 873"/>
                <a:gd name="T69" fmla="*/ 1243 h 1425"/>
                <a:gd name="T70" fmla="*/ 81 w 873"/>
                <a:gd name="T71" fmla="*/ 1415 h 1425"/>
                <a:gd name="T72" fmla="*/ 502 w 873"/>
                <a:gd name="T73" fmla="*/ 1385 h 1425"/>
                <a:gd name="T74" fmla="*/ 579 w 873"/>
                <a:gd name="T75" fmla="*/ 1189 h 1425"/>
                <a:gd name="T76" fmla="*/ 776 w 873"/>
                <a:gd name="T77" fmla="*/ 1209 h 1425"/>
                <a:gd name="T78" fmla="*/ 826 w 873"/>
                <a:gd name="T79" fmla="*/ 1328 h 1425"/>
                <a:gd name="T80" fmla="*/ 580 w 873"/>
                <a:gd name="T81" fmla="*/ 1385 h 1425"/>
                <a:gd name="T82" fmla="*/ 792 w 873"/>
                <a:gd name="T83" fmla="*/ 1415 h 1425"/>
                <a:gd name="T84" fmla="*/ 863 w 873"/>
                <a:gd name="T85" fmla="*/ 1243 h 1425"/>
                <a:gd name="T86" fmla="*/ 610 w 873"/>
                <a:gd name="T87" fmla="*/ 1162 h 1425"/>
                <a:gd name="T88" fmla="*/ 608 w 873"/>
                <a:gd name="T89" fmla="*/ 1164 h 1425"/>
                <a:gd name="T90" fmla="*/ 608 w 873"/>
                <a:gd name="T91" fmla="*/ 1162 h 1425"/>
                <a:gd name="T92" fmla="*/ 606 w 873"/>
                <a:gd name="T93" fmla="*/ 1168 h 1425"/>
                <a:gd name="T94" fmla="*/ 610 w 873"/>
                <a:gd name="T95" fmla="*/ 1163 h 1425"/>
                <a:gd name="T96" fmla="*/ 612 w 873"/>
                <a:gd name="T97" fmla="*/ 1166 h 1425"/>
                <a:gd name="T98" fmla="*/ 612 w 873"/>
                <a:gd name="T99" fmla="*/ 1166 h 1425"/>
                <a:gd name="T100" fmla="*/ 612 w 873"/>
                <a:gd name="T101" fmla="*/ 1166 h 1425"/>
                <a:gd name="T102" fmla="*/ 572 w 873"/>
                <a:gd name="T103" fmla="*/ 427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3" h="1425">
                  <a:moveTo>
                    <a:pt x="87" y="221"/>
                  </a:moveTo>
                  <a:cubicBezTo>
                    <a:pt x="87" y="211"/>
                    <a:pt x="89" y="202"/>
                    <a:pt x="92" y="193"/>
                  </a:cubicBezTo>
                  <a:cubicBezTo>
                    <a:pt x="95" y="184"/>
                    <a:pt x="99" y="176"/>
                    <a:pt x="105" y="168"/>
                  </a:cubicBezTo>
                  <a:cubicBezTo>
                    <a:pt x="112" y="161"/>
                    <a:pt x="119" y="154"/>
                    <a:pt x="127" y="149"/>
                  </a:cubicBezTo>
                  <a:cubicBezTo>
                    <a:pt x="135" y="144"/>
                    <a:pt x="144" y="140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210" y="123"/>
                    <a:pt x="260" y="106"/>
                    <a:pt x="305" y="86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76" y="55"/>
                    <a:pt x="438" y="40"/>
                    <a:pt x="491" y="40"/>
                  </a:cubicBezTo>
                  <a:cubicBezTo>
                    <a:pt x="503" y="40"/>
                    <a:pt x="513" y="42"/>
                    <a:pt x="522" y="46"/>
                  </a:cubicBezTo>
                  <a:cubicBezTo>
                    <a:pt x="531" y="50"/>
                    <a:pt x="540" y="55"/>
                    <a:pt x="548" y="64"/>
                  </a:cubicBezTo>
                  <a:cubicBezTo>
                    <a:pt x="548" y="64"/>
                    <a:pt x="548" y="64"/>
                    <a:pt x="548" y="64"/>
                  </a:cubicBezTo>
                  <a:cubicBezTo>
                    <a:pt x="556" y="72"/>
                    <a:pt x="562" y="81"/>
                    <a:pt x="566" y="91"/>
                  </a:cubicBezTo>
                  <a:cubicBezTo>
                    <a:pt x="570" y="100"/>
                    <a:pt x="572" y="110"/>
                    <a:pt x="572" y="122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2" y="375"/>
                    <a:pt x="581" y="384"/>
                    <a:pt x="592" y="384"/>
                  </a:cubicBezTo>
                  <a:cubicBezTo>
                    <a:pt x="603" y="384"/>
                    <a:pt x="612" y="375"/>
                    <a:pt x="612" y="364"/>
                  </a:cubicBezTo>
                  <a:cubicBezTo>
                    <a:pt x="612" y="122"/>
                    <a:pt x="612" y="122"/>
                    <a:pt x="612" y="122"/>
                  </a:cubicBezTo>
                  <a:cubicBezTo>
                    <a:pt x="612" y="106"/>
                    <a:pt x="609" y="90"/>
                    <a:pt x="603" y="75"/>
                  </a:cubicBezTo>
                  <a:cubicBezTo>
                    <a:pt x="597" y="61"/>
                    <a:pt x="588" y="48"/>
                    <a:pt x="577" y="36"/>
                  </a:cubicBezTo>
                  <a:cubicBezTo>
                    <a:pt x="577" y="36"/>
                    <a:pt x="577" y="36"/>
                    <a:pt x="577" y="36"/>
                  </a:cubicBezTo>
                  <a:cubicBezTo>
                    <a:pt x="565" y="24"/>
                    <a:pt x="552" y="15"/>
                    <a:pt x="538" y="9"/>
                  </a:cubicBezTo>
                  <a:cubicBezTo>
                    <a:pt x="523" y="3"/>
                    <a:pt x="507" y="0"/>
                    <a:pt x="491" y="0"/>
                  </a:cubicBezTo>
                  <a:cubicBezTo>
                    <a:pt x="430" y="0"/>
                    <a:pt x="363" y="17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46" y="68"/>
                    <a:pt x="198" y="85"/>
                    <a:pt x="144" y="99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30" y="103"/>
                    <a:pt x="117" y="108"/>
                    <a:pt x="105" y="115"/>
                  </a:cubicBezTo>
                  <a:cubicBezTo>
                    <a:pt x="94" y="123"/>
                    <a:pt x="83" y="132"/>
                    <a:pt x="74" y="143"/>
                  </a:cubicBezTo>
                  <a:cubicBezTo>
                    <a:pt x="65" y="154"/>
                    <a:pt x="58" y="167"/>
                    <a:pt x="54" y="180"/>
                  </a:cubicBezTo>
                  <a:cubicBezTo>
                    <a:pt x="49" y="193"/>
                    <a:pt x="47" y="207"/>
                    <a:pt x="47" y="221"/>
                  </a:cubicBezTo>
                  <a:cubicBezTo>
                    <a:pt x="47" y="232"/>
                    <a:pt x="56" y="241"/>
                    <a:pt x="67" y="241"/>
                  </a:cubicBezTo>
                  <a:cubicBezTo>
                    <a:pt x="78" y="241"/>
                    <a:pt x="87" y="232"/>
                    <a:pt x="87" y="221"/>
                  </a:cubicBezTo>
                  <a:close/>
                  <a:moveTo>
                    <a:pt x="275" y="1202"/>
                  </a:moveTo>
                  <a:cubicBezTo>
                    <a:pt x="299" y="1202"/>
                    <a:pt x="299" y="1202"/>
                    <a:pt x="299" y="1202"/>
                  </a:cubicBezTo>
                  <a:cubicBezTo>
                    <a:pt x="304" y="1202"/>
                    <a:pt x="309" y="1202"/>
                    <a:pt x="313" y="1200"/>
                  </a:cubicBezTo>
                  <a:cubicBezTo>
                    <a:pt x="317" y="1199"/>
                    <a:pt x="321" y="1197"/>
                    <a:pt x="324" y="1194"/>
                  </a:cubicBezTo>
                  <a:cubicBezTo>
                    <a:pt x="329" y="1191"/>
                    <a:pt x="333" y="1185"/>
                    <a:pt x="335" y="1180"/>
                  </a:cubicBezTo>
                  <a:cubicBezTo>
                    <a:pt x="337" y="1175"/>
                    <a:pt x="337" y="1169"/>
                    <a:pt x="337" y="1164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7" y="320"/>
                    <a:pt x="337" y="315"/>
                    <a:pt x="335" y="311"/>
                  </a:cubicBezTo>
                  <a:cubicBezTo>
                    <a:pt x="334" y="307"/>
                    <a:pt x="332" y="303"/>
                    <a:pt x="330" y="300"/>
                  </a:cubicBezTo>
                  <a:cubicBezTo>
                    <a:pt x="326" y="295"/>
                    <a:pt x="321" y="292"/>
                    <a:pt x="315" y="289"/>
                  </a:cubicBezTo>
                  <a:cubicBezTo>
                    <a:pt x="310" y="287"/>
                    <a:pt x="304" y="287"/>
                    <a:pt x="299" y="287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2" y="287"/>
                    <a:pt x="134" y="285"/>
                    <a:pt x="127" y="282"/>
                  </a:cubicBezTo>
                  <a:cubicBezTo>
                    <a:pt x="119" y="279"/>
                    <a:pt x="112" y="274"/>
                    <a:pt x="106" y="268"/>
                  </a:cubicBezTo>
                  <a:cubicBezTo>
                    <a:pt x="98" y="260"/>
                    <a:pt x="85" y="260"/>
                    <a:pt x="78" y="268"/>
                  </a:cubicBezTo>
                  <a:cubicBezTo>
                    <a:pt x="70" y="276"/>
                    <a:pt x="70" y="288"/>
                    <a:pt x="78" y="296"/>
                  </a:cubicBezTo>
                  <a:cubicBezTo>
                    <a:pt x="87" y="306"/>
                    <a:pt x="99" y="314"/>
                    <a:pt x="111" y="319"/>
                  </a:cubicBezTo>
                  <a:cubicBezTo>
                    <a:pt x="124" y="324"/>
                    <a:pt x="137" y="327"/>
                    <a:pt x="151" y="327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300" y="327"/>
                    <a:pt x="300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0" y="326"/>
                    <a:pt x="300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4"/>
                    <a:pt x="298" y="325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4"/>
                    <a:pt x="297" y="325"/>
                  </a:cubicBezTo>
                  <a:cubicBezTo>
                    <a:pt x="297" y="1164"/>
                    <a:pt x="297" y="1164"/>
                    <a:pt x="297" y="1164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298" y="1164"/>
                    <a:pt x="298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0" y="1162"/>
                    <a:pt x="299" y="1163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0" y="1162"/>
                    <a:pt x="299" y="1162"/>
                  </a:cubicBezTo>
                  <a:cubicBezTo>
                    <a:pt x="275" y="1162"/>
                    <a:pt x="275" y="1162"/>
                    <a:pt x="275" y="1162"/>
                  </a:cubicBezTo>
                  <a:cubicBezTo>
                    <a:pt x="264" y="1162"/>
                    <a:pt x="255" y="1171"/>
                    <a:pt x="255" y="1182"/>
                  </a:cubicBezTo>
                  <a:cubicBezTo>
                    <a:pt x="255" y="1193"/>
                    <a:pt x="264" y="1202"/>
                    <a:pt x="275" y="1202"/>
                  </a:cubicBezTo>
                  <a:close/>
                  <a:moveTo>
                    <a:pt x="218" y="1202"/>
                  </a:moveTo>
                  <a:cubicBezTo>
                    <a:pt x="222" y="1202"/>
                    <a:pt x="222" y="1202"/>
                    <a:pt x="222" y="1202"/>
                  </a:cubicBezTo>
                  <a:cubicBezTo>
                    <a:pt x="233" y="1202"/>
                    <a:pt x="242" y="1193"/>
                    <a:pt x="242" y="1182"/>
                  </a:cubicBezTo>
                  <a:cubicBezTo>
                    <a:pt x="242" y="1171"/>
                    <a:pt x="233" y="1162"/>
                    <a:pt x="222" y="1162"/>
                  </a:cubicBezTo>
                  <a:cubicBezTo>
                    <a:pt x="218" y="1162"/>
                    <a:pt x="218" y="1162"/>
                    <a:pt x="218" y="1162"/>
                  </a:cubicBezTo>
                  <a:cubicBezTo>
                    <a:pt x="207" y="1162"/>
                    <a:pt x="198" y="1171"/>
                    <a:pt x="198" y="1182"/>
                  </a:cubicBezTo>
                  <a:cubicBezTo>
                    <a:pt x="198" y="1193"/>
                    <a:pt x="207" y="1202"/>
                    <a:pt x="218" y="1202"/>
                  </a:cubicBezTo>
                  <a:close/>
                  <a:moveTo>
                    <a:pt x="502" y="1385"/>
                  </a:moveTo>
                  <a:cubicBezTo>
                    <a:pt x="131" y="1385"/>
                    <a:pt x="131" y="1385"/>
                    <a:pt x="131" y="1385"/>
                  </a:cubicBezTo>
                  <a:cubicBezTo>
                    <a:pt x="118" y="1385"/>
                    <a:pt x="107" y="1383"/>
                    <a:pt x="96" y="1378"/>
                  </a:cubicBezTo>
                  <a:cubicBezTo>
                    <a:pt x="86" y="1374"/>
                    <a:pt x="76" y="1367"/>
                    <a:pt x="67" y="1358"/>
                  </a:cubicBezTo>
                  <a:cubicBezTo>
                    <a:pt x="57" y="1349"/>
                    <a:pt x="51" y="1339"/>
                    <a:pt x="46" y="1328"/>
                  </a:cubicBezTo>
                  <a:cubicBezTo>
                    <a:pt x="42" y="1318"/>
                    <a:pt x="40" y="1306"/>
                    <a:pt x="40" y="1294"/>
                  </a:cubicBezTo>
                  <a:cubicBezTo>
                    <a:pt x="40" y="1281"/>
                    <a:pt x="42" y="1269"/>
                    <a:pt x="46" y="1259"/>
                  </a:cubicBezTo>
                  <a:cubicBezTo>
                    <a:pt x="51" y="1248"/>
                    <a:pt x="57" y="1238"/>
                    <a:pt x="67" y="1229"/>
                  </a:cubicBezTo>
                  <a:cubicBezTo>
                    <a:pt x="76" y="1220"/>
                    <a:pt x="86" y="1213"/>
                    <a:pt x="96" y="1209"/>
                  </a:cubicBezTo>
                  <a:cubicBezTo>
                    <a:pt x="107" y="1204"/>
                    <a:pt x="118" y="1202"/>
                    <a:pt x="131" y="1202"/>
                  </a:cubicBezTo>
                  <a:cubicBezTo>
                    <a:pt x="158" y="1202"/>
                    <a:pt x="158" y="1202"/>
                    <a:pt x="158" y="1202"/>
                  </a:cubicBezTo>
                  <a:cubicBezTo>
                    <a:pt x="169" y="1202"/>
                    <a:pt x="178" y="1193"/>
                    <a:pt x="178" y="1182"/>
                  </a:cubicBezTo>
                  <a:cubicBezTo>
                    <a:pt x="178" y="1171"/>
                    <a:pt x="169" y="1162"/>
                    <a:pt x="158" y="1162"/>
                  </a:cubicBezTo>
                  <a:cubicBezTo>
                    <a:pt x="131" y="1162"/>
                    <a:pt x="131" y="1162"/>
                    <a:pt x="131" y="1162"/>
                  </a:cubicBezTo>
                  <a:cubicBezTo>
                    <a:pt x="113" y="1162"/>
                    <a:pt x="96" y="1165"/>
                    <a:pt x="81" y="1172"/>
                  </a:cubicBezTo>
                  <a:cubicBezTo>
                    <a:pt x="65" y="1178"/>
                    <a:pt x="51" y="1188"/>
                    <a:pt x="38" y="1201"/>
                  </a:cubicBezTo>
                  <a:cubicBezTo>
                    <a:pt x="26" y="1213"/>
                    <a:pt x="16" y="1228"/>
                    <a:pt x="9" y="1243"/>
                  </a:cubicBezTo>
                  <a:cubicBezTo>
                    <a:pt x="3" y="1259"/>
                    <a:pt x="0" y="1276"/>
                    <a:pt x="0" y="1294"/>
                  </a:cubicBezTo>
                  <a:cubicBezTo>
                    <a:pt x="0" y="1311"/>
                    <a:pt x="3" y="1328"/>
                    <a:pt x="9" y="1344"/>
                  </a:cubicBezTo>
                  <a:cubicBezTo>
                    <a:pt x="16" y="1359"/>
                    <a:pt x="26" y="1374"/>
                    <a:pt x="38" y="1386"/>
                  </a:cubicBezTo>
                  <a:cubicBezTo>
                    <a:pt x="51" y="1399"/>
                    <a:pt x="65" y="1409"/>
                    <a:pt x="81" y="1415"/>
                  </a:cubicBezTo>
                  <a:cubicBezTo>
                    <a:pt x="96" y="1422"/>
                    <a:pt x="113" y="1425"/>
                    <a:pt x="131" y="1425"/>
                  </a:cubicBezTo>
                  <a:cubicBezTo>
                    <a:pt x="502" y="1425"/>
                    <a:pt x="502" y="1425"/>
                    <a:pt x="502" y="1425"/>
                  </a:cubicBezTo>
                  <a:cubicBezTo>
                    <a:pt x="513" y="1425"/>
                    <a:pt x="522" y="1416"/>
                    <a:pt x="522" y="1405"/>
                  </a:cubicBezTo>
                  <a:cubicBezTo>
                    <a:pt x="522" y="1394"/>
                    <a:pt x="513" y="1385"/>
                    <a:pt x="502" y="1385"/>
                  </a:cubicBezTo>
                  <a:close/>
                  <a:moveTo>
                    <a:pt x="572" y="427"/>
                  </a:moveTo>
                  <a:cubicBezTo>
                    <a:pt x="572" y="1164"/>
                    <a:pt x="572" y="1164"/>
                    <a:pt x="572" y="1164"/>
                  </a:cubicBezTo>
                  <a:cubicBezTo>
                    <a:pt x="572" y="1169"/>
                    <a:pt x="572" y="1173"/>
                    <a:pt x="574" y="1178"/>
                  </a:cubicBezTo>
                  <a:cubicBezTo>
                    <a:pt x="575" y="1182"/>
                    <a:pt x="577" y="1185"/>
                    <a:pt x="579" y="1189"/>
                  </a:cubicBezTo>
                  <a:cubicBezTo>
                    <a:pt x="583" y="1193"/>
                    <a:pt x="588" y="1197"/>
                    <a:pt x="594" y="1199"/>
                  </a:cubicBezTo>
                  <a:cubicBezTo>
                    <a:pt x="599" y="1201"/>
                    <a:pt x="605" y="1202"/>
                    <a:pt x="610" y="1202"/>
                  </a:cubicBezTo>
                  <a:cubicBezTo>
                    <a:pt x="741" y="1202"/>
                    <a:pt x="741" y="1202"/>
                    <a:pt x="741" y="1202"/>
                  </a:cubicBezTo>
                  <a:cubicBezTo>
                    <a:pt x="754" y="1202"/>
                    <a:pt x="766" y="1204"/>
                    <a:pt x="776" y="1209"/>
                  </a:cubicBezTo>
                  <a:cubicBezTo>
                    <a:pt x="787" y="1213"/>
                    <a:pt x="797" y="1220"/>
                    <a:pt x="806" y="1229"/>
                  </a:cubicBezTo>
                  <a:cubicBezTo>
                    <a:pt x="815" y="1238"/>
                    <a:pt x="822" y="1248"/>
                    <a:pt x="826" y="1259"/>
                  </a:cubicBezTo>
                  <a:cubicBezTo>
                    <a:pt x="831" y="1269"/>
                    <a:pt x="833" y="1281"/>
                    <a:pt x="833" y="1294"/>
                  </a:cubicBezTo>
                  <a:cubicBezTo>
                    <a:pt x="833" y="1306"/>
                    <a:pt x="831" y="1318"/>
                    <a:pt x="826" y="1328"/>
                  </a:cubicBezTo>
                  <a:cubicBezTo>
                    <a:pt x="822" y="1339"/>
                    <a:pt x="815" y="1349"/>
                    <a:pt x="806" y="1358"/>
                  </a:cubicBezTo>
                  <a:cubicBezTo>
                    <a:pt x="797" y="1367"/>
                    <a:pt x="787" y="1374"/>
                    <a:pt x="776" y="1378"/>
                  </a:cubicBezTo>
                  <a:cubicBezTo>
                    <a:pt x="766" y="1383"/>
                    <a:pt x="754" y="1385"/>
                    <a:pt x="741" y="1385"/>
                  </a:cubicBezTo>
                  <a:cubicBezTo>
                    <a:pt x="580" y="1385"/>
                    <a:pt x="580" y="1385"/>
                    <a:pt x="580" y="1385"/>
                  </a:cubicBezTo>
                  <a:cubicBezTo>
                    <a:pt x="569" y="1385"/>
                    <a:pt x="560" y="1394"/>
                    <a:pt x="560" y="1405"/>
                  </a:cubicBezTo>
                  <a:cubicBezTo>
                    <a:pt x="560" y="1416"/>
                    <a:pt x="569" y="1425"/>
                    <a:pt x="580" y="1425"/>
                  </a:cubicBezTo>
                  <a:cubicBezTo>
                    <a:pt x="741" y="1425"/>
                    <a:pt x="741" y="1425"/>
                    <a:pt x="741" y="1425"/>
                  </a:cubicBezTo>
                  <a:cubicBezTo>
                    <a:pt x="759" y="1425"/>
                    <a:pt x="776" y="1422"/>
                    <a:pt x="792" y="1415"/>
                  </a:cubicBezTo>
                  <a:cubicBezTo>
                    <a:pt x="807" y="1409"/>
                    <a:pt x="822" y="1399"/>
                    <a:pt x="834" y="1386"/>
                  </a:cubicBezTo>
                  <a:cubicBezTo>
                    <a:pt x="847" y="1374"/>
                    <a:pt x="857" y="1359"/>
                    <a:pt x="863" y="1344"/>
                  </a:cubicBezTo>
                  <a:cubicBezTo>
                    <a:pt x="870" y="1328"/>
                    <a:pt x="873" y="1311"/>
                    <a:pt x="873" y="1294"/>
                  </a:cubicBezTo>
                  <a:cubicBezTo>
                    <a:pt x="873" y="1276"/>
                    <a:pt x="870" y="1259"/>
                    <a:pt x="863" y="1243"/>
                  </a:cubicBezTo>
                  <a:cubicBezTo>
                    <a:pt x="857" y="1228"/>
                    <a:pt x="847" y="1213"/>
                    <a:pt x="834" y="1201"/>
                  </a:cubicBezTo>
                  <a:cubicBezTo>
                    <a:pt x="822" y="1188"/>
                    <a:pt x="807" y="1178"/>
                    <a:pt x="792" y="1172"/>
                  </a:cubicBezTo>
                  <a:cubicBezTo>
                    <a:pt x="776" y="1165"/>
                    <a:pt x="759" y="1162"/>
                    <a:pt x="741" y="1162"/>
                  </a:cubicBezTo>
                  <a:cubicBezTo>
                    <a:pt x="610" y="1162"/>
                    <a:pt x="610" y="1162"/>
                    <a:pt x="610" y="1162"/>
                  </a:cubicBezTo>
                  <a:cubicBezTo>
                    <a:pt x="609" y="1162"/>
                    <a:pt x="609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9" y="1163"/>
                    <a:pt x="609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2" y="1165"/>
                    <a:pt x="611" y="1164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5"/>
                    <a:pt x="612" y="1164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12" y="416"/>
                    <a:pt x="603" y="407"/>
                    <a:pt x="592" y="407"/>
                  </a:cubicBezTo>
                  <a:cubicBezTo>
                    <a:pt x="581" y="407"/>
                    <a:pt x="572" y="416"/>
                    <a:pt x="572" y="42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0" name="PA_库_组合 139">
            <a:extLst>
              <a:ext uri="{FF2B5EF4-FFF2-40B4-BE49-F238E27FC236}">
                <a16:creationId xmlns:a16="http://schemas.microsoft.com/office/drawing/2014/main" id="{59A204F2-F4C6-49F8-A463-D36DEA88A49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319810" y="3234580"/>
            <a:ext cx="4815972" cy="3355185"/>
            <a:chOff x="-3870675" y="-2713703"/>
            <a:chExt cx="19957724" cy="13904122"/>
          </a:xfrm>
        </p:grpSpPr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DEF9CAC5-BAE7-4D2A-8386-C9DD9DDCBDD8}"/>
                </a:ext>
              </a:extLst>
            </p:cNvPr>
            <p:cNvSpPr/>
            <p:nvPr/>
          </p:nvSpPr>
          <p:spPr>
            <a:xfrm>
              <a:off x="4710821" y="1446646"/>
              <a:ext cx="644936" cy="644934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弧形 141">
              <a:extLst>
                <a:ext uri="{FF2B5EF4-FFF2-40B4-BE49-F238E27FC236}">
                  <a16:creationId xmlns:a16="http://schemas.microsoft.com/office/drawing/2014/main" id="{F2070479-D5D3-48C8-9193-B65D2F6D4A1C}"/>
                </a:ext>
              </a:extLst>
            </p:cNvPr>
            <p:cNvSpPr/>
            <p:nvPr/>
          </p:nvSpPr>
          <p:spPr>
            <a:xfrm rot="20721793">
              <a:off x="2888633" y="2046611"/>
              <a:ext cx="6380726" cy="2452121"/>
            </a:xfrm>
            <a:prstGeom prst="arc">
              <a:avLst>
                <a:gd name="adj1" fmla="val 19279726"/>
                <a:gd name="adj2" fmla="val 1532964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弧形 142">
              <a:extLst>
                <a:ext uri="{FF2B5EF4-FFF2-40B4-BE49-F238E27FC236}">
                  <a16:creationId xmlns:a16="http://schemas.microsoft.com/office/drawing/2014/main" id="{04425A25-C1BF-4BD6-8D2F-101F1F2F4877}"/>
                </a:ext>
              </a:extLst>
            </p:cNvPr>
            <p:cNvSpPr/>
            <p:nvPr/>
          </p:nvSpPr>
          <p:spPr>
            <a:xfrm rot="20721793">
              <a:off x="2888633" y="2046611"/>
              <a:ext cx="6380726" cy="2452121"/>
            </a:xfrm>
            <a:prstGeom prst="arc">
              <a:avLst>
                <a:gd name="adj1" fmla="val 12445619"/>
                <a:gd name="adj2" fmla="val 1343767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弧形 195">
              <a:extLst>
                <a:ext uri="{FF2B5EF4-FFF2-40B4-BE49-F238E27FC236}">
                  <a16:creationId xmlns:a16="http://schemas.microsoft.com/office/drawing/2014/main" id="{53A46A94-F46E-4C16-B12D-C6A78BEE8400}"/>
                </a:ext>
              </a:extLst>
            </p:cNvPr>
            <p:cNvSpPr/>
            <p:nvPr/>
          </p:nvSpPr>
          <p:spPr>
            <a:xfrm rot="20721793">
              <a:off x="1772190" y="1582692"/>
              <a:ext cx="8593366" cy="3302440"/>
            </a:xfrm>
            <a:prstGeom prst="arc">
              <a:avLst>
                <a:gd name="adj1" fmla="val 8544528"/>
                <a:gd name="adj2" fmla="val 9832286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弧形 196">
              <a:extLst>
                <a:ext uri="{FF2B5EF4-FFF2-40B4-BE49-F238E27FC236}">
                  <a16:creationId xmlns:a16="http://schemas.microsoft.com/office/drawing/2014/main" id="{A8933A67-EA71-4B9D-B306-348CAE4A0F6A}"/>
                </a:ext>
              </a:extLst>
            </p:cNvPr>
            <p:cNvSpPr/>
            <p:nvPr/>
          </p:nvSpPr>
          <p:spPr>
            <a:xfrm rot="20721793">
              <a:off x="1772190" y="1582692"/>
              <a:ext cx="8593366" cy="3302440"/>
            </a:xfrm>
            <a:prstGeom prst="arc">
              <a:avLst>
                <a:gd name="adj1" fmla="val 17864394"/>
                <a:gd name="adj2" fmla="val 8073091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弧形 197">
              <a:extLst>
                <a:ext uri="{FF2B5EF4-FFF2-40B4-BE49-F238E27FC236}">
                  <a16:creationId xmlns:a16="http://schemas.microsoft.com/office/drawing/2014/main" id="{D34D02D5-7AD8-4668-9998-93A9EAEF69F4}"/>
                </a:ext>
              </a:extLst>
            </p:cNvPr>
            <p:cNvSpPr/>
            <p:nvPr/>
          </p:nvSpPr>
          <p:spPr>
            <a:xfrm rot="20721793">
              <a:off x="341030" y="987996"/>
              <a:ext cx="11429732" cy="4392460"/>
            </a:xfrm>
            <a:prstGeom prst="arc">
              <a:avLst>
                <a:gd name="adj1" fmla="val 3660995"/>
                <a:gd name="adj2" fmla="val 1649446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弧形 198">
              <a:extLst>
                <a:ext uri="{FF2B5EF4-FFF2-40B4-BE49-F238E27FC236}">
                  <a16:creationId xmlns:a16="http://schemas.microsoft.com/office/drawing/2014/main" id="{E55DD936-C94A-48DD-AF70-CC6C5204BA26}"/>
                </a:ext>
              </a:extLst>
            </p:cNvPr>
            <p:cNvSpPr/>
            <p:nvPr/>
          </p:nvSpPr>
          <p:spPr>
            <a:xfrm rot="20721793">
              <a:off x="341030" y="987996"/>
              <a:ext cx="11429732" cy="4392460"/>
            </a:xfrm>
            <a:prstGeom prst="arc">
              <a:avLst>
                <a:gd name="adj1" fmla="val 17176813"/>
                <a:gd name="adj2" fmla="val 1004834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弧形 199">
              <a:extLst>
                <a:ext uri="{FF2B5EF4-FFF2-40B4-BE49-F238E27FC236}">
                  <a16:creationId xmlns:a16="http://schemas.microsoft.com/office/drawing/2014/main" id="{DE61066E-A586-4842-8754-4547E5CC6E8F}"/>
                </a:ext>
              </a:extLst>
            </p:cNvPr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1674092"/>
                <a:gd name="adj2" fmla="val 8584737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弧形 200">
              <a:extLst>
                <a:ext uri="{FF2B5EF4-FFF2-40B4-BE49-F238E27FC236}">
                  <a16:creationId xmlns:a16="http://schemas.microsoft.com/office/drawing/2014/main" id="{B64DA998-C077-4EEA-B0F8-37696F5CCB6B}"/>
                </a:ext>
              </a:extLst>
            </p:cNvPr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18015130"/>
                <a:gd name="adj2" fmla="val 1460546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74CF80E7-3A62-493F-8141-3A686A728659}"/>
                </a:ext>
              </a:extLst>
            </p:cNvPr>
            <p:cNvSpPr/>
            <p:nvPr/>
          </p:nvSpPr>
          <p:spPr>
            <a:xfrm>
              <a:off x="2937372" y="5752810"/>
              <a:ext cx="1279028" cy="1279024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10C8C8E6-0459-41A1-B85E-EC1163517A90}"/>
                </a:ext>
              </a:extLst>
            </p:cNvPr>
            <p:cNvSpPr/>
            <p:nvPr/>
          </p:nvSpPr>
          <p:spPr>
            <a:xfrm>
              <a:off x="10066579" y="2894083"/>
              <a:ext cx="1171692" cy="1171686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5373D224-3471-4359-9285-941595A24F26}"/>
                </a:ext>
              </a:extLst>
            </p:cNvPr>
            <p:cNvSpPr/>
            <p:nvPr/>
          </p:nvSpPr>
          <p:spPr>
            <a:xfrm>
              <a:off x="7810090" y="3426440"/>
              <a:ext cx="644936" cy="644934"/>
            </a:xfrm>
            <a:prstGeom prst="ellipse">
              <a:avLst/>
            </a:prstGeom>
            <a:solidFill>
              <a:srgbClr val="018CD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弧形 204">
              <a:extLst>
                <a:ext uri="{FF2B5EF4-FFF2-40B4-BE49-F238E27FC236}">
                  <a16:creationId xmlns:a16="http://schemas.microsoft.com/office/drawing/2014/main" id="{74D9584A-3944-4C71-80F0-FB3DB45300BE}"/>
                </a:ext>
              </a:extLst>
            </p:cNvPr>
            <p:cNvSpPr/>
            <p:nvPr/>
          </p:nvSpPr>
          <p:spPr>
            <a:xfrm rot="20721793">
              <a:off x="2888633" y="2046611"/>
              <a:ext cx="6380726" cy="2452121"/>
            </a:xfrm>
            <a:prstGeom prst="arc">
              <a:avLst>
                <a:gd name="adj1" fmla="val 1790625"/>
                <a:gd name="adj2" fmla="val 1204229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弧形 205">
              <a:extLst>
                <a:ext uri="{FF2B5EF4-FFF2-40B4-BE49-F238E27FC236}">
                  <a16:creationId xmlns:a16="http://schemas.microsoft.com/office/drawing/2014/main" id="{6B3F1EB7-F134-42BC-97CC-1F7AF10997E9}"/>
                </a:ext>
              </a:extLst>
            </p:cNvPr>
            <p:cNvSpPr/>
            <p:nvPr/>
          </p:nvSpPr>
          <p:spPr>
            <a:xfrm rot="20721793">
              <a:off x="-3870675" y="-811779"/>
              <a:ext cx="19957724" cy="7669779"/>
            </a:xfrm>
            <a:prstGeom prst="arc">
              <a:avLst>
                <a:gd name="adj1" fmla="val 8077179"/>
                <a:gd name="adj2" fmla="val 11792907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弧形 206">
              <a:extLst>
                <a:ext uri="{FF2B5EF4-FFF2-40B4-BE49-F238E27FC236}">
                  <a16:creationId xmlns:a16="http://schemas.microsoft.com/office/drawing/2014/main" id="{75F38B99-1B01-42A2-9942-D1694979902E}"/>
                </a:ext>
              </a:extLst>
            </p:cNvPr>
            <p:cNvSpPr/>
            <p:nvPr/>
          </p:nvSpPr>
          <p:spPr>
            <a:xfrm rot="20721793">
              <a:off x="-3870675" y="-811779"/>
              <a:ext cx="19957724" cy="7669779"/>
            </a:xfrm>
            <a:prstGeom prst="arc">
              <a:avLst>
                <a:gd name="adj1" fmla="val 13525595"/>
                <a:gd name="adj2" fmla="val 7416472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2733BF82-406C-42B0-9088-B4F5404E24AA}"/>
                </a:ext>
              </a:extLst>
            </p:cNvPr>
            <p:cNvSpPr/>
            <p:nvPr/>
          </p:nvSpPr>
          <p:spPr>
            <a:xfrm>
              <a:off x="768380" y="-273767"/>
              <a:ext cx="1502872" cy="1502866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弧形 208">
              <a:extLst>
                <a:ext uri="{FF2B5EF4-FFF2-40B4-BE49-F238E27FC236}">
                  <a16:creationId xmlns:a16="http://schemas.microsoft.com/office/drawing/2014/main" id="{00F95F67-FCF8-466D-B543-398D36E4DE9D}"/>
                </a:ext>
              </a:extLst>
            </p:cNvPr>
            <p:cNvSpPr/>
            <p:nvPr/>
          </p:nvSpPr>
          <p:spPr>
            <a:xfrm rot="20721793">
              <a:off x="-3870675" y="-811779"/>
              <a:ext cx="19957724" cy="7669779"/>
            </a:xfrm>
            <a:prstGeom prst="arc">
              <a:avLst>
                <a:gd name="adj1" fmla="val 12038913"/>
                <a:gd name="adj2" fmla="val 13155923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弧形 209">
              <a:extLst>
                <a:ext uri="{FF2B5EF4-FFF2-40B4-BE49-F238E27FC236}">
                  <a16:creationId xmlns:a16="http://schemas.microsoft.com/office/drawing/2014/main" id="{3E2E733C-4D14-4F0E-A5D4-6DA9775B99B8}"/>
                </a:ext>
              </a:extLst>
            </p:cNvPr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8641576"/>
                <a:gd name="adj2" fmla="val 17757151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弧形 210">
              <a:extLst>
                <a:ext uri="{FF2B5EF4-FFF2-40B4-BE49-F238E27FC236}">
                  <a16:creationId xmlns:a16="http://schemas.microsoft.com/office/drawing/2014/main" id="{AC604FBB-FC12-4EA1-A777-31BAE57ED409}"/>
                </a:ext>
              </a:extLst>
            </p:cNvPr>
            <p:cNvSpPr/>
            <p:nvPr/>
          </p:nvSpPr>
          <p:spPr>
            <a:xfrm rot="20721793">
              <a:off x="1772190" y="1582692"/>
              <a:ext cx="8593366" cy="3302440"/>
            </a:xfrm>
            <a:prstGeom prst="arc">
              <a:avLst>
                <a:gd name="adj1" fmla="val 10090040"/>
                <a:gd name="adj2" fmla="val 14816800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弧形 211">
              <a:extLst>
                <a:ext uri="{FF2B5EF4-FFF2-40B4-BE49-F238E27FC236}">
                  <a16:creationId xmlns:a16="http://schemas.microsoft.com/office/drawing/2014/main" id="{9BCB9F54-8F0C-48AF-9602-AF7691B2572A}"/>
                </a:ext>
              </a:extLst>
            </p:cNvPr>
            <p:cNvSpPr/>
            <p:nvPr/>
          </p:nvSpPr>
          <p:spPr>
            <a:xfrm rot="20721793">
              <a:off x="341030" y="987996"/>
              <a:ext cx="11429732" cy="4392460"/>
            </a:xfrm>
            <a:prstGeom prst="arc">
              <a:avLst>
                <a:gd name="adj1" fmla="val 1104895"/>
                <a:gd name="adj2" fmla="val 333251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弧形 212">
              <a:extLst>
                <a:ext uri="{FF2B5EF4-FFF2-40B4-BE49-F238E27FC236}">
                  <a16:creationId xmlns:a16="http://schemas.microsoft.com/office/drawing/2014/main" id="{E4804EA6-DFAF-46A9-856A-5FCBECFE2B74}"/>
                </a:ext>
              </a:extLst>
            </p:cNvPr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1552114"/>
                <a:gd name="adj2" fmla="val 1578030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4" name="组合 213">
              <a:extLst>
                <a:ext uri="{FF2B5EF4-FFF2-40B4-BE49-F238E27FC236}">
                  <a16:creationId xmlns:a16="http://schemas.microsoft.com/office/drawing/2014/main" id="{0058CF4A-F1FF-4A1A-9699-4932251981BE}"/>
                </a:ext>
              </a:extLst>
            </p:cNvPr>
            <p:cNvGrpSpPr/>
            <p:nvPr/>
          </p:nvGrpSpPr>
          <p:grpSpPr>
            <a:xfrm>
              <a:off x="-2474829" y="1917290"/>
              <a:ext cx="4310758" cy="3875219"/>
              <a:chOff x="7455382" y="1238329"/>
              <a:chExt cx="4114482" cy="3698774"/>
            </a:xfrm>
          </p:grpSpPr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69DCA9B5-1BBA-4011-B503-F03AF747321B}"/>
                  </a:ext>
                </a:extLst>
              </p:cNvPr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2109FC2B-10C5-423C-B7CD-A2B29AF0FD65}"/>
                  </a:ext>
                </a:extLst>
              </p:cNvPr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E4D97FC7-D1A1-4A0D-AE57-961F7E1D45FC}"/>
                  </a:ext>
                </a:extLst>
              </p:cNvPr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96" name="组合 295">
                <a:extLst>
                  <a:ext uri="{FF2B5EF4-FFF2-40B4-BE49-F238E27FC236}">
                    <a16:creationId xmlns:a16="http://schemas.microsoft.com/office/drawing/2014/main" id="{D8491C53-6B51-4751-AB50-0B1045CDFD6C}"/>
                  </a:ext>
                </a:extLst>
              </p:cNvPr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310" name="直接连接符 309">
                  <a:extLst>
                    <a:ext uri="{FF2B5EF4-FFF2-40B4-BE49-F238E27FC236}">
                      <a16:creationId xmlns:a16="http://schemas.microsoft.com/office/drawing/2014/main" id="{F89858E6-9E99-44F6-964D-1A3C3C5C473F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直接连接符 310">
                  <a:extLst>
                    <a:ext uri="{FF2B5EF4-FFF2-40B4-BE49-F238E27FC236}">
                      <a16:creationId xmlns:a16="http://schemas.microsoft.com/office/drawing/2014/main" id="{7D194D8F-2A25-4F6A-95BE-24939A54F086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直接连接符 311">
                  <a:extLst>
                    <a:ext uri="{FF2B5EF4-FFF2-40B4-BE49-F238E27FC236}">
                      <a16:creationId xmlns:a16="http://schemas.microsoft.com/office/drawing/2014/main" id="{6DEB312C-B9AB-4264-BF63-899FA11FCF51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直接连接符 312">
                  <a:extLst>
                    <a:ext uri="{FF2B5EF4-FFF2-40B4-BE49-F238E27FC236}">
                      <a16:creationId xmlns:a16="http://schemas.microsoft.com/office/drawing/2014/main" id="{27EB672F-1EAD-4870-BE5B-4FCF3EEEF8FE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直接连接符 313">
                  <a:extLst>
                    <a:ext uri="{FF2B5EF4-FFF2-40B4-BE49-F238E27FC236}">
                      <a16:creationId xmlns:a16="http://schemas.microsoft.com/office/drawing/2014/main" id="{A2A2684C-57BC-44C1-A9D7-47D97951863D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直接连接符 314">
                  <a:extLst>
                    <a:ext uri="{FF2B5EF4-FFF2-40B4-BE49-F238E27FC236}">
                      <a16:creationId xmlns:a16="http://schemas.microsoft.com/office/drawing/2014/main" id="{9BF5A9CB-1851-4B23-A224-6CE6077B6405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直接连接符 315">
                  <a:extLst>
                    <a:ext uri="{FF2B5EF4-FFF2-40B4-BE49-F238E27FC236}">
                      <a16:creationId xmlns:a16="http://schemas.microsoft.com/office/drawing/2014/main" id="{5B0A1A07-46C4-4B43-BB39-209F01792A74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直接连接符 316">
                  <a:extLst>
                    <a:ext uri="{FF2B5EF4-FFF2-40B4-BE49-F238E27FC236}">
                      <a16:creationId xmlns:a16="http://schemas.microsoft.com/office/drawing/2014/main" id="{65E81264-207B-4478-A811-E547C4A2587F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组合 296">
                <a:extLst>
                  <a:ext uri="{FF2B5EF4-FFF2-40B4-BE49-F238E27FC236}">
                    <a16:creationId xmlns:a16="http://schemas.microsoft.com/office/drawing/2014/main" id="{59D7D9B8-BA0F-4779-A88A-DEE72DF742FA}"/>
                  </a:ext>
                </a:extLst>
              </p:cNvPr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08" name="圆角矩形 81">
                  <a:extLst>
                    <a:ext uri="{FF2B5EF4-FFF2-40B4-BE49-F238E27FC236}">
                      <a16:creationId xmlns:a16="http://schemas.microsoft.com/office/drawing/2014/main" id="{5B10F334-29C2-4FF8-A6C1-48E80091C03C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圆角矩形 82">
                  <a:extLst>
                    <a:ext uri="{FF2B5EF4-FFF2-40B4-BE49-F238E27FC236}">
                      <a16:creationId xmlns:a16="http://schemas.microsoft.com/office/drawing/2014/main" id="{9A79D8D8-A209-4754-A888-260D68CF497B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6A0C802A-294E-484A-BECA-DDE7798A7F78}"/>
                  </a:ext>
                </a:extLst>
              </p:cNvPr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3886D585-64E0-4971-A76C-C16D4992509F}"/>
                  </a:ext>
                </a:extLst>
              </p:cNvPr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7112F915-8DC0-42BB-B7B0-33AACC710A83}"/>
                  </a:ext>
                </a:extLst>
              </p:cNvPr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01" name="组合 300">
                <a:extLst>
                  <a:ext uri="{FF2B5EF4-FFF2-40B4-BE49-F238E27FC236}">
                    <a16:creationId xmlns:a16="http://schemas.microsoft.com/office/drawing/2014/main" id="{C3F290FE-0A1D-493A-8BFB-9E99A4036860}"/>
                  </a:ext>
                </a:extLst>
              </p:cNvPr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302" name="椭圆 301">
                  <a:extLst>
                    <a:ext uri="{FF2B5EF4-FFF2-40B4-BE49-F238E27FC236}">
                      <a16:creationId xmlns:a16="http://schemas.microsoft.com/office/drawing/2014/main" id="{582EAEF2-A928-40B1-AD70-399C07852F02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椭圆 302">
                  <a:extLst>
                    <a:ext uri="{FF2B5EF4-FFF2-40B4-BE49-F238E27FC236}">
                      <a16:creationId xmlns:a16="http://schemas.microsoft.com/office/drawing/2014/main" id="{BF0DD22F-38A8-44EE-83B5-2CD335ECA06D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04" name="组合 303">
                  <a:extLst>
                    <a:ext uri="{FF2B5EF4-FFF2-40B4-BE49-F238E27FC236}">
                      <a16:creationId xmlns:a16="http://schemas.microsoft.com/office/drawing/2014/main" id="{56B73941-AC56-4942-8CB6-12C00690C922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306" name="圆角矩形 79">
                    <a:extLst>
                      <a:ext uri="{FF2B5EF4-FFF2-40B4-BE49-F238E27FC236}">
                        <a16:creationId xmlns:a16="http://schemas.microsoft.com/office/drawing/2014/main" id="{47193057-711A-4C8B-BAB3-79B2783EE766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7" name="圆角矩形 80">
                    <a:extLst>
                      <a:ext uri="{FF2B5EF4-FFF2-40B4-BE49-F238E27FC236}">
                        <a16:creationId xmlns:a16="http://schemas.microsoft.com/office/drawing/2014/main" id="{9D8A947B-4060-46DD-9A93-090BAA65778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05" name="椭圆 304">
                  <a:extLst>
                    <a:ext uri="{FF2B5EF4-FFF2-40B4-BE49-F238E27FC236}">
                      <a16:creationId xmlns:a16="http://schemas.microsoft.com/office/drawing/2014/main" id="{27984A0E-218F-4D8C-B532-DC29D5FCCA22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112ACC34-324B-4F19-9FA7-62208548A80F}"/>
                </a:ext>
              </a:extLst>
            </p:cNvPr>
            <p:cNvGrpSpPr/>
            <p:nvPr/>
          </p:nvGrpSpPr>
          <p:grpSpPr>
            <a:xfrm>
              <a:off x="9106023" y="5642050"/>
              <a:ext cx="6171954" cy="5548369"/>
              <a:chOff x="7455382" y="1238329"/>
              <a:chExt cx="4114482" cy="3698774"/>
            </a:xfrm>
          </p:grpSpPr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F21E3659-24C4-4793-AB2E-9BE3A5BBBD59}"/>
                  </a:ext>
                </a:extLst>
              </p:cNvPr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A4DE0555-198B-4151-BF5B-90A2CB8C07CE}"/>
                  </a:ext>
                </a:extLst>
              </p:cNvPr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AB9FB00C-A577-4B61-8D9C-3407047D176B}"/>
                  </a:ext>
                </a:extLst>
              </p:cNvPr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71" name="组合 270">
                <a:extLst>
                  <a:ext uri="{FF2B5EF4-FFF2-40B4-BE49-F238E27FC236}">
                    <a16:creationId xmlns:a16="http://schemas.microsoft.com/office/drawing/2014/main" id="{8BCB8049-5F41-4E6D-84FA-BBFAFBA92BCC}"/>
                  </a:ext>
                </a:extLst>
              </p:cNvPr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285" name="直接连接符 284">
                  <a:extLst>
                    <a:ext uri="{FF2B5EF4-FFF2-40B4-BE49-F238E27FC236}">
                      <a16:creationId xmlns:a16="http://schemas.microsoft.com/office/drawing/2014/main" id="{51CC586A-7DC8-4DFB-8017-859D6806770C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直接连接符 285">
                  <a:extLst>
                    <a:ext uri="{FF2B5EF4-FFF2-40B4-BE49-F238E27FC236}">
                      <a16:creationId xmlns:a16="http://schemas.microsoft.com/office/drawing/2014/main" id="{BC32EEA3-0FF5-424C-BDA8-4753DCBB839A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直接连接符 286">
                  <a:extLst>
                    <a:ext uri="{FF2B5EF4-FFF2-40B4-BE49-F238E27FC236}">
                      <a16:creationId xmlns:a16="http://schemas.microsoft.com/office/drawing/2014/main" id="{35182FBE-AB1C-417C-9DC6-27FAEB242D01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直接连接符 287">
                  <a:extLst>
                    <a:ext uri="{FF2B5EF4-FFF2-40B4-BE49-F238E27FC236}">
                      <a16:creationId xmlns:a16="http://schemas.microsoft.com/office/drawing/2014/main" id="{83B6B411-6F0A-4D20-AD1C-D97FB6F337BC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直接连接符 288">
                  <a:extLst>
                    <a:ext uri="{FF2B5EF4-FFF2-40B4-BE49-F238E27FC236}">
                      <a16:creationId xmlns:a16="http://schemas.microsoft.com/office/drawing/2014/main" id="{871949C4-7ACA-4180-9ACA-6EB9E63077ED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直接连接符 289">
                  <a:extLst>
                    <a:ext uri="{FF2B5EF4-FFF2-40B4-BE49-F238E27FC236}">
                      <a16:creationId xmlns:a16="http://schemas.microsoft.com/office/drawing/2014/main" id="{6C3A275D-B574-40BB-BBA6-A6E5C8B743C8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直接连接符 290">
                  <a:extLst>
                    <a:ext uri="{FF2B5EF4-FFF2-40B4-BE49-F238E27FC236}">
                      <a16:creationId xmlns:a16="http://schemas.microsoft.com/office/drawing/2014/main" id="{446DF2E7-402F-4C54-8D60-91749ABFCF64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直接连接符 291">
                  <a:extLst>
                    <a:ext uri="{FF2B5EF4-FFF2-40B4-BE49-F238E27FC236}">
                      <a16:creationId xmlns:a16="http://schemas.microsoft.com/office/drawing/2014/main" id="{108C876F-5C5F-4F6F-8258-4EF187554576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组合 271">
                <a:extLst>
                  <a:ext uri="{FF2B5EF4-FFF2-40B4-BE49-F238E27FC236}">
                    <a16:creationId xmlns:a16="http://schemas.microsoft.com/office/drawing/2014/main" id="{B017276A-BAD6-4DD2-BD23-D20581771A69}"/>
                  </a:ext>
                </a:extLst>
              </p:cNvPr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83" name="圆角矩形 107">
                  <a:extLst>
                    <a:ext uri="{FF2B5EF4-FFF2-40B4-BE49-F238E27FC236}">
                      <a16:creationId xmlns:a16="http://schemas.microsoft.com/office/drawing/2014/main" id="{3B9CE5D6-F429-45D7-856E-13315ECD6E13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圆角矩形 108">
                  <a:extLst>
                    <a:ext uri="{FF2B5EF4-FFF2-40B4-BE49-F238E27FC236}">
                      <a16:creationId xmlns:a16="http://schemas.microsoft.com/office/drawing/2014/main" id="{06F23B34-6E95-4F2F-95F1-E3E1438933AF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9DFF177D-35C7-4B6D-816C-A69F2D4E1861}"/>
                  </a:ext>
                </a:extLst>
              </p:cNvPr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8A93EC63-7FA5-4FD0-832F-C31D6906227E}"/>
                  </a:ext>
                </a:extLst>
              </p:cNvPr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667F227E-433A-437E-AFE0-D60793B531C5}"/>
                  </a:ext>
                </a:extLst>
              </p:cNvPr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76" name="组合 275">
                <a:extLst>
                  <a:ext uri="{FF2B5EF4-FFF2-40B4-BE49-F238E27FC236}">
                    <a16:creationId xmlns:a16="http://schemas.microsoft.com/office/drawing/2014/main" id="{BFF1986E-FFC4-4248-AE05-4AAB53F7B0EB}"/>
                  </a:ext>
                </a:extLst>
              </p:cNvPr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277" name="椭圆 276">
                  <a:extLst>
                    <a:ext uri="{FF2B5EF4-FFF2-40B4-BE49-F238E27FC236}">
                      <a16:creationId xmlns:a16="http://schemas.microsoft.com/office/drawing/2014/main" id="{622C4494-CCC9-4B18-90E5-BDBDB7C96171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椭圆 277">
                  <a:extLst>
                    <a:ext uri="{FF2B5EF4-FFF2-40B4-BE49-F238E27FC236}">
                      <a16:creationId xmlns:a16="http://schemas.microsoft.com/office/drawing/2014/main" id="{420AC5CD-0E22-42E2-B4A1-A9CC88050E8E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79" name="组合 278">
                  <a:extLst>
                    <a:ext uri="{FF2B5EF4-FFF2-40B4-BE49-F238E27FC236}">
                      <a16:creationId xmlns:a16="http://schemas.microsoft.com/office/drawing/2014/main" id="{CE8E2DC5-87B1-46CE-8F39-00C848197435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281" name="圆角矩形 105">
                    <a:extLst>
                      <a:ext uri="{FF2B5EF4-FFF2-40B4-BE49-F238E27FC236}">
                        <a16:creationId xmlns:a16="http://schemas.microsoft.com/office/drawing/2014/main" id="{8AF1D8D8-6D32-4D2C-BB56-251C4F2CAC77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2" name="圆角矩形 106">
                    <a:extLst>
                      <a:ext uri="{FF2B5EF4-FFF2-40B4-BE49-F238E27FC236}">
                        <a16:creationId xmlns:a16="http://schemas.microsoft.com/office/drawing/2014/main" id="{CEB550AF-AB3E-44CF-BCA3-40D3841FA4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80" name="椭圆 279">
                  <a:extLst>
                    <a:ext uri="{FF2B5EF4-FFF2-40B4-BE49-F238E27FC236}">
                      <a16:creationId xmlns:a16="http://schemas.microsoft.com/office/drawing/2014/main" id="{20C54A6B-6926-4F62-BACD-889B9D6E3668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6" name="组合 215">
              <a:extLst>
                <a:ext uri="{FF2B5EF4-FFF2-40B4-BE49-F238E27FC236}">
                  <a16:creationId xmlns:a16="http://schemas.microsoft.com/office/drawing/2014/main" id="{C2BB1C6E-B628-4B0C-8098-FD4C30FD0E7D}"/>
                </a:ext>
              </a:extLst>
            </p:cNvPr>
            <p:cNvGrpSpPr/>
            <p:nvPr/>
          </p:nvGrpSpPr>
          <p:grpSpPr>
            <a:xfrm>
              <a:off x="4338926" y="5987845"/>
              <a:ext cx="4310758" cy="3875219"/>
              <a:chOff x="7455382" y="1238329"/>
              <a:chExt cx="4114482" cy="3698774"/>
            </a:xfrm>
          </p:grpSpPr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924DF354-FB75-402B-93A0-567B7BB1FC2B}"/>
                  </a:ext>
                </a:extLst>
              </p:cNvPr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C7AE966E-4B88-4D56-B471-09BEF0EFB7DF}"/>
                  </a:ext>
                </a:extLst>
              </p:cNvPr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A8508F1E-2C67-4B09-B92B-9C1C61A9944F}"/>
                  </a:ext>
                </a:extLst>
              </p:cNvPr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46" name="组合 245">
                <a:extLst>
                  <a:ext uri="{FF2B5EF4-FFF2-40B4-BE49-F238E27FC236}">
                    <a16:creationId xmlns:a16="http://schemas.microsoft.com/office/drawing/2014/main" id="{CEF7CF90-3CD4-4F3F-B53D-A0E26D4CDCF3}"/>
                  </a:ext>
                </a:extLst>
              </p:cNvPr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260" name="直接连接符 259">
                  <a:extLst>
                    <a:ext uri="{FF2B5EF4-FFF2-40B4-BE49-F238E27FC236}">
                      <a16:creationId xmlns:a16="http://schemas.microsoft.com/office/drawing/2014/main" id="{0AD6C030-EF19-4E0F-8D2D-B70283AD12F5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直接连接符 260">
                  <a:extLst>
                    <a:ext uri="{FF2B5EF4-FFF2-40B4-BE49-F238E27FC236}">
                      <a16:creationId xmlns:a16="http://schemas.microsoft.com/office/drawing/2014/main" id="{1EF20429-3E46-4468-8A53-07130740E7E0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直接连接符 261">
                  <a:extLst>
                    <a:ext uri="{FF2B5EF4-FFF2-40B4-BE49-F238E27FC236}">
                      <a16:creationId xmlns:a16="http://schemas.microsoft.com/office/drawing/2014/main" id="{CD44241F-A9F6-4ED3-A9D9-E9CB8CE5D2C5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直接连接符 262">
                  <a:extLst>
                    <a:ext uri="{FF2B5EF4-FFF2-40B4-BE49-F238E27FC236}">
                      <a16:creationId xmlns:a16="http://schemas.microsoft.com/office/drawing/2014/main" id="{9F141151-131D-45D0-8A46-D30F97EC076D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直接连接符 263">
                  <a:extLst>
                    <a:ext uri="{FF2B5EF4-FFF2-40B4-BE49-F238E27FC236}">
                      <a16:creationId xmlns:a16="http://schemas.microsoft.com/office/drawing/2014/main" id="{C50630C8-9882-4F12-87B8-3DBFB4FF1A2F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直接连接符 264">
                  <a:extLst>
                    <a:ext uri="{FF2B5EF4-FFF2-40B4-BE49-F238E27FC236}">
                      <a16:creationId xmlns:a16="http://schemas.microsoft.com/office/drawing/2014/main" id="{E31449AE-4680-4C7F-9BD5-88C5194C5240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直接连接符 265">
                  <a:extLst>
                    <a:ext uri="{FF2B5EF4-FFF2-40B4-BE49-F238E27FC236}">
                      <a16:creationId xmlns:a16="http://schemas.microsoft.com/office/drawing/2014/main" id="{16398BB5-0890-43B3-A78C-9927E30368DE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直接连接符 266">
                  <a:extLst>
                    <a:ext uri="{FF2B5EF4-FFF2-40B4-BE49-F238E27FC236}">
                      <a16:creationId xmlns:a16="http://schemas.microsoft.com/office/drawing/2014/main" id="{12865E7C-4416-48E3-AE88-4000341A6B9F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组合 246">
                <a:extLst>
                  <a:ext uri="{FF2B5EF4-FFF2-40B4-BE49-F238E27FC236}">
                    <a16:creationId xmlns:a16="http://schemas.microsoft.com/office/drawing/2014/main" id="{5D5FBA66-9324-4B9B-8746-6597D9C5D030}"/>
                  </a:ext>
                </a:extLst>
              </p:cNvPr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58" name="圆角矩形 159">
                  <a:extLst>
                    <a:ext uri="{FF2B5EF4-FFF2-40B4-BE49-F238E27FC236}">
                      <a16:creationId xmlns:a16="http://schemas.microsoft.com/office/drawing/2014/main" id="{15BDBC1B-9337-4CF8-B406-495EAA58C542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圆角矩形 160">
                  <a:extLst>
                    <a:ext uri="{FF2B5EF4-FFF2-40B4-BE49-F238E27FC236}">
                      <a16:creationId xmlns:a16="http://schemas.microsoft.com/office/drawing/2014/main" id="{AC70D60A-64AC-4BBC-B379-351B1F0443E4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AFC6FB6-DACE-476B-A471-C855410C07DC}"/>
                  </a:ext>
                </a:extLst>
              </p:cNvPr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B808D000-70B4-433B-89F2-36C701BCE9A6}"/>
                  </a:ext>
                </a:extLst>
              </p:cNvPr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2D44236D-DBAA-43EC-923D-1C3E8B2A3E2F}"/>
                  </a:ext>
                </a:extLst>
              </p:cNvPr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51" name="组合 250">
                <a:extLst>
                  <a:ext uri="{FF2B5EF4-FFF2-40B4-BE49-F238E27FC236}">
                    <a16:creationId xmlns:a16="http://schemas.microsoft.com/office/drawing/2014/main" id="{02C4EE8E-CA2C-4971-9A99-2D800BA9343B}"/>
                  </a:ext>
                </a:extLst>
              </p:cNvPr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252" name="椭圆 251">
                  <a:extLst>
                    <a:ext uri="{FF2B5EF4-FFF2-40B4-BE49-F238E27FC236}">
                      <a16:creationId xmlns:a16="http://schemas.microsoft.com/office/drawing/2014/main" id="{B4290C68-EB85-4649-A466-230E737386DA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椭圆 252">
                  <a:extLst>
                    <a:ext uri="{FF2B5EF4-FFF2-40B4-BE49-F238E27FC236}">
                      <a16:creationId xmlns:a16="http://schemas.microsoft.com/office/drawing/2014/main" id="{88C9E658-ABD9-458C-8EC4-D02FA74E9F64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54" name="组合 253">
                  <a:extLst>
                    <a:ext uri="{FF2B5EF4-FFF2-40B4-BE49-F238E27FC236}">
                      <a16:creationId xmlns:a16="http://schemas.microsoft.com/office/drawing/2014/main" id="{38A8F2CD-11B4-4285-8EAB-BD90E86D46D2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256" name="圆角矩形 157">
                    <a:extLst>
                      <a:ext uri="{FF2B5EF4-FFF2-40B4-BE49-F238E27FC236}">
                        <a16:creationId xmlns:a16="http://schemas.microsoft.com/office/drawing/2014/main" id="{CED74202-F9BB-4365-937C-22B652CBA433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7" name="圆角矩形 158">
                    <a:extLst>
                      <a:ext uri="{FF2B5EF4-FFF2-40B4-BE49-F238E27FC236}">
                        <a16:creationId xmlns:a16="http://schemas.microsoft.com/office/drawing/2014/main" id="{663DD9A8-8246-4DC1-8A6A-6050A1041C5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55" name="椭圆 254">
                  <a:extLst>
                    <a:ext uri="{FF2B5EF4-FFF2-40B4-BE49-F238E27FC236}">
                      <a16:creationId xmlns:a16="http://schemas.microsoft.com/office/drawing/2014/main" id="{C5323C8B-6121-4500-BE30-5F5B0026F6FC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61EE91AE-EF5F-4E16-96BE-A2A3D3F6741B}"/>
                </a:ext>
              </a:extLst>
            </p:cNvPr>
            <p:cNvGrpSpPr/>
            <p:nvPr/>
          </p:nvGrpSpPr>
          <p:grpSpPr>
            <a:xfrm>
              <a:off x="10739726" y="-2713703"/>
              <a:ext cx="4310758" cy="3875219"/>
              <a:chOff x="7455382" y="1238329"/>
              <a:chExt cx="4114482" cy="3698774"/>
            </a:xfrm>
          </p:grpSpPr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3242A517-F2F5-4B66-AB72-DA398B3F73E1}"/>
                  </a:ext>
                </a:extLst>
              </p:cNvPr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7FF233E3-6DD2-49C4-B9C8-5C0C343D3C70}"/>
                  </a:ext>
                </a:extLst>
              </p:cNvPr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0AD59C2A-9ED8-461C-970F-2E4CD111A38A}"/>
                  </a:ext>
                </a:extLst>
              </p:cNvPr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21" name="组合 220">
                <a:extLst>
                  <a:ext uri="{FF2B5EF4-FFF2-40B4-BE49-F238E27FC236}">
                    <a16:creationId xmlns:a16="http://schemas.microsoft.com/office/drawing/2014/main" id="{46E66771-8A81-43D8-9B56-6DE664EB9C04}"/>
                  </a:ext>
                </a:extLst>
              </p:cNvPr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235" name="直接连接符 234">
                  <a:extLst>
                    <a:ext uri="{FF2B5EF4-FFF2-40B4-BE49-F238E27FC236}">
                      <a16:creationId xmlns:a16="http://schemas.microsoft.com/office/drawing/2014/main" id="{1B8FF5E0-84A4-44E2-A589-461444D0B05B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接连接符 235">
                  <a:extLst>
                    <a:ext uri="{FF2B5EF4-FFF2-40B4-BE49-F238E27FC236}">
                      <a16:creationId xmlns:a16="http://schemas.microsoft.com/office/drawing/2014/main" id="{B2E12B0F-E1FA-4BBA-AC42-6A95589B8D48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接连接符 236">
                  <a:extLst>
                    <a:ext uri="{FF2B5EF4-FFF2-40B4-BE49-F238E27FC236}">
                      <a16:creationId xmlns:a16="http://schemas.microsoft.com/office/drawing/2014/main" id="{B065465E-E705-4974-B347-E5E66369316B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连接符 237">
                  <a:extLst>
                    <a:ext uri="{FF2B5EF4-FFF2-40B4-BE49-F238E27FC236}">
                      <a16:creationId xmlns:a16="http://schemas.microsoft.com/office/drawing/2014/main" id="{ECD12404-0707-4C2B-9018-310E37479F8D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接连接符 238">
                  <a:extLst>
                    <a:ext uri="{FF2B5EF4-FFF2-40B4-BE49-F238E27FC236}">
                      <a16:creationId xmlns:a16="http://schemas.microsoft.com/office/drawing/2014/main" id="{BD0FBEFC-E087-4AF1-9027-ADE48130A1B6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接连接符 239">
                  <a:extLst>
                    <a:ext uri="{FF2B5EF4-FFF2-40B4-BE49-F238E27FC236}">
                      <a16:creationId xmlns:a16="http://schemas.microsoft.com/office/drawing/2014/main" id="{9A46C237-8F1E-40E4-9766-EB30EB9B7C1D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连接符 240">
                  <a:extLst>
                    <a:ext uri="{FF2B5EF4-FFF2-40B4-BE49-F238E27FC236}">
                      <a16:creationId xmlns:a16="http://schemas.microsoft.com/office/drawing/2014/main" id="{175C5265-4F4C-4566-8303-D282F260170D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连接符 241">
                  <a:extLst>
                    <a:ext uri="{FF2B5EF4-FFF2-40B4-BE49-F238E27FC236}">
                      <a16:creationId xmlns:a16="http://schemas.microsoft.com/office/drawing/2014/main" id="{94C80AF1-4EA6-4470-86B9-A1326FF07053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组合 221">
                <a:extLst>
                  <a:ext uri="{FF2B5EF4-FFF2-40B4-BE49-F238E27FC236}">
                    <a16:creationId xmlns:a16="http://schemas.microsoft.com/office/drawing/2014/main" id="{4851DFCC-1CE5-424A-9976-9BE6085DBA2B}"/>
                  </a:ext>
                </a:extLst>
              </p:cNvPr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33" name="圆角矩形 185">
                  <a:extLst>
                    <a:ext uri="{FF2B5EF4-FFF2-40B4-BE49-F238E27FC236}">
                      <a16:creationId xmlns:a16="http://schemas.microsoft.com/office/drawing/2014/main" id="{A248C027-E414-43F6-8BA7-12BCA263B16D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圆角矩形 186">
                  <a:extLst>
                    <a:ext uri="{FF2B5EF4-FFF2-40B4-BE49-F238E27FC236}">
                      <a16:creationId xmlns:a16="http://schemas.microsoft.com/office/drawing/2014/main" id="{A0A5C6BF-B0EC-4D34-8444-118233E6B785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E8A40A8-80D5-43B7-B982-A3AC8E7ADCD4}"/>
                  </a:ext>
                </a:extLst>
              </p:cNvPr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759042D8-D657-4116-93BF-9C56EEFC5836}"/>
                  </a:ext>
                </a:extLst>
              </p:cNvPr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3BC90DE1-95CD-44F0-A893-23D76804DF68}"/>
                  </a:ext>
                </a:extLst>
              </p:cNvPr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26" name="组合 225">
                <a:extLst>
                  <a:ext uri="{FF2B5EF4-FFF2-40B4-BE49-F238E27FC236}">
                    <a16:creationId xmlns:a16="http://schemas.microsoft.com/office/drawing/2014/main" id="{C31ECE7F-A58A-4157-AED8-934BD6F21742}"/>
                  </a:ext>
                </a:extLst>
              </p:cNvPr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227" name="椭圆 226">
                  <a:extLst>
                    <a:ext uri="{FF2B5EF4-FFF2-40B4-BE49-F238E27FC236}">
                      <a16:creationId xmlns:a16="http://schemas.microsoft.com/office/drawing/2014/main" id="{9DA4DB4D-0107-46E7-873E-BD7A903FB373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椭圆 227">
                  <a:extLst>
                    <a:ext uri="{FF2B5EF4-FFF2-40B4-BE49-F238E27FC236}">
                      <a16:creationId xmlns:a16="http://schemas.microsoft.com/office/drawing/2014/main" id="{33B5406A-3BCC-484A-8F77-BAE7EB232710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29" name="组合 228">
                  <a:extLst>
                    <a:ext uri="{FF2B5EF4-FFF2-40B4-BE49-F238E27FC236}">
                      <a16:creationId xmlns:a16="http://schemas.microsoft.com/office/drawing/2014/main" id="{3317F78C-01A9-4E59-AE2D-8CA65C054DF8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231" name="圆角矩形 183">
                    <a:extLst>
                      <a:ext uri="{FF2B5EF4-FFF2-40B4-BE49-F238E27FC236}">
                        <a16:creationId xmlns:a16="http://schemas.microsoft.com/office/drawing/2014/main" id="{7C6C3050-9A20-4BB0-8B91-0FE3F4967615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2" name="圆角矩形 184">
                    <a:extLst>
                      <a:ext uri="{FF2B5EF4-FFF2-40B4-BE49-F238E27FC236}">
                        <a16:creationId xmlns:a16="http://schemas.microsoft.com/office/drawing/2014/main" id="{27F27D63-4BC3-4895-BEA8-5E3BE9652C4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30" name="椭圆 229">
                  <a:extLst>
                    <a:ext uri="{FF2B5EF4-FFF2-40B4-BE49-F238E27FC236}">
                      <a16:creationId xmlns:a16="http://schemas.microsoft.com/office/drawing/2014/main" id="{6D989861-0267-40FB-9C2C-59B6FFB3990B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18" name="PA_库_组合 317">
            <a:extLst>
              <a:ext uri="{FF2B5EF4-FFF2-40B4-BE49-F238E27FC236}">
                <a16:creationId xmlns:a16="http://schemas.microsoft.com/office/drawing/2014/main" id="{69A29EDD-5288-442D-9CF7-278791BC16A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164448" y="3192657"/>
            <a:ext cx="1211470" cy="1716754"/>
            <a:chOff x="4991101" y="1862138"/>
            <a:chExt cx="2211387" cy="3133725"/>
          </a:xfrm>
        </p:grpSpPr>
        <p:sp>
          <p:nvSpPr>
            <p:cNvPr id="319" name="Freeform 15">
              <a:extLst>
                <a:ext uri="{FF2B5EF4-FFF2-40B4-BE49-F238E27FC236}">
                  <a16:creationId xmlns:a16="http://schemas.microsoft.com/office/drawing/2014/main" id="{42C5916D-6AFB-4F0F-A38C-EE81AAC1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1905000"/>
              <a:ext cx="2016125" cy="3048000"/>
            </a:xfrm>
            <a:custGeom>
              <a:avLst/>
              <a:gdLst>
                <a:gd name="T0" fmla="*/ 81 w 929"/>
                <a:gd name="T1" fmla="*/ 1411 h 1411"/>
                <a:gd name="T2" fmla="*/ 24 w 929"/>
                <a:gd name="T3" fmla="*/ 1388 h 1411"/>
                <a:gd name="T4" fmla="*/ 0 w 929"/>
                <a:gd name="T5" fmla="*/ 1331 h 1411"/>
                <a:gd name="T6" fmla="*/ 59 w 929"/>
                <a:gd name="T7" fmla="*/ 1199 h 1411"/>
                <a:gd name="T8" fmla="*/ 464 w 929"/>
                <a:gd name="T9" fmla="*/ 770 h 1411"/>
                <a:gd name="T10" fmla="*/ 600 w 929"/>
                <a:gd name="T11" fmla="*/ 442 h 1411"/>
                <a:gd name="T12" fmla="*/ 545 w 929"/>
                <a:gd name="T13" fmla="*/ 277 h 1411"/>
                <a:gd name="T14" fmla="*/ 391 w 929"/>
                <a:gd name="T15" fmla="*/ 218 h 1411"/>
                <a:gd name="T16" fmla="*/ 214 w 929"/>
                <a:gd name="T17" fmla="*/ 287 h 1411"/>
                <a:gd name="T18" fmla="*/ 135 w 929"/>
                <a:gd name="T19" fmla="*/ 314 h 1411"/>
                <a:gd name="T20" fmla="*/ 62 w 929"/>
                <a:gd name="T21" fmla="*/ 285 h 1411"/>
                <a:gd name="T22" fmla="*/ 29 w 929"/>
                <a:gd name="T23" fmla="*/ 208 h 1411"/>
                <a:gd name="T24" fmla="*/ 64 w 929"/>
                <a:gd name="T25" fmla="*/ 135 h 1411"/>
                <a:gd name="T26" fmla="*/ 428 w 929"/>
                <a:gd name="T27" fmla="*/ 0 h 1411"/>
                <a:gd name="T28" fmla="*/ 743 w 929"/>
                <a:gd name="T29" fmla="*/ 117 h 1411"/>
                <a:gd name="T30" fmla="*/ 863 w 929"/>
                <a:gd name="T31" fmla="*/ 426 h 1411"/>
                <a:gd name="T32" fmla="*/ 415 w 929"/>
                <a:gd name="T33" fmla="*/ 1181 h 1411"/>
                <a:gd name="T34" fmla="*/ 415 w 929"/>
                <a:gd name="T35" fmla="*/ 1188 h 1411"/>
                <a:gd name="T36" fmla="*/ 420 w 929"/>
                <a:gd name="T37" fmla="*/ 1192 h 1411"/>
                <a:gd name="T38" fmla="*/ 627 w 929"/>
                <a:gd name="T39" fmla="*/ 1179 h 1411"/>
                <a:gd name="T40" fmla="*/ 812 w 929"/>
                <a:gd name="T41" fmla="*/ 1179 h 1411"/>
                <a:gd name="T42" fmla="*/ 895 w 929"/>
                <a:gd name="T43" fmla="*/ 1213 h 1411"/>
                <a:gd name="T44" fmla="*/ 929 w 929"/>
                <a:gd name="T45" fmla="*/ 1295 h 1411"/>
                <a:gd name="T46" fmla="*/ 895 w 929"/>
                <a:gd name="T47" fmla="*/ 1377 h 1411"/>
                <a:gd name="T48" fmla="*/ 812 w 929"/>
                <a:gd name="T49" fmla="*/ 1411 h 1411"/>
                <a:gd name="T50" fmla="*/ 81 w 929"/>
                <a:gd name="T51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9" h="1411">
                  <a:moveTo>
                    <a:pt x="81" y="1411"/>
                  </a:moveTo>
                  <a:cubicBezTo>
                    <a:pt x="59" y="1411"/>
                    <a:pt x="40" y="1403"/>
                    <a:pt x="24" y="1388"/>
                  </a:cubicBezTo>
                  <a:cubicBezTo>
                    <a:pt x="8" y="1373"/>
                    <a:pt x="0" y="1354"/>
                    <a:pt x="0" y="1331"/>
                  </a:cubicBezTo>
                  <a:cubicBezTo>
                    <a:pt x="0" y="1278"/>
                    <a:pt x="20" y="1234"/>
                    <a:pt x="59" y="1199"/>
                  </a:cubicBezTo>
                  <a:cubicBezTo>
                    <a:pt x="239" y="1035"/>
                    <a:pt x="374" y="891"/>
                    <a:pt x="464" y="770"/>
                  </a:cubicBezTo>
                  <a:cubicBezTo>
                    <a:pt x="555" y="648"/>
                    <a:pt x="600" y="539"/>
                    <a:pt x="600" y="442"/>
                  </a:cubicBezTo>
                  <a:cubicBezTo>
                    <a:pt x="600" y="372"/>
                    <a:pt x="581" y="317"/>
                    <a:pt x="545" y="277"/>
                  </a:cubicBezTo>
                  <a:cubicBezTo>
                    <a:pt x="508" y="237"/>
                    <a:pt x="457" y="218"/>
                    <a:pt x="391" y="218"/>
                  </a:cubicBezTo>
                  <a:cubicBezTo>
                    <a:pt x="332" y="218"/>
                    <a:pt x="272" y="241"/>
                    <a:pt x="214" y="287"/>
                  </a:cubicBezTo>
                  <a:cubicBezTo>
                    <a:pt x="190" y="305"/>
                    <a:pt x="163" y="314"/>
                    <a:pt x="135" y="314"/>
                  </a:cubicBezTo>
                  <a:cubicBezTo>
                    <a:pt x="107" y="314"/>
                    <a:pt x="83" y="305"/>
                    <a:pt x="62" y="285"/>
                  </a:cubicBezTo>
                  <a:cubicBezTo>
                    <a:pt x="40" y="263"/>
                    <a:pt x="29" y="238"/>
                    <a:pt x="29" y="208"/>
                  </a:cubicBezTo>
                  <a:cubicBezTo>
                    <a:pt x="29" y="179"/>
                    <a:pt x="41" y="155"/>
                    <a:pt x="64" y="135"/>
                  </a:cubicBezTo>
                  <a:cubicBezTo>
                    <a:pt x="169" y="45"/>
                    <a:pt x="290" y="0"/>
                    <a:pt x="428" y="0"/>
                  </a:cubicBezTo>
                  <a:cubicBezTo>
                    <a:pt x="558" y="0"/>
                    <a:pt x="663" y="39"/>
                    <a:pt x="743" y="117"/>
                  </a:cubicBezTo>
                  <a:cubicBezTo>
                    <a:pt x="823" y="195"/>
                    <a:pt x="863" y="298"/>
                    <a:pt x="863" y="426"/>
                  </a:cubicBezTo>
                  <a:cubicBezTo>
                    <a:pt x="863" y="636"/>
                    <a:pt x="714" y="887"/>
                    <a:pt x="415" y="1181"/>
                  </a:cubicBezTo>
                  <a:cubicBezTo>
                    <a:pt x="414" y="1183"/>
                    <a:pt x="414" y="1186"/>
                    <a:pt x="415" y="1188"/>
                  </a:cubicBezTo>
                  <a:cubicBezTo>
                    <a:pt x="416" y="1191"/>
                    <a:pt x="418" y="1192"/>
                    <a:pt x="420" y="1192"/>
                  </a:cubicBezTo>
                  <a:cubicBezTo>
                    <a:pt x="506" y="1183"/>
                    <a:pt x="575" y="1179"/>
                    <a:pt x="627" y="1179"/>
                  </a:cubicBezTo>
                  <a:cubicBezTo>
                    <a:pt x="812" y="1179"/>
                    <a:pt x="812" y="1179"/>
                    <a:pt x="812" y="1179"/>
                  </a:cubicBezTo>
                  <a:cubicBezTo>
                    <a:pt x="845" y="1179"/>
                    <a:pt x="872" y="1190"/>
                    <a:pt x="895" y="1213"/>
                  </a:cubicBezTo>
                  <a:cubicBezTo>
                    <a:pt x="917" y="1235"/>
                    <a:pt x="929" y="1263"/>
                    <a:pt x="929" y="1295"/>
                  </a:cubicBezTo>
                  <a:cubicBezTo>
                    <a:pt x="929" y="1327"/>
                    <a:pt x="917" y="1355"/>
                    <a:pt x="895" y="1377"/>
                  </a:cubicBezTo>
                  <a:cubicBezTo>
                    <a:pt x="872" y="1400"/>
                    <a:pt x="845" y="1411"/>
                    <a:pt x="812" y="1411"/>
                  </a:cubicBezTo>
                  <a:cubicBezTo>
                    <a:pt x="81" y="1411"/>
                    <a:pt x="81" y="1411"/>
                    <a:pt x="81" y="14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16">
              <a:extLst>
                <a:ext uri="{FF2B5EF4-FFF2-40B4-BE49-F238E27FC236}">
                  <a16:creationId xmlns:a16="http://schemas.microsoft.com/office/drawing/2014/main" id="{BA6AF97E-17D4-4AE6-B625-3AC69607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1" y="2374900"/>
              <a:ext cx="554038" cy="207963"/>
            </a:xfrm>
            <a:custGeom>
              <a:avLst/>
              <a:gdLst>
                <a:gd name="T0" fmla="*/ 178 w 255"/>
                <a:gd name="T1" fmla="*/ 0 h 96"/>
                <a:gd name="T2" fmla="*/ 1 w 255"/>
                <a:gd name="T3" fmla="*/ 69 h 96"/>
                <a:gd name="T4" fmla="*/ 0 w 255"/>
                <a:gd name="T5" fmla="*/ 70 h 96"/>
                <a:gd name="T6" fmla="*/ 70 w 255"/>
                <a:gd name="T7" fmla="*/ 96 h 96"/>
                <a:gd name="T8" fmla="*/ 149 w 255"/>
                <a:gd name="T9" fmla="*/ 69 h 96"/>
                <a:gd name="T10" fmla="*/ 255 w 255"/>
                <a:gd name="T11" fmla="*/ 11 h 96"/>
                <a:gd name="T12" fmla="*/ 178 w 255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96">
                  <a:moveTo>
                    <a:pt x="178" y="0"/>
                  </a:moveTo>
                  <a:cubicBezTo>
                    <a:pt x="119" y="0"/>
                    <a:pt x="59" y="23"/>
                    <a:pt x="1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0" y="87"/>
                    <a:pt x="44" y="96"/>
                    <a:pt x="70" y="96"/>
                  </a:cubicBezTo>
                  <a:cubicBezTo>
                    <a:pt x="98" y="96"/>
                    <a:pt x="125" y="87"/>
                    <a:pt x="149" y="69"/>
                  </a:cubicBezTo>
                  <a:cubicBezTo>
                    <a:pt x="184" y="41"/>
                    <a:pt x="220" y="22"/>
                    <a:pt x="255" y="11"/>
                  </a:cubicBezTo>
                  <a:cubicBezTo>
                    <a:pt x="232" y="3"/>
                    <a:pt x="207" y="0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17">
              <a:extLst>
                <a:ext uri="{FF2B5EF4-FFF2-40B4-BE49-F238E27FC236}">
                  <a16:creationId xmlns:a16="http://schemas.microsoft.com/office/drawing/2014/main" id="{DC85981C-5802-4F0D-809B-5A67CA1FE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1905000"/>
              <a:ext cx="1104900" cy="920750"/>
            </a:xfrm>
            <a:custGeom>
              <a:avLst/>
              <a:gdLst>
                <a:gd name="T0" fmla="*/ 74 w 509"/>
                <a:gd name="T1" fmla="*/ 0 h 426"/>
                <a:gd name="T2" fmla="*/ 0 w 509"/>
                <a:gd name="T3" fmla="*/ 5 h 426"/>
                <a:gd name="T4" fmla="*/ 0 w 509"/>
                <a:gd name="T5" fmla="*/ 5 h 426"/>
                <a:gd name="T6" fmla="*/ 74 w 509"/>
                <a:gd name="T7" fmla="*/ 0 h 426"/>
                <a:gd name="T8" fmla="*/ 389 w 509"/>
                <a:gd name="T9" fmla="*/ 117 h 426"/>
                <a:gd name="T10" fmla="*/ 509 w 509"/>
                <a:gd name="T11" fmla="*/ 426 h 426"/>
                <a:gd name="T12" fmla="*/ 509 w 509"/>
                <a:gd name="T13" fmla="*/ 426 h 426"/>
                <a:gd name="T14" fmla="*/ 389 w 509"/>
                <a:gd name="T15" fmla="*/ 117 h 426"/>
                <a:gd name="T16" fmla="*/ 74 w 509"/>
                <a:gd name="T1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26">
                  <a:moveTo>
                    <a:pt x="74" y="0"/>
                  </a:moveTo>
                  <a:cubicBezTo>
                    <a:pt x="49" y="0"/>
                    <a:pt x="24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2"/>
                    <a:pt x="49" y="0"/>
                    <a:pt x="74" y="0"/>
                  </a:cubicBezTo>
                  <a:cubicBezTo>
                    <a:pt x="204" y="0"/>
                    <a:pt x="309" y="39"/>
                    <a:pt x="389" y="117"/>
                  </a:cubicBezTo>
                  <a:cubicBezTo>
                    <a:pt x="469" y="195"/>
                    <a:pt x="509" y="298"/>
                    <a:pt x="509" y="426"/>
                  </a:cubicBezTo>
                  <a:cubicBezTo>
                    <a:pt x="509" y="426"/>
                    <a:pt x="509" y="426"/>
                    <a:pt x="509" y="426"/>
                  </a:cubicBezTo>
                  <a:cubicBezTo>
                    <a:pt x="509" y="298"/>
                    <a:pt x="469" y="195"/>
                    <a:pt x="389" y="117"/>
                  </a:cubicBezTo>
                  <a:cubicBezTo>
                    <a:pt x="309" y="39"/>
                    <a:pt x="204" y="0"/>
                    <a:pt x="7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Freeform 18">
              <a:extLst>
                <a:ext uri="{FF2B5EF4-FFF2-40B4-BE49-F238E27FC236}">
                  <a16:creationId xmlns:a16="http://schemas.microsoft.com/office/drawing/2014/main" id="{47183614-69F9-419D-A172-B951EAD9F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1905000"/>
              <a:ext cx="1295400" cy="2574925"/>
            </a:xfrm>
            <a:custGeom>
              <a:avLst/>
              <a:gdLst>
                <a:gd name="T0" fmla="*/ 162 w 597"/>
                <a:gd name="T1" fmla="*/ 0 h 1192"/>
                <a:gd name="T2" fmla="*/ 88 w 597"/>
                <a:gd name="T3" fmla="*/ 5 h 1192"/>
                <a:gd name="T4" fmla="*/ 329 w 597"/>
                <a:gd name="T5" fmla="*/ 117 h 1192"/>
                <a:gd name="T6" fmla="*/ 449 w 597"/>
                <a:gd name="T7" fmla="*/ 426 h 1192"/>
                <a:gd name="T8" fmla="*/ 1 w 597"/>
                <a:gd name="T9" fmla="*/ 1181 h 1192"/>
                <a:gd name="T10" fmla="*/ 1 w 597"/>
                <a:gd name="T11" fmla="*/ 1188 h 1192"/>
                <a:gd name="T12" fmla="*/ 6 w 597"/>
                <a:gd name="T13" fmla="*/ 1192 h 1192"/>
                <a:gd name="T14" fmla="*/ 149 w 597"/>
                <a:gd name="T15" fmla="*/ 1181 h 1192"/>
                <a:gd name="T16" fmla="*/ 597 w 597"/>
                <a:gd name="T17" fmla="*/ 426 h 1192"/>
                <a:gd name="T18" fmla="*/ 477 w 597"/>
                <a:gd name="T19" fmla="*/ 117 h 1192"/>
                <a:gd name="T20" fmla="*/ 162 w 597"/>
                <a:gd name="T2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1192">
                  <a:moveTo>
                    <a:pt x="162" y="0"/>
                  </a:moveTo>
                  <a:cubicBezTo>
                    <a:pt x="137" y="0"/>
                    <a:pt x="112" y="2"/>
                    <a:pt x="88" y="5"/>
                  </a:cubicBezTo>
                  <a:cubicBezTo>
                    <a:pt x="185" y="17"/>
                    <a:pt x="265" y="54"/>
                    <a:pt x="329" y="117"/>
                  </a:cubicBezTo>
                  <a:cubicBezTo>
                    <a:pt x="409" y="195"/>
                    <a:pt x="449" y="298"/>
                    <a:pt x="449" y="426"/>
                  </a:cubicBezTo>
                  <a:cubicBezTo>
                    <a:pt x="449" y="635"/>
                    <a:pt x="300" y="887"/>
                    <a:pt x="1" y="1181"/>
                  </a:cubicBezTo>
                  <a:cubicBezTo>
                    <a:pt x="0" y="1183"/>
                    <a:pt x="0" y="1186"/>
                    <a:pt x="1" y="1188"/>
                  </a:cubicBezTo>
                  <a:cubicBezTo>
                    <a:pt x="2" y="1190"/>
                    <a:pt x="4" y="1192"/>
                    <a:pt x="6" y="1192"/>
                  </a:cubicBezTo>
                  <a:cubicBezTo>
                    <a:pt x="61" y="1186"/>
                    <a:pt x="108" y="1183"/>
                    <a:pt x="149" y="1181"/>
                  </a:cubicBezTo>
                  <a:cubicBezTo>
                    <a:pt x="448" y="887"/>
                    <a:pt x="597" y="635"/>
                    <a:pt x="597" y="426"/>
                  </a:cubicBezTo>
                  <a:cubicBezTo>
                    <a:pt x="597" y="298"/>
                    <a:pt x="557" y="195"/>
                    <a:pt x="477" y="117"/>
                  </a:cubicBezTo>
                  <a:cubicBezTo>
                    <a:pt x="397" y="39"/>
                    <a:pt x="292" y="0"/>
                    <a:pt x="162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Freeform 19">
              <a:extLst>
                <a:ext uri="{FF2B5EF4-FFF2-40B4-BE49-F238E27FC236}">
                  <a16:creationId xmlns:a16="http://schemas.microsoft.com/office/drawing/2014/main" id="{6DC0D7CC-F9E9-4DAA-B6FC-CE694C0B8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702175"/>
              <a:ext cx="574675" cy="252413"/>
            </a:xfrm>
            <a:custGeom>
              <a:avLst/>
              <a:gdLst>
                <a:gd name="T0" fmla="*/ 265 w 265"/>
                <a:gd name="T1" fmla="*/ 0 h 117"/>
                <a:gd name="T2" fmla="*/ 231 w 265"/>
                <a:gd name="T3" fmla="*/ 82 h 117"/>
                <a:gd name="T4" fmla="*/ 148 w 265"/>
                <a:gd name="T5" fmla="*/ 116 h 117"/>
                <a:gd name="T6" fmla="*/ 15 w 265"/>
                <a:gd name="T7" fmla="*/ 116 h 117"/>
                <a:gd name="T8" fmla="*/ 0 w 265"/>
                <a:gd name="T9" fmla="*/ 117 h 117"/>
                <a:gd name="T10" fmla="*/ 148 w 265"/>
                <a:gd name="T11" fmla="*/ 117 h 117"/>
                <a:gd name="T12" fmla="*/ 231 w 265"/>
                <a:gd name="T13" fmla="*/ 83 h 117"/>
                <a:gd name="T14" fmla="*/ 265 w 265"/>
                <a:gd name="T15" fmla="*/ 0 h 117"/>
                <a:gd name="T16" fmla="*/ 265 w 265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17">
                  <a:moveTo>
                    <a:pt x="265" y="0"/>
                  </a:moveTo>
                  <a:cubicBezTo>
                    <a:pt x="265" y="32"/>
                    <a:pt x="253" y="60"/>
                    <a:pt x="231" y="82"/>
                  </a:cubicBezTo>
                  <a:cubicBezTo>
                    <a:pt x="208" y="105"/>
                    <a:pt x="181" y="116"/>
                    <a:pt x="148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0" y="117"/>
                    <a:pt x="5" y="117"/>
                    <a:pt x="0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81" y="117"/>
                    <a:pt x="208" y="105"/>
                    <a:pt x="231" y="83"/>
                  </a:cubicBezTo>
                  <a:cubicBezTo>
                    <a:pt x="253" y="60"/>
                    <a:pt x="265" y="33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Freeform 20">
              <a:extLst>
                <a:ext uri="{FF2B5EF4-FFF2-40B4-BE49-F238E27FC236}">
                  <a16:creationId xmlns:a16="http://schemas.microsoft.com/office/drawing/2014/main" id="{BA9203D8-9A4A-4910-BFD8-B2B2F1E2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454525"/>
              <a:ext cx="574675" cy="498475"/>
            </a:xfrm>
            <a:custGeom>
              <a:avLst/>
              <a:gdLst>
                <a:gd name="T0" fmla="*/ 148 w 265"/>
                <a:gd name="T1" fmla="*/ 0 h 231"/>
                <a:gd name="T2" fmla="*/ 0 w 265"/>
                <a:gd name="T3" fmla="*/ 0 h 231"/>
                <a:gd name="T4" fmla="*/ 83 w 265"/>
                <a:gd name="T5" fmla="*/ 33 h 231"/>
                <a:gd name="T6" fmla="*/ 117 w 265"/>
                <a:gd name="T7" fmla="*/ 115 h 231"/>
                <a:gd name="T8" fmla="*/ 83 w 265"/>
                <a:gd name="T9" fmla="*/ 198 h 231"/>
                <a:gd name="T10" fmla="*/ 15 w 265"/>
                <a:gd name="T11" fmla="*/ 231 h 231"/>
                <a:gd name="T12" fmla="*/ 148 w 265"/>
                <a:gd name="T13" fmla="*/ 231 h 231"/>
                <a:gd name="T14" fmla="*/ 231 w 265"/>
                <a:gd name="T15" fmla="*/ 197 h 231"/>
                <a:gd name="T16" fmla="*/ 265 w 265"/>
                <a:gd name="T17" fmla="*/ 115 h 231"/>
                <a:gd name="T18" fmla="*/ 231 w 265"/>
                <a:gd name="T19" fmla="*/ 33 h 231"/>
                <a:gd name="T20" fmla="*/ 148 w 265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60" y="11"/>
                    <a:pt x="83" y="33"/>
                  </a:cubicBezTo>
                  <a:cubicBezTo>
                    <a:pt x="105" y="56"/>
                    <a:pt x="117" y="83"/>
                    <a:pt x="117" y="115"/>
                  </a:cubicBezTo>
                  <a:cubicBezTo>
                    <a:pt x="117" y="148"/>
                    <a:pt x="105" y="175"/>
                    <a:pt x="83" y="198"/>
                  </a:cubicBezTo>
                  <a:cubicBezTo>
                    <a:pt x="64" y="217"/>
                    <a:pt x="41" y="228"/>
                    <a:pt x="15" y="231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81" y="231"/>
                    <a:pt x="208" y="220"/>
                    <a:pt x="231" y="197"/>
                  </a:cubicBezTo>
                  <a:cubicBezTo>
                    <a:pt x="253" y="175"/>
                    <a:pt x="265" y="147"/>
                    <a:pt x="265" y="115"/>
                  </a:cubicBezTo>
                  <a:cubicBezTo>
                    <a:pt x="265" y="83"/>
                    <a:pt x="253" y="56"/>
                    <a:pt x="231" y="33"/>
                  </a:cubicBezTo>
                  <a:cubicBezTo>
                    <a:pt x="208" y="11"/>
                    <a:pt x="181" y="0"/>
                    <a:pt x="148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Freeform 21">
              <a:extLst>
                <a:ext uri="{FF2B5EF4-FFF2-40B4-BE49-F238E27FC236}">
                  <a16:creationId xmlns:a16="http://schemas.microsoft.com/office/drawing/2014/main" id="{42403D20-6B8D-455F-BE4F-859EDDC3D8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1" y="1862138"/>
              <a:ext cx="2103438" cy="3133725"/>
            </a:xfrm>
            <a:custGeom>
              <a:avLst/>
              <a:gdLst>
                <a:gd name="T0" fmla="*/ 302 w 969"/>
                <a:gd name="T1" fmla="*/ 1451 h 1451"/>
                <a:gd name="T2" fmla="*/ 302 w 969"/>
                <a:gd name="T3" fmla="*/ 1411 h 1451"/>
                <a:gd name="T4" fmla="*/ 901 w 969"/>
                <a:gd name="T5" fmla="*/ 1383 h 1451"/>
                <a:gd name="T6" fmla="*/ 901 w 969"/>
                <a:gd name="T7" fmla="*/ 1247 h 1451"/>
                <a:gd name="T8" fmla="*/ 647 w 969"/>
                <a:gd name="T9" fmla="*/ 1219 h 1451"/>
                <a:gd name="T10" fmla="*/ 440 w 969"/>
                <a:gd name="T11" fmla="*/ 1232 h 1451"/>
                <a:gd name="T12" fmla="*/ 417 w 969"/>
                <a:gd name="T13" fmla="*/ 1192 h 1451"/>
                <a:gd name="T14" fmla="*/ 421 w 969"/>
                <a:gd name="T15" fmla="*/ 1187 h 1451"/>
                <a:gd name="T16" fmla="*/ 488 w 969"/>
                <a:gd name="T17" fmla="*/ 1148 h 1451"/>
                <a:gd name="T18" fmla="*/ 476 w 969"/>
                <a:gd name="T19" fmla="*/ 1188 h 1451"/>
                <a:gd name="T20" fmla="*/ 832 w 969"/>
                <a:gd name="T21" fmla="*/ 1179 h 1451"/>
                <a:gd name="T22" fmla="*/ 969 w 969"/>
                <a:gd name="T23" fmla="*/ 1315 h 1451"/>
                <a:gd name="T24" fmla="*/ 832 w 969"/>
                <a:gd name="T25" fmla="*/ 1451 h 1451"/>
                <a:gd name="T26" fmla="*/ 101 w 969"/>
                <a:gd name="T27" fmla="*/ 1451 h 1451"/>
                <a:gd name="T28" fmla="*/ 0 w 969"/>
                <a:gd name="T29" fmla="*/ 1351 h 1451"/>
                <a:gd name="T30" fmla="*/ 468 w 969"/>
                <a:gd name="T31" fmla="*/ 778 h 1451"/>
                <a:gd name="T32" fmla="*/ 579 w 969"/>
                <a:gd name="T33" fmla="*/ 354 h 1451"/>
                <a:gd name="T34" fmla="*/ 615 w 969"/>
                <a:gd name="T35" fmla="*/ 337 h 1451"/>
                <a:gd name="T36" fmla="*/ 500 w 969"/>
                <a:gd name="T37" fmla="*/ 801 h 1451"/>
                <a:gd name="T38" fmla="*/ 40 w 969"/>
                <a:gd name="T39" fmla="*/ 1351 h 1451"/>
                <a:gd name="T40" fmla="*/ 101 w 969"/>
                <a:gd name="T41" fmla="*/ 1411 h 1451"/>
                <a:gd name="T42" fmla="*/ 226 w 969"/>
                <a:gd name="T43" fmla="*/ 1431 h 1451"/>
                <a:gd name="T44" fmla="*/ 611 w 969"/>
                <a:gd name="T45" fmla="*/ 1033 h 1451"/>
                <a:gd name="T46" fmla="*/ 595 w 969"/>
                <a:gd name="T47" fmla="*/ 1000 h 1451"/>
                <a:gd name="T48" fmla="*/ 883 w 969"/>
                <a:gd name="T49" fmla="*/ 466 h 1451"/>
                <a:gd name="T50" fmla="*/ 626 w 969"/>
                <a:gd name="T51" fmla="*/ 1026 h 1451"/>
                <a:gd name="T52" fmla="*/ 883 w 969"/>
                <a:gd name="T53" fmla="*/ 462 h 1451"/>
                <a:gd name="T54" fmla="*/ 863 w 969"/>
                <a:gd name="T55" fmla="*/ 436 h 1451"/>
                <a:gd name="T56" fmla="*/ 883 w 969"/>
                <a:gd name="T57" fmla="*/ 415 h 1451"/>
                <a:gd name="T58" fmla="*/ 903 w 969"/>
                <a:gd name="T59" fmla="*/ 442 h 1451"/>
                <a:gd name="T60" fmla="*/ 880 w 969"/>
                <a:gd name="T61" fmla="*/ 410 h 1451"/>
                <a:gd name="T62" fmla="*/ 749 w 969"/>
                <a:gd name="T63" fmla="*/ 151 h 1451"/>
                <a:gd name="T64" fmla="*/ 97 w 969"/>
                <a:gd name="T65" fmla="*/ 171 h 1451"/>
                <a:gd name="T66" fmla="*/ 96 w 969"/>
                <a:gd name="T67" fmla="*/ 291 h 1451"/>
                <a:gd name="T68" fmla="*/ 222 w 969"/>
                <a:gd name="T69" fmla="*/ 291 h 1451"/>
                <a:gd name="T70" fmla="*/ 536 w 969"/>
                <a:gd name="T71" fmla="*/ 248 h 1451"/>
                <a:gd name="T72" fmla="*/ 516 w 969"/>
                <a:gd name="T73" fmla="*/ 283 h 1451"/>
                <a:gd name="T74" fmla="*/ 246 w 969"/>
                <a:gd name="T75" fmla="*/ 323 h 1451"/>
                <a:gd name="T76" fmla="*/ 155 w 969"/>
                <a:gd name="T77" fmla="*/ 354 h 1451"/>
                <a:gd name="T78" fmla="*/ 68 w 969"/>
                <a:gd name="T79" fmla="*/ 319 h 1451"/>
                <a:gd name="T80" fmla="*/ 71 w 969"/>
                <a:gd name="T81" fmla="*/ 140 h 1451"/>
                <a:gd name="T82" fmla="*/ 777 w 969"/>
                <a:gd name="T83" fmla="*/ 123 h 1451"/>
                <a:gd name="T84" fmla="*/ 882 w 969"/>
                <a:gd name="T85" fmla="*/ 41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9" h="1451">
                  <a:moveTo>
                    <a:pt x="832" y="1451"/>
                  </a:moveTo>
                  <a:cubicBezTo>
                    <a:pt x="302" y="1451"/>
                    <a:pt x="302" y="1451"/>
                    <a:pt x="302" y="1451"/>
                  </a:cubicBezTo>
                  <a:cubicBezTo>
                    <a:pt x="291" y="1451"/>
                    <a:pt x="282" y="1442"/>
                    <a:pt x="282" y="1431"/>
                  </a:cubicBezTo>
                  <a:cubicBezTo>
                    <a:pt x="282" y="1420"/>
                    <a:pt x="291" y="1411"/>
                    <a:pt x="302" y="1411"/>
                  </a:cubicBezTo>
                  <a:cubicBezTo>
                    <a:pt x="832" y="1411"/>
                    <a:pt x="832" y="1411"/>
                    <a:pt x="832" y="1411"/>
                  </a:cubicBezTo>
                  <a:cubicBezTo>
                    <a:pt x="859" y="1411"/>
                    <a:pt x="882" y="1402"/>
                    <a:pt x="901" y="1383"/>
                  </a:cubicBezTo>
                  <a:cubicBezTo>
                    <a:pt x="919" y="1364"/>
                    <a:pt x="929" y="1342"/>
                    <a:pt x="929" y="1315"/>
                  </a:cubicBezTo>
                  <a:cubicBezTo>
                    <a:pt x="929" y="1288"/>
                    <a:pt x="919" y="1266"/>
                    <a:pt x="901" y="1247"/>
                  </a:cubicBezTo>
                  <a:cubicBezTo>
                    <a:pt x="882" y="1228"/>
                    <a:pt x="859" y="1219"/>
                    <a:pt x="832" y="1219"/>
                  </a:cubicBezTo>
                  <a:cubicBezTo>
                    <a:pt x="647" y="1219"/>
                    <a:pt x="647" y="1219"/>
                    <a:pt x="647" y="1219"/>
                  </a:cubicBezTo>
                  <a:cubicBezTo>
                    <a:pt x="596" y="1219"/>
                    <a:pt x="527" y="1223"/>
                    <a:pt x="442" y="1232"/>
                  </a:cubicBezTo>
                  <a:cubicBezTo>
                    <a:pt x="440" y="1232"/>
                    <a:pt x="440" y="1232"/>
                    <a:pt x="440" y="1232"/>
                  </a:cubicBezTo>
                  <a:cubicBezTo>
                    <a:pt x="430" y="1232"/>
                    <a:pt x="422" y="1226"/>
                    <a:pt x="417" y="1217"/>
                  </a:cubicBezTo>
                  <a:cubicBezTo>
                    <a:pt x="413" y="1209"/>
                    <a:pt x="413" y="1200"/>
                    <a:pt x="417" y="1192"/>
                  </a:cubicBezTo>
                  <a:cubicBezTo>
                    <a:pt x="419" y="1189"/>
                    <a:pt x="419" y="1189"/>
                    <a:pt x="419" y="1189"/>
                  </a:cubicBezTo>
                  <a:cubicBezTo>
                    <a:pt x="421" y="1187"/>
                    <a:pt x="421" y="1187"/>
                    <a:pt x="421" y="1187"/>
                  </a:cubicBezTo>
                  <a:cubicBezTo>
                    <a:pt x="434" y="1174"/>
                    <a:pt x="447" y="1161"/>
                    <a:pt x="460" y="1148"/>
                  </a:cubicBezTo>
                  <a:cubicBezTo>
                    <a:pt x="467" y="1140"/>
                    <a:pt x="480" y="1140"/>
                    <a:pt x="488" y="1148"/>
                  </a:cubicBezTo>
                  <a:cubicBezTo>
                    <a:pt x="496" y="1155"/>
                    <a:pt x="496" y="1168"/>
                    <a:pt x="488" y="1176"/>
                  </a:cubicBezTo>
                  <a:cubicBezTo>
                    <a:pt x="484" y="1180"/>
                    <a:pt x="480" y="1184"/>
                    <a:pt x="476" y="1188"/>
                  </a:cubicBezTo>
                  <a:cubicBezTo>
                    <a:pt x="545" y="1182"/>
                    <a:pt x="602" y="1179"/>
                    <a:pt x="647" y="1179"/>
                  </a:cubicBezTo>
                  <a:cubicBezTo>
                    <a:pt x="832" y="1179"/>
                    <a:pt x="832" y="1179"/>
                    <a:pt x="832" y="1179"/>
                  </a:cubicBezTo>
                  <a:cubicBezTo>
                    <a:pt x="870" y="1179"/>
                    <a:pt x="903" y="1192"/>
                    <a:pt x="929" y="1219"/>
                  </a:cubicBezTo>
                  <a:cubicBezTo>
                    <a:pt x="955" y="1245"/>
                    <a:pt x="969" y="1277"/>
                    <a:pt x="969" y="1315"/>
                  </a:cubicBezTo>
                  <a:cubicBezTo>
                    <a:pt x="969" y="1353"/>
                    <a:pt x="955" y="1385"/>
                    <a:pt x="929" y="1411"/>
                  </a:cubicBezTo>
                  <a:cubicBezTo>
                    <a:pt x="903" y="1438"/>
                    <a:pt x="870" y="1451"/>
                    <a:pt x="832" y="1451"/>
                  </a:cubicBezTo>
                  <a:close/>
                  <a:moveTo>
                    <a:pt x="206" y="1451"/>
                  </a:moveTo>
                  <a:cubicBezTo>
                    <a:pt x="101" y="1451"/>
                    <a:pt x="101" y="1451"/>
                    <a:pt x="101" y="1451"/>
                  </a:cubicBezTo>
                  <a:cubicBezTo>
                    <a:pt x="73" y="1451"/>
                    <a:pt x="50" y="1442"/>
                    <a:pt x="30" y="1423"/>
                  </a:cubicBezTo>
                  <a:cubicBezTo>
                    <a:pt x="10" y="1404"/>
                    <a:pt x="0" y="1379"/>
                    <a:pt x="0" y="1351"/>
                  </a:cubicBezTo>
                  <a:cubicBezTo>
                    <a:pt x="0" y="1293"/>
                    <a:pt x="22" y="1243"/>
                    <a:pt x="65" y="1204"/>
                  </a:cubicBezTo>
                  <a:cubicBezTo>
                    <a:pt x="244" y="1041"/>
                    <a:pt x="379" y="898"/>
                    <a:pt x="468" y="778"/>
                  </a:cubicBezTo>
                  <a:cubicBezTo>
                    <a:pt x="555" y="660"/>
                    <a:pt x="600" y="554"/>
                    <a:pt x="600" y="462"/>
                  </a:cubicBezTo>
                  <a:cubicBezTo>
                    <a:pt x="600" y="420"/>
                    <a:pt x="593" y="384"/>
                    <a:pt x="579" y="354"/>
                  </a:cubicBezTo>
                  <a:cubicBezTo>
                    <a:pt x="574" y="344"/>
                    <a:pt x="579" y="332"/>
                    <a:pt x="589" y="328"/>
                  </a:cubicBezTo>
                  <a:cubicBezTo>
                    <a:pt x="599" y="323"/>
                    <a:pt x="611" y="327"/>
                    <a:pt x="615" y="337"/>
                  </a:cubicBezTo>
                  <a:cubicBezTo>
                    <a:pt x="631" y="372"/>
                    <a:pt x="640" y="414"/>
                    <a:pt x="640" y="462"/>
                  </a:cubicBezTo>
                  <a:cubicBezTo>
                    <a:pt x="640" y="563"/>
                    <a:pt x="593" y="677"/>
                    <a:pt x="500" y="801"/>
                  </a:cubicBezTo>
                  <a:cubicBezTo>
                    <a:pt x="410" y="924"/>
                    <a:pt x="273" y="1069"/>
                    <a:pt x="92" y="1234"/>
                  </a:cubicBezTo>
                  <a:cubicBezTo>
                    <a:pt x="57" y="1266"/>
                    <a:pt x="40" y="1304"/>
                    <a:pt x="40" y="1351"/>
                  </a:cubicBezTo>
                  <a:cubicBezTo>
                    <a:pt x="40" y="1368"/>
                    <a:pt x="46" y="1382"/>
                    <a:pt x="58" y="1394"/>
                  </a:cubicBezTo>
                  <a:cubicBezTo>
                    <a:pt x="70" y="1405"/>
                    <a:pt x="84" y="1411"/>
                    <a:pt x="101" y="1411"/>
                  </a:cubicBezTo>
                  <a:cubicBezTo>
                    <a:pt x="206" y="1411"/>
                    <a:pt x="206" y="1411"/>
                    <a:pt x="206" y="1411"/>
                  </a:cubicBezTo>
                  <a:cubicBezTo>
                    <a:pt x="217" y="1411"/>
                    <a:pt x="226" y="1420"/>
                    <a:pt x="226" y="1431"/>
                  </a:cubicBezTo>
                  <a:cubicBezTo>
                    <a:pt x="226" y="1442"/>
                    <a:pt x="217" y="1451"/>
                    <a:pt x="206" y="1451"/>
                  </a:cubicBezTo>
                  <a:close/>
                  <a:moveTo>
                    <a:pt x="611" y="1033"/>
                  </a:moveTo>
                  <a:cubicBezTo>
                    <a:pt x="606" y="1033"/>
                    <a:pt x="601" y="1031"/>
                    <a:pt x="598" y="1028"/>
                  </a:cubicBezTo>
                  <a:cubicBezTo>
                    <a:pt x="589" y="1021"/>
                    <a:pt x="588" y="1008"/>
                    <a:pt x="595" y="1000"/>
                  </a:cubicBezTo>
                  <a:cubicBezTo>
                    <a:pt x="759" y="807"/>
                    <a:pt x="848" y="633"/>
                    <a:pt x="861" y="484"/>
                  </a:cubicBezTo>
                  <a:cubicBezTo>
                    <a:pt x="862" y="473"/>
                    <a:pt x="872" y="465"/>
                    <a:pt x="883" y="466"/>
                  </a:cubicBezTo>
                  <a:cubicBezTo>
                    <a:pt x="894" y="467"/>
                    <a:pt x="902" y="477"/>
                    <a:pt x="901" y="488"/>
                  </a:cubicBezTo>
                  <a:cubicBezTo>
                    <a:pt x="887" y="645"/>
                    <a:pt x="795" y="826"/>
                    <a:pt x="626" y="1026"/>
                  </a:cubicBezTo>
                  <a:cubicBezTo>
                    <a:pt x="622" y="1030"/>
                    <a:pt x="616" y="1033"/>
                    <a:pt x="611" y="1033"/>
                  </a:cubicBezTo>
                  <a:close/>
                  <a:moveTo>
                    <a:pt x="883" y="462"/>
                  </a:moveTo>
                  <a:cubicBezTo>
                    <a:pt x="872" y="462"/>
                    <a:pt x="863" y="453"/>
                    <a:pt x="863" y="442"/>
                  </a:cubicBezTo>
                  <a:cubicBezTo>
                    <a:pt x="863" y="440"/>
                    <a:pt x="863" y="438"/>
                    <a:pt x="863" y="436"/>
                  </a:cubicBezTo>
                  <a:cubicBezTo>
                    <a:pt x="863" y="425"/>
                    <a:pt x="871" y="416"/>
                    <a:pt x="882" y="415"/>
                  </a:cubicBezTo>
                  <a:cubicBezTo>
                    <a:pt x="883" y="415"/>
                    <a:pt x="883" y="415"/>
                    <a:pt x="883" y="415"/>
                  </a:cubicBezTo>
                  <a:cubicBezTo>
                    <a:pt x="894" y="415"/>
                    <a:pt x="903" y="424"/>
                    <a:pt x="903" y="435"/>
                  </a:cubicBezTo>
                  <a:cubicBezTo>
                    <a:pt x="903" y="437"/>
                    <a:pt x="903" y="439"/>
                    <a:pt x="903" y="442"/>
                  </a:cubicBezTo>
                  <a:cubicBezTo>
                    <a:pt x="903" y="453"/>
                    <a:pt x="894" y="462"/>
                    <a:pt x="883" y="462"/>
                  </a:cubicBezTo>
                  <a:close/>
                  <a:moveTo>
                    <a:pt x="880" y="410"/>
                  </a:moveTo>
                  <a:cubicBezTo>
                    <a:pt x="870" y="410"/>
                    <a:pt x="861" y="402"/>
                    <a:pt x="860" y="392"/>
                  </a:cubicBezTo>
                  <a:cubicBezTo>
                    <a:pt x="851" y="295"/>
                    <a:pt x="813" y="214"/>
                    <a:pt x="749" y="151"/>
                  </a:cubicBezTo>
                  <a:cubicBezTo>
                    <a:pt x="674" y="78"/>
                    <a:pt x="572" y="40"/>
                    <a:pt x="448" y="40"/>
                  </a:cubicBezTo>
                  <a:cubicBezTo>
                    <a:pt x="316" y="40"/>
                    <a:pt x="198" y="84"/>
                    <a:pt x="97" y="171"/>
                  </a:cubicBezTo>
                  <a:cubicBezTo>
                    <a:pt x="78" y="186"/>
                    <a:pt x="69" y="205"/>
                    <a:pt x="69" y="228"/>
                  </a:cubicBezTo>
                  <a:cubicBezTo>
                    <a:pt x="69" y="252"/>
                    <a:pt x="78" y="273"/>
                    <a:pt x="96" y="291"/>
                  </a:cubicBezTo>
                  <a:cubicBezTo>
                    <a:pt x="113" y="307"/>
                    <a:pt x="133" y="314"/>
                    <a:pt x="155" y="314"/>
                  </a:cubicBezTo>
                  <a:cubicBezTo>
                    <a:pt x="179" y="314"/>
                    <a:pt x="201" y="307"/>
                    <a:pt x="222" y="291"/>
                  </a:cubicBezTo>
                  <a:cubicBezTo>
                    <a:pt x="284" y="242"/>
                    <a:pt x="347" y="218"/>
                    <a:pt x="411" y="218"/>
                  </a:cubicBezTo>
                  <a:cubicBezTo>
                    <a:pt x="460" y="218"/>
                    <a:pt x="502" y="228"/>
                    <a:pt x="536" y="248"/>
                  </a:cubicBezTo>
                  <a:cubicBezTo>
                    <a:pt x="545" y="254"/>
                    <a:pt x="549" y="266"/>
                    <a:pt x="543" y="276"/>
                  </a:cubicBezTo>
                  <a:cubicBezTo>
                    <a:pt x="537" y="285"/>
                    <a:pt x="525" y="288"/>
                    <a:pt x="516" y="283"/>
                  </a:cubicBezTo>
                  <a:cubicBezTo>
                    <a:pt x="487" y="266"/>
                    <a:pt x="452" y="258"/>
                    <a:pt x="411" y="258"/>
                  </a:cubicBezTo>
                  <a:cubicBezTo>
                    <a:pt x="356" y="258"/>
                    <a:pt x="301" y="280"/>
                    <a:pt x="246" y="323"/>
                  </a:cubicBezTo>
                  <a:cubicBezTo>
                    <a:pt x="246" y="323"/>
                    <a:pt x="246" y="323"/>
                    <a:pt x="246" y="323"/>
                  </a:cubicBezTo>
                  <a:cubicBezTo>
                    <a:pt x="218" y="344"/>
                    <a:pt x="188" y="354"/>
                    <a:pt x="155" y="354"/>
                  </a:cubicBezTo>
                  <a:cubicBezTo>
                    <a:pt x="122" y="354"/>
                    <a:pt x="93" y="343"/>
                    <a:pt x="69" y="320"/>
                  </a:cubicBezTo>
                  <a:cubicBezTo>
                    <a:pt x="68" y="319"/>
                    <a:pt x="68" y="319"/>
                    <a:pt x="68" y="319"/>
                  </a:cubicBezTo>
                  <a:cubicBezTo>
                    <a:pt x="42" y="294"/>
                    <a:pt x="29" y="263"/>
                    <a:pt x="29" y="228"/>
                  </a:cubicBezTo>
                  <a:cubicBezTo>
                    <a:pt x="29" y="193"/>
                    <a:pt x="43" y="163"/>
                    <a:pt x="71" y="140"/>
                  </a:cubicBezTo>
                  <a:cubicBezTo>
                    <a:pt x="179" y="47"/>
                    <a:pt x="306" y="0"/>
                    <a:pt x="448" y="0"/>
                  </a:cubicBezTo>
                  <a:cubicBezTo>
                    <a:pt x="583" y="0"/>
                    <a:pt x="694" y="41"/>
                    <a:pt x="777" y="123"/>
                  </a:cubicBezTo>
                  <a:cubicBezTo>
                    <a:pt x="848" y="192"/>
                    <a:pt x="889" y="281"/>
                    <a:pt x="900" y="388"/>
                  </a:cubicBezTo>
                  <a:cubicBezTo>
                    <a:pt x="901" y="399"/>
                    <a:pt x="893" y="409"/>
                    <a:pt x="882" y="410"/>
                  </a:cubicBezTo>
                  <a:cubicBezTo>
                    <a:pt x="881" y="410"/>
                    <a:pt x="881" y="410"/>
                    <a:pt x="880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56" name="PA_库_文本框 455">
            <a:extLst>
              <a:ext uri="{FF2B5EF4-FFF2-40B4-BE49-F238E27FC236}">
                <a16:creationId xmlns:a16="http://schemas.microsoft.com/office/drawing/2014/main" id="{40556CF8-F3D9-444D-8E3B-1C77DCBF642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15556" y="4121229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457" name="PA_库_文本框 456">
            <a:extLst>
              <a:ext uri="{FF2B5EF4-FFF2-40B4-BE49-F238E27FC236}">
                <a16:creationId xmlns:a16="http://schemas.microsoft.com/office/drawing/2014/main" id="{B89469AB-EDDE-45BC-B76F-3DBF1D4CE7E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70239" y="4809566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458" name="PA_库_文本框 457">
            <a:extLst>
              <a:ext uri="{FF2B5EF4-FFF2-40B4-BE49-F238E27FC236}">
                <a16:creationId xmlns:a16="http://schemas.microsoft.com/office/drawing/2014/main" id="{A41A74DB-AB90-4F42-A13E-E334A3B8ABF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70239" y="5291132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459" name="PA_库_文本框 458">
            <a:extLst>
              <a:ext uri="{FF2B5EF4-FFF2-40B4-BE49-F238E27FC236}">
                <a16:creationId xmlns:a16="http://schemas.microsoft.com/office/drawing/2014/main" id="{CC17ACE6-3FC0-40BC-85D1-8E04029FC11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300585" y="1323400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bg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460" name="PA_库_文本框 459">
            <a:extLst>
              <a:ext uri="{FF2B5EF4-FFF2-40B4-BE49-F238E27FC236}">
                <a16:creationId xmlns:a16="http://schemas.microsoft.com/office/drawing/2014/main" id="{F5F6599C-7524-4171-AF00-90D7482CE1B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655268" y="2011737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461" name="PA_库_文本框 460">
            <a:extLst>
              <a:ext uri="{FF2B5EF4-FFF2-40B4-BE49-F238E27FC236}">
                <a16:creationId xmlns:a16="http://schemas.microsoft.com/office/drawing/2014/main" id="{03BA63C7-A212-4058-BF7D-D3F79712010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55268" y="2493303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 autoUpdateAnimBg="0"/>
      <p:bldP spid="457" grpId="0" autoUpdateAnimBg="0"/>
      <p:bldP spid="458" grpId="0" autoUpdateAnimBg="0"/>
      <p:bldP spid="459" grpId="0" autoUpdateAnimBg="0"/>
      <p:bldP spid="460" grpId="0" autoUpdateAnimBg="0"/>
      <p:bldP spid="46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A_库_圆角矩形 71">
            <a:extLst>
              <a:ext uri="{FF2B5EF4-FFF2-40B4-BE49-F238E27FC236}">
                <a16:creationId xmlns:a16="http://schemas.microsoft.com/office/drawing/2014/main" id="{5E0D0A37-C616-449C-9E4B-C534DE9381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66259" y="-186672"/>
            <a:ext cx="3227595" cy="3503540"/>
          </a:xfrm>
          <a:prstGeom prst="roundRect">
            <a:avLst>
              <a:gd name="adj" fmla="val 99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8" name="圆角矩形 71">
            <a:extLst>
              <a:ext uri="{FF2B5EF4-FFF2-40B4-BE49-F238E27FC236}">
                <a16:creationId xmlns:a16="http://schemas.microsoft.com/office/drawing/2014/main" id="{EB21B17A-DC49-433A-A80D-074069262027}"/>
              </a:ext>
            </a:extLst>
          </p:cNvPr>
          <p:cNvSpPr/>
          <p:nvPr/>
        </p:nvSpPr>
        <p:spPr>
          <a:xfrm>
            <a:off x="7231867" y="2066299"/>
            <a:ext cx="3938587" cy="2562225"/>
          </a:xfrm>
          <a:prstGeom prst="roundRect">
            <a:avLst>
              <a:gd name="adj" fmla="val 99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10800000">
            <a:off x="1651513" y="-101600"/>
            <a:ext cx="3243274" cy="3450550"/>
            <a:chOff x="5855493" y="713582"/>
            <a:chExt cx="5050228" cy="5372986"/>
          </a:xfrm>
        </p:grpSpPr>
        <p:cxnSp>
          <p:nvCxnSpPr>
            <p:cNvPr id="3" name="直接连接符 2"/>
            <p:cNvCxnSpPr/>
            <p:nvPr/>
          </p:nvCxnSpPr>
          <p:spPr>
            <a:xfrm rot="10800000" flipH="1">
              <a:off x="9962939" y="713598"/>
              <a:ext cx="11320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" name="直接连接符 3"/>
            <p:cNvCxnSpPr>
              <a:endCxn id="8" idx="0"/>
            </p:cNvCxnSpPr>
            <p:nvPr/>
          </p:nvCxnSpPr>
          <p:spPr>
            <a:xfrm flipV="1">
              <a:off x="5856026" y="1088014"/>
              <a:ext cx="920" cy="26145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rot="10800000" flipH="1">
              <a:off x="6201721" y="713598"/>
              <a:ext cx="353379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5856029" y="1634581"/>
              <a:ext cx="0" cy="46917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0800000">
              <a:off x="5856029" y="2386977"/>
              <a:ext cx="0" cy="369959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弧形 7"/>
            <p:cNvSpPr/>
            <p:nvPr/>
          </p:nvSpPr>
          <p:spPr>
            <a:xfrm rot="10800000">
              <a:off x="5855493" y="713582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 rot="5400000">
              <a:off x="7878404" y="3055115"/>
              <a:ext cx="5368834" cy="685800"/>
              <a:chOff x="8664007" y="751682"/>
              <a:chExt cx="5368834" cy="685800"/>
            </a:xfrm>
          </p:grpSpPr>
          <p:cxnSp>
            <p:nvCxnSpPr>
              <p:cNvPr id="10" name="直接连接符 9"/>
              <p:cNvCxnSpPr>
                <a:endCxn id="12" idx="0"/>
              </p:cNvCxnSpPr>
              <p:nvPr/>
            </p:nvCxnSpPr>
            <p:spPr>
              <a:xfrm rot="16200000" flipV="1">
                <a:off x="8546582" y="1244993"/>
                <a:ext cx="237758" cy="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>
                <a:stCxn id="12" idx="2"/>
              </p:cNvCxnSpPr>
              <p:nvPr/>
            </p:nvCxnSpPr>
            <p:spPr>
              <a:xfrm rot="16200000">
                <a:off x="11521539" y="-1759605"/>
                <a:ext cx="0" cy="5022604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弧形 11"/>
              <p:cNvSpPr/>
              <p:nvPr/>
            </p:nvSpPr>
            <p:spPr>
              <a:xfrm rot="10800000">
                <a:off x="8664007" y="75168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PA_库_组合 12"/>
          <p:cNvGrpSpPr/>
          <p:nvPr>
            <p:custDataLst>
              <p:tags r:id="rId2"/>
            </p:custDataLst>
          </p:nvPr>
        </p:nvGrpSpPr>
        <p:grpSpPr>
          <a:xfrm>
            <a:off x="1697362" y="309336"/>
            <a:ext cx="3448290" cy="2912321"/>
            <a:chOff x="7789119" y="459151"/>
            <a:chExt cx="3448290" cy="2912321"/>
          </a:xfrm>
        </p:grpSpPr>
        <p:sp>
          <p:nvSpPr>
            <p:cNvPr id="14" name="文本框 13"/>
            <p:cNvSpPr txBox="1"/>
            <p:nvPr/>
          </p:nvSpPr>
          <p:spPr>
            <a:xfrm>
              <a:off x="7827218" y="45915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cs typeface="+mn-ea"/>
                  <a:sym typeface="+mn-lt"/>
                </a:rPr>
                <a:t>TITLE</a:t>
              </a:r>
              <a:endParaRPr lang="zh-CN" altLang="en-US" sz="6600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789119" y="2048033"/>
              <a:ext cx="34451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Everything is </a:t>
              </a:r>
              <a:r>
                <a:rPr lang="en-US" altLang="zh-CN" sz="1600" dirty="0" err="1">
                  <a:cs typeface="+mn-ea"/>
                  <a:sym typeface="+mn-lt"/>
                </a:rPr>
                <a:t>gonna</a:t>
              </a:r>
              <a:r>
                <a:rPr lang="en-US" altLang="zh-CN" sz="1600" dirty="0"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1600" dirty="0">
                  <a:cs typeface="+mn-ea"/>
                  <a:sym typeface="+mn-lt"/>
                </a:rPr>
                <a:t>Everything is </a:t>
              </a:r>
              <a:r>
                <a:rPr lang="en-US" altLang="zh-CN" sz="1600" dirty="0" err="1">
                  <a:cs typeface="+mn-ea"/>
                  <a:sym typeface="+mn-lt"/>
                </a:rPr>
                <a:t>gonna</a:t>
              </a:r>
              <a:r>
                <a:rPr lang="en-US" altLang="zh-CN" sz="1600" dirty="0"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1600" dirty="0">
                  <a:cs typeface="+mn-ea"/>
                  <a:sym typeface="+mn-lt"/>
                </a:rPr>
                <a:t>Everything is </a:t>
              </a:r>
              <a:r>
                <a:rPr lang="en-US" altLang="zh-CN" sz="1600" dirty="0" err="1">
                  <a:cs typeface="+mn-ea"/>
                  <a:sym typeface="+mn-lt"/>
                </a:rPr>
                <a:t>gonna</a:t>
              </a:r>
              <a:r>
                <a:rPr lang="en-US" altLang="zh-CN" sz="1600" dirty="0">
                  <a:cs typeface="+mn-ea"/>
                  <a:sym typeface="+mn-lt"/>
                </a:rPr>
                <a:t> be better</a:t>
              </a:r>
              <a:endParaRPr lang="zh-CN" altLang="en-US" sz="1600" dirty="0">
                <a:cs typeface="+mn-ea"/>
                <a:sym typeface="+mn-lt"/>
              </a:endParaRPr>
            </a:p>
            <a:p>
              <a:endParaRPr lang="zh-CN" altLang="en-US" sz="1600" dirty="0">
                <a:cs typeface="+mn-ea"/>
                <a:sym typeface="+mn-lt"/>
              </a:endParaRPr>
            </a:p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" name="椭圆 21"/>
          <p:cNvSpPr/>
          <p:nvPr/>
        </p:nvSpPr>
        <p:spPr>
          <a:xfrm rot="20942295">
            <a:off x="6308199" y="1604641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rot="20942295">
            <a:off x="8345668" y="4021393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rot="20942295">
            <a:off x="6509558" y="1973855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 rot="20942295">
            <a:off x="8982520" y="5720177"/>
            <a:ext cx="251975" cy="251975"/>
            <a:chOff x="6573135" y="2487386"/>
            <a:chExt cx="406898" cy="406898"/>
          </a:xfrm>
        </p:grpSpPr>
        <p:cxnSp>
          <p:nvCxnSpPr>
            <p:cNvPr id="39" name="直接连接符 38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20942295">
            <a:off x="5392899" y="2847846"/>
            <a:ext cx="207294" cy="207294"/>
            <a:chOff x="3765599" y="622300"/>
            <a:chExt cx="1134533" cy="113453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7" name="圆角矩形 36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 rot="20942295" flipV="1">
            <a:off x="8655842" y="426444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rot="20942295">
            <a:off x="5528841" y="2183545"/>
            <a:ext cx="101692" cy="107045"/>
          </a:xfrm>
          <a:prstGeom prst="ellipse">
            <a:avLst/>
          </a:prstGeom>
          <a:solidFill>
            <a:srgbClr val="C00000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rot="20942295">
            <a:off x="7558168" y="3156844"/>
            <a:ext cx="447711" cy="4477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 rot="7645163">
            <a:off x="1906747" y="3890640"/>
            <a:ext cx="1224810" cy="879000"/>
            <a:chOff x="595927" y="4513848"/>
            <a:chExt cx="1224810" cy="879000"/>
          </a:xfrm>
        </p:grpSpPr>
        <p:sp>
          <p:nvSpPr>
            <p:cNvPr id="31" name="椭圆 30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5" name="圆角矩形 3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2759742">
            <a:off x="9671506" y="4546413"/>
            <a:ext cx="1224810" cy="879000"/>
            <a:chOff x="595927" y="4513848"/>
            <a:chExt cx="1224810" cy="879000"/>
          </a:xfrm>
        </p:grpSpPr>
        <p:sp>
          <p:nvSpPr>
            <p:cNvPr id="48" name="椭圆 47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52" name="圆角矩形 5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圆角矩形 5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1" name="椭圆 50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6798138">
            <a:off x="10319206" y="6299013"/>
            <a:ext cx="1224810" cy="879000"/>
            <a:chOff x="595927" y="4513848"/>
            <a:chExt cx="1224810" cy="879000"/>
          </a:xfrm>
        </p:grpSpPr>
        <p:sp>
          <p:nvSpPr>
            <p:cNvPr id="55" name="椭圆 54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59" name="圆角矩形 5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圆角矩形 5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" name="椭圆 57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rot="15520250">
            <a:off x="1599488" y="5316320"/>
            <a:ext cx="1224810" cy="879000"/>
            <a:chOff x="595927" y="4513848"/>
            <a:chExt cx="1224810" cy="879000"/>
          </a:xfrm>
        </p:grpSpPr>
        <p:sp>
          <p:nvSpPr>
            <p:cNvPr id="62" name="椭圆 61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66" name="圆角矩形 6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圆角矩形 6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10800000">
            <a:off x="4005936" y="3062273"/>
            <a:ext cx="1224810" cy="879000"/>
            <a:chOff x="595927" y="4513848"/>
            <a:chExt cx="1224810" cy="879000"/>
          </a:xfrm>
        </p:grpSpPr>
        <p:sp>
          <p:nvSpPr>
            <p:cNvPr id="69" name="椭圆 68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73" name="圆角矩形 7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圆角矩形 7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PA_库_组合 71">
            <a:extLst>
              <a:ext uri="{FF2B5EF4-FFF2-40B4-BE49-F238E27FC236}">
                <a16:creationId xmlns:a16="http://schemas.microsoft.com/office/drawing/2014/main" id="{D49CADD5-17A5-4F21-9116-DE62A135B85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146589" y="2128783"/>
            <a:ext cx="4417411" cy="2550122"/>
            <a:chOff x="719483" y="727650"/>
            <a:chExt cx="4417411" cy="2550122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1FD90015-05D0-4F3B-98E3-A08D42A5A8BA}"/>
                </a:ext>
              </a:extLst>
            </p:cNvPr>
            <p:cNvSpPr txBox="1"/>
            <p:nvPr/>
          </p:nvSpPr>
          <p:spPr>
            <a:xfrm>
              <a:off x="1357055" y="1029627"/>
              <a:ext cx="377983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dirty="0">
                  <a:solidFill>
                    <a:srgbClr val="FFC611"/>
                  </a:solidFill>
                  <a:cs typeface="+mn-ea"/>
                  <a:sym typeface="+mn-lt"/>
                </a:rPr>
                <a:t>37%</a:t>
              </a:r>
              <a:endParaRPr lang="zh-CN" altLang="en-US" sz="11500" dirty="0">
                <a:solidFill>
                  <a:srgbClr val="FFC611"/>
                </a:solidFill>
                <a:cs typeface="+mn-ea"/>
                <a:sym typeface="+mn-lt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0F7B3F86-00BD-4DF5-8A69-513A794D46EE}"/>
                </a:ext>
              </a:extLst>
            </p:cNvPr>
            <p:cNvGrpSpPr/>
            <p:nvPr/>
          </p:nvGrpSpPr>
          <p:grpSpPr>
            <a:xfrm>
              <a:off x="719483" y="727650"/>
              <a:ext cx="3928718" cy="2550122"/>
              <a:chOff x="719483" y="3154329"/>
              <a:chExt cx="3928718" cy="1970121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450530B3-ACA0-4D3D-BEE5-45E0707C0865}"/>
                  </a:ext>
                </a:extLst>
              </p:cNvPr>
              <p:cNvGrpSpPr/>
              <p:nvPr/>
            </p:nvGrpSpPr>
            <p:grpSpPr>
              <a:xfrm>
                <a:off x="719483" y="3154329"/>
                <a:ext cx="3154017" cy="783887"/>
                <a:chOff x="178593" y="3323432"/>
                <a:chExt cx="4186254" cy="1040435"/>
              </a:xfrm>
            </p:grpSpPr>
            <p:cxnSp>
              <p:nvCxnSpPr>
                <p:cNvPr id="90" name="直接连接符 89">
                  <a:extLst>
                    <a:ext uri="{FF2B5EF4-FFF2-40B4-BE49-F238E27FC236}">
                      <a16:creationId xmlns:a16="http://schemas.microsoft.com/office/drawing/2014/main" id="{2096E465-FCFD-43AE-B0B7-CFF58E742324}"/>
                    </a:ext>
                  </a:extLst>
                </p:cNvPr>
                <p:cNvCxnSpPr>
                  <a:endCxn id="92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id="{2D35A170-5BE0-4FF5-A817-1FECB7460A0C}"/>
                    </a:ext>
                  </a:extLst>
                </p:cNvPr>
                <p:cNvCxnSpPr/>
                <p:nvPr/>
              </p:nvCxnSpPr>
              <p:spPr>
                <a:xfrm>
                  <a:off x="524822" y="3323448"/>
                  <a:ext cx="313205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" name="弧形 91">
                  <a:extLst>
                    <a:ext uri="{FF2B5EF4-FFF2-40B4-BE49-F238E27FC236}">
                      <a16:creationId xmlns:a16="http://schemas.microsoft.com/office/drawing/2014/main" id="{B66B653D-8276-4395-86E1-B8B0D6C4A131}"/>
                    </a:ext>
                  </a:extLst>
                </p:cNvPr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93" name="直接连接符 92">
                  <a:extLst>
                    <a:ext uri="{FF2B5EF4-FFF2-40B4-BE49-F238E27FC236}">
                      <a16:creationId xmlns:a16="http://schemas.microsoft.com/office/drawing/2014/main" id="{2A59AA34-350B-47BB-A5E9-F446199AE4B5}"/>
                    </a:ext>
                  </a:extLst>
                </p:cNvPr>
                <p:cNvCxnSpPr/>
                <p:nvPr/>
              </p:nvCxnSpPr>
              <p:spPr>
                <a:xfrm flipV="1">
                  <a:off x="179127" y="4165244"/>
                  <a:ext cx="0" cy="198623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4" name="直接连接符 93">
                  <a:extLst>
                    <a:ext uri="{FF2B5EF4-FFF2-40B4-BE49-F238E27FC236}">
                      <a16:creationId xmlns:a16="http://schemas.microsoft.com/office/drawing/2014/main" id="{0CBA7575-5FDB-49AF-BEBC-231AA64650C9}"/>
                    </a:ext>
                  </a:extLst>
                </p:cNvPr>
                <p:cNvCxnSpPr/>
                <p:nvPr/>
              </p:nvCxnSpPr>
              <p:spPr>
                <a:xfrm>
                  <a:off x="3926580" y="3323448"/>
                  <a:ext cx="438267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AC3CEE22-7747-4055-9F99-FC40710E0197}"/>
                  </a:ext>
                </a:extLst>
              </p:cNvPr>
              <p:cNvGrpSpPr/>
              <p:nvPr/>
            </p:nvGrpSpPr>
            <p:grpSpPr>
              <a:xfrm flipV="1">
                <a:off x="719483" y="4062549"/>
                <a:ext cx="1788586" cy="1061901"/>
                <a:chOff x="178593" y="3323432"/>
                <a:chExt cx="2348388" cy="1394261"/>
              </a:xfrm>
            </p:grpSpPr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id="{1E32D229-C00C-4D27-8A65-081D23E2BF2F}"/>
                    </a:ext>
                  </a:extLst>
                </p:cNvPr>
                <p:cNvCxnSpPr>
                  <a:endCxn id="89" idx="0"/>
                </p:cNvCxnSpPr>
                <p:nvPr/>
              </p:nvCxnSpPr>
              <p:spPr>
                <a:xfrm flipV="1">
                  <a:off x="180046" y="3697864"/>
                  <a:ext cx="0" cy="1019829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8" name="直接连接符 87">
                  <a:extLst>
                    <a:ext uri="{FF2B5EF4-FFF2-40B4-BE49-F238E27FC236}">
                      <a16:creationId xmlns:a16="http://schemas.microsoft.com/office/drawing/2014/main" id="{8C0EDEEF-37FA-4F19-8C77-499DE6D986F8}"/>
                    </a:ext>
                  </a:extLst>
                </p:cNvPr>
                <p:cNvCxnSpPr/>
                <p:nvPr/>
              </p:nvCxnSpPr>
              <p:spPr>
                <a:xfrm flipV="1">
                  <a:off x="524822" y="3323448"/>
                  <a:ext cx="200215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9" name="弧形 88">
                  <a:extLst>
                    <a:ext uri="{FF2B5EF4-FFF2-40B4-BE49-F238E27FC236}">
                      <a16:creationId xmlns:a16="http://schemas.microsoft.com/office/drawing/2014/main" id="{40C81DA3-D2FC-4B28-B937-6769AD2FA382}"/>
                    </a:ext>
                  </a:extLst>
                </p:cNvPr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088E23E3-7768-4E54-B645-AD329B3B092D}"/>
                  </a:ext>
                </a:extLst>
              </p:cNvPr>
              <p:cNvGrpSpPr/>
              <p:nvPr/>
            </p:nvGrpSpPr>
            <p:grpSpPr>
              <a:xfrm rot="10800000" flipV="1">
                <a:off x="4076700" y="3154329"/>
                <a:ext cx="571500" cy="522321"/>
                <a:chOff x="178593" y="3323432"/>
                <a:chExt cx="750372" cy="685800"/>
              </a:xfrm>
            </p:grpSpPr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AFFA687F-8CFC-463D-9869-8F2658BB110A}"/>
                    </a:ext>
                  </a:extLst>
                </p:cNvPr>
                <p:cNvCxnSpPr>
                  <a:endCxn id="86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id="{21288DA9-CE06-4BD8-AB1B-C02F21A3ED99}"/>
                    </a:ext>
                  </a:extLst>
                </p:cNvPr>
                <p:cNvCxnSpPr/>
                <p:nvPr/>
              </p:nvCxnSpPr>
              <p:spPr>
                <a:xfrm rot="10800000" flipH="1" flipV="1">
                  <a:off x="524821" y="3323448"/>
                  <a:ext cx="404144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6" name="弧形 85">
                  <a:extLst>
                    <a:ext uri="{FF2B5EF4-FFF2-40B4-BE49-F238E27FC236}">
                      <a16:creationId xmlns:a16="http://schemas.microsoft.com/office/drawing/2014/main" id="{42A7AE23-B895-44F3-BB6A-C0078CDA0492}"/>
                    </a:ext>
                  </a:extLst>
                </p:cNvPr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E9DB4F3D-1D96-468A-8FDE-5A96E10037FD}"/>
                  </a:ext>
                </a:extLst>
              </p:cNvPr>
              <p:cNvGrpSpPr/>
              <p:nvPr/>
            </p:nvGrpSpPr>
            <p:grpSpPr>
              <a:xfrm rot="10800000">
                <a:off x="2795451" y="3619502"/>
                <a:ext cx="1852750" cy="1496978"/>
                <a:chOff x="178593" y="3323432"/>
                <a:chExt cx="2459111" cy="1986905"/>
              </a:xfrm>
            </p:grpSpPr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B548C763-2012-4894-AE4D-7C3A4079C8A7}"/>
                    </a:ext>
                  </a:extLst>
                </p:cNvPr>
                <p:cNvCxnSpPr>
                  <a:endCxn id="83" idx="0"/>
                </p:cNvCxnSpPr>
                <p:nvPr/>
              </p:nvCxnSpPr>
              <p:spPr>
                <a:xfrm rot="10800000">
                  <a:off x="180046" y="3697863"/>
                  <a:ext cx="0" cy="161247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32D66023-CEC1-4B6A-A6BD-94E1E12B90C0}"/>
                    </a:ext>
                  </a:extLst>
                </p:cNvPr>
                <p:cNvCxnSpPr/>
                <p:nvPr/>
              </p:nvCxnSpPr>
              <p:spPr>
                <a:xfrm rot="10800000" flipH="1">
                  <a:off x="524822" y="3323448"/>
                  <a:ext cx="2112882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3" name="弧形 82">
                  <a:extLst>
                    <a:ext uri="{FF2B5EF4-FFF2-40B4-BE49-F238E27FC236}">
                      <a16:creationId xmlns:a16="http://schemas.microsoft.com/office/drawing/2014/main" id="{0823EFA5-FD17-46F0-BA95-0D2D4B0FEA7D}"/>
                    </a:ext>
                  </a:extLst>
                </p:cNvPr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95" name="PA_库_文本框 94">
            <a:extLst>
              <a:ext uri="{FF2B5EF4-FFF2-40B4-BE49-F238E27FC236}">
                <a16:creationId xmlns:a16="http://schemas.microsoft.com/office/drawing/2014/main" id="{F48CD9FA-5317-4F37-BC45-9DDB9DD3B50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67282" y="3957912"/>
            <a:ext cx="3937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4C075560-7173-4ABC-B8BC-E626060DB924}"/>
              </a:ext>
            </a:extLst>
          </p:cNvPr>
          <p:cNvCxnSpPr/>
          <p:nvPr/>
        </p:nvCxnSpPr>
        <p:spPr>
          <a:xfrm>
            <a:off x="7287265" y="5217832"/>
            <a:ext cx="649968" cy="0"/>
          </a:xfrm>
          <a:prstGeom prst="line">
            <a:avLst/>
          </a:prstGeom>
          <a:noFill/>
          <a:ln w="952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7" name="PA_库_文本框 96">
            <a:extLst>
              <a:ext uri="{FF2B5EF4-FFF2-40B4-BE49-F238E27FC236}">
                <a16:creationId xmlns:a16="http://schemas.microsoft.com/office/drawing/2014/main" id="{7162F9A9-9F2A-4621-A0F9-F2EB6A7B761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15603" y="5415188"/>
            <a:ext cx="4144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  <p:bldP spid="95" grpId="0" autoUpdateAnimBg="0"/>
      <p:bldP spid="9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A_库_组合 22"/>
          <p:cNvGrpSpPr/>
          <p:nvPr>
            <p:custDataLst>
              <p:tags r:id="rId1"/>
            </p:custDataLst>
          </p:nvPr>
        </p:nvGrpSpPr>
        <p:grpSpPr>
          <a:xfrm>
            <a:off x="661404" y="1006996"/>
            <a:ext cx="3865553" cy="2839098"/>
            <a:chOff x="7827218" y="668701"/>
            <a:chExt cx="3865553" cy="2839098"/>
          </a:xfrm>
        </p:grpSpPr>
        <p:sp>
          <p:nvSpPr>
            <p:cNvPr id="24" name="文本框 23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827218" y="1876583"/>
              <a:ext cx="386555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3" name="PA_库_组合 32"/>
          <p:cNvGrpSpPr/>
          <p:nvPr>
            <p:custDataLst>
              <p:tags r:id="rId2"/>
            </p:custDataLst>
          </p:nvPr>
        </p:nvGrpSpPr>
        <p:grpSpPr>
          <a:xfrm>
            <a:off x="3882905" y="4300256"/>
            <a:ext cx="4084445" cy="2839098"/>
            <a:chOff x="7827218" y="668701"/>
            <a:chExt cx="4084445" cy="2839098"/>
          </a:xfrm>
        </p:grpSpPr>
        <p:sp>
          <p:nvSpPr>
            <p:cNvPr id="34" name="文本框 33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827218" y="1876583"/>
              <a:ext cx="408444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PA_库_组合 36"/>
          <p:cNvGrpSpPr/>
          <p:nvPr>
            <p:custDataLst>
              <p:tags r:id="rId3"/>
            </p:custDataLst>
          </p:nvPr>
        </p:nvGrpSpPr>
        <p:grpSpPr>
          <a:xfrm>
            <a:off x="7540505" y="261409"/>
            <a:ext cx="4052495" cy="2839098"/>
            <a:chOff x="7827218" y="668701"/>
            <a:chExt cx="4052495" cy="2839098"/>
          </a:xfrm>
        </p:grpSpPr>
        <p:sp>
          <p:nvSpPr>
            <p:cNvPr id="38" name="文本框 37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27218" y="1876583"/>
              <a:ext cx="405249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3" name="组合 72"/>
          <p:cNvGrpSpPr/>
          <p:nvPr/>
        </p:nvGrpSpPr>
        <p:grpSpPr>
          <a:xfrm rot="19895464">
            <a:off x="-576756" y="-329361"/>
            <a:ext cx="7575753" cy="5696947"/>
            <a:chOff x="7385575" y="1488148"/>
            <a:chExt cx="4184289" cy="3146575"/>
          </a:xfrm>
        </p:grpSpPr>
        <p:sp>
          <p:nvSpPr>
            <p:cNvPr id="74" name="椭圆 73"/>
            <p:cNvSpPr/>
            <p:nvPr/>
          </p:nvSpPr>
          <p:spPr>
            <a:xfrm rot="20942295" flipH="1" flipV="1">
              <a:off x="8985095" y="1488148"/>
              <a:ext cx="141336" cy="141336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91" name="直接连接符 9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77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9" name="圆角矩形 8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9" name="椭圆 78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 rot="20942295" flipV="1">
              <a:off x="9833427" y="2398288"/>
              <a:ext cx="159913" cy="15991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 rot="3840067">
              <a:off x="7902480" y="2893008"/>
              <a:ext cx="1224810" cy="2258619"/>
              <a:chOff x="595927" y="3134229"/>
              <a:chExt cx="1224810" cy="2258619"/>
            </a:xfrm>
          </p:grpSpPr>
          <p:sp>
            <p:nvSpPr>
              <p:cNvPr id="83" name="椭圆 82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85" name="组合 84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87" name="圆角矩形 86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圆角矩形 87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6" name="椭圆 85"/>
              <p:cNvSpPr/>
              <p:nvPr/>
            </p:nvSpPr>
            <p:spPr>
              <a:xfrm rot="20942295">
                <a:off x="1351324" y="3134229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 rot="3055178">
            <a:off x="6841117" y="4783778"/>
            <a:ext cx="224189" cy="224189"/>
            <a:chOff x="6573135" y="2487386"/>
            <a:chExt cx="406898" cy="406898"/>
          </a:xfrm>
        </p:grpSpPr>
        <p:cxnSp>
          <p:nvCxnSpPr>
            <p:cNvPr id="117" name="直接连接符 116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 rot="3055178">
            <a:off x="8189681" y="2745716"/>
            <a:ext cx="375311" cy="375311"/>
            <a:chOff x="3765599" y="622300"/>
            <a:chExt cx="1134533" cy="113453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5" name="圆角矩形 11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圆角矩形 11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5716D0D2-3613-4FAC-8FF3-0ACD043A9097}"/>
              </a:ext>
            </a:extLst>
          </p:cNvPr>
          <p:cNvGrpSpPr/>
          <p:nvPr/>
        </p:nvGrpSpPr>
        <p:grpSpPr>
          <a:xfrm>
            <a:off x="1000434" y="3477449"/>
            <a:ext cx="2033783" cy="2022166"/>
            <a:chOff x="491508" y="1034517"/>
            <a:chExt cx="3131758" cy="3113868"/>
          </a:xfrm>
        </p:grpSpPr>
        <p:sp>
          <p:nvSpPr>
            <p:cNvPr id="100" name="Oval 5">
              <a:extLst>
                <a:ext uri="{FF2B5EF4-FFF2-40B4-BE49-F238E27FC236}">
                  <a16:creationId xmlns:a16="http://schemas.microsoft.com/office/drawing/2014/main" id="{DB9AFE04-102E-4001-8C5D-3007AAA33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217" y="1517505"/>
              <a:ext cx="2320388" cy="2312721"/>
            </a:xfrm>
            <a:prstGeom prst="ellipse">
              <a:avLst/>
            </a:prstGeom>
            <a:gradFill>
              <a:gsLst>
                <a:gs pos="100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任意多边形 104">
              <a:extLst>
                <a:ext uri="{FF2B5EF4-FFF2-40B4-BE49-F238E27FC236}">
                  <a16:creationId xmlns:a16="http://schemas.microsoft.com/office/drawing/2014/main" id="{C68F76BF-048F-4FBB-ADFF-BC14B70DB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180" y="1593728"/>
              <a:ext cx="1874627" cy="2239999"/>
            </a:xfrm>
            <a:custGeom>
              <a:avLst/>
              <a:gdLst>
                <a:gd name="connsiteX0" fmla="*/ 1116281 w 1874627"/>
                <a:gd name="connsiteY0" fmla="*/ 0 h 2239999"/>
                <a:gd name="connsiteX1" fmla="*/ 1166033 w 1874627"/>
                <a:gd name="connsiteY1" fmla="*/ 18150 h 2239999"/>
                <a:gd name="connsiteX2" fmla="*/ 1874627 w 1874627"/>
                <a:gd name="connsiteY2" fmla="*/ 1083638 h 2239999"/>
                <a:gd name="connsiteX3" fmla="*/ 714433 w 1874627"/>
                <a:gd name="connsiteY3" fmla="*/ 2239999 h 2239999"/>
                <a:gd name="connsiteX4" fmla="*/ 65758 w 1874627"/>
                <a:gd name="connsiteY4" fmla="*/ 2042511 h 2239999"/>
                <a:gd name="connsiteX5" fmla="*/ 0 w 1874627"/>
                <a:gd name="connsiteY5" fmla="*/ 1993501 h 2239999"/>
                <a:gd name="connsiteX6" fmla="*/ 56842 w 1874627"/>
                <a:gd name="connsiteY6" fmla="*/ 2014237 h 2239999"/>
                <a:gd name="connsiteX7" fmla="*/ 401848 w 1874627"/>
                <a:gd name="connsiteY7" fmla="*/ 2066224 h 2239999"/>
                <a:gd name="connsiteX8" fmla="*/ 1562042 w 1874627"/>
                <a:gd name="connsiteY8" fmla="*/ 909863 h 2239999"/>
                <a:gd name="connsiteX9" fmla="*/ 1139839 w 1874627"/>
                <a:gd name="connsiteY9" fmla="*/ 17559 h 22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4627" h="2239999">
                  <a:moveTo>
                    <a:pt x="1116281" y="0"/>
                  </a:moveTo>
                  <a:lnTo>
                    <a:pt x="1166033" y="18150"/>
                  </a:lnTo>
                  <a:cubicBezTo>
                    <a:pt x="1582444" y="193695"/>
                    <a:pt x="1874627" y="604658"/>
                    <a:pt x="1874627" y="1083638"/>
                  </a:cubicBezTo>
                  <a:cubicBezTo>
                    <a:pt x="1874627" y="1722279"/>
                    <a:pt x="1355190" y="2239999"/>
                    <a:pt x="714433" y="2239999"/>
                  </a:cubicBezTo>
                  <a:cubicBezTo>
                    <a:pt x="474149" y="2239999"/>
                    <a:pt x="250926" y="2167195"/>
                    <a:pt x="65758" y="2042511"/>
                  </a:cubicBezTo>
                  <a:lnTo>
                    <a:pt x="0" y="1993501"/>
                  </a:lnTo>
                  <a:lnTo>
                    <a:pt x="56842" y="2014237"/>
                  </a:lnTo>
                  <a:cubicBezTo>
                    <a:pt x="165829" y="2048023"/>
                    <a:pt x="281706" y="2066224"/>
                    <a:pt x="401848" y="2066224"/>
                  </a:cubicBezTo>
                  <a:cubicBezTo>
                    <a:pt x="1042605" y="2066224"/>
                    <a:pt x="1562042" y="1548504"/>
                    <a:pt x="1562042" y="909863"/>
                  </a:cubicBezTo>
                  <a:cubicBezTo>
                    <a:pt x="1562042" y="550628"/>
                    <a:pt x="1397689" y="229652"/>
                    <a:pt x="1139839" y="17559"/>
                  </a:cubicBezTo>
                  <a:close/>
                </a:path>
              </a:pathLst>
            </a:custGeom>
            <a:solidFill>
              <a:srgbClr val="9A000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Oval 6">
              <a:extLst>
                <a:ext uri="{FF2B5EF4-FFF2-40B4-BE49-F238E27FC236}">
                  <a16:creationId xmlns:a16="http://schemas.microsoft.com/office/drawing/2014/main" id="{0CD58EB8-4F7A-4592-9434-962204FE8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369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Oval 7">
              <a:extLst>
                <a:ext uri="{FF2B5EF4-FFF2-40B4-BE49-F238E27FC236}">
                  <a16:creationId xmlns:a16="http://schemas.microsoft.com/office/drawing/2014/main" id="{4A637292-2BD1-4594-B25C-F03FD61ED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20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39E37105-7CE6-4D4D-AA5C-3CE685D9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252" y="2535869"/>
              <a:ext cx="367991" cy="148219"/>
            </a:xfrm>
            <a:custGeom>
              <a:avLst/>
              <a:gdLst>
                <a:gd name="T0" fmla="*/ 20 w 211"/>
                <a:gd name="T1" fmla="*/ 0 h 85"/>
                <a:gd name="T2" fmla="*/ 6 w 211"/>
                <a:gd name="T3" fmla="*/ 25 h 85"/>
                <a:gd name="T4" fmla="*/ 105 w 211"/>
                <a:gd name="T5" fmla="*/ 85 h 85"/>
                <a:gd name="T6" fmla="*/ 205 w 211"/>
                <a:gd name="T7" fmla="*/ 25 h 85"/>
                <a:gd name="T8" fmla="*/ 191 w 211"/>
                <a:gd name="T9" fmla="*/ 0 h 85"/>
                <a:gd name="T10" fmla="*/ 20 w 2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5">
                  <a:moveTo>
                    <a:pt x="20" y="0"/>
                  </a:moveTo>
                  <a:cubicBezTo>
                    <a:pt x="8" y="0"/>
                    <a:pt x="0" y="14"/>
                    <a:pt x="6" y="25"/>
                  </a:cubicBezTo>
                  <a:cubicBezTo>
                    <a:pt x="25" y="61"/>
                    <a:pt x="62" y="85"/>
                    <a:pt x="105" y="85"/>
                  </a:cubicBezTo>
                  <a:cubicBezTo>
                    <a:pt x="149" y="85"/>
                    <a:pt x="186" y="61"/>
                    <a:pt x="205" y="25"/>
                  </a:cubicBezTo>
                  <a:cubicBezTo>
                    <a:pt x="211" y="14"/>
                    <a:pt x="203" y="0"/>
                    <a:pt x="19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Oval 9">
              <a:extLst>
                <a:ext uri="{FF2B5EF4-FFF2-40B4-BE49-F238E27FC236}">
                  <a16:creationId xmlns:a16="http://schemas.microsoft.com/office/drawing/2014/main" id="{23162EEA-8DE8-4AC1-B8D4-2DD97DA52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83" y="2581868"/>
              <a:ext cx="201884" cy="72832"/>
            </a:xfrm>
            <a:prstGeom prst="ellipse">
              <a:avLst/>
            </a:prstGeom>
            <a:solidFill>
              <a:srgbClr val="FF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Oval 10">
              <a:extLst>
                <a:ext uri="{FF2B5EF4-FFF2-40B4-BE49-F238E27FC236}">
                  <a16:creationId xmlns:a16="http://schemas.microsoft.com/office/drawing/2014/main" id="{4127639F-7AC6-4369-B1A6-B1D8249B9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598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Oval 11">
              <a:extLst>
                <a:ext uri="{FF2B5EF4-FFF2-40B4-BE49-F238E27FC236}">
                  <a16:creationId xmlns:a16="http://schemas.microsoft.com/office/drawing/2014/main" id="{AD912070-F488-4F8E-A5A8-EF4DE64B0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013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E37BBEDE-8489-4CA3-B91F-096A5335A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33" y="1891885"/>
              <a:ext cx="2101894" cy="1907676"/>
            </a:xfrm>
            <a:custGeom>
              <a:avLst/>
              <a:gdLst>
                <a:gd name="T0" fmla="*/ 690 w 1205"/>
                <a:gd name="T1" fmla="*/ 1098 h 1098"/>
                <a:gd name="T2" fmla="*/ 0 w 1205"/>
                <a:gd name="T3" fmla="*/ 409 h 1098"/>
                <a:gd name="T4" fmla="*/ 125 w 1205"/>
                <a:gd name="T5" fmla="*/ 14 h 1098"/>
                <a:gd name="T6" fmla="*/ 158 w 1205"/>
                <a:gd name="T7" fmla="*/ 8 h 1098"/>
                <a:gd name="T8" fmla="*/ 164 w 1205"/>
                <a:gd name="T9" fmla="*/ 41 h 1098"/>
                <a:gd name="T10" fmla="*/ 48 w 1205"/>
                <a:gd name="T11" fmla="*/ 409 h 1098"/>
                <a:gd name="T12" fmla="*/ 690 w 1205"/>
                <a:gd name="T13" fmla="*/ 1050 h 1098"/>
                <a:gd name="T14" fmla="*/ 1161 w 1205"/>
                <a:gd name="T15" fmla="*/ 845 h 1098"/>
                <a:gd name="T16" fmla="*/ 1194 w 1205"/>
                <a:gd name="T17" fmla="*/ 844 h 1098"/>
                <a:gd name="T18" fmla="*/ 1196 w 1205"/>
                <a:gd name="T19" fmla="*/ 877 h 1098"/>
                <a:gd name="T20" fmla="*/ 690 w 1205"/>
                <a:gd name="T21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5" h="1098">
                  <a:moveTo>
                    <a:pt x="690" y="1098"/>
                  </a:moveTo>
                  <a:cubicBezTo>
                    <a:pt x="310" y="1098"/>
                    <a:pt x="0" y="789"/>
                    <a:pt x="0" y="409"/>
                  </a:cubicBezTo>
                  <a:cubicBezTo>
                    <a:pt x="0" y="267"/>
                    <a:pt x="43" y="130"/>
                    <a:pt x="125" y="14"/>
                  </a:cubicBezTo>
                  <a:cubicBezTo>
                    <a:pt x="132" y="3"/>
                    <a:pt x="147" y="0"/>
                    <a:pt x="158" y="8"/>
                  </a:cubicBezTo>
                  <a:cubicBezTo>
                    <a:pt x="169" y="16"/>
                    <a:pt x="171" y="30"/>
                    <a:pt x="164" y="41"/>
                  </a:cubicBezTo>
                  <a:cubicBezTo>
                    <a:pt x="88" y="149"/>
                    <a:pt x="48" y="276"/>
                    <a:pt x="48" y="409"/>
                  </a:cubicBezTo>
                  <a:cubicBezTo>
                    <a:pt x="48" y="763"/>
                    <a:pt x="336" y="1050"/>
                    <a:pt x="690" y="1050"/>
                  </a:cubicBezTo>
                  <a:cubicBezTo>
                    <a:pt x="868" y="1050"/>
                    <a:pt x="1039" y="975"/>
                    <a:pt x="1161" y="845"/>
                  </a:cubicBezTo>
                  <a:cubicBezTo>
                    <a:pt x="1170" y="835"/>
                    <a:pt x="1185" y="835"/>
                    <a:pt x="1194" y="844"/>
                  </a:cubicBezTo>
                  <a:cubicBezTo>
                    <a:pt x="1204" y="853"/>
                    <a:pt x="1205" y="868"/>
                    <a:pt x="1196" y="877"/>
                  </a:cubicBezTo>
                  <a:cubicBezTo>
                    <a:pt x="1066" y="1018"/>
                    <a:pt x="881" y="1098"/>
                    <a:pt x="690" y="109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80C20BE2-7C34-4C5F-A5CD-F232532E9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892" y="2222821"/>
              <a:ext cx="283660" cy="1064363"/>
            </a:xfrm>
            <a:custGeom>
              <a:avLst/>
              <a:gdLst>
                <a:gd name="T0" fmla="*/ 27 w 163"/>
                <a:gd name="T1" fmla="*/ 612 h 612"/>
                <a:gd name="T2" fmla="*/ 14 w 163"/>
                <a:gd name="T3" fmla="*/ 608 h 612"/>
                <a:gd name="T4" fmla="*/ 7 w 163"/>
                <a:gd name="T5" fmla="*/ 575 h 612"/>
                <a:gd name="T6" fmla="*/ 115 w 163"/>
                <a:gd name="T7" fmla="*/ 218 h 612"/>
                <a:gd name="T8" fmla="*/ 89 w 163"/>
                <a:gd name="T9" fmla="*/ 34 h 612"/>
                <a:gd name="T10" fmla="*/ 105 w 163"/>
                <a:gd name="T11" fmla="*/ 4 h 612"/>
                <a:gd name="T12" fmla="*/ 135 w 163"/>
                <a:gd name="T13" fmla="*/ 20 h 612"/>
                <a:gd name="T14" fmla="*/ 163 w 163"/>
                <a:gd name="T15" fmla="*/ 218 h 612"/>
                <a:gd name="T16" fmla="*/ 47 w 163"/>
                <a:gd name="T17" fmla="*/ 602 h 612"/>
                <a:gd name="T18" fmla="*/ 27 w 163"/>
                <a:gd name="T1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612">
                  <a:moveTo>
                    <a:pt x="27" y="612"/>
                  </a:moveTo>
                  <a:cubicBezTo>
                    <a:pt x="22" y="612"/>
                    <a:pt x="18" y="611"/>
                    <a:pt x="14" y="608"/>
                  </a:cubicBezTo>
                  <a:cubicBezTo>
                    <a:pt x="3" y="601"/>
                    <a:pt x="0" y="586"/>
                    <a:pt x="7" y="575"/>
                  </a:cubicBezTo>
                  <a:cubicBezTo>
                    <a:pt x="78" y="469"/>
                    <a:pt x="115" y="346"/>
                    <a:pt x="115" y="218"/>
                  </a:cubicBezTo>
                  <a:cubicBezTo>
                    <a:pt x="115" y="155"/>
                    <a:pt x="106" y="93"/>
                    <a:pt x="89" y="34"/>
                  </a:cubicBezTo>
                  <a:cubicBezTo>
                    <a:pt x="85" y="21"/>
                    <a:pt x="92" y="8"/>
                    <a:pt x="105" y="4"/>
                  </a:cubicBezTo>
                  <a:cubicBezTo>
                    <a:pt x="117" y="0"/>
                    <a:pt x="131" y="7"/>
                    <a:pt x="135" y="20"/>
                  </a:cubicBezTo>
                  <a:cubicBezTo>
                    <a:pt x="154" y="84"/>
                    <a:pt x="163" y="151"/>
                    <a:pt x="163" y="218"/>
                  </a:cubicBezTo>
                  <a:cubicBezTo>
                    <a:pt x="163" y="355"/>
                    <a:pt x="123" y="488"/>
                    <a:pt x="47" y="602"/>
                  </a:cubicBezTo>
                  <a:cubicBezTo>
                    <a:pt x="42" y="609"/>
                    <a:pt x="35" y="612"/>
                    <a:pt x="27" y="612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BBD71FCB-E1A1-49AE-91F5-1F70084F2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779" y="2116768"/>
              <a:ext cx="98387" cy="103498"/>
            </a:xfrm>
            <a:custGeom>
              <a:avLst/>
              <a:gdLst>
                <a:gd name="T0" fmla="*/ 30 w 57"/>
                <a:gd name="T1" fmla="*/ 59 h 59"/>
                <a:gd name="T2" fmla="*/ 8 w 57"/>
                <a:gd name="T3" fmla="*/ 44 h 59"/>
                <a:gd name="T4" fmla="*/ 5 w 57"/>
                <a:gd name="T5" fmla="*/ 37 h 59"/>
                <a:gd name="T6" fmla="*/ 18 w 57"/>
                <a:gd name="T7" fmla="*/ 5 h 59"/>
                <a:gd name="T8" fmla="*/ 50 w 57"/>
                <a:gd name="T9" fmla="*/ 19 h 59"/>
                <a:gd name="T10" fmla="*/ 53 w 57"/>
                <a:gd name="T11" fmla="*/ 26 h 59"/>
                <a:gd name="T12" fmla="*/ 39 w 57"/>
                <a:gd name="T13" fmla="*/ 57 h 59"/>
                <a:gd name="T14" fmla="*/ 30 w 57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9">
                  <a:moveTo>
                    <a:pt x="30" y="59"/>
                  </a:moveTo>
                  <a:cubicBezTo>
                    <a:pt x="21" y="59"/>
                    <a:pt x="12" y="53"/>
                    <a:pt x="8" y="44"/>
                  </a:cubicBezTo>
                  <a:cubicBezTo>
                    <a:pt x="7" y="41"/>
                    <a:pt x="6" y="39"/>
                    <a:pt x="5" y="37"/>
                  </a:cubicBezTo>
                  <a:cubicBezTo>
                    <a:pt x="0" y="24"/>
                    <a:pt x="6" y="10"/>
                    <a:pt x="18" y="5"/>
                  </a:cubicBezTo>
                  <a:cubicBezTo>
                    <a:pt x="31" y="0"/>
                    <a:pt x="45" y="6"/>
                    <a:pt x="50" y="19"/>
                  </a:cubicBezTo>
                  <a:cubicBezTo>
                    <a:pt x="51" y="21"/>
                    <a:pt x="52" y="23"/>
                    <a:pt x="53" y="26"/>
                  </a:cubicBezTo>
                  <a:cubicBezTo>
                    <a:pt x="57" y="38"/>
                    <a:pt x="51" y="52"/>
                    <a:pt x="39" y="57"/>
                  </a:cubicBezTo>
                  <a:cubicBezTo>
                    <a:pt x="36" y="58"/>
                    <a:pt x="33" y="59"/>
                    <a:pt x="30" y="5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F9245DED-D66C-4484-B9E4-0CF238328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102" y="1402508"/>
              <a:ext cx="1938342" cy="712982"/>
            </a:xfrm>
            <a:custGeom>
              <a:avLst/>
              <a:gdLst>
                <a:gd name="T0" fmla="*/ 1084 w 1112"/>
                <a:gd name="T1" fmla="*/ 410 h 410"/>
                <a:gd name="T2" fmla="*/ 1063 w 1112"/>
                <a:gd name="T3" fmla="*/ 397 h 410"/>
                <a:gd name="T4" fmla="*/ 492 w 1112"/>
                <a:gd name="T5" fmla="*/ 48 h 410"/>
                <a:gd name="T6" fmla="*/ 44 w 1112"/>
                <a:gd name="T7" fmla="*/ 231 h 410"/>
                <a:gd name="T8" fmla="*/ 10 w 1112"/>
                <a:gd name="T9" fmla="*/ 231 h 410"/>
                <a:gd name="T10" fmla="*/ 10 w 1112"/>
                <a:gd name="T11" fmla="*/ 197 h 410"/>
                <a:gd name="T12" fmla="*/ 492 w 1112"/>
                <a:gd name="T13" fmla="*/ 0 h 410"/>
                <a:gd name="T14" fmla="*/ 1106 w 1112"/>
                <a:gd name="T15" fmla="*/ 375 h 410"/>
                <a:gd name="T16" fmla="*/ 1095 w 1112"/>
                <a:gd name="T17" fmla="*/ 408 h 410"/>
                <a:gd name="T18" fmla="*/ 1084 w 1112"/>
                <a:gd name="T1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2" h="410">
                  <a:moveTo>
                    <a:pt x="1084" y="410"/>
                  </a:moveTo>
                  <a:cubicBezTo>
                    <a:pt x="1076" y="410"/>
                    <a:pt x="1067" y="405"/>
                    <a:pt x="1063" y="397"/>
                  </a:cubicBezTo>
                  <a:cubicBezTo>
                    <a:pt x="952" y="182"/>
                    <a:pt x="734" y="48"/>
                    <a:pt x="492" y="48"/>
                  </a:cubicBezTo>
                  <a:cubicBezTo>
                    <a:pt x="323" y="48"/>
                    <a:pt x="164" y="113"/>
                    <a:pt x="44" y="231"/>
                  </a:cubicBezTo>
                  <a:cubicBezTo>
                    <a:pt x="34" y="240"/>
                    <a:pt x="19" y="240"/>
                    <a:pt x="10" y="231"/>
                  </a:cubicBezTo>
                  <a:cubicBezTo>
                    <a:pt x="0" y="221"/>
                    <a:pt x="0" y="206"/>
                    <a:pt x="10" y="197"/>
                  </a:cubicBezTo>
                  <a:cubicBezTo>
                    <a:pt x="140" y="70"/>
                    <a:pt x="311" y="0"/>
                    <a:pt x="492" y="0"/>
                  </a:cubicBezTo>
                  <a:cubicBezTo>
                    <a:pt x="752" y="0"/>
                    <a:pt x="987" y="144"/>
                    <a:pt x="1106" y="375"/>
                  </a:cubicBezTo>
                  <a:cubicBezTo>
                    <a:pt x="1112" y="387"/>
                    <a:pt x="1107" y="402"/>
                    <a:pt x="1095" y="408"/>
                  </a:cubicBezTo>
                  <a:cubicBezTo>
                    <a:pt x="1092" y="409"/>
                    <a:pt x="1088" y="410"/>
                    <a:pt x="1084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F55CC0FA-2E6A-4525-A48C-18122EAC3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103451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7">
              <a:extLst>
                <a:ext uri="{FF2B5EF4-FFF2-40B4-BE49-F238E27FC236}">
                  <a16:creationId xmlns:a16="http://schemas.microsoft.com/office/drawing/2014/main" id="{F2BD1817-28E6-4398-AC5C-6D998904C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386344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8">
              <a:extLst>
                <a:ext uri="{FF2B5EF4-FFF2-40B4-BE49-F238E27FC236}">
                  <a16:creationId xmlns:a16="http://schemas.microsoft.com/office/drawing/2014/main" id="{90B90F6D-55EC-4860-AFAB-6AF89265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051" y="2556313"/>
              <a:ext cx="159719" cy="84331"/>
            </a:xfrm>
            <a:custGeom>
              <a:avLst/>
              <a:gdLst>
                <a:gd name="T0" fmla="*/ 68 w 92"/>
                <a:gd name="T1" fmla="*/ 48 h 48"/>
                <a:gd name="T2" fmla="*/ 24 w 92"/>
                <a:gd name="T3" fmla="*/ 48 h 48"/>
                <a:gd name="T4" fmla="*/ 0 w 92"/>
                <a:gd name="T5" fmla="*/ 24 h 48"/>
                <a:gd name="T6" fmla="*/ 24 w 92"/>
                <a:gd name="T7" fmla="*/ 0 h 48"/>
                <a:gd name="T8" fmla="*/ 68 w 92"/>
                <a:gd name="T9" fmla="*/ 0 h 48"/>
                <a:gd name="T10" fmla="*/ 92 w 92"/>
                <a:gd name="T11" fmla="*/ 24 h 48"/>
                <a:gd name="T12" fmla="*/ 68 w 9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8">
                  <a:moveTo>
                    <a:pt x="6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1" y="0"/>
                    <a:pt x="92" y="11"/>
                    <a:pt x="92" y="24"/>
                  </a:cubicBezTo>
                  <a:cubicBezTo>
                    <a:pt x="92" y="37"/>
                    <a:pt x="81" y="48"/>
                    <a:pt x="68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19">
              <a:extLst>
                <a:ext uri="{FF2B5EF4-FFF2-40B4-BE49-F238E27FC236}">
                  <a16:creationId xmlns:a16="http://schemas.microsoft.com/office/drawing/2014/main" id="{F95827D6-85E3-4EDC-B160-7BF1EC92A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879" y="2556313"/>
              <a:ext cx="98387" cy="84331"/>
            </a:xfrm>
            <a:custGeom>
              <a:avLst/>
              <a:gdLst>
                <a:gd name="T0" fmla="*/ 32 w 56"/>
                <a:gd name="T1" fmla="*/ 48 h 48"/>
                <a:gd name="T2" fmla="*/ 24 w 56"/>
                <a:gd name="T3" fmla="*/ 48 h 48"/>
                <a:gd name="T4" fmla="*/ 0 w 56"/>
                <a:gd name="T5" fmla="*/ 24 h 48"/>
                <a:gd name="T6" fmla="*/ 24 w 56"/>
                <a:gd name="T7" fmla="*/ 0 h 48"/>
                <a:gd name="T8" fmla="*/ 32 w 56"/>
                <a:gd name="T9" fmla="*/ 0 h 48"/>
                <a:gd name="T10" fmla="*/ 56 w 56"/>
                <a:gd name="T11" fmla="*/ 24 h 48"/>
                <a:gd name="T12" fmla="*/ 32 w 5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8">
                  <a:moveTo>
                    <a:pt x="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6" y="11"/>
                    <a:pt x="56" y="24"/>
                  </a:cubicBezTo>
                  <a:cubicBezTo>
                    <a:pt x="56" y="37"/>
                    <a:pt x="45" y="48"/>
                    <a:pt x="32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DB5EEA09-AC60-4A4C-84DC-66C5BA437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08" y="2556313"/>
              <a:ext cx="278549" cy="84331"/>
            </a:xfrm>
            <a:custGeom>
              <a:avLst/>
              <a:gdLst>
                <a:gd name="T0" fmla="*/ 136 w 160"/>
                <a:gd name="T1" fmla="*/ 48 h 48"/>
                <a:gd name="T2" fmla="*/ 24 w 160"/>
                <a:gd name="T3" fmla="*/ 48 h 48"/>
                <a:gd name="T4" fmla="*/ 0 w 160"/>
                <a:gd name="T5" fmla="*/ 24 h 48"/>
                <a:gd name="T6" fmla="*/ 24 w 160"/>
                <a:gd name="T7" fmla="*/ 0 h 48"/>
                <a:gd name="T8" fmla="*/ 136 w 160"/>
                <a:gd name="T9" fmla="*/ 0 h 48"/>
                <a:gd name="T10" fmla="*/ 160 w 160"/>
                <a:gd name="T11" fmla="*/ 24 h 48"/>
                <a:gd name="T12" fmla="*/ 136 w 16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8">
                  <a:moveTo>
                    <a:pt x="13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9" y="0"/>
                    <a:pt x="160" y="11"/>
                    <a:pt x="160" y="24"/>
                  </a:cubicBezTo>
                  <a:cubicBezTo>
                    <a:pt x="160" y="37"/>
                    <a:pt x="149" y="48"/>
                    <a:pt x="136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FA7AE052-4B9F-4D67-9910-DF6BB9B70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782" y="1472784"/>
              <a:ext cx="228717" cy="223606"/>
            </a:xfrm>
            <a:custGeom>
              <a:avLst/>
              <a:gdLst>
                <a:gd name="T0" fmla="*/ 26 w 131"/>
                <a:gd name="T1" fmla="*/ 129 h 129"/>
                <a:gd name="T2" fmla="*/ 9 w 131"/>
                <a:gd name="T3" fmla="*/ 122 h 129"/>
                <a:gd name="T4" fmla="*/ 9 w 131"/>
                <a:gd name="T5" fmla="*/ 88 h 129"/>
                <a:gd name="T6" fmla="*/ 88 w 131"/>
                <a:gd name="T7" fmla="*/ 10 h 129"/>
                <a:gd name="T8" fmla="*/ 122 w 131"/>
                <a:gd name="T9" fmla="*/ 10 h 129"/>
                <a:gd name="T10" fmla="*/ 122 w 131"/>
                <a:gd name="T11" fmla="*/ 44 h 129"/>
                <a:gd name="T12" fmla="*/ 43 w 131"/>
                <a:gd name="T13" fmla="*/ 122 h 129"/>
                <a:gd name="T14" fmla="*/ 26 w 131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9">
                  <a:moveTo>
                    <a:pt x="26" y="129"/>
                  </a:moveTo>
                  <a:cubicBezTo>
                    <a:pt x="20" y="129"/>
                    <a:pt x="14" y="127"/>
                    <a:pt x="9" y="122"/>
                  </a:cubicBezTo>
                  <a:cubicBezTo>
                    <a:pt x="0" y="113"/>
                    <a:pt x="0" y="98"/>
                    <a:pt x="9" y="8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7" y="0"/>
                    <a:pt x="112" y="0"/>
                    <a:pt x="122" y="10"/>
                  </a:cubicBezTo>
                  <a:cubicBezTo>
                    <a:pt x="131" y="19"/>
                    <a:pt x="131" y="34"/>
                    <a:pt x="122" y="44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38" y="127"/>
                    <a:pt x="32" y="129"/>
                    <a:pt x="26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B03C424B-8BC2-4E9C-95C8-08615793C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3583621"/>
              <a:ext cx="120108" cy="116275"/>
            </a:xfrm>
            <a:custGeom>
              <a:avLst/>
              <a:gdLst>
                <a:gd name="T0" fmla="*/ 27 w 69"/>
                <a:gd name="T1" fmla="*/ 67 h 67"/>
                <a:gd name="T2" fmla="*/ 10 w 69"/>
                <a:gd name="T3" fmla="*/ 60 h 67"/>
                <a:gd name="T4" fmla="*/ 10 w 69"/>
                <a:gd name="T5" fmla="*/ 26 h 67"/>
                <a:gd name="T6" fmla="*/ 26 w 69"/>
                <a:gd name="T7" fmla="*/ 10 h 67"/>
                <a:gd name="T8" fmla="*/ 60 w 69"/>
                <a:gd name="T9" fmla="*/ 10 h 67"/>
                <a:gd name="T10" fmla="*/ 60 w 69"/>
                <a:gd name="T11" fmla="*/ 44 h 67"/>
                <a:gd name="T12" fmla="*/ 44 w 69"/>
                <a:gd name="T13" fmla="*/ 60 h 67"/>
                <a:gd name="T14" fmla="*/ 27 w 69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7">
                  <a:moveTo>
                    <a:pt x="27" y="67"/>
                  </a:moveTo>
                  <a:cubicBezTo>
                    <a:pt x="21" y="67"/>
                    <a:pt x="14" y="64"/>
                    <a:pt x="10" y="60"/>
                  </a:cubicBezTo>
                  <a:cubicBezTo>
                    <a:pt x="0" y="50"/>
                    <a:pt x="0" y="35"/>
                    <a:pt x="10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5" y="0"/>
                    <a:pt x="50" y="0"/>
                    <a:pt x="60" y="10"/>
                  </a:cubicBezTo>
                  <a:cubicBezTo>
                    <a:pt x="69" y="19"/>
                    <a:pt x="69" y="34"/>
                    <a:pt x="60" y="4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4"/>
                    <a:pt x="33" y="67"/>
                    <a:pt x="27" y="6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23">
              <a:extLst>
                <a:ext uri="{FF2B5EF4-FFF2-40B4-BE49-F238E27FC236}">
                  <a16:creationId xmlns:a16="http://schemas.microsoft.com/office/drawing/2014/main" id="{763BBAD1-109B-45BE-BEFF-DC096254B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84" y="3476290"/>
              <a:ext cx="126497" cy="121386"/>
            </a:xfrm>
            <a:custGeom>
              <a:avLst/>
              <a:gdLst>
                <a:gd name="T0" fmla="*/ 26 w 72"/>
                <a:gd name="T1" fmla="*/ 70 h 70"/>
                <a:gd name="T2" fmla="*/ 9 w 72"/>
                <a:gd name="T3" fmla="*/ 63 h 70"/>
                <a:gd name="T4" fmla="*/ 9 w 72"/>
                <a:gd name="T5" fmla="*/ 29 h 70"/>
                <a:gd name="T6" fmla="*/ 28 w 72"/>
                <a:gd name="T7" fmla="*/ 9 h 70"/>
                <a:gd name="T8" fmla="*/ 62 w 72"/>
                <a:gd name="T9" fmla="*/ 9 h 70"/>
                <a:gd name="T10" fmla="*/ 62 w 72"/>
                <a:gd name="T11" fmla="*/ 43 h 70"/>
                <a:gd name="T12" fmla="*/ 43 w 72"/>
                <a:gd name="T13" fmla="*/ 63 h 70"/>
                <a:gd name="T14" fmla="*/ 26 w 72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0">
                  <a:moveTo>
                    <a:pt x="26" y="70"/>
                  </a:moveTo>
                  <a:cubicBezTo>
                    <a:pt x="20" y="70"/>
                    <a:pt x="14" y="67"/>
                    <a:pt x="9" y="63"/>
                  </a:cubicBezTo>
                  <a:cubicBezTo>
                    <a:pt x="0" y="53"/>
                    <a:pt x="0" y="38"/>
                    <a:pt x="9" y="2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8" y="0"/>
                    <a:pt x="53" y="0"/>
                    <a:pt x="62" y="9"/>
                  </a:cubicBezTo>
                  <a:cubicBezTo>
                    <a:pt x="72" y="18"/>
                    <a:pt x="72" y="34"/>
                    <a:pt x="62" y="4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7"/>
                    <a:pt x="32" y="70"/>
                    <a:pt x="26" y="7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24">
              <a:extLst>
                <a:ext uri="{FF2B5EF4-FFF2-40B4-BE49-F238E27FC236}">
                  <a16:creationId xmlns:a16="http://schemas.microsoft.com/office/drawing/2014/main" id="{1546DBFA-8EA4-4846-9FF1-A9D8B12E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893" y="3481401"/>
              <a:ext cx="229994" cy="224883"/>
            </a:xfrm>
            <a:custGeom>
              <a:avLst/>
              <a:gdLst>
                <a:gd name="T0" fmla="*/ 105 w 132"/>
                <a:gd name="T1" fmla="*/ 129 h 129"/>
                <a:gd name="T2" fmla="*/ 88 w 132"/>
                <a:gd name="T3" fmla="*/ 122 h 129"/>
                <a:gd name="T4" fmla="*/ 10 w 132"/>
                <a:gd name="T5" fmla="*/ 44 h 129"/>
                <a:gd name="T6" fmla="*/ 10 w 132"/>
                <a:gd name="T7" fmla="*/ 10 h 129"/>
                <a:gd name="T8" fmla="*/ 44 w 132"/>
                <a:gd name="T9" fmla="*/ 10 h 129"/>
                <a:gd name="T10" fmla="*/ 122 w 132"/>
                <a:gd name="T11" fmla="*/ 88 h 129"/>
                <a:gd name="T12" fmla="*/ 122 w 132"/>
                <a:gd name="T13" fmla="*/ 122 h 129"/>
                <a:gd name="T14" fmla="*/ 105 w 132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29">
                  <a:moveTo>
                    <a:pt x="105" y="129"/>
                  </a:moveTo>
                  <a:cubicBezTo>
                    <a:pt x="99" y="129"/>
                    <a:pt x="93" y="127"/>
                    <a:pt x="88" y="12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32" y="98"/>
                    <a:pt x="132" y="113"/>
                    <a:pt x="122" y="122"/>
                  </a:cubicBezTo>
                  <a:cubicBezTo>
                    <a:pt x="118" y="127"/>
                    <a:pt x="111" y="129"/>
                    <a:pt x="105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25">
              <a:extLst>
                <a:ext uri="{FF2B5EF4-FFF2-40B4-BE49-F238E27FC236}">
                  <a16:creationId xmlns:a16="http://schemas.microsoft.com/office/drawing/2014/main" id="{5ADA4E62-1705-4F05-8BD1-3E17189CF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1472784"/>
              <a:ext cx="141830" cy="136719"/>
            </a:xfrm>
            <a:custGeom>
              <a:avLst/>
              <a:gdLst>
                <a:gd name="T0" fmla="*/ 55 w 82"/>
                <a:gd name="T1" fmla="*/ 79 h 79"/>
                <a:gd name="T2" fmla="*/ 38 w 82"/>
                <a:gd name="T3" fmla="*/ 72 h 79"/>
                <a:gd name="T4" fmla="*/ 10 w 82"/>
                <a:gd name="T5" fmla="*/ 44 h 79"/>
                <a:gd name="T6" fmla="*/ 10 w 82"/>
                <a:gd name="T7" fmla="*/ 10 h 79"/>
                <a:gd name="T8" fmla="*/ 44 w 82"/>
                <a:gd name="T9" fmla="*/ 10 h 79"/>
                <a:gd name="T10" fmla="*/ 72 w 82"/>
                <a:gd name="T11" fmla="*/ 38 h 79"/>
                <a:gd name="T12" fmla="*/ 72 w 82"/>
                <a:gd name="T13" fmla="*/ 72 h 79"/>
                <a:gd name="T14" fmla="*/ 55 w 8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79">
                  <a:moveTo>
                    <a:pt x="55" y="79"/>
                  </a:moveTo>
                  <a:cubicBezTo>
                    <a:pt x="49" y="79"/>
                    <a:pt x="43" y="77"/>
                    <a:pt x="38" y="7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82" y="48"/>
                    <a:pt x="82" y="63"/>
                    <a:pt x="72" y="72"/>
                  </a:cubicBezTo>
                  <a:cubicBezTo>
                    <a:pt x="68" y="77"/>
                    <a:pt x="61" y="79"/>
                    <a:pt x="55" y="7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26">
              <a:extLst>
                <a:ext uri="{FF2B5EF4-FFF2-40B4-BE49-F238E27FC236}">
                  <a16:creationId xmlns:a16="http://schemas.microsoft.com/office/drawing/2014/main" id="{BDBDDED3-FD81-40FA-951F-DC0EF6BC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939" y="1600559"/>
              <a:ext cx="100942" cy="95831"/>
            </a:xfrm>
            <a:custGeom>
              <a:avLst/>
              <a:gdLst>
                <a:gd name="T0" fmla="*/ 31 w 58"/>
                <a:gd name="T1" fmla="*/ 55 h 55"/>
                <a:gd name="T2" fmla="*/ 14 w 58"/>
                <a:gd name="T3" fmla="*/ 48 h 55"/>
                <a:gd name="T4" fmla="*/ 9 w 58"/>
                <a:gd name="T5" fmla="*/ 43 h 55"/>
                <a:gd name="T6" fmla="*/ 9 w 58"/>
                <a:gd name="T7" fmla="*/ 9 h 55"/>
                <a:gd name="T8" fmla="*/ 43 w 58"/>
                <a:gd name="T9" fmla="*/ 9 h 55"/>
                <a:gd name="T10" fmla="*/ 48 w 58"/>
                <a:gd name="T11" fmla="*/ 14 h 55"/>
                <a:gd name="T12" fmla="*/ 48 w 58"/>
                <a:gd name="T13" fmla="*/ 48 h 55"/>
                <a:gd name="T14" fmla="*/ 31 w 58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5">
                  <a:moveTo>
                    <a:pt x="31" y="55"/>
                  </a:moveTo>
                  <a:cubicBezTo>
                    <a:pt x="25" y="55"/>
                    <a:pt x="19" y="53"/>
                    <a:pt x="14" y="48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33"/>
                    <a:pt x="0" y="18"/>
                    <a:pt x="9" y="9"/>
                  </a:cubicBezTo>
                  <a:cubicBezTo>
                    <a:pt x="18" y="0"/>
                    <a:pt x="33" y="0"/>
                    <a:pt x="43" y="9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8" y="24"/>
                    <a:pt x="58" y="39"/>
                    <a:pt x="48" y="48"/>
                  </a:cubicBezTo>
                  <a:cubicBezTo>
                    <a:pt x="44" y="53"/>
                    <a:pt x="38" y="55"/>
                    <a:pt x="31" y="5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弧形 135">
              <a:extLst>
                <a:ext uri="{FF2B5EF4-FFF2-40B4-BE49-F238E27FC236}">
                  <a16:creationId xmlns:a16="http://schemas.microsoft.com/office/drawing/2014/main" id="{F724B719-E7D6-4CB6-B026-1625C2A11A02}"/>
                </a:ext>
              </a:extLst>
            </p:cNvPr>
            <p:cNvSpPr/>
            <p:nvPr/>
          </p:nvSpPr>
          <p:spPr>
            <a:xfrm>
              <a:off x="1155475" y="1678403"/>
              <a:ext cx="2008430" cy="2008428"/>
            </a:xfrm>
            <a:prstGeom prst="arc">
              <a:avLst>
                <a:gd name="adj1" fmla="val 12684593"/>
                <a:gd name="adj2" fmla="val 14267713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弧形 136">
              <a:extLst>
                <a:ext uri="{FF2B5EF4-FFF2-40B4-BE49-F238E27FC236}">
                  <a16:creationId xmlns:a16="http://schemas.microsoft.com/office/drawing/2014/main" id="{37518191-A21A-42DA-A20C-928391A5B484}"/>
                </a:ext>
              </a:extLst>
            </p:cNvPr>
            <p:cNvSpPr/>
            <p:nvPr/>
          </p:nvSpPr>
          <p:spPr>
            <a:xfrm>
              <a:off x="1154848" y="1678403"/>
              <a:ext cx="2008430" cy="2008428"/>
            </a:xfrm>
            <a:prstGeom prst="arc">
              <a:avLst>
                <a:gd name="adj1" fmla="val 14851033"/>
                <a:gd name="adj2" fmla="val 15164623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E43F0D39-2CE0-4D8E-B79E-CC81290762C0}"/>
              </a:ext>
            </a:extLst>
          </p:cNvPr>
          <p:cNvGrpSpPr/>
          <p:nvPr/>
        </p:nvGrpSpPr>
        <p:grpSpPr>
          <a:xfrm>
            <a:off x="4102571" y="460973"/>
            <a:ext cx="2584274" cy="2569513"/>
            <a:chOff x="491508" y="1034517"/>
            <a:chExt cx="3131758" cy="3113868"/>
          </a:xfrm>
        </p:grpSpPr>
        <p:sp>
          <p:nvSpPr>
            <p:cNvPr id="139" name="Oval 5">
              <a:extLst>
                <a:ext uri="{FF2B5EF4-FFF2-40B4-BE49-F238E27FC236}">
                  <a16:creationId xmlns:a16="http://schemas.microsoft.com/office/drawing/2014/main" id="{0C96C8DD-4D98-4B86-84A2-AB721791C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217" y="1517505"/>
              <a:ext cx="2320388" cy="2312721"/>
            </a:xfrm>
            <a:prstGeom prst="ellipse">
              <a:avLst/>
            </a:prstGeom>
            <a:gradFill>
              <a:gsLst>
                <a:gs pos="100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任意多边形 104">
              <a:extLst>
                <a:ext uri="{FF2B5EF4-FFF2-40B4-BE49-F238E27FC236}">
                  <a16:creationId xmlns:a16="http://schemas.microsoft.com/office/drawing/2014/main" id="{501DBBA6-4A3F-4BD0-BAB0-C495E9B68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180" y="1593728"/>
              <a:ext cx="1874627" cy="2239999"/>
            </a:xfrm>
            <a:custGeom>
              <a:avLst/>
              <a:gdLst>
                <a:gd name="connsiteX0" fmla="*/ 1116281 w 1874627"/>
                <a:gd name="connsiteY0" fmla="*/ 0 h 2239999"/>
                <a:gd name="connsiteX1" fmla="*/ 1166033 w 1874627"/>
                <a:gd name="connsiteY1" fmla="*/ 18150 h 2239999"/>
                <a:gd name="connsiteX2" fmla="*/ 1874627 w 1874627"/>
                <a:gd name="connsiteY2" fmla="*/ 1083638 h 2239999"/>
                <a:gd name="connsiteX3" fmla="*/ 714433 w 1874627"/>
                <a:gd name="connsiteY3" fmla="*/ 2239999 h 2239999"/>
                <a:gd name="connsiteX4" fmla="*/ 65758 w 1874627"/>
                <a:gd name="connsiteY4" fmla="*/ 2042511 h 2239999"/>
                <a:gd name="connsiteX5" fmla="*/ 0 w 1874627"/>
                <a:gd name="connsiteY5" fmla="*/ 1993501 h 2239999"/>
                <a:gd name="connsiteX6" fmla="*/ 56842 w 1874627"/>
                <a:gd name="connsiteY6" fmla="*/ 2014237 h 2239999"/>
                <a:gd name="connsiteX7" fmla="*/ 401848 w 1874627"/>
                <a:gd name="connsiteY7" fmla="*/ 2066224 h 2239999"/>
                <a:gd name="connsiteX8" fmla="*/ 1562042 w 1874627"/>
                <a:gd name="connsiteY8" fmla="*/ 909863 h 2239999"/>
                <a:gd name="connsiteX9" fmla="*/ 1139839 w 1874627"/>
                <a:gd name="connsiteY9" fmla="*/ 17559 h 22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4627" h="2239999">
                  <a:moveTo>
                    <a:pt x="1116281" y="0"/>
                  </a:moveTo>
                  <a:lnTo>
                    <a:pt x="1166033" y="18150"/>
                  </a:lnTo>
                  <a:cubicBezTo>
                    <a:pt x="1582444" y="193695"/>
                    <a:pt x="1874627" y="604658"/>
                    <a:pt x="1874627" y="1083638"/>
                  </a:cubicBezTo>
                  <a:cubicBezTo>
                    <a:pt x="1874627" y="1722279"/>
                    <a:pt x="1355190" y="2239999"/>
                    <a:pt x="714433" y="2239999"/>
                  </a:cubicBezTo>
                  <a:cubicBezTo>
                    <a:pt x="474149" y="2239999"/>
                    <a:pt x="250926" y="2167195"/>
                    <a:pt x="65758" y="2042511"/>
                  </a:cubicBezTo>
                  <a:lnTo>
                    <a:pt x="0" y="1993501"/>
                  </a:lnTo>
                  <a:lnTo>
                    <a:pt x="56842" y="2014237"/>
                  </a:lnTo>
                  <a:cubicBezTo>
                    <a:pt x="165829" y="2048023"/>
                    <a:pt x="281706" y="2066224"/>
                    <a:pt x="401848" y="2066224"/>
                  </a:cubicBezTo>
                  <a:cubicBezTo>
                    <a:pt x="1042605" y="2066224"/>
                    <a:pt x="1562042" y="1548504"/>
                    <a:pt x="1562042" y="909863"/>
                  </a:cubicBezTo>
                  <a:cubicBezTo>
                    <a:pt x="1562042" y="550628"/>
                    <a:pt x="1397689" y="229652"/>
                    <a:pt x="1139839" y="17559"/>
                  </a:cubicBezTo>
                  <a:close/>
                </a:path>
              </a:pathLst>
            </a:custGeom>
            <a:solidFill>
              <a:srgbClr val="9A000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Oval 6">
              <a:extLst>
                <a:ext uri="{FF2B5EF4-FFF2-40B4-BE49-F238E27FC236}">
                  <a16:creationId xmlns:a16="http://schemas.microsoft.com/office/drawing/2014/main" id="{6165487C-46C6-4A32-A16E-5B36561FB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369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Oval 7">
              <a:extLst>
                <a:ext uri="{FF2B5EF4-FFF2-40B4-BE49-F238E27FC236}">
                  <a16:creationId xmlns:a16="http://schemas.microsoft.com/office/drawing/2014/main" id="{351B0FC3-EF84-4F8B-9B97-BC1A8C9AE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20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43A39FC1-1F9D-4D3A-BE15-589F1769F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252" y="2535869"/>
              <a:ext cx="367991" cy="148219"/>
            </a:xfrm>
            <a:custGeom>
              <a:avLst/>
              <a:gdLst>
                <a:gd name="T0" fmla="*/ 20 w 211"/>
                <a:gd name="T1" fmla="*/ 0 h 85"/>
                <a:gd name="T2" fmla="*/ 6 w 211"/>
                <a:gd name="T3" fmla="*/ 25 h 85"/>
                <a:gd name="T4" fmla="*/ 105 w 211"/>
                <a:gd name="T5" fmla="*/ 85 h 85"/>
                <a:gd name="T6" fmla="*/ 205 w 211"/>
                <a:gd name="T7" fmla="*/ 25 h 85"/>
                <a:gd name="T8" fmla="*/ 191 w 211"/>
                <a:gd name="T9" fmla="*/ 0 h 85"/>
                <a:gd name="T10" fmla="*/ 20 w 2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5">
                  <a:moveTo>
                    <a:pt x="20" y="0"/>
                  </a:moveTo>
                  <a:cubicBezTo>
                    <a:pt x="8" y="0"/>
                    <a:pt x="0" y="14"/>
                    <a:pt x="6" y="25"/>
                  </a:cubicBezTo>
                  <a:cubicBezTo>
                    <a:pt x="25" y="61"/>
                    <a:pt x="62" y="85"/>
                    <a:pt x="105" y="85"/>
                  </a:cubicBezTo>
                  <a:cubicBezTo>
                    <a:pt x="149" y="85"/>
                    <a:pt x="186" y="61"/>
                    <a:pt x="205" y="25"/>
                  </a:cubicBezTo>
                  <a:cubicBezTo>
                    <a:pt x="211" y="14"/>
                    <a:pt x="203" y="0"/>
                    <a:pt x="19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Oval 9">
              <a:extLst>
                <a:ext uri="{FF2B5EF4-FFF2-40B4-BE49-F238E27FC236}">
                  <a16:creationId xmlns:a16="http://schemas.microsoft.com/office/drawing/2014/main" id="{B9C6BA70-057E-427B-9C6D-BAFC292F9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83" y="2581868"/>
              <a:ext cx="201884" cy="72832"/>
            </a:xfrm>
            <a:prstGeom prst="ellipse">
              <a:avLst/>
            </a:prstGeom>
            <a:solidFill>
              <a:srgbClr val="FF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Oval 10">
              <a:extLst>
                <a:ext uri="{FF2B5EF4-FFF2-40B4-BE49-F238E27FC236}">
                  <a16:creationId xmlns:a16="http://schemas.microsoft.com/office/drawing/2014/main" id="{E62E0448-111F-4A1A-A330-D270C7D15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598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Oval 11">
              <a:extLst>
                <a:ext uri="{FF2B5EF4-FFF2-40B4-BE49-F238E27FC236}">
                  <a16:creationId xmlns:a16="http://schemas.microsoft.com/office/drawing/2014/main" id="{CFA91FDA-9644-4CEF-A25B-BEFBFF500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013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85774CB4-07B9-4A94-9B84-12F27B80A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33" y="1891885"/>
              <a:ext cx="2101894" cy="1907676"/>
            </a:xfrm>
            <a:custGeom>
              <a:avLst/>
              <a:gdLst>
                <a:gd name="T0" fmla="*/ 690 w 1205"/>
                <a:gd name="T1" fmla="*/ 1098 h 1098"/>
                <a:gd name="T2" fmla="*/ 0 w 1205"/>
                <a:gd name="T3" fmla="*/ 409 h 1098"/>
                <a:gd name="T4" fmla="*/ 125 w 1205"/>
                <a:gd name="T5" fmla="*/ 14 h 1098"/>
                <a:gd name="T6" fmla="*/ 158 w 1205"/>
                <a:gd name="T7" fmla="*/ 8 h 1098"/>
                <a:gd name="T8" fmla="*/ 164 w 1205"/>
                <a:gd name="T9" fmla="*/ 41 h 1098"/>
                <a:gd name="T10" fmla="*/ 48 w 1205"/>
                <a:gd name="T11" fmla="*/ 409 h 1098"/>
                <a:gd name="T12" fmla="*/ 690 w 1205"/>
                <a:gd name="T13" fmla="*/ 1050 h 1098"/>
                <a:gd name="T14" fmla="*/ 1161 w 1205"/>
                <a:gd name="T15" fmla="*/ 845 h 1098"/>
                <a:gd name="T16" fmla="*/ 1194 w 1205"/>
                <a:gd name="T17" fmla="*/ 844 h 1098"/>
                <a:gd name="T18" fmla="*/ 1196 w 1205"/>
                <a:gd name="T19" fmla="*/ 877 h 1098"/>
                <a:gd name="T20" fmla="*/ 690 w 1205"/>
                <a:gd name="T21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5" h="1098">
                  <a:moveTo>
                    <a:pt x="690" y="1098"/>
                  </a:moveTo>
                  <a:cubicBezTo>
                    <a:pt x="310" y="1098"/>
                    <a:pt x="0" y="789"/>
                    <a:pt x="0" y="409"/>
                  </a:cubicBezTo>
                  <a:cubicBezTo>
                    <a:pt x="0" y="267"/>
                    <a:pt x="43" y="130"/>
                    <a:pt x="125" y="14"/>
                  </a:cubicBezTo>
                  <a:cubicBezTo>
                    <a:pt x="132" y="3"/>
                    <a:pt x="147" y="0"/>
                    <a:pt x="158" y="8"/>
                  </a:cubicBezTo>
                  <a:cubicBezTo>
                    <a:pt x="169" y="16"/>
                    <a:pt x="171" y="30"/>
                    <a:pt x="164" y="41"/>
                  </a:cubicBezTo>
                  <a:cubicBezTo>
                    <a:pt x="88" y="149"/>
                    <a:pt x="48" y="276"/>
                    <a:pt x="48" y="409"/>
                  </a:cubicBezTo>
                  <a:cubicBezTo>
                    <a:pt x="48" y="763"/>
                    <a:pt x="336" y="1050"/>
                    <a:pt x="690" y="1050"/>
                  </a:cubicBezTo>
                  <a:cubicBezTo>
                    <a:pt x="868" y="1050"/>
                    <a:pt x="1039" y="975"/>
                    <a:pt x="1161" y="845"/>
                  </a:cubicBezTo>
                  <a:cubicBezTo>
                    <a:pt x="1170" y="835"/>
                    <a:pt x="1185" y="835"/>
                    <a:pt x="1194" y="844"/>
                  </a:cubicBezTo>
                  <a:cubicBezTo>
                    <a:pt x="1204" y="853"/>
                    <a:pt x="1205" y="868"/>
                    <a:pt x="1196" y="877"/>
                  </a:cubicBezTo>
                  <a:cubicBezTo>
                    <a:pt x="1066" y="1018"/>
                    <a:pt x="881" y="1098"/>
                    <a:pt x="690" y="109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DEFF695C-1D64-4068-96EE-080E0465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892" y="2222821"/>
              <a:ext cx="283660" cy="1064363"/>
            </a:xfrm>
            <a:custGeom>
              <a:avLst/>
              <a:gdLst>
                <a:gd name="T0" fmla="*/ 27 w 163"/>
                <a:gd name="T1" fmla="*/ 612 h 612"/>
                <a:gd name="T2" fmla="*/ 14 w 163"/>
                <a:gd name="T3" fmla="*/ 608 h 612"/>
                <a:gd name="T4" fmla="*/ 7 w 163"/>
                <a:gd name="T5" fmla="*/ 575 h 612"/>
                <a:gd name="T6" fmla="*/ 115 w 163"/>
                <a:gd name="T7" fmla="*/ 218 h 612"/>
                <a:gd name="T8" fmla="*/ 89 w 163"/>
                <a:gd name="T9" fmla="*/ 34 h 612"/>
                <a:gd name="T10" fmla="*/ 105 w 163"/>
                <a:gd name="T11" fmla="*/ 4 h 612"/>
                <a:gd name="T12" fmla="*/ 135 w 163"/>
                <a:gd name="T13" fmla="*/ 20 h 612"/>
                <a:gd name="T14" fmla="*/ 163 w 163"/>
                <a:gd name="T15" fmla="*/ 218 h 612"/>
                <a:gd name="T16" fmla="*/ 47 w 163"/>
                <a:gd name="T17" fmla="*/ 602 h 612"/>
                <a:gd name="T18" fmla="*/ 27 w 163"/>
                <a:gd name="T1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612">
                  <a:moveTo>
                    <a:pt x="27" y="612"/>
                  </a:moveTo>
                  <a:cubicBezTo>
                    <a:pt x="22" y="612"/>
                    <a:pt x="18" y="611"/>
                    <a:pt x="14" y="608"/>
                  </a:cubicBezTo>
                  <a:cubicBezTo>
                    <a:pt x="3" y="601"/>
                    <a:pt x="0" y="586"/>
                    <a:pt x="7" y="575"/>
                  </a:cubicBezTo>
                  <a:cubicBezTo>
                    <a:pt x="78" y="469"/>
                    <a:pt x="115" y="346"/>
                    <a:pt x="115" y="218"/>
                  </a:cubicBezTo>
                  <a:cubicBezTo>
                    <a:pt x="115" y="155"/>
                    <a:pt x="106" y="93"/>
                    <a:pt x="89" y="34"/>
                  </a:cubicBezTo>
                  <a:cubicBezTo>
                    <a:pt x="85" y="21"/>
                    <a:pt x="92" y="8"/>
                    <a:pt x="105" y="4"/>
                  </a:cubicBezTo>
                  <a:cubicBezTo>
                    <a:pt x="117" y="0"/>
                    <a:pt x="131" y="7"/>
                    <a:pt x="135" y="20"/>
                  </a:cubicBezTo>
                  <a:cubicBezTo>
                    <a:pt x="154" y="84"/>
                    <a:pt x="163" y="151"/>
                    <a:pt x="163" y="218"/>
                  </a:cubicBezTo>
                  <a:cubicBezTo>
                    <a:pt x="163" y="355"/>
                    <a:pt x="123" y="488"/>
                    <a:pt x="47" y="602"/>
                  </a:cubicBezTo>
                  <a:cubicBezTo>
                    <a:pt x="42" y="609"/>
                    <a:pt x="35" y="612"/>
                    <a:pt x="27" y="612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C9832398-C9D6-484B-A291-5E1ABD1D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779" y="2116768"/>
              <a:ext cx="98387" cy="103498"/>
            </a:xfrm>
            <a:custGeom>
              <a:avLst/>
              <a:gdLst>
                <a:gd name="T0" fmla="*/ 30 w 57"/>
                <a:gd name="T1" fmla="*/ 59 h 59"/>
                <a:gd name="T2" fmla="*/ 8 w 57"/>
                <a:gd name="T3" fmla="*/ 44 h 59"/>
                <a:gd name="T4" fmla="*/ 5 w 57"/>
                <a:gd name="T5" fmla="*/ 37 h 59"/>
                <a:gd name="T6" fmla="*/ 18 w 57"/>
                <a:gd name="T7" fmla="*/ 5 h 59"/>
                <a:gd name="T8" fmla="*/ 50 w 57"/>
                <a:gd name="T9" fmla="*/ 19 h 59"/>
                <a:gd name="T10" fmla="*/ 53 w 57"/>
                <a:gd name="T11" fmla="*/ 26 h 59"/>
                <a:gd name="T12" fmla="*/ 39 w 57"/>
                <a:gd name="T13" fmla="*/ 57 h 59"/>
                <a:gd name="T14" fmla="*/ 30 w 57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9">
                  <a:moveTo>
                    <a:pt x="30" y="59"/>
                  </a:moveTo>
                  <a:cubicBezTo>
                    <a:pt x="21" y="59"/>
                    <a:pt x="12" y="53"/>
                    <a:pt x="8" y="44"/>
                  </a:cubicBezTo>
                  <a:cubicBezTo>
                    <a:pt x="7" y="41"/>
                    <a:pt x="6" y="39"/>
                    <a:pt x="5" y="37"/>
                  </a:cubicBezTo>
                  <a:cubicBezTo>
                    <a:pt x="0" y="24"/>
                    <a:pt x="6" y="10"/>
                    <a:pt x="18" y="5"/>
                  </a:cubicBezTo>
                  <a:cubicBezTo>
                    <a:pt x="31" y="0"/>
                    <a:pt x="45" y="6"/>
                    <a:pt x="50" y="19"/>
                  </a:cubicBezTo>
                  <a:cubicBezTo>
                    <a:pt x="51" y="21"/>
                    <a:pt x="52" y="23"/>
                    <a:pt x="53" y="26"/>
                  </a:cubicBezTo>
                  <a:cubicBezTo>
                    <a:pt x="57" y="38"/>
                    <a:pt x="51" y="52"/>
                    <a:pt x="39" y="57"/>
                  </a:cubicBezTo>
                  <a:cubicBezTo>
                    <a:pt x="36" y="58"/>
                    <a:pt x="33" y="59"/>
                    <a:pt x="30" y="5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47C1EE88-2766-44ED-90DC-932E4CE03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102" y="1402508"/>
              <a:ext cx="1938342" cy="712982"/>
            </a:xfrm>
            <a:custGeom>
              <a:avLst/>
              <a:gdLst>
                <a:gd name="T0" fmla="*/ 1084 w 1112"/>
                <a:gd name="T1" fmla="*/ 410 h 410"/>
                <a:gd name="T2" fmla="*/ 1063 w 1112"/>
                <a:gd name="T3" fmla="*/ 397 h 410"/>
                <a:gd name="T4" fmla="*/ 492 w 1112"/>
                <a:gd name="T5" fmla="*/ 48 h 410"/>
                <a:gd name="T6" fmla="*/ 44 w 1112"/>
                <a:gd name="T7" fmla="*/ 231 h 410"/>
                <a:gd name="T8" fmla="*/ 10 w 1112"/>
                <a:gd name="T9" fmla="*/ 231 h 410"/>
                <a:gd name="T10" fmla="*/ 10 w 1112"/>
                <a:gd name="T11" fmla="*/ 197 h 410"/>
                <a:gd name="T12" fmla="*/ 492 w 1112"/>
                <a:gd name="T13" fmla="*/ 0 h 410"/>
                <a:gd name="T14" fmla="*/ 1106 w 1112"/>
                <a:gd name="T15" fmla="*/ 375 h 410"/>
                <a:gd name="T16" fmla="*/ 1095 w 1112"/>
                <a:gd name="T17" fmla="*/ 408 h 410"/>
                <a:gd name="T18" fmla="*/ 1084 w 1112"/>
                <a:gd name="T1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2" h="410">
                  <a:moveTo>
                    <a:pt x="1084" y="410"/>
                  </a:moveTo>
                  <a:cubicBezTo>
                    <a:pt x="1076" y="410"/>
                    <a:pt x="1067" y="405"/>
                    <a:pt x="1063" y="397"/>
                  </a:cubicBezTo>
                  <a:cubicBezTo>
                    <a:pt x="952" y="182"/>
                    <a:pt x="734" y="48"/>
                    <a:pt x="492" y="48"/>
                  </a:cubicBezTo>
                  <a:cubicBezTo>
                    <a:pt x="323" y="48"/>
                    <a:pt x="164" y="113"/>
                    <a:pt x="44" y="231"/>
                  </a:cubicBezTo>
                  <a:cubicBezTo>
                    <a:pt x="34" y="240"/>
                    <a:pt x="19" y="240"/>
                    <a:pt x="10" y="231"/>
                  </a:cubicBezTo>
                  <a:cubicBezTo>
                    <a:pt x="0" y="221"/>
                    <a:pt x="0" y="206"/>
                    <a:pt x="10" y="197"/>
                  </a:cubicBezTo>
                  <a:cubicBezTo>
                    <a:pt x="140" y="70"/>
                    <a:pt x="311" y="0"/>
                    <a:pt x="492" y="0"/>
                  </a:cubicBezTo>
                  <a:cubicBezTo>
                    <a:pt x="752" y="0"/>
                    <a:pt x="987" y="144"/>
                    <a:pt x="1106" y="375"/>
                  </a:cubicBezTo>
                  <a:cubicBezTo>
                    <a:pt x="1112" y="387"/>
                    <a:pt x="1107" y="402"/>
                    <a:pt x="1095" y="408"/>
                  </a:cubicBezTo>
                  <a:cubicBezTo>
                    <a:pt x="1092" y="409"/>
                    <a:pt x="1088" y="410"/>
                    <a:pt x="1084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15900EA7-7FC2-4789-9281-ADD27F2D8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103451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C2AF0B2F-5AE7-450E-8109-3294019D2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386344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64CCDE54-3D6D-40DC-A81D-DF117BFA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051" y="2556313"/>
              <a:ext cx="159719" cy="84331"/>
            </a:xfrm>
            <a:custGeom>
              <a:avLst/>
              <a:gdLst>
                <a:gd name="T0" fmla="*/ 68 w 92"/>
                <a:gd name="T1" fmla="*/ 48 h 48"/>
                <a:gd name="T2" fmla="*/ 24 w 92"/>
                <a:gd name="T3" fmla="*/ 48 h 48"/>
                <a:gd name="T4" fmla="*/ 0 w 92"/>
                <a:gd name="T5" fmla="*/ 24 h 48"/>
                <a:gd name="T6" fmla="*/ 24 w 92"/>
                <a:gd name="T7" fmla="*/ 0 h 48"/>
                <a:gd name="T8" fmla="*/ 68 w 92"/>
                <a:gd name="T9" fmla="*/ 0 h 48"/>
                <a:gd name="T10" fmla="*/ 92 w 92"/>
                <a:gd name="T11" fmla="*/ 24 h 48"/>
                <a:gd name="T12" fmla="*/ 68 w 9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8">
                  <a:moveTo>
                    <a:pt x="6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1" y="0"/>
                    <a:pt x="92" y="11"/>
                    <a:pt x="92" y="24"/>
                  </a:cubicBezTo>
                  <a:cubicBezTo>
                    <a:pt x="92" y="37"/>
                    <a:pt x="81" y="48"/>
                    <a:pt x="68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BA32801E-7722-44B8-853C-250EAFCA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879" y="2556313"/>
              <a:ext cx="98387" cy="84331"/>
            </a:xfrm>
            <a:custGeom>
              <a:avLst/>
              <a:gdLst>
                <a:gd name="T0" fmla="*/ 32 w 56"/>
                <a:gd name="T1" fmla="*/ 48 h 48"/>
                <a:gd name="T2" fmla="*/ 24 w 56"/>
                <a:gd name="T3" fmla="*/ 48 h 48"/>
                <a:gd name="T4" fmla="*/ 0 w 56"/>
                <a:gd name="T5" fmla="*/ 24 h 48"/>
                <a:gd name="T6" fmla="*/ 24 w 56"/>
                <a:gd name="T7" fmla="*/ 0 h 48"/>
                <a:gd name="T8" fmla="*/ 32 w 56"/>
                <a:gd name="T9" fmla="*/ 0 h 48"/>
                <a:gd name="T10" fmla="*/ 56 w 56"/>
                <a:gd name="T11" fmla="*/ 24 h 48"/>
                <a:gd name="T12" fmla="*/ 32 w 5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8">
                  <a:moveTo>
                    <a:pt x="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6" y="11"/>
                    <a:pt x="56" y="24"/>
                  </a:cubicBezTo>
                  <a:cubicBezTo>
                    <a:pt x="56" y="37"/>
                    <a:pt x="45" y="48"/>
                    <a:pt x="32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FBBADE19-444A-42BC-B352-5A15E9F33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08" y="2556313"/>
              <a:ext cx="278549" cy="84331"/>
            </a:xfrm>
            <a:custGeom>
              <a:avLst/>
              <a:gdLst>
                <a:gd name="T0" fmla="*/ 136 w 160"/>
                <a:gd name="T1" fmla="*/ 48 h 48"/>
                <a:gd name="T2" fmla="*/ 24 w 160"/>
                <a:gd name="T3" fmla="*/ 48 h 48"/>
                <a:gd name="T4" fmla="*/ 0 w 160"/>
                <a:gd name="T5" fmla="*/ 24 h 48"/>
                <a:gd name="T6" fmla="*/ 24 w 160"/>
                <a:gd name="T7" fmla="*/ 0 h 48"/>
                <a:gd name="T8" fmla="*/ 136 w 160"/>
                <a:gd name="T9" fmla="*/ 0 h 48"/>
                <a:gd name="T10" fmla="*/ 160 w 160"/>
                <a:gd name="T11" fmla="*/ 24 h 48"/>
                <a:gd name="T12" fmla="*/ 136 w 16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8">
                  <a:moveTo>
                    <a:pt x="13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9" y="0"/>
                    <a:pt x="160" y="11"/>
                    <a:pt x="160" y="24"/>
                  </a:cubicBezTo>
                  <a:cubicBezTo>
                    <a:pt x="160" y="37"/>
                    <a:pt x="149" y="48"/>
                    <a:pt x="136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FDDCBF18-10E1-4C39-903D-B31F722B9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782" y="1472784"/>
              <a:ext cx="228717" cy="223606"/>
            </a:xfrm>
            <a:custGeom>
              <a:avLst/>
              <a:gdLst>
                <a:gd name="T0" fmla="*/ 26 w 131"/>
                <a:gd name="T1" fmla="*/ 129 h 129"/>
                <a:gd name="T2" fmla="*/ 9 w 131"/>
                <a:gd name="T3" fmla="*/ 122 h 129"/>
                <a:gd name="T4" fmla="*/ 9 w 131"/>
                <a:gd name="T5" fmla="*/ 88 h 129"/>
                <a:gd name="T6" fmla="*/ 88 w 131"/>
                <a:gd name="T7" fmla="*/ 10 h 129"/>
                <a:gd name="T8" fmla="*/ 122 w 131"/>
                <a:gd name="T9" fmla="*/ 10 h 129"/>
                <a:gd name="T10" fmla="*/ 122 w 131"/>
                <a:gd name="T11" fmla="*/ 44 h 129"/>
                <a:gd name="T12" fmla="*/ 43 w 131"/>
                <a:gd name="T13" fmla="*/ 122 h 129"/>
                <a:gd name="T14" fmla="*/ 26 w 131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9">
                  <a:moveTo>
                    <a:pt x="26" y="129"/>
                  </a:moveTo>
                  <a:cubicBezTo>
                    <a:pt x="20" y="129"/>
                    <a:pt x="14" y="127"/>
                    <a:pt x="9" y="122"/>
                  </a:cubicBezTo>
                  <a:cubicBezTo>
                    <a:pt x="0" y="113"/>
                    <a:pt x="0" y="98"/>
                    <a:pt x="9" y="8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7" y="0"/>
                    <a:pt x="112" y="0"/>
                    <a:pt x="122" y="10"/>
                  </a:cubicBezTo>
                  <a:cubicBezTo>
                    <a:pt x="131" y="19"/>
                    <a:pt x="131" y="34"/>
                    <a:pt x="122" y="44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38" y="127"/>
                    <a:pt x="32" y="129"/>
                    <a:pt x="26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15BCF4C7-7002-49FF-8A9D-8FBB2628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3583621"/>
              <a:ext cx="120108" cy="116275"/>
            </a:xfrm>
            <a:custGeom>
              <a:avLst/>
              <a:gdLst>
                <a:gd name="T0" fmla="*/ 27 w 69"/>
                <a:gd name="T1" fmla="*/ 67 h 67"/>
                <a:gd name="T2" fmla="*/ 10 w 69"/>
                <a:gd name="T3" fmla="*/ 60 h 67"/>
                <a:gd name="T4" fmla="*/ 10 w 69"/>
                <a:gd name="T5" fmla="*/ 26 h 67"/>
                <a:gd name="T6" fmla="*/ 26 w 69"/>
                <a:gd name="T7" fmla="*/ 10 h 67"/>
                <a:gd name="T8" fmla="*/ 60 w 69"/>
                <a:gd name="T9" fmla="*/ 10 h 67"/>
                <a:gd name="T10" fmla="*/ 60 w 69"/>
                <a:gd name="T11" fmla="*/ 44 h 67"/>
                <a:gd name="T12" fmla="*/ 44 w 69"/>
                <a:gd name="T13" fmla="*/ 60 h 67"/>
                <a:gd name="T14" fmla="*/ 27 w 69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7">
                  <a:moveTo>
                    <a:pt x="27" y="67"/>
                  </a:moveTo>
                  <a:cubicBezTo>
                    <a:pt x="21" y="67"/>
                    <a:pt x="14" y="64"/>
                    <a:pt x="10" y="60"/>
                  </a:cubicBezTo>
                  <a:cubicBezTo>
                    <a:pt x="0" y="50"/>
                    <a:pt x="0" y="35"/>
                    <a:pt x="10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5" y="0"/>
                    <a:pt x="50" y="0"/>
                    <a:pt x="60" y="10"/>
                  </a:cubicBezTo>
                  <a:cubicBezTo>
                    <a:pt x="69" y="19"/>
                    <a:pt x="69" y="34"/>
                    <a:pt x="60" y="4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4"/>
                    <a:pt x="33" y="67"/>
                    <a:pt x="27" y="6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E3AF198C-BB5F-4F4E-81C3-14D4C3407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84" y="3476290"/>
              <a:ext cx="126497" cy="121386"/>
            </a:xfrm>
            <a:custGeom>
              <a:avLst/>
              <a:gdLst>
                <a:gd name="T0" fmla="*/ 26 w 72"/>
                <a:gd name="T1" fmla="*/ 70 h 70"/>
                <a:gd name="T2" fmla="*/ 9 w 72"/>
                <a:gd name="T3" fmla="*/ 63 h 70"/>
                <a:gd name="T4" fmla="*/ 9 w 72"/>
                <a:gd name="T5" fmla="*/ 29 h 70"/>
                <a:gd name="T6" fmla="*/ 28 w 72"/>
                <a:gd name="T7" fmla="*/ 9 h 70"/>
                <a:gd name="T8" fmla="*/ 62 w 72"/>
                <a:gd name="T9" fmla="*/ 9 h 70"/>
                <a:gd name="T10" fmla="*/ 62 w 72"/>
                <a:gd name="T11" fmla="*/ 43 h 70"/>
                <a:gd name="T12" fmla="*/ 43 w 72"/>
                <a:gd name="T13" fmla="*/ 63 h 70"/>
                <a:gd name="T14" fmla="*/ 26 w 72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0">
                  <a:moveTo>
                    <a:pt x="26" y="70"/>
                  </a:moveTo>
                  <a:cubicBezTo>
                    <a:pt x="20" y="70"/>
                    <a:pt x="14" y="67"/>
                    <a:pt x="9" y="63"/>
                  </a:cubicBezTo>
                  <a:cubicBezTo>
                    <a:pt x="0" y="53"/>
                    <a:pt x="0" y="38"/>
                    <a:pt x="9" y="2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8" y="0"/>
                    <a:pt x="53" y="0"/>
                    <a:pt x="62" y="9"/>
                  </a:cubicBezTo>
                  <a:cubicBezTo>
                    <a:pt x="72" y="18"/>
                    <a:pt x="72" y="34"/>
                    <a:pt x="62" y="4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7"/>
                    <a:pt x="32" y="70"/>
                    <a:pt x="26" y="7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24">
              <a:extLst>
                <a:ext uri="{FF2B5EF4-FFF2-40B4-BE49-F238E27FC236}">
                  <a16:creationId xmlns:a16="http://schemas.microsoft.com/office/drawing/2014/main" id="{40B5F122-9C6B-4725-9B0E-D0755848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893" y="3481401"/>
              <a:ext cx="229994" cy="224883"/>
            </a:xfrm>
            <a:custGeom>
              <a:avLst/>
              <a:gdLst>
                <a:gd name="T0" fmla="*/ 105 w 132"/>
                <a:gd name="T1" fmla="*/ 129 h 129"/>
                <a:gd name="T2" fmla="*/ 88 w 132"/>
                <a:gd name="T3" fmla="*/ 122 h 129"/>
                <a:gd name="T4" fmla="*/ 10 w 132"/>
                <a:gd name="T5" fmla="*/ 44 h 129"/>
                <a:gd name="T6" fmla="*/ 10 w 132"/>
                <a:gd name="T7" fmla="*/ 10 h 129"/>
                <a:gd name="T8" fmla="*/ 44 w 132"/>
                <a:gd name="T9" fmla="*/ 10 h 129"/>
                <a:gd name="T10" fmla="*/ 122 w 132"/>
                <a:gd name="T11" fmla="*/ 88 h 129"/>
                <a:gd name="T12" fmla="*/ 122 w 132"/>
                <a:gd name="T13" fmla="*/ 122 h 129"/>
                <a:gd name="T14" fmla="*/ 105 w 132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29">
                  <a:moveTo>
                    <a:pt x="105" y="129"/>
                  </a:moveTo>
                  <a:cubicBezTo>
                    <a:pt x="99" y="129"/>
                    <a:pt x="93" y="127"/>
                    <a:pt x="88" y="12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32" y="98"/>
                    <a:pt x="132" y="113"/>
                    <a:pt x="122" y="122"/>
                  </a:cubicBezTo>
                  <a:cubicBezTo>
                    <a:pt x="118" y="127"/>
                    <a:pt x="111" y="129"/>
                    <a:pt x="105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25">
              <a:extLst>
                <a:ext uri="{FF2B5EF4-FFF2-40B4-BE49-F238E27FC236}">
                  <a16:creationId xmlns:a16="http://schemas.microsoft.com/office/drawing/2014/main" id="{DE34838A-558B-494D-B10B-A8B96F225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1472784"/>
              <a:ext cx="141830" cy="136719"/>
            </a:xfrm>
            <a:custGeom>
              <a:avLst/>
              <a:gdLst>
                <a:gd name="T0" fmla="*/ 55 w 82"/>
                <a:gd name="T1" fmla="*/ 79 h 79"/>
                <a:gd name="T2" fmla="*/ 38 w 82"/>
                <a:gd name="T3" fmla="*/ 72 h 79"/>
                <a:gd name="T4" fmla="*/ 10 w 82"/>
                <a:gd name="T5" fmla="*/ 44 h 79"/>
                <a:gd name="T6" fmla="*/ 10 w 82"/>
                <a:gd name="T7" fmla="*/ 10 h 79"/>
                <a:gd name="T8" fmla="*/ 44 w 82"/>
                <a:gd name="T9" fmla="*/ 10 h 79"/>
                <a:gd name="T10" fmla="*/ 72 w 82"/>
                <a:gd name="T11" fmla="*/ 38 h 79"/>
                <a:gd name="T12" fmla="*/ 72 w 82"/>
                <a:gd name="T13" fmla="*/ 72 h 79"/>
                <a:gd name="T14" fmla="*/ 55 w 8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79">
                  <a:moveTo>
                    <a:pt x="55" y="79"/>
                  </a:moveTo>
                  <a:cubicBezTo>
                    <a:pt x="49" y="79"/>
                    <a:pt x="43" y="77"/>
                    <a:pt x="38" y="7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82" y="48"/>
                    <a:pt x="82" y="63"/>
                    <a:pt x="72" y="72"/>
                  </a:cubicBezTo>
                  <a:cubicBezTo>
                    <a:pt x="68" y="77"/>
                    <a:pt x="61" y="79"/>
                    <a:pt x="55" y="7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26">
              <a:extLst>
                <a:ext uri="{FF2B5EF4-FFF2-40B4-BE49-F238E27FC236}">
                  <a16:creationId xmlns:a16="http://schemas.microsoft.com/office/drawing/2014/main" id="{3791ED42-C0D0-425E-A507-982B96A0B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939" y="1600559"/>
              <a:ext cx="100942" cy="95831"/>
            </a:xfrm>
            <a:custGeom>
              <a:avLst/>
              <a:gdLst>
                <a:gd name="T0" fmla="*/ 31 w 58"/>
                <a:gd name="T1" fmla="*/ 55 h 55"/>
                <a:gd name="T2" fmla="*/ 14 w 58"/>
                <a:gd name="T3" fmla="*/ 48 h 55"/>
                <a:gd name="T4" fmla="*/ 9 w 58"/>
                <a:gd name="T5" fmla="*/ 43 h 55"/>
                <a:gd name="T6" fmla="*/ 9 w 58"/>
                <a:gd name="T7" fmla="*/ 9 h 55"/>
                <a:gd name="T8" fmla="*/ 43 w 58"/>
                <a:gd name="T9" fmla="*/ 9 h 55"/>
                <a:gd name="T10" fmla="*/ 48 w 58"/>
                <a:gd name="T11" fmla="*/ 14 h 55"/>
                <a:gd name="T12" fmla="*/ 48 w 58"/>
                <a:gd name="T13" fmla="*/ 48 h 55"/>
                <a:gd name="T14" fmla="*/ 31 w 58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5">
                  <a:moveTo>
                    <a:pt x="31" y="55"/>
                  </a:moveTo>
                  <a:cubicBezTo>
                    <a:pt x="25" y="55"/>
                    <a:pt x="19" y="53"/>
                    <a:pt x="14" y="48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33"/>
                    <a:pt x="0" y="18"/>
                    <a:pt x="9" y="9"/>
                  </a:cubicBezTo>
                  <a:cubicBezTo>
                    <a:pt x="18" y="0"/>
                    <a:pt x="33" y="0"/>
                    <a:pt x="43" y="9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8" y="24"/>
                    <a:pt x="58" y="39"/>
                    <a:pt x="48" y="48"/>
                  </a:cubicBezTo>
                  <a:cubicBezTo>
                    <a:pt x="44" y="53"/>
                    <a:pt x="38" y="55"/>
                    <a:pt x="31" y="5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弧形 161">
              <a:extLst>
                <a:ext uri="{FF2B5EF4-FFF2-40B4-BE49-F238E27FC236}">
                  <a16:creationId xmlns:a16="http://schemas.microsoft.com/office/drawing/2014/main" id="{107FBFCF-F4B6-42CA-96EA-5D4E9C64461E}"/>
                </a:ext>
              </a:extLst>
            </p:cNvPr>
            <p:cNvSpPr/>
            <p:nvPr/>
          </p:nvSpPr>
          <p:spPr>
            <a:xfrm>
              <a:off x="1155475" y="1678403"/>
              <a:ext cx="2008430" cy="2008428"/>
            </a:xfrm>
            <a:prstGeom prst="arc">
              <a:avLst>
                <a:gd name="adj1" fmla="val 12684593"/>
                <a:gd name="adj2" fmla="val 14267713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弧形 162">
              <a:extLst>
                <a:ext uri="{FF2B5EF4-FFF2-40B4-BE49-F238E27FC236}">
                  <a16:creationId xmlns:a16="http://schemas.microsoft.com/office/drawing/2014/main" id="{F65B80B1-AE7B-4BC6-B819-BB3DF07DBEFB}"/>
                </a:ext>
              </a:extLst>
            </p:cNvPr>
            <p:cNvSpPr/>
            <p:nvPr/>
          </p:nvSpPr>
          <p:spPr>
            <a:xfrm>
              <a:off x="1154848" y="1678403"/>
              <a:ext cx="2008430" cy="2008428"/>
            </a:xfrm>
            <a:prstGeom prst="arc">
              <a:avLst>
                <a:gd name="adj1" fmla="val 14851033"/>
                <a:gd name="adj2" fmla="val 15164623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37230FFB-D8A2-413C-B579-6F7006824255}"/>
              </a:ext>
            </a:extLst>
          </p:cNvPr>
          <p:cNvGrpSpPr/>
          <p:nvPr/>
        </p:nvGrpSpPr>
        <p:grpSpPr>
          <a:xfrm>
            <a:off x="7375493" y="2597713"/>
            <a:ext cx="5144123" cy="5114740"/>
            <a:chOff x="491508" y="1034517"/>
            <a:chExt cx="3131758" cy="3113868"/>
          </a:xfrm>
        </p:grpSpPr>
        <p:sp>
          <p:nvSpPr>
            <p:cNvPr id="165" name="Oval 5">
              <a:extLst>
                <a:ext uri="{FF2B5EF4-FFF2-40B4-BE49-F238E27FC236}">
                  <a16:creationId xmlns:a16="http://schemas.microsoft.com/office/drawing/2014/main" id="{80881CF7-F622-4615-BA67-965AA5CD4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217" y="1517505"/>
              <a:ext cx="2320388" cy="2312721"/>
            </a:xfrm>
            <a:prstGeom prst="ellipse">
              <a:avLst/>
            </a:prstGeom>
            <a:gradFill>
              <a:gsLst>
                <a:gs pos="100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任意多边形 104">
              <a:extLst>
                <a:ext uri="{FF2B5EF4-FFF2-40B4-BE49-F238E27FC236}">
                  <a16:creationId xmlns:a16="http://schemas.microsoft.com/office/drawing/2014/main" id="{C2A50629-AE08-4CDF-99B0-D4E3DDF3B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180" y="1593728"/>
              <a:ext cx="1874627" cy="2239999"/>
            </a:xfrm>
            <a:custGeom>
              <a:avLst/>
              <a:gdLst>
                <a:gd name="connsiteX0" fmla="*/ 1116281 w 1874627"/>
                <a:gd name="connsiteY0" fmla="*/ 0 h 2239999"/>
                <a:gd name="connsiteX1" fmla="*/ 1166033 w 1874627"/>
                <a:gd name="connsiteY1" fmla="*/ 18150 h 2239999"/>
                <a:gd name="connsiteX2" fmla="*/ 1874627 w 1874627"/>
                <a:gd name="connsiteY2" fmla="*/ 1083638 h 2239999"/>
                <a:gd name="connsiteX3" fmla="*/ 714433 w 1874627"/>
                <a:gd name="connsiteY3" fmla="*/ 2239999 h 2239999"/>
                <a:gd name="connsiteX4" fmla="*/ 65758 w 1874627"/>
                <a:gd name="connsiteY4" fmla="*/ 2042511 h 2239999"/>
                <a:gd name="connsiteX5" fmla="*/ 0 w 1874627"/>
                <a:gd name="connsiteY5" fmla="*/ 1993501 h 2239999"/>
                <a:gd name="connsiteX6" fmla="*/ 56842 w 1874627"/>
                <a:gd name="connsiteY6" fmla="*/ 2014237 h 2239999"/>
                <a:gd name="connsiteX7" fmla="*/ 401848 w 1874627"/>
                <a:gd name="connsiteY7" fmla="*/ 2066224 h 2239999"/>
                <a:gd name="connsiteX8" fmla="*/ 1562042 w 1874627"/>
                <a:gd name="connsiteY8" fmla="*/ 909863 h 2239999"/>
                <a:gd name="connsiteX9" fmla="*/ 1139839 w 1874627"/>
                <a:gd name="connsiteY9" fmla="*/ 17559 h 22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4627" h="2239999">
                  <a:moveTo>
                    <a:pt x="1116281" y="0"/>
                  </a:moveTo>
                  <a:lnTo>
                    <a:pt x="1166033" y="18150"/>
                  </a:lnTo>
                  <a:cubicBezTo>
                    <a:pt x="1582444" y="193695"/>
                    <a:pt x="1874627" y="604658"/>
                    <a:pt x="1874627" y="1083638"/>
                  </a:cubicBezTo>
                  <a:cubicBezTo>
                    <a:pt x="1874627" y="1722279"/>
                    <a:pt x="1355190" y="2239999"/>
                    <a:pt x="714433" y="2239999"/>
                  </a:cubicBezTo>
                  <a:cubicBezTo>
                    <a:pt x="474149" y="2239999"/>
                    <a:pt x="250926" y="2167195"/>
                    <a:pt x="65758" y="2042511"/>
                  </a:cubicBezTo>
                  <a:lnTo>
                    <a:pt x="0" y="1993501"/>
                  </a:lnTo>
                  <a:lnTo>
                    <a:pt x="56842" y="2014237"/>
                  </a:lnTo>
                  <a:cubicBezTo>
                    <a:pt x="165829" y="2048023"/>
                    <a:pt x="281706" y="2066224"/>
                    <a:pt x="401848" y="2066224"/>
                  </a:cubicBezTo>
                  <a:cubicBezTo>
                    <a:pt x="1042605" y="2066224"/>
                    <a:pt x="1562042" y="1548504"/>
                    <a:pt x="1562042" y="909863"/>
                  </a:cubicBezTo>
                  <a:cubicBezTo>
                    <a:pt x="1562042" y="550628"/>
                    <a:pt x="1397689" y="229652"/>
                    <a:pt x="1139839" y="17559"/>
                  </a:cubicBezTo>
                  <a:close/>
                </a:path>
              </a:pathLst>
            </a:custGeom>
            <a:solidFill>
              <a:srgbClr val="9A000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Oval 6">
              <a:extLst>
                <a:ext uri="{FF2B5EF4-FFF2-40B4-BE49-F238E27FC236}">
                  <a16:creationId xmlns:a16="http://schemas.microsoft.com/office/drawing/2014/main" id="{9D00AE78-417B-405A-AD2E-D937CDA78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369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Oval 7">
              <a:extLst>
                <a:ext uri="{FF2B5EF4-FFF2-40B4-BE49-F238E27FC236}">
                  <a16:creationId xmlns:a16="http://schemas.microsoft.com/office/drawing/2014/main" id="{E1994F93-5AE2-4CAA-B48F-D382FE1A2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20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B5A8AAD6-EB1F-484F-A707-371600282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252" y="2535869"/>
              <a:ext cx="367991" cy="148219"/>
            </a:xfrm>
            <a:custGeom>
              <a:avLst/>
              <a:gdLst>
                <a:gd name="T0" fmla="*/ 20 w 211"/>
                <a:gd name="T1" fmla="*/ 0 h 85"/>
                <a:gd name="T2" fmla="*/ 6 w 211"/>
                <a:gd name="T3" fmla="*/ 25 h 85"/>
                <a:gd name="T4" fmla="*/ 105 w 211"/>
                <a:gd name="T5" fmla="*/ 85 h 85"/>
                <a:gd name="T6" fmla="*/ 205 w 211"/>
                <a:gd name="T7" fmla="*/ 25 h 85"/>
                <a:gd name="T8" fmla="*/ 191 w 211"/>
                <a:gd name="T9" fmla="*/ 0 h 85"/>
                <a:gd name="T10" fmla="*/ 20 w 2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5">
                  <a:moveTo>
                    <a:pt x="20" y="0"/>
                  </a:moveTo>
                  <a:cubicBezTo>
                    <a:pt x="8" y="0"/>
                    <a:pt x="0" y="14"/>
                    <a:pt x="6" y="25"/>
                  </a:cubicBezTo>
                  <a:cubicBezTo>
                    <a:pt x="25" y="61"/>
                    <a:pt x="62" y="85"/>
                    <a:pt x="105" y="85"/>
                  </a:cubicBezTo>
                  <a:cubicBezTo>
                    <a:pt x="149" y="85"/>
                    <a:pt x="186" y="61"/>
                    <a:pt x="205" y="25"/>
                  </a:cubicBezTo>
                  <a:cubicBezTo>
                    <a:pt x="211" y="14"/>
                    <a:pt x="203" y="0"/>
                    <a:pt x="19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Oval 9">
              <a:extLst>
                <a:ext uri="{FF2B5EF4-FFF2-40B4-BE49-F238E27FC236}">
                  <a16:creationId xmlns:a16="http://schemas.microsoft.com/office/drawing/2014/main" id="{84CFBD5E-C760-422D-8F97-E2A70413C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83" y="2581868"/>
              <a:ext cx="201884" cy="72832"/>
            </a:xfrm>
            <a:prstGeom prst="ellipse">
              <a:avLst/>
            </a:prstGeom>
            <a:solidFill>
              <a:srgbClr val="FF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Oval 10">
              <a:extLst>
                <a:ext uri="{FF2B5EF4-FFF2-40B4-BE49-F238E27FC236}">
                  <a16:creationId xmlns:a16="http://schemas.microsoft.com/office/drawing/2014/main" id="{A3140EB2-F995-4BF2-A3CA-683E24CBC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598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Oval 11">
              <a:extLst>
                <a:ext uri="{FF2B5EF4-FFF2-40B4-BE49-F238E27FC236}">
                  <a16:creationId xmlns:a16="http://schemas.microsoft.com/office/drawing/2014/main" id="{D3FB5A8F-6D28-4959-BE55-8469B0312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013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12">
              <a:extLst>
                <a:ext uri="{FF2B5EF4-FFF2-40B4-BE49-F238E27FC236}">
                  <a16:creationId xmlns:a16="http://schemas.microsoft.com/office/drawing/2014/main" id="{143C5987-ED71-4E81-B887-F6C4036C4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33" y="1891885"/>
              <a:ext cx="2101894" cy="1907676"/>
            </a:xfrm>
            <a:custGeom>
              <a:avLst/>
              <a:gdLst>
                <a:gd name="T0" fmla="*/ 690 w 1205"/>
                <a:gd name="T1" fmla="*/ 1098 h 1098"/>
                <a:gd name="T2" fmla="*/ 0 w 1205"/>
                <a:gd name="T3" fmla="*/ 409 h 1098"/>
                <a:gd name="T4" fmla="*/ 125 w 1205"/>
                <a:gd name="T5" fmla="*/ 14 h 1098"/>
                <a:gd name="T6" fmla="*/ 158 w 1205"/>
                <a:gd name="T7" fmla="*/ 8 h 1098"/>
                <a:gd name="T8" fmla="*/ 164 w 1205"/>
                <a:gd name="T9" fmla="*/ 41 h 1098"/>
                <a:gd name="T10" fmla="*/ 48 w 1205"/>
                <a:gd name="T11" fmla="*/ 409 h 1098"/>
                <a:gd name="T12" fmla="*/ 690 w 1205"/>
                <a:gd name="T13" fmla="*/ 1050 h 1098"/>
                <a:gd name="T14" fmla="*/ 1161 w 1205"/>
                <a:gd name="T15" fmla="*/ 845 h 1098"/>
                <a:gd name="T16" fmla="*/ 1194 w 1205"/>
                <a:gd name="T17" fmla="*/ 844 h 1098"/>
                <a:gd name="T18" fmla="*/ 1196 w 1205"/>
                <a:gd name="T19" fmla="*/ 877 h 1098"/>
                <a:gd name="T20" fmla="*/ 690 w 1205"/>
                <a:gd name="T21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5" h="1098">
                  <a:moveTo>
                    <a:pt x="690" y="1098"/>
                  </a:moveTo>
                  <a:cubicBezTo>
                    <a:pt x="310" y="1098"/>
                    <a:pt x="0" y="789"/>
                    <a:pt x="0" y="409"/>
                  </a:cubicBezTo>
                  <a:cubicBezTo>
                    <a:pt x="0" y="267"/>
                    <a:pt x="43" y="130"/>
                    <a:pt x="125" y="14"/>
                  </a:cubicBezTo>
                  <a:cubicBezTo>
                    <a:pt x="132" y="3"/>
                    <a:pt x="147" y="0"/>
                    <a:pt x="158" y="8"/>
                  </a:cubicBezTo>
                  <a:cubicBezTo>
                    <a:pt x="169" y="16"/>
                    <a:pt x="171" y="30"/>
                    <a:pt x="164" y="41"/>
                  </a:cubicBezTo>
                  <a:cubicBezTo>
                    <a:pt x="88" y="149"/>
                    <a:pt x="48" y="276"/>
                    <a:pt x="48" y="409"/>
                  </a:cubicBezTo>
                  <a:cubicBezTo>
                    <a:pt x="48" y="763"/>
                    <a:pt x="336" y="1050"/>
                    <a:pt x="690" y="1050"/>
                  </a:cubicBezTo>
                  <a:cubicBezTo>
                    <a:pt x="868" y="1050"/>
                    <a:pt x="1039" y="975"/>
                    <a:pt x="1161" y="845"/>
                  </a:cubicBezTo>
                  <a:cubicBezTo>
                    <a:pt x="1170" y="835"/>
                    <a:pt x="1185" y="835"/>
                    <a:pt x="1194" y="844"/>
                  </a:cubicBezTo>
                  <a:cubicBezTo>
                    <a:pt x="1204" y="853"/>
                    <a:pt x="1205" y="868"/>
                    <a:pt x="1196" y="877"/>
                  </a:cubicBezTo>
                  <a:cubicBezTo>
                    <a:pt x="1066" y="1018"/>
                    <a:pt x="881" y="1098"/>
                    <a:pt x="690" y="109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13">
              <a:extLst>
                <a:ext uri="{FF2B5EF4-FFF2-40B4-BE49-F238E27FC236}">
                  <a16:creationId xmlns:a16="http://schemas.microsoft.com/office/drawing/2014/main" id="{7C8BC73A-59A0-4C57-8D50-C6CE66596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892" y="2222821"/>
              <a:ext cx="283660" cy="1064363"/>
            </a:xfrm>
            <a:custGeom>
              <a:avLst/>
              <a:gdLst>
                <a:gd name="T0" fmla="*/ 27 w 163"/>
                <a:gd name="T1" fmla="*/ 612 h 612"/>
                <a:gd name="T2" fmla="*/ 14 w 163"/>
                <a:gd name="T3" fmla="*/ 608 h 612"/>
                <a:gd name="T4" fmla="*/ 7 w 163"/>
                <a:gd name="T5" fmla="*/ 575 h 612"/>
                <a:gd name="T6" fmla="*/ 115 w 163"/>
                <a:gd name="T7" fmla="*/ 218 h 612"/>
                <a:gd name="T8" fmla="*/ 89 w 163"/>
                <a:gd name="T9" fmla="*/ 34 h 612"/>
                <a:gd name="T10" fmla="*/ 105 w 163"/>
                <a:gd name="T11" fmla="*/ 4 h 612"/>
                <a:gd name="T12" fmla="*/ 135 w 163"/>
                <a:gd name="T13" fmla="*/ 20 h 612"/>
                <a:gd name="T14" fmla="*/ 163 w 163"/>
                <a:gd name="T15" fmla="*/ 218 h 612"/>
                <a:gd name="T16" fmla="*/ 47 w 163"/>
                <a:gd name="T17" fmla="*/ 602 h 612"/>
                <a:gd name="T18" fmla="*/ 27 w 163"/>
                <a:gd name="T1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612">
                  <a:moveTo>
                    <a:pt x="27" y="612"/>
                  </a:moveTo>
                  <a:cubicBezTo>
                    <a:pt x="22" y="612"/>
                    <a:pt x="18" y="611"/>
                    <a:pt x="14" y="608"/>
                  </a:cubicBezTo>
                  <a:cubicBezTo>
                    <a:pt x="3" y="601"/>
                    <a:pt x="0" y="586"/>
                    <a:pt x="7" y="575"/>
                  </a:cubicBezTo>
                  <a:cubicBezTo>
                    <a:pt x="78" y="469"/>
                    <a:pt x="115" y="346"/>
                    <a:pt x="115" y="218"/>
                  </a:cubicBezTo>
                  <a:cubicBezTo>
                    <a:pt x="115" y="155"/>
                    <a:pt x="106" y="93"/>
                    <a:pt x="89" y="34"/>
                  </a:cubicBezTo>
                  <a:cubicBezTo>
                    <a:pt x="85" y="21"/>
                    <a:pt x="92" y="8"/>
                    <a:pt x="105" y="4"/>
                  </a:cubicBezTo>
                  <a:cubicBezTo>
                    <a:pt x="117" y="0"/>
                    <a:pt x="131" y="7"/>
                    <a:pt x="135" y="20"/>
                  </a:cubicBezTo>
                  <a:cubicBezTo>
                    <a:pt x="154" y="84"/>
                    <a:pt x="163" y="151"/>
                    <a:pt x="163" y="218"/>
                  </a:cubicBezTo>
                  <a:cubicBezTo>
                    <a:pt x="163" y="355"/>
                    <a:pt x="123" y="488"/>
                    <a:pt x="47" y="602"/>
                  </a:cubicBezTo>
                  <a:cubicBezTo>
                    <a:pt x="42" y="609"/>
                    <a:pt x="35" y="612"/>
                    <a:pt x="27" y="612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14">
              <a:extLst>
                <a:ext uri="{FF2B5EF4-FFF2-40B4-BE49-F238E27FC236}">
                  <a16:creationId xmlns:a16="http://schemas.microsoft.com/office/drawing/2014/main" id="{44216161-B42D-4CBF-876D-20B73B02E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779" y="2116768"/>
              <a:ext cx="98387" cy="103498"/>
            </a:xfrm>
            <a:custGeom>
              <a:avLst/>
              <a:gdLst>
                <a:gd name="T0" fmla="*/ 30 w 57"/>
                <a:gd name="T1" fmla="*/ 59 h 59"/>
                <a:gd name="T2" fmla="*/ 8 w 57"/>
                <a:gd name="T3" fmla="*/ 44 h 59"/>
                <a:gd name="T4" fmla="*/ 5 w 57"/>
                <a:gd name="T5" fmla="*/ 37 h 59"/>
                <a:gd name="T6" fmla="*/ 18 w 57"/>
                <a:gd name="T7" fmla="*/ 5 h 59"/>
                <a:gd name="T8" fmla="*/ 50 w 57"/>
                <a:gd name="T9" fmla="*/ 19 h 59"/>
                <a:gd name="T10" fmla="*/ 53 w 57"/>
                <a:gd name="T11" fmla="*/ 26 h 59"/>
                <a:gd name="T12" fmla="*/ 39 w 57"/>
                <a:gd name="T13" fmla="*/ 57 h 59"/>
                <a:gd name="T14" fmla="*/ 30 w 57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9">
                  <a:moveTo>
                    <a:pt x="30" y="59"/>
                  </a:moveTo>
                  <a:cubicBezTo>
                    <a:pt x="21" y="59"/>
                    <a:pt x="12" y="53"/>
                    <a:pt x="8" y="44"/>
                  </a:cubicBezTo>
                  <a:cubicBezTo>
                    <a:pt x="7" y="41"/>
                    <a:pt x="6" y="39"/>
                    <a:pt x="5" y="37"/>
                  </a:cubicBezTo>
                  <a:cubicBezTo>
                    <a:pt x="0" y="24"/>
                    <a:pt x="6" y="10"/>
                    <a:pt x="18" y="5"/>
                  </a:cubicBezTo>
                  <a:cubicBezTo>
                    <a:pt x="31" y="0"/>
                    <a:pt x="45" y="6"/>
                    <a:pt x="50" y="19"/>
                  </a:cubicBezTo>
                  <a:cubicBezTo>
                    <a:pt x="51" y="21"/>
                    <a:pt x="52" y="23"/>
                    <a:pt x="53" y="26"/>
                  </a:cubicBezTo>
                  <a:cubicBezTo>
                    <a:pt x="57" y="38"/>
                    <a:pt x="51" y="52"/>
                    <a:pt x="39" y="57"/>
                  </a:cubicBezTo>
                  <a:cubicBezTo>
                    <a:pt x="36" y="58"/>
                    <a:pt x="33" y="59"/>
                    <a:pt x="30" y="5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15">
              <a:extLst>
                <a:ext uri="{FF2B5EF4-FFF2-40B4-BE49-F238E27FC236}">
                  <a16:creationId xmlns:a16="http://schemas.microsoft.com/office/drawing/2014/main" id="{6794740E-F205-46AE-9873-CD8BA2BEE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102" y="1402508"/>
              <a:ext cx="1938342" cy="712982"/>
            </a:xfrm>
            <a:custGeom>
              <a:avLst/>
              <a:gdLst>
                <a:gd name="T0" fmla="*/ 1084 w 1112"/>
                <a:gd name="T1" fmla="*/ 410 h 410"/>
                <a:gd name="T2" fmla="*/ 1063 w 1112"/>
                <a:gd name="T3" fmla="*/ 397 h 410"/>
                <a:gd name="T4" fmla="*/ 492 w 1112"/>
                <a:gd name="T5" fmla="*/ 48 h 410"/>
                <a:gd name="T6" fmla="*/ 44 w 1112"/>
                <a:gd name="T7" fmla="*/ 231 h 410"/>
                <a:gd name="T8" fmla="*/ 10 w 1112"/>
                <a:gd name="T9" fmla="*/ 231 h 410"/>
                <a:gd name="T10" fmla="*/ 10 w 1112"/>
                <a:gd name="T11" fmla="*/ 197 h 410"/>
                <a:gd name="T12" fmla="*/ 492 w 1112"/>
                <a:gd name="T13" fmla="*/ 0 h 410"/>
                <a:gd name="T14" fmla="*/ 1106 w 1112"/>
                <a:gd name="T15" fmla="*/ 375 h 410"/>
                <a:gd name="T16" fmla="*/ 1095 w 1112"/>
                <a:gd name="T17" fmla="*/ 408 h 410"/>
                <a:gd name="T18" fmla="*/ 1084 w 1112"/>
                <a:gd name="T1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2" h="410">
                  <a:moveTo>
                    <a:pt x="1084" y="410"/>
                  </a:moveTo>
                  <a:cubicBezTo>
                    <a:pt x="1076" y="410"/>
                    <a:pt x="1067" y="405"/>
                    <a:pt x="1063" y="397"/>
                  </a:cubicBezTo>
                  <a:cubicBezTo>
                    <a:pt x="952" y="182"/>
                    <a:pt x="734" y="48"/>
                    <a:pt x="492" y="48"/>
                  </a:cubicBezTo>
                  <a:cubicBezTo>
                    <a:pt x="323" y="48"/>
                    <a:pt x="164" y="113"/>
                    <a:pt x="44" y="231"/>
                  </a:cubicBezTo>
                  <a:cubicBezTo>
                    <a:pt x="34" y="240"/>
                    <a:pt x="19" y="240"/>
                    <a:pt x="10" y="231"/>
                  </a:cubicBezTo>
                  <a:cubicBezTo>
                    <a:pt x="0" y="221"/>
                    <a:pt x="0" y="206"/>
                    <a:pt x="10" y="197"/>
                  </a:cubicBezTo>
                  <a:cubicBezTo>
                    <a:pt x="140" y="70"/>
                    <a:pt x="311" y="0"/>
                    <a:pt x="492" y="0"/>
                  </a:cubicBezTo>
                  <a:cubicBezTo>
                    <a:pt x="752" y="0"/>
                    <a:pt x="987" y="144"/>
                    <a:pt x="1106" y="375"/>
                  </a:cubicBezTo>
                  <a:cubicBezTo>
                    <a:pt x="1112" y="387"/>
                    <a:pt x="1107" y="402"/>
                    <a:pt x="1095" y="408"/>
                  </a:cubicBezTo>
                  <a:cubicBezTo>
                    <a:pt x="1092" y="409"/>
                    <a:pt x="1088" y="410"/>
                    <a:pt x="1084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CFEF39B2-5461-41D6-B703-E96EC8A36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103451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17">
              <a:extLst>
                <a:ext uri="{FF2B5EF4-FFF2-40B4-BE49-F238E27FC236}">
                  <a16:creationId xmlns:a16="http://schemas.microsoft.com/office/drawing/2014/main" id="{38051D5A-95D5-45E2-A7A0-039FAC053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386344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18">
              <a:extLst>
                <a:ext uri="{FF2B5EF4-FFF2-40B4-BE49-F238E27FC236}">
                  <a16:creationId xmlns:a16="http://schemas.microsoft.com/office/drawing/2014/main" id="{DBF86B2A-5B23-4238-8D7C-6A7808F55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051" y="2556313"/>
              <a:ext cx="159719" cy="84331"/>
            </a:xfrm>
            <a:custGeom>
              <a:avLst/>
              <a:gdLst>
                <a:gd name="T0" fmla="*/ 68 w 92"/>
                <a:gd name="T1" fmla="*/ 48 h 48"/>
                <a:gd name="T2" fmla="*/ 24 w 92"/>
                <a:gd name="T3" fmla="*/ 48 h 48"/>
                <a:gd name="T4" fmla="*/ 0 w 92"/>
                <a:gd name="T5" fmla="*/ 24 h 48"/>
                <a:gd name="T6" fmla="*/ 24 w 92"/>
                <a:gd name="T7" fmla="*/ 0 h 48"/>
                <a:gd name="T8" fmla="*/ 68 w 92"/>
                <a:gd name="T9" fmla="*/ 0 h 48"/>
                <a:gd name="T10" fmla="*/ 92 w 92"/>
                <a:gd name="T11" fmla="*/ 24 h 48"/>
                <a:gd name="T12" fmla="*/ 68 w 9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8">
                  <a:moveTo>
                    <a:pt x="6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1" y="0"/>
                    <a:pt x="92" y="11"/>
                    <a:pt x="92" y="24"/>
                  </a:cubicBezTo>
                  <a:cubicBezTo>
                    <a:pt x="92" y="37"/>
                    <a:pt x="81" y="48"/>
                    <a:pt x="68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F4C3FC39-54B3-4B16-A605-25DA1042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879" y="2556313"/>
              <a:ext cx="98387" cy="84331"/>
            </a:xfrm>
            <a:custGeom>
              <a:avLst/>
              <a:gdLst>
                <a:gd name="T0" fmla="*/ 32 w 56"/>
                <a:gd name="T1" fmla="*/ 48 h 48"/>
                <a:gd name="T2" fmla="*/ 24 w 56"/>
                <a:gd name="T3" fmla="*/ 48 h 48"/>
                <a:gd name="T4" fmla="*/ 0 w 56"/>
                <a:gd name="T5" fmla="*/ 24 h 48"/>
                <a:gd name="T6" fmla="*/ 24 w 56"/>
                <a:gd name="T7" fmla="*/ 0 h 48"/>
                <a:gd name="T8" fmla="*/ 32 w 56"/>
                <a:gd name="T9" fmla="*/ 0 h 48"/>
                <a:gd name="T10" fmla="*/ 56 w 56"/>
                <a:gd name="T11" fmla="*/ 24 h 48"/>
                <a:gd name="T12" fmla="*/ 32 w 5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8">
                  <a:moveTo>
                    <a:pt x="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6" y="11"/>
                    <a:pt x="56" y="24"/>
                  </a:cubicBezTo>
                  <a:cubicBezTo>
                    <a:pt x="56" y="37"/>
                    <a:pt x="45" y="48"/>
                    <a:pt x="32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20">
              <a:extLst>
                <a:ext uri="{FF2B5EF4-FFF2-40B4-BE49-F238E27FC236}">
                  <a16:creationId xmlns:a16="http://schemas.microsoft.com/office/drawing/2014/main" id="{DD2E4B80-BAA7-450E-81A5-E610656E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08" y="2556313"/>
              <a:ext cx="278549" cy="84331"/>
            </a:xfrm>
            <a:custGeom>
              <a:avLst/>
              <a:gdLst>
                <a:gd name="T0" fmla="*/ 136 w 160"/>
                <a:gd name="T1" fmla="*/ 48 h 48"/>
                <a:gd name="T2" fmla="*/ 24 w 160"/>
                <a:gd name="T3" fmla="*/ 48 h 48"/>
                <a:gd name="T4" fmla="*/ 0 w 160"/>
                <a:gd name="T5" fmla="*/ 24 h 48"/>
                <a:gd name="T6" fmla="*/ 24 w 160"/>
                <a:gd name="T7" fmla="*/ 0 h 48"/>
                <a:gd name="T8" fmla="*/ 136 w 160"/>
                <a:gd name="T9" fmla="*/ 0 h 48"/>
                <a:gd name="T10" fmla="*/ 160 w 160"/>
                <a:gd name="T11" fmla="*/ 24 h 48"/>
                <a:gd name="T12" fmla="*/ 136 w 16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8">
                  <a:moveTo>
                    <a:pt x="13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9" y="0"/>
                    <a:pt x="160" y="11"/>
                    <a:pt x="160" y="24"/>
                  </a:cubicBezTo>
                  <a:cubicBezTo>
                    <a:pt x="160" y="37"/>
                    <a:pt x="149" y="48"/>
                    <a:pt x="136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21">
              <a:extLst>
                <a:ext uri="{FF2B5EF4-FFF2-40B4-BE49-F238E27FC236}">
                  <a16:creationId xmlns:a16="http://schemas.microsoft.com/office/drawing/2014/main" id="{3AEA07C1-4B8F-417C-9FA5-9EFA019CE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782" y="1472784"/>
              <a:ext cx="228717" cy="223606"/>
            </a:xfrm>
            <a:custGeom>
              <a:avLst/>
              <a:gdLst>
                <a:gd name="T0" fmla="*/ 26 w 131"/>
                <a:gd name="T1" fmla="*/ 129 h 129"/>
                <a:gd name="T2" fmla="*/ 9 w 131"/>
                <a:gd name="T3" fmla="*/ 122 h 129"/>
                <a:gd name="T4" fmla="*/ 9 w 131"/>
                <a:gd name="T5" fmla="*/ 88 h 129"/>
                <a:gd name="T6" fmla="*/ 88 w 131"/>
                <a:gd name="T7" fmla="*/ 10 h 129"/>
                <a:gd name="T8" fmla="*/ 122 w 131"/>
                <a:gd name="T9" fmla="*/ 10 h 129"/>
                <a:gd name="T10" fmla="*/ 122 w 131"/>
                <a:gd name="T11" fmla="*/ 44 h 129"/>
                <a:gd name="T12" fmla="*/ 43 w 131"/>
                <a:gd name="T13" fmla="*/ 122 h 129"/>
                <a:gd name="T14" fmla="*/ 26 w 131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9">
                  <a:moveTo>
                    <a:pt x="26" y="129"/>
                  </a:moveTo>
                  <a:cubicBezTo>
                    <a:pt x="20" y="129"/>
                    <a:pt x="14" y="127"/>
                    <a:pt x="9" y="122"/>
                  </a:cubicBezTo>
                  <a:cubicBezTo>
                    <a:pt x="0" y="113"/>
                    <a:pt x="0" y="98"/>
                    <a:pt x="9" y="8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7" y="0"/>
                    <a:pt x="112" y="0"/>
                    <a:pt x="122" y="10"/>
                  </a:cubicBezTo>
                  <a:cubicBezTo>
                    <a:pt x="131" y="19"/>
                    <a:pt x="131" y="34"/>
                    <a:pt x="122" y="44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38" y="127"/>
                    <a:pt x="32" y="129"/>
                    <a:pt x="26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22">
              <a:extLst>
                <a:ext uri="{FF2B5EF4-FFF2-40B4-BE49-F238E27FC236}">
                  <a16:creationId xmlns:a16="http://schemas.microsoft.com/office/drawing/2014/main" id="{C398CC93-4C1B-4B3D-BFD3-1C5B92A4B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3583621"/>
              <a:ext cx="120108" cy="116275"/>
            </a:xfrm>
            <a:custGeom>
              <a:avLst/>
              <a:gdLst>
                <a:gd name="T0" fmla="*/ 27 w 69"/>
                <a:gd name="T1" fmla="*/ 67 h 67"/>
                <a:gd name="T2" fmla="*/ 10 w 69"/>
                <a:gd name="T3" fmla="*/ 60 h 67"/>
                <a:gd name="T4" fmla="*/ 10 w 69"/>
                <a:gd name="T5" fmla="*/ 26 h 67"/>
                <a:gd name="T6" fmla="*/ 26 w 69"/>
                <a:gd name="T7" fmla="*/ 10 h 67"/>
                <a:gd name="T8" fmla="*/ 60 w 69"/>
                <a:gd name="T9" fmla="*/ 10 h 67"/>
                <a:gd name="T10" fmla="*/ 60 w 69"/>
                <a:gd name="T11" fmla="*/ 44 h 67"/>
                <a:gd name="T12" fmla="*/ 44 w 69"/>
                <a:gd name="T13" fmla="*/ 60 h 67"/>
                <a:gd name="T14" fmla="*/ 27 w 69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7">
                  <a:moveTo>
                    <a:pt x="27" y="67"/>
                  </a:moveTo>
                  <a:cubicBezTo>
                    <a:pt x="21" y="67"/>
                    <a:pt x="14" y="64"/>
                    <a:pt x="10" y="60"/>
                  </a:cubicBezTo>
                  <a:cubicBezTo>
                    <a:pt x="0" y="50"/>
                    <a:pt x="0" y="35"/>
                    <a:pt x="10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5" y="0"/>
                    <a:pt x="50" y="0"/>
                    <a:pt x="60" y="10"/>
                  </a:cubicBezTo>
                  <a:cubicBezTo>
                    <a:pt x="69" y="19"/>
                    <a:pt x="69" y="34"/>
                    <a:pt x="60" y="4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4"/>
                    <a:pt x="33" y="67"/>
                    <a:pt x="27" y="6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23">
              <a:extLst>
                <a:ext uri="{FF2B5EF4-FFF2-40B4-BE49-F238E27FC236}">
                  <a16:creationId xmlns:a16="http://schemas.microsoft.com/office/drawing/2014/main" id="{12887AD9-668E-436F-A86D-A3479A41A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84" y="3476290"/>
              <a:ext cx="126497" cy="121386"/>
            </a:xfrm>
            <a:custGeom>
              <a:avLst/>
              <a:gdLst>
                <a:gd name="T0" fmla="*/ 26 w 72"/>
                <a:gd name="T1" fmla="*/ 70 h 70"/>
                <a:gd name="T2" fmla="*/ 9 w 72"/>
                <a:gd name="T3" fmla="*/ 63 h 70"/>
                <a:gd name="T4" fmla="*/ 9 w 72"/>
                <a:gd name="T5" fmla="*/ 29 h 70"/>
                <a:gd name="T6" fmla="*/ 28 w 72"/>
                <a:gd name="T7" fmla="*/ 9 h 70"/>
                <a:gd name="T8" fmla="*/ 62 w 72"/>
                <a:gd name="T9" fmla="*/ 9 h 70"/>
                <a:gd name="T10" fmla="*/ 62 w 72"/>
                <a:gd name="T11" fmla="*/ 43 h 70"/>
                <a:gd name="T12" fmla="*/ 43 w 72"/>
                <a:gd name="T13" fmla="*/ 63 h 70"/>
                <a:gd name="T14" fmla="*/ 26 w 72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0">
                  <a:moveTo>
                    <a:pt x="26" y="70"/>
                  </a:moveTo>
                  <a:cubicBezTo>
                    <a:pt x="20" y="70"/>
                    <a:pt x="14" y="67"/>
                    <a:pt x="9" y="63"/>
                  </a:cubicBezTo>
                  <a:cubicBezTo>
                    <a:pt x="0" y="53"/>
                    <a:pt x="0" y="38"/>
                    <a:pt x="9" y="2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8" y="0"/>
                    <a:pt x="53" y="0"/>
                    <a:pt x="62" y="9"/>
                  </a:cubicBezTo>
                  <a:cubicBezTo>
                    <a:pt x="72" y="18"/>
                    <a:pt x="72" y="34"/>
                    <a:pt x="62" y="4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7"/>
                    <a:pt x="32" y="70"/>
                    <a:pt x="26" y="7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24">
              <a:extLst>
                <a:ext uri="{FF2B5EF4-FFF2-40B4-BE49-F238E27FC236}">
                  <a16:creationId xmlns:a16="http://schemas.microsoft.com/office/drawing/2014/main" id="{AC0ED391-D48B-460B-8D89-FF03FE4CA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893" y="3481401"/>
              <a:ext cx="229994" cy="224883"/>
            </a:xfrm>
            <a:custGeom>
              <a:avLst/>
              <a:gdLst>
                <a:gd name="T0" fmla="*/ 105 w 132"/>
                <a:gd name="T1" fmla="*/ 129 h 129"/>
                <a:gd name="T2" fmla="*/ 88 w 132"/>
                <a:gd name="T3" fmla="*/ 122 h 129"/>
                <a:gd name="T4" fmla="*/ 10 w 132"/>
                <a:gd name="T5" fmla="*/ 44 h 129"/>
                <a:gd name="T6" fmla="*/ 10 w 132"/>
                <a:gd name="T7" fmla="*/ 10 h 129"/>
                <a:gd name="T8" fmla="*/ 44 w 132"/>
                <a:gd name="T9" fmla="*/ 10 h 129"/>
                <a:gd name="T10" fmla="*/ 122 w 132"/>
                <a:gd name="T11" fmla="*/ 88 h 129"/>
                <a:gd name="T12" fmla="*/ 122 w 132"/>
                <a:gd name="T13" fmla="*/ 122 h 129"/>
                <a:gd name="T14" fmla="*/ 105 w 132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29">
                  <a:moveTo>
                    <a:pt x="105" y="129"/>
                  </a:moveTo>
                  <a:cubicBezTo>
                    <a:pt x="99" y="129"/>
                    <a:pt x="93" y="127"/>
                    <a:pt x="88" y="12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32" y="98"/>
                    <a:pt x="132" y="113"/>
                    <a:pt x="122" y="122"/>
                  </a:cubicBezTo>
                  <a:cubicBezTo>
                    <a:pt x="118" y="127"/>
                    <a:pt x="111" y="129"/>
                    <a:pt x="105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25">
              <a:extLst>
                <a:ext uri="{FF2B5EF4-FFF2-40B4-BE49-F238E27FC236}">
                  <a16:creationId xmlns:a16="http://schemas.microsoft.com/office/drawing/2014/main" id="{8A659DA1-D5AE-4654-98C1-7A33CC057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1472784"/>
              <a:ext cx="141830" cy="136719"/>
            </a:xfrm>
            <a:custGeom>
              <a:avLst/>
              <a:gdLst>
                <a:gd name="T0" fmla="*/ 55 w 82"/>
                <a:gd name="T1" fmla="*/ 79 h 79"/>
                <a:gd name="T2" fmla="*/ 38 w 82"/>
                <a:gd name="T3" fmla="*/ 72 h 79"/>
                <a:gd name="T4" fmla="*/ 10 w 82"/>
                <a:gd name="T5" fmla="*/ 44 h 79"/>
                <a:gd name="T6" fmla="*/ 10 w 82"/>
                <a:gd name="T7" fmla="*/ 10 h 79"/>
                <a:gd name="T8" fmla="*/ 44 w 82"/>
                <a:gd name="T9" fmla="*/ 10 h 79"/>
                <a:gd name="T10" fmla="*/ 72 w 82"/>
                <a:gd name="T11" fmla="*/ 38 h 79"/>
                <a:gd name="T12" fmla="*/ 72 w 82"/>
                <a:gd name="T13" fmla="*/ 72 h 79"/>
                <a:gd name="T14" fmla="*/ 55 w 8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79">
                  <a:moveTo>
                    <a:pt x="55" y="79"/>
                  </a:moveTo>
                  <a:cubicBezTo>
                    <a:pt x="49" y="79"/>
                    <a:pt x="43" y="77"/>
                    <a:pt x="38" y="7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82" y="48"/>
                    <a:pt x="82" y="63"/>
                    <a:pt x="72" y="72"/>
                  </a:cubicBezTo>
                  <a:cubicBezTo>
                    <a:pt x="68" y="77"/>
                    <a:pt x="61" y="79"/>
                    <a:pt x="55" y="7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26">
              <a:extLst>
                <a:ext uri="{FF2B5EF4-FFF2-40B4-BE49-F238E27FC236}">
                  <a16:creationId xmlns:a16="http://schemas.microsoft.com/office/drawing/2014/main" id="{2D610A88-6C38-4ADC-97D5-9AD5181DD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939" y="1600559"/>
              <a:ext cx="100942" cy="95831"/>
            </a:xfrm>
            <a:custGeom>
              <a:avLst/>
              <a:gdLst>
                <a:gd name="T0" fmla="*/ 31 w 58"/>
                <a:gd name="T1" fmla="*/ 55 h 55"/>
                <a:gd name="T2" fmla="*/ 14 w 58"/>
                <a:gd name="T3" fmla="*/ 48 h 55"/>
                <a:gd name="T4" fmla="*/ 9 w 58"/>
                <a:gd name="T5" fmla="*/ 43 h 55"/>
                <a:gd name="T6" fmla="*/ 9 w 58"/>
                <a:gd name="T7" fmla="*/ 9 h 55"/>
                <a:gd name="T8" fmla="*/ 43 w 58"/>
                <a:gd name="T9" fmla="*/ 9 h 55"/>
                <a:gd name="T10" fmla="*/ 48 w 58"/>
                <a:gd name="T11" fmla="*/ 14 h 55"/>
                <a:gd name="T12" fmla="*/ 48 w 58"/>
                <a:gd name="T13" fmla="*/ 48 h 55"/>
                <a:gd name="T14" fmla="*/ 31 w 58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5">
                  <a:moveTo>
                    <a:pt x="31" y="55"/>
                  </a:moveTo>
                  <a:cubicBezTo>
                    <a:pt x="25" y="55"/>
                    <a:pt x="19" y="53"/>
                    <a:pt x="14" y="48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33"/>
                    <a:pt x="0" y="18"/>
                    <a:pt x="9" y="9"/>
                  </a:cubicBezTo>
                  <a:cubicBezTo>
                    <a:pt x="18" y="0"/>
                    <a:pt x="33" y="0"/>
                    <a:pt x="43" y="9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8" y="24"/>
                    <a:pt x="58" y="39"/>
                    <a:pt x="48" y="48"/>
                  </a:cubicBezTo>
                  <a:cubicBezTo>
                    <a:pt x="44" y="53"/>
                    <a:pt x="38" y="55"/>
                    <a:pt x="31" y="5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弧形 187">
              <a:extLst>
                <a:ext uri="{FF2B5EF4-FFF2-40B4-BE49-F238E27FC236}">
                  <a16:creationId xmlns:a16="http://schemas.microsoft.com/office/drawing/2014/main" id="{F517C91C-7C4E-44E8-842A-0D2DD6BBC26C}"/>
                </a:ext>
              </a:extLst>
            </p:cNvPr>
            <p:cNvSpPr/>
            <p:nvPr/>
          </p:nvSpPr>
          <p:spPr>
            <a:xfrm>
              <a:off x="1155475" y="1678403"/>
              <a:ext cx="2008430" cy="2008428"/>
            </a:xfrm>
            <a:prstGeom prst="arc">
              <a:avLst>
                <a:gd name="adj1" fmla="val 12684593"/>
                <a:gd name="adj2" fmla="val 14267713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弧形 188">
              <a:extLst>
                <a:ext uri="{FF2B5EF4-FFF2-40B4-BE49-F238E27FC236}">
                  <a16:creationId xmlns:a16="http://schemas.microsoft.com/office/drawing/2014/main" id="{0B872355-B3A5-4963-ABE0-754C86E0A9EF}"/>
                </a:ext>
              </a:extLst>
            </p:cNvPr>
            <p:cNvSpPr/>
            <p:nvPr/>
          </p:nvSpPr>
          <p:spPr>
            <a:xfrm>
              <a:off x="1154848" y="1678403"/>
              <a:ext cx="2008430" cy="2008428"/>
            </a:xfrm>
            <a:prstGeom prst="arc">
              <a:avLst>
                <a:gd name="adj1" fmla="val 14851033"/>
                <a:gd name="adj2" fmla="val 15164623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 rot="17022484">
            <a:off x="3164258" y="-222106"/>
            <a:ext cx="962414" cy="2251524"/>
            <a:chOff x="2764208" y="330343"/>
            <a:chExt cx="962414" cy="2251524"/>
          </a:xfrm>
        </p:grpSpPr>
        <p:sp>
          <p:nvSpPr>
            <p:cNvPr id="87" name="椭圆 86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103" name="直接连接符 10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椭圆 90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3716914">
            <a:off x="1364609" y="112709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99" name="圆角矩形 98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 rot="4021695">
            <a:off x="3729986" y="5565827"/>
            <a:ext cx="5559891" cy="3720751"/>
            <a:chOff x="7266354" y="1238329"/>
            <a:chExt cx="4303510" cy="2879965"/>
          </a:xfrm>
        </p:grpSpPr>
        <p:sp>
          <p:nvSpPr>
            <p:cNvPr id="112" name="椭圆 111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25" name="直接连接符 124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组合 115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23" name="圆角矩形 12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圆角矩形 12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7" name="椭圆 116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0" name="组合 119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21" name="圆角矩形 120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 rot="14052846">
            <a:off x="8992955" y="5889678"/>
            <a:ext cx="5559891" cy="3720751"/>
            <a:chOff x="7266354" y="1238329"/>
            <a:chExt cx="4303510" cy="2879965"/>
          </a:xfrm>
        </p:grpSpPr>
        <p:sp>
          <p:nvSpPr>
            <p:cNvPr id="134" name="椭圆 133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47" name="直接连接符 146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45" name="圆角矩形 14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圆角矩形 14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9" name="椭圆 138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43" name="圆角矩形 14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圆角矩形 14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5" name="组合 154"/>
          <p:cNvGrpSpPr/>
          <p:nvPr/>
        </p:nvGrpSpPr>
        <p:grpSpPr>
          <a:xfrm rot="14052846">
            <a:off x="5443197" y="-1745022"/>
            <a:ext cx="3452905" cy="2310729"/>
            <a:chOff x="7266354" y="1238329"/>
            <a:chExt cx="4303510" cy="2879965"/>
          </a:xfrm>
        </p:grpSpPr>
        <p:sp>
          <p:nvSpPr>
            <p:cNvPr id="156" name="椭圆 155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9" name="组合 158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69" name="直接连接符 16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组合 159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67" name="圆角矩形 16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圆角矩形 16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1" name="椭圆 160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4" name="组合 163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65" name="圆角矩形 16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圆角矩形 16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8" name="组合 177"/>
          <p:cNvGrpSpPr/>
          <p:nvPr/>
        </p:nvGrpSpPr>
        <p:grpSpPr>
          <a:xfrm rot="3716914">
            <a:off x="221609" y="517499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179" name="圆角矩形 178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圆角矩形 179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1" name="Freeform 5">
            <a:extLst>
              <a:ext uri="{FF2B5EF4-FFF2-40B4-BE49-F238E27FC236}">
                <a16:creationId xmlns:a16="http://schemas.microsoft.com/office/drawing/2014/main" id="{BD59FD75-78E3-43EC-A36D-B14296A69C9D}"/>
              </a:ext>
            </a:extLst>
          </p:cNvPr>
          <p:cNvSpPr>
            <a:spLocks/>
          </p:cNvSpPr>
          <p:nvPr/>
        </p:nvSpPr>
        <p:spPr bwMode="auto">
          <a:xfrm>
            <a:off x="1735793" y="853741"/>
            <a:ext cx="2807374" cy="4924759"/>
          </a:xfrm>
          <a:custGeom>
            <a:avLst/>
            <a:gdLst>
              <a:gd name="T0" fmla="*/ 753 w 866"/>
              <a:gd name="T1" fmla="*/ 0 h 1527"/>
              <a:gd name="T2" fmla="*/ 112 w 866"/>
              <a:gd name="T3" fmla="*/ 0 h 1527"/>
              <a:gd name="T4" fmla="*/ 0 w 866"/>
              <a:gd name="T5" fmla="*/ 112 h 1527"/>
              <a:gd name="T6" fmla="*/ 0 w 866"/>
              <a:gd name="T7" fmla="*/ 764 h 1527"/>
              <a:gd name="T8" fmla="*/ 0 w 866"/>
              <a:gd name="T9" fmla="*/ 1415 h 1527"/>
              <a:gd name="T10" fmla="*/ 112 w 866"/>
              <a:gd name="T11" fmla="*/ 1527 h 1527"/>
              <a:gd name="T12" fmla="*/ 112 w 866"/>
              <a:gd name="T13" fmla="*/ 1527 h 1527"/>
              <a:gd name="T14" fmla="*/ 112 w 866"/>
              <a:gd name="T15" fmla="*/ 1527 h 1527"/>
              <a:gd name="T16" fmla="*/ 753 w 866"/>
              <a:gd name="T17" fmla="*/ 1527 h 1527"/>
              <a:gd name="T18" fmla="*/ 754 w 866"/>
              <a:gd name="T19" fmla="*/ 1527 h 1527"/>
              <a:gd name="T20" fmla="*/ 754 w 866"/>
              <a:gd name="T21" fmla="*/ 1527 h 1527"/>
              <a:gd name="T22" fmla="*/ 866 w 866"/>
              <a:gd name="T23" fmla="*/ 1415 h 1527"/>
              <a:gd name="T24" fmla="*/ 866 w 866"/>
              <a:gd name="T25" fmla="*/ 764 h 1527"/>
              <a:gd name="T26" fmla="*/ 866 w 866"/>
              <a:gd name="T27" fmla="*/ 112 h 1527"/>
              <a:gd name="T28" fmla="*/ 753 w 866"/>
              <a:gd name="T29" fmla="*/ 0 h 1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6" h="1527">
                <a:moveTo>
                  <a:pt x="753" y="0"/>
                </a:moveTo>
                <a:cubicBezTo>
                  <a:pt x="112" y="0"/>
                  <a:pt x="112" y="0"/>
                  <a:pt x="112" y="0"/>
                </a:cubicBezTo>
                <a:cubicBezTo>
                  <a:pt x="51" y="0"/>
                  <a:pt x="0" y="50"/>
                  <a:pt x="0" y="112"/>
                </a:cubicBezTo>
                <a:cubicBezTo>
                  <a:pt x="0" y="764"/>
                  <a:pt x="0" y="764"/>
                  <a:pt x="0" y="764"/>
                </a:cubicBezTo>
                <a:cubicBezTo>
                  <a:pt x="0" y="1415"/>
                  <a:pt x="0" y="1415"/>
                  <a:pt x="0" y="1415"/>
                </a:cubicBezTo>
                <a:cubicBezTo>
                  <a:pt x="0" y="1477"/>
                  <a:pt x="50" y="1527"/>
                  <a:pt x="112" y="1527"/>
                </a:cubicBezTo>
                <a:cubicBezTo>
                  <a:pt x="112" y="1527"/>
                  <a:pt x="112" y="1527"/>
                  <a:pt x="112" y="1527"/>
                </a:cubicBezTo>
                <a:cubicBezTo>
                  <a:pt x="112" y="1527"/>
                  <a:pt x="112" y="1527"/>
                  <a:pt x="112" y="1527"/>
                </a:cubicBezTo>
                <a:cubicBezTo>
                  <a:pt x="753" y="1527"/>
                  <a:pt x="753" y="1527"/>
                  <a:pt x="753" y="1527"/>
                </a:cubicBezTo>
                <a:cubicBezTo>
                  <a:pt x="754" y="1527"/>
                  <a:pt x="754" y="1527"/>
                  <a:pt x="754" y="1527"/>
                </a:cubicBezTo>
                <a:cubicBezTo>
                  <a:pt x="754" y="1527"/>
                  <a:pt x="754" y="1527"/>
                  <a:pt x="754" y="1527"/>
                </a:cubicBezTo>
                <a:cubicBezTo>
                  <a:pt x="816" y="1527"/>
                  <a:pt x="866" y="1477"/>
                  <a:pt x="866" y="1415"/>
                </a:cubicBezTo>
                <a:cubicBezTo>
                  <a:pt x="866" y="764"/>
                  <a:pt x="866" y="764"/>
                  <a:pt x="866" y="764"/>
                </a:cubicBezTo>
                <a:cubicBezTo>
                  <a:pt x="866" y="112"/>
                  <a:pt x="866" y="112"/>
                  <a:pt x="866" y="112"/>
                </a:cubicBezTo>
                <a:cubicBezTo>
                  <a:pt x="866" y="50"/>
                  <a:pt x="815" y="0"/>
                  <a:pt x="753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73AA0001-E36C-4986-8B25-0CE426E1A692}"/>
              </a:ext>
            </a:extLst>
          </p:cNvPr>
          <p:cNvSpPr>
            <a:spLocks/>
          </p:cNvSpPr>
          <p:nvPr/>
        </p:nvSpPr>
        <p:spPr bwMode="auto">
          <a:xfrm>
            <a:off x="1735793" y="4875113"/>
            <a:ext cx="2807374" cy="903387"/>
          </a:xfrm>
          <a:custGeom>
            <a:avLst/>
            <a:gdLst>
              <a:gd name="T0" fmla="*/ 0 w 866"/>
              <a:gd name="T1" fmla="*/ 0 h 280"/>
              <a:gd name="T2" fmla="*/ 0 w 866"/>
              <a:gd name="T3" fmla="*/ 168 h 280"/>
              <a:gd name="T4" fmla="*/ 112 w 866"/>
              <a:gd name="T5" fmla="*/ 280 h 280"/>
              <a:gd name="T6" fmla="*/ 112 w 866"/>
              <a:gd name="T7" fmla="*/ 280 h 280"/>
              <a:gd name="T8" fmla="*/ 754 w 866"/>
              <a:gd name="T9" fmla="*/ 280 h 280"/>
              <a:gd name="T10" fmla="*/ 754 w 866"/>
              <a:gd name="T11" fmla="*/ 280 h 280"/>
              <a:gd name="T12" fmla="*/ 866 w 866"/>
              <a:gd name="T13" fmla="*/ 168 h 280"/>
              <a:gd name="T14" fmla="*/ 866 w 866"/>
              <a:gd name="T15" fmla="*/ 0 h 280"/>
              <a:gd name="T16" fmla="*/ 0 w 866"/>
              <a:gd name="T17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6" h="280">
                <a:moveTo>
                  <a:pt x="0" y="0"/>
                </a:moveTo>
                <a:cubicBezTo>
                  <a:pt x="0" y="168"/>
                  <a:pt x="0" y="168"/>
                  <a:pt x="0" y="168"/>
                </a:cubicBezTo>
                <a:cubicBezTo>
                  <a:pt x="0" y="230"/>
                  <a:pt x="50" y="280"/>
                  <a:pt x="112" y="280"/>
                </a:cubicBezTo>
                <a:cubicBezTo>
                  <a:pt x="112" y="280"/>
                  <a:pt x="112" y="280"/>
                  <a:pt x="112" y="280"/>
                </a:cubicBezTo>
                <a:cubicBezTo>
                  <a:pt x="754" y="280"/>
                  <a:pt x="754" y="280"/>
                  <a:pt x="754" y="280"/>
                </a:cubicBezTo>
                <a:cubicBezTo>
                  <a:pt x="754" y="280"/>
                  <a:pt x="754" y="280"/>
                  <a:pt x="754" y="280"/>
                </a:cubicBezTo>
                <a:cubicBezTo>
                  <a:pt x="816" y="280"/>
                  <a:pt x="866" y="230"/>
                  <a:pt x="866" y="168"/>
                </a:cubicBezTo>
                <a:cubicBezTo>
                  <a:pt x="866" y="0"/>
                  <a:pt x="866" y="0"/>
                  <a:pt x="86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3" name="Freeform 7">
            <a:extLst>
              <a:ext uri="{FF2B5EF4-FFF2-40B4-BE49-F238E27FC236}">
                <a16:creationId xmlns:a16="http://schemas.microsoft.com/office/drawing/2014/main" id="{A3ED2AA7-1DA5-4125-9E56-5B8B78F5E501}"/>
              </a:ext>
            </a:extLst>
          </p:cNvPr>
          <p:cNvSpPr>
            <a:spLocks/>
          </p:cNvSpPr>
          <p:nvPr/>
        </p:nvSpPr>
        <p:spPr bwMode="auto">
          <a:xfrm>
            <a:off x="1735793" y="853741"/>
            <a:ext cx="2807374" cy="787203"/>
          </a:xfrm>
          <a:custGeom>
            <a:avLst/>
            <a:gdLst>
              <a:gd name="T0" fmla="*/ 866 w 866"/>
              <a:gd name="T1" fmla="*/ 244 h 244"/>
              <a:gd name="T2" fmla="*/ 866 w 866"/>
              <a:gd name="T3" fmla="*/ 112 h 244"/>
              <a:gd name="T4" fmla="*/ 753 w 866"/>
              <a:gd name="T5" fmla="*/ 0 h 244"/>
              <a:gd name="T6" fmla="*/ 112 w 866"/>
              <a:gd name="T7" fmla="*/ 0 h 244"/>
              <a:gd name="T8" fmla="*/ 0 w 866"/>
              <a:gd name="T9" fmla="*/ 112 h 244"/>
              <a:gd name="T10" fmla="*/ 0 w 866"/>
              <a:gd name="T11" fmla="*/ 244 h 244"/>
              <a:gd name="T12" fmla="*/ 866 w 866"/>
              <a:gd name="T13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6" h="244">
                <a:moveTo>
                  <a:pt x="866" y="244"/>
                </a:moveTo>
                <a:cubicBezTo>
                  <a:pt x="866" y="112"/>
                  <a:pt x="866" y="112"/>
                  <a:pt x="866" y="112"/>
                </a:cubicBezTo>
                <a:cubicBezTo>
                  <a:pt x="866" y="50"/>
                  <a:pt x="815" y="0"/>
                  <a:pt x="753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51" y="0"/>
                  <a:pt x="0" y="50"/>
                  <a:pt x="0" y="112"/>
                </a:cubicBezTo>
                <a:cubicBezTo>
                  <a:pt x="0" y="244"/>
                  <a:pt x="0" y="244"/>
                  <a:pt x="0" y="244"/>
                </a:cubicBezTo>
                <a:lnTo>
                  <a:pt x="866" y="2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" name="任意多边形 92">
            <a:extLst>
              <a:ext uri="{FF2B5EF4-FFF2-40B4-BE49-F238E27FC236}">
                <a16:creationId xmlns:a16="http://schemas.microsoft.com/office/drawing/2014/main" id="{ACE0F7ED-0289-41B1-8489-43A8B8D0B5E5}"/>
              </a:ext>
            </a:extLst>
          </p:cNvPr>
          <p:cNvSpPr>
            <a:spLocks/>
          </p:cNvSpPr>
          <p:nvPr/>
        </p:nvSpPr>
        <p:spPr bwMode="auto">
          <a:xfrm>
            <a:off x="3764120" y="853740"/>
            <a:ext cx="777933" cy="4924759"/>
          </a:xfrm>
          <a:custGeom>
            <a:avLst/>
            <a:gdLst>
              <a:gd name="connsiteX0" fmla="*/ 0 w 777933"/>
              <a:gd name="connsiteY0" fmla="*/ 0 h 4924759"/>
              <a:gd name="connsiteX1" fmla="*/ 45837 w 777933"/>
              <a:gd name="connsiteY1" fmla="*/ 0 h 4924759"/>
              <a:gd name="connsiteX2" fmla="*/ 411613 w 777933"/>
              <a:gd name="connsiteY2" fmla="*/ 0 h 4924759"/>
              <a:gd name="connsiteX3" fmla="*/ 777933 w 777933"/>
              <a:gd name="connsiteY3" fmla="*/ 361214 h 4924759"/>
              <a:gd name="connsiteX4" fmla="*/ 777933 w 777933"/>
              <a:gd name="connsiteY4" fmla="*/ 2463992 h 4924759"/>
              <a:gd name="connsiteX5" fmla="*/ 777933 w 777933"/>
              <a:gd name="connsiteY5" fmla="*/ 4563546 h 4924759"/>
              <a:gd name="connsiteX6" fmla="*/ 414855 w 777933"/>
              <a:gd name="connsiteY6" fmla="*/ 4924759 h 4924759"/>
              <a:gd name="connsiteX7" fmla="*/ 411613 w 777933"/>
              <a:gd name="connsiteY7" fmla="*/ 4924759 h 4924759"/>
              <a:gd name="connsiteX8" fmla="*/ 41778 w 777933"/>
              <a:gd name="connsiteY8" fmla="*/ 4924759 h 4924759"/>
              <a:gd name="connsiteX9" fmla="*/ 3242 w 777933"/>
              <a:gd name="connsiteY9" fmla="*/ 4924759 h 4924759"/>
              <a:gd name="connsiteX10" fmla="*/ 366320 w 777933"/>
              <a:gd name="connsiteY10" fmla="*/ 4563546 h 4924759"/>
              <a:gd name="connsiteX11" fmla="*/ 366320 w 777933"/>
              <a:gd name="connsiteY11" fmla="*/ 2463992 h 4924759"/>
              <a:gd name="connsiteX12" fmla="*/ 366320 w 777933"/>
              <a:gd name="connsiteY12" fmla="*/ 361214 h 4924759"/>
              <a:gd name="connsiteX13" fmla="*/ 0 w 777933"/>
              <a:gd name="connsiteY13" fmla="*/ 0 h 492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933" h="4924759">
                <a:moveTo>
                  <a:pt x="0" y="0"/>
                </a:moveTo>
                <a:lnTo>
                  <a:pt x="45837" y="0"/>
                </a:lnTo>
                <a:cubicBezTo>
                  <a:pt x="159983" y="0"/>
                  <a:pt x="281740" y="0"/>
                  <a:pt x="411613" y="0"/>
                </a:cubicBezTo>
                <a:cubicBezTo>
                  <a:pt x="612603" y="0"/>
                  <a:pt x="777933" y="161256"/>
                  <a:pt x="777933" y="361214"/>
                </a:cubicBezTo>
                <a:cubicBezTo>
                  <a:pt x="777933" y="361214"/>
                  <a:pt x="777933" y="361214"/>
                  <a:pt x="777933" y="2463992"/>
                </a:cubicBezTo>
                <a:cubicBezTo>
                  <a:pt x="777933" y="2463992"/>
                  <a:pt x="777933" y="2463992"/>
                  <a:pt x="777933" y="4563546"/>
                </a:cubicBezTo>
                <a:cubicBezTo>
                  <a:pt x="777933" y="4763503"/>
                  <a:pt x="615845" y="4924759"/>
                  <a:pt x="414855" y="4924759"/>
                </a:cubicBezTo>
                <a:cubicBezTo>
                  <a:pt x="414855" y="4924759"/>
                  <a:pt x="414855" y="4924759"/>
                  <a:pt x="411613" y="4924759"/>
                </a:cubicBezTo>
                <a:cubicBezTo>
                  <a:pt x="411613" y="4924759"/>
                  <a:pt x="411613" y="4924759"/>
                  <a:pt x="41778" y="4924759"/>
                </a:cubicBezTo>
                <a:lnTo>
                  <a:pt x="3242" y="4924759"/>
                </a:lnTo>
                <a:cubicBezTo>
                  <a:pt x="204232" y="4924759"/>
                  <a:pt x="366320" y="4763503"/>
                  <a:pt x="366320" y="4563546"/>
                </a:cubicBezTo>
                <a:cubicBezTo>
                  <a:pt x="366320" y="2463992"/>
                  <a:pt x="366320" y="2463992"/>
                  <a:pt x="366320" y="2463992"/>
                </a:cubicBezTo>
                <a:cubicBezTo>
                  <a:pt x="366320" y="361214"/>
                  <a:pt x="366320" y="361214"/>
                  <a:pt x="366320" y="361214"/>
                </a:cubicBezTo>
                <a:cubicBezTo>
                  <a:pt x="366320" y="161256"/>
                  <a:pt x="200990" y="0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5" name="Freeform 8">
            <a:extLst>
              <a:ext uri="{FF2B5EF4-FFF2-40B4-BE49-F238E27FC236}">
                <a16:creationId xmlns:a16="http://schemas.microsoft.com/office/drawing/2014/main" id="{4BE212FA-4422-4B28-908E-96322EEBBA0D}"/>
              </a:ext>
            </a:extLst>
          </p:cNvPr>
          <p:cNvSpPr>
            <a:spLocks/>
          </p:cNvSpPr>
          <p:nvPr/>
        </p:nvSpPr>
        <p:spPr bwMode="auto">
          <a:xfrm>
            <a:off x="1460747" y="3801009"/>
            <a:ext cx="128039" cy="270304"/>
          </a:xfrm>
          <a:custGeom>
            <a:avLst/>
            <a:gdLst>
              <a:gd name="T0" fmla="*/ 20 w 40"/>
              <a:gd name="T1" fmla="*/ 84 h 84"/>
              <a:gd name="T2" fmla="*/ 0 w 40"/>
              <a:gd name="T3" fmla="*/ 64 h 84"/>
              <a:gd name="T4" fmla="*/ 0 w 40"/>
              <a:gd name="T5" fmla="*/ 20 h 84"/>
              <a:gd name="T6" fmla="*/ 20 w 40"/>
              <a:gd name="T7" fmla="*/ 0 h 84"/>
              <a:gd name="T8" fmla="*/ 40 w 40"/>
              <a:gd name="T9" fmla="*/ 20 h 84"/>
              <a:gd name="T10" fmla="*/ 40 w 40"/>
              <a:gd name="T11" fmla="*/ 64 h 84"/>
              <a:gd name="T12" fmla="*/ 20 w 40"/>
              <a:gd name="T13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4">
                <a:moveTo>
                  <a:pt x="20" y="84"/>
                </a:moveTo>
                <a:cubicBezTo>
                  <a:pt x="9" y="84"/>
                  <a:pt x="0" y="75"/>
                  <a:pt x="0" y="6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0" y="9"/>
                  <a:pt x="40" y="20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75"/>
                  <a:pt x="31" y="84"/>
                  <a:pt x="20" y="84"/>
                </a:cubicBez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6" name="Freeform 9">
            <a:extLst>
              <a:ext uri="{FF2B5EF4-FFF2-40B4-BE49-F238E27FC236}">
                <a16:creationId xmlns:a16="http://schemas.microsoft.com/office/drawing/2014/main" id="{4DF31CA1-FC11-4BFC-A2AC-E1AA17A8D0F1}"/>
              </a:ext>
            </a:extLst>
          </p:cNvPr>
          <p:cNvSpPr>
            <a:spLocks/>
          </p:cNvSpPr>
          <p:nvPr/>
        </p:nvSpPr>
        <p:spPr bwMode="auto">
          <a:xfrm>
            <a:off x="1460747" y="789722"/>
            <a:ext cx="2933042" cy="2954381"/>
          </a:xfrm>
          <a:custGeom>
            <a:avLst/>
            <a:gdLst>
              <a:gd name="T0" fmla="*/ 20 w 905"/>
              <a:gd name="T1" fmla="*/ 916 h 916"/>
              <a:gd name="T2" fmla="*/ 0 w 905"/>
              <a:gd name="T3" fmla="*/ 896 h 916"/>
              <a:gd name="T4" fmla="*/ 0 w 905"/>
              <a:gd name="T5" fmla="*/ 132 h 916"/>
              <a:gd name="T6" fmla="*/ 132 w 905"/>
              <a:gd name="T7" fmla="*/ 0 h 916"/>
              <a:gd name="T8" fmla="*/ 773 w 905"/>
              <a:gd name="T9" fmla="*/ 0 h 916"/>
              <a:gd name="T10" fmla="*/ 905 w 905"/>
              <a:gd name="T11" fmla="*/ 132 h 916"/>
              <a:gd name="T12" fmla="*/ 905 w 905"/>
              <a:gd name="T13" fmla="*/ 605 h 916"/>
              <a:gd name="T14" fmla="*/ 885 w 905"/>
              <a:gd name="T15" fmla="*/ 625 h 916"/>
              <a:gd name="T16" fmla="*/ 865 w 905"/>
              <a:gd name="T17" fmla="*/ 605 h 916"/>
              <a:gd name="T18" fmla="*/ 865 w 905"/>
              <a:gd name="T19" fmla="*/ 132 h 916"/>
              <a:gd name="T20" fmla="*/ 773 w 905"/>
              <a:gd name="T21" fmla="*/ 40 h 916"/>
              <a:gd name="T22" fmla="*/ 132 w 905"/>
              <a:gd name="T23" fmla="*/ 40 h 916"/>
              <a:gd name="T24" fmla="*/ 40 w 905"/>
              <a:gd name="T25" fmla="*/ 132 h 916"/>
              <a:gd name="T26" fmla="*/ 40 w 905"/>
              <a:gd name="T27" fmla="*/ 896 h 916"/>
              <a:gd name="T28" fmla="*/ 20 w 905"/>
              <a:gd name="T29" fmla="*/ 916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5" h="916">
                <a:moveTo>
                  <a:pt x="20" y="916"/>
                </a:moveTo>
                <a:cubicBezTo>
                  <a:pt x="9" y="916"/>
                  <a:pt x="0" y="907"/>
                  <a:pt x="0" y="896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59"/>
                  <a:pt x="59" y="0"/>
                  <a:pt x="132" y="0"/>
                </a:cubicBezTo>
                <a:cubicBezTo>
                  <a:pt x="773" y="0"/>
                  <a:pt x="773" y="0"/>
                  <a:pt x="773" y="0"/>
                </a:cubicBezTo>
                <a:cubicBezTo>
                  <a:pt x="846" y="0"/>
                  <a:pt x="905" y="59"/>
                  <a:pt x="905" y="132"/>
                </a:cubicBezTo>
                <a:cubicBezTo>
                  <a:pt x="905" y="605"/>
                  <a:pt x="905" y="605"/>
                  <a:pt x="905" y="605"/>
                </a:cubicBezTo>
                <a:cubicBezTo>
                  <a:pt x="905" y="616"/>
                  <a:pt x="896" y="625"/>
                  <a:pt x="885" y="625"/>
                </a:cubicBezTo>
                <a:cubicBezTo>
                  <a:pt x="874" y="625"/>
                  <a:pt x="865" y="616"/>
                  <a:pt x="865" y="605"/>
                </a:cubicBezTo>
                <a:cubicBezTo>
                  <a:pt x="865" y="132"/>
                  <a:pt x="865" y="132"/>
                  <a:pt x="865" y="132"/>
                </a:cubicBezTo>
                <a:cubicBezTo>
                  <a:pt x="865" y="81"/>
                  <a:pt x="824" y="40"/>
                  <a:pt x="773" y="40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81" y="40"/>
                  <a:pt x="40" y="81"/>
                  <a:pt x="40" y="132"/>
                </a:cubicBezTo>
                <a:cubicBezTo>
                  <a:pt x="40" y="896"/>
                  <a:pt x="40" y="896"/>
                  <a:pt x="40" y="896"/>
                </a:cubicBezTo>
                <a:cubicBezTo>
                  <a:pt x="40" y="907"/>
                  <a:pt x="31" y="916"/>
                  <a:pt x="20" y="916"/>
                </a:cubicBez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7" name="Freeform 10">
            <a:extLst>
              <a:ext uri="{FF2B5EF4-FFF2-40B4-BE49-F238E27FC236}">
                <a16:creationId xmlns:a16="http://schemas.microsoft.com/office/drawing/2014/main" id="{B1366529-A6E8-474C-9B2D-4BE5812E8F80}"/>
              </a:ext>
            </a:extLst>
          </p:cNvPr>
          <p:cNvSpPr>
            <a:spLocks noEditPoints="1"/>
          </p:cNvSpPr>
          <p:nvPr/>
        </p:nvSpPr>
        <p:spPr bwMode="auto">
          <a:xfrm>
            <a:off x="1460747" y="3023291"/>
            <a:ext cx="2933042" cy="2819229"/>
          </a:xfrm>
          <a:custGeom>
            <a:avLst/>
            <a:gdLst>
              <a:gd name="T0" fmla="*/ 773 w 905"/>
              <a:gd name="T1" fmla="*/ 874 h 874"/>
              <a:gd name="T2" fmla="*/ 129 w 905"/>
              <a:gd name="T3" fmla="*/ 874 h 874"/>
              <a:gd name="T4" fmla="*/ 129 w 905"/>
              <a:gd name="T5" fmla="*/ 874 h 874"/>
              <a:gd name="T6" fmla="*/ 0 w 905"/>
              <a:gd name="T7" fmla="*/ 742 h 874"/>
              <a:gd name="T8" fmla="*/ 0 w 905"/>
              <a:gd name="T9" fmla="*/ 365 h 874"/>
              <a:gd name="T10" fmla="*/ 20 w 905"/>
              <a:gd name="T11" fmla="*/ 345 h 874"/>
              <a:gd name="T12" fmla="*/ 40 w 905"/>
              <a:gd name="T13" fmla="*/ 365 h 874"/>
              <a:gd name="T14" fmla="*/ 40 w 905"/>
              <a:gd name="T15" fmla="*/ 742 h 874"/>
              <a:gd name="T16" fmla="*/ 132 w 905"/>
              <a:gd name="T17" fmla="*/ 834 h 874"/>
              <a:gd name="T18" fmla="*/ 135 w 905"/>
              <a:gd name="T19" fmla="*/ 834 h 874"/>
              <a:gd name="T20" fmla="*/ 772 w 905"/>
              <a:gd name="T21" fmla="*/ 834 h 874"/>
              <a:gd name="T22" fmla="*/ 774 w 905"/>
              <a:gd name="T23" fmla="*/ 834 h 874"/>
              <a:gd name="T24" fmla="*/ 865 w 905"/>
              <a:gd name="T25" fmla="*/ 742 h 874"/>
              <a:gd name="T26" fmla="*/ 865 w 905"/>
              <a:gd name="T27" fmla="*/ 20 h 874"/>
              <a:gd name="T28" fmla="*/ 885 w 905"/>
              <a:gd name="T29" fmla="*/ 0 h 874"/>
              <a:gd name="T30" fmla="*/ 905 w 905"/>
              <a:gd name="T31" fmla="*/ 20 h 874"/>
              <a:gd name="T32" fmla="*/ 905 w 905"/>
              <a:gd name="T33" fmla="*/ 742 h 874"/>
              <a:gd name="T34" fmla="*/ 777 w 905"/>
              <a:gd name="T35" fmla="*/ 874 h 874"/>
              <a:gd name="T36" fmla="*/ 777 w 905"/>
              <a:gd name="T37" fmla="*/ 874 h 874"/>
              <a:gd name="T38" fmla="*/ 773 w 905"/>
              <a:gd name="T39" fmla="*/ 874 h 874"/>
              <a:gd name="T40" fmla="*/ 132 w 905"/>
              <a:gd name="T41" fmla="*/ 874 h 874"/>
              <a:gd name="T42" fmla="*/ 132 w 905"/>
              <a:gd name="T43" fmla="*/ 874 h 874"/>
              <a:gd name="T44" fmla="*/ 132 w 905"/>
              <a:gd name="T45" fmla="*/ 874 h 874"/>
              <a:gd name="T46" fmla="*/ 126 w 905"/>
              <a:gd name="T47" fmla="*/ 873 h 874"/>
              <a:gd name="T48" fmla="*/ 127 w 905"/>
              <a:gd name="T49" fmla="*/ 874 h 874"/>
              <a:gd name="T50" fmla="*/ 126 w 905"/>
              <a:gd name="T51" fmla="*/ 873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05" h="874">
                <a:moveTo>
                  <a:pt x="773" y="874"/>
                </a:moveTo>
                <a:cubicBezTo>
                  <a:pt x="129" y="874"/>
                  <a:pt x="129" y="874"/>
                  <a:pt x="129" y="874"/>
                </a:cubicBezTo>
                <a:cubicBezTo>
                  <a:pt x="129" y="874"/>
                  <a:pt x="129" y="874"/>
                  <a:pt x="129" y="874"/>
                </a:cubicBezTo>
                <a:cubicBezTo>
                  <a:pt x="58" y="872"/>
                  <a:pt x="0" y="814"/>
                  <a:pt x="0" y="7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53"/>
                  <a:pt x="9" y="345"/>
                  <a:pt x="20" y="345"/>
                </a:cubicBezTo>
                <a:cubicBezTo>
                  <a:pt x="31" y="345"/>
                  <a:pt x="40" y="353"/>
                  <a:pt x="40" y="365"/>
                </a:cubicBezTo>
                <a:cubicBezTo>
                  <a:pt x="40" y="742"/>
                  <a:pt x="40" y="742"/>
                  <a:pt x="40" y="742"/>
                </a:cubicBezTo>
                <a:cubicBezTo>
                  <a:pt x="40" y="793"/>
                  <a:pt x="81" y="834"/>
                  <a:pt x="132" y="834"/>
                </a:cubicBezTo>
                <a:cubicBezTo>
                  <a:pt x="135" y="834"/>
                  <a:pt x="135" y="834"/>
                  <a:pt x="135" y="834"/>
                </a:cubicBezTo>
                <a:cubicBezTo>
                  <a:pt x="772" y="834"/>
                  <a:pt x="772" y="834"/>
                  <a:pt x="772" y="834"/>
                </a:cubicBezTo>
                <a:cubicBezTo>
                  <a:pt x="773" y="834"/>
                  <a:pt x="773" y="834"/>
                  <a:pt x="774" y="834"/>
                </a:cubicBezTo>
                <a:cubicBezTo>
                  <a:pt x="824" y="834"/>
                  <a:pt x="865" y="793"/>
                  <a:pt x="865" y="742"/>
                </a:cubicBezTo>
                <a:cubicBezTo>
                  <a:pt x="865" y="20"/>
                  <a:pt x="865" y="20"/>
                  <a:pt x="865" y="20"/>
                </a:cubicBezTo>
                <a:cubicBezTo>
                  <a:pt x="865" y="9"/>
                  <a:pt x="874" y="0"/>
                  <a:pt x="885" y="0"/>
                </a:cubicBezTo>
                <a:cubicBezTo>
                  <a:pt x="896" y="0"/>
                  <a:pt x="905" y="9"/>
                  <a:pt x="905" y="20"/>
                </a:cubicBezTo>
                <a:cubicBezTo>
                  <a:pt x="905" y="742"/>
                  <a:pt x="905" y="742"/>
                  <a:pt x="905" y="742"/>
                </a:cubicBezTo>
                <a:cubicBezTo>
                  <a:pt x="905" y="814"/>
                  <a:pt x="848" y="872"/>
                  <a:pt x="777" y="874"/>
                </a:cubicBezTo>
                <a:cubicBezTo>
                  <a:pt x="777" y="874"/>
                  <a:pt x="777" y="874"/>
                  <a:pt x="777" y="874"/>
                </a:cubicBezTo>
                <a:lnTo>
                  <a:pt x="773" y="874"/>
                </a:lnTo>
                <a:close/>
                <a:moveTo>
                  <a:pt x="132" y="874"/>
                </a:moveTo>
                <a:cubicBezTo>
                  <a:pt x="132" y="874"/>
                  <a:pt x="132" y="874"/>
                  <a:pt x="132" y="874"/>
                </a:cubicBezTo>
                <a:cubicBezTo>
                  <a:pt x="132" y="874"/>
                  <a:pt x="132" y="874"/>
                  <a:pt x="132" y="874"/>
                </a:cubicBezTo>
                <a:close/>
                <a:moveTo>
                  <a:pt x="126" y="873"/>
                </a:moveTo>
                <a:cubicBezTo>
                  <a:pt x="126" y="873"/>
                  <a:pt x="127" y="873"/>
                  <a:pt x="127" y="874"/>
                </a:cubicBezTo>
                <a:lnTo>
                  <a:pt x="126" y="873"/>
                </a:ln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8" name="Freeform 11">
            <a:extLst>
              <a:ext uri="{FF2B5EF4-FFF2-40B4-BE49-F238E27FC236}">
                <a16:creationId xmlns:a16="http://schemas.microsoft.com/office/drawing/2014/main" id="{387FCB50-C07C-4F30-9C4C-987872E04BA8}"/>
              </a:ext>
            </a:extLst>
          </p:cNvPr>
          <p:cNvSpPr>
            <a:spLocks/>
          </p:cNvSpPr>
          <p:nvPr/>
        </p:nvSpPr>
        <p:spPr bwMode="auto">
          <a:xfrm>
            <a:off x="1693114" y="1652799"/>
            <a:ext cx="2034397" cy="0"/>
          </a:xfrm>
          <a:custGeom>
            <a:avLst/>
            <a:gdLst>
              <a:gd name="T0" fmla="*/ 0 w 858"/>
              <a:gd name="T1" fmla="*/ 858 w 858"/>
              <a:gd name="T2" fmla="*/ 0 w 85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58">
                <a:moveTo>
                  <a:pt x="0" y="0"/>
                </a:moveTo>
                <a:lnTo>
                  <a:pt x="8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9" name="Line 12">
            <a:extLst>
              <a:ext uri="{FF2B5EF4-FFF2-40B4-BE49-F238E27FC236}">
                <a16:creationId xmlns:a16="http://schemas.microsoft.com/office/drawing/2014/main" id="{55A7522F-BB67-4354-AA5B-C839296E5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114" y="1652799"/>
            <a:ext cx="203439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0" name="Freeform 13">
            <a:extLst>
              <a:ext uri="{FF2B5EF4-FFF2-40B4-BE49-F238E27FC236}">
                <a16:creationId xmlns:a16="http://schemas.microsoft.com/office/drawing/2014/main" id="{A22AD324-3FAF-4951-85DC-180DBDD1B418}"/>
              </a:ext>
            </a:extLst>
          </p:cNvPr>
          <p:cNvSpPr>
            <a:spLocks/>
          </p:cNvSpPr>
          <p:nvPr/>
        </p:nvSpPr>
        <p:spPr bwMode="auto">
          <a:xfrm>
            <a:off x="1629093" y="1588779"/>
            <a:ext cx="2164808" cy="128039"/>
          </a:xfrm>
          <a:custGeom>
            <a:avLst/>
            <a:gdLst>
              <a:gd name="T0" fmla="*/ 648 w 668"/>
              <a:gd name="T1" fmla="*/ 40 h 40"/>
              <a:gd name="T2" fmla="*/ 20 w 668"/>
              <a:gd name="T3" fmla="*/ 40 h 40"/>
              <a:gd name="T4" fmla="*/ 0 w 668"/>
              <a:gd name="T5" fmla="*/ 20 h 40"/>
              <a:gd name="T6" fmla="*/ 20 w 668"/>
              <a:gd name="T7" fmla="*/ 0 h 40"/>
              <a:gd name="T8" fmla="*/ 648 w 668"/>
              <a:gd name="T9" fmla="*/ 0 h 40"/>
              <a:gd name="T10" fmla="*/ 668 w 668"/>
              <a:gd name="T11" fmla="*/ 20 h 40"/>
              <a:gd name="T12" fmla="*/ 648 w 668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8" h="40">
                <a:moveTo>
                  <a:pt x="648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648" y="0"/>
                  <a:pt x="648" y="0"/>
                  <a:pt x="648" y="0"/>
                </a:cubicBezTo>
                <a:cubicBezTo>
                  <a:pt x="659" y="0"/>
                  <a:pt x="668" y="9"/>
                  <a:pt x="668" y="20"/>
                </a:cubicBezTo>
                <a:cubicBezTo>
                  <a:pt x="668" y="31"/>
                  <a:pt x="659" y="40"/>
                  <a:pt x="648" y="40"/>
                </a:cubicBez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1" name="Freeform 14">
            <a:extLst>
              <a:ext uri="{FF2B5EF4-FFF2-40B4-BE49-F238E27FC236}">
                <a16:creationId xmlns:a16="http://schemas.microsoft.com/office/drawing/2014/main" id="{26B3D48D-19FF-4D4D-87E5-A160C305E016}"/>
              </a:ext>
            </a:extLst>
          </p:cNvPr>
          <p:cNvSpPr>
            <a:spLocks/>
          </p:cNvSpPr>
          <p:nvPr/>
        </p:nvSpPr>
        <p:spPr bwMode="auto">
          <a:xfrm>
            <a:off x="1693114" y="4877485"/>
            <a:ext cx="2463566" cy="0"/>
          </a:xfrm>
          <a:custGeom>
            <a:avLst/>
            <a:gdLst>
              <a:gd name="T0" fmla="*/ 0 w 1039"/>
              <a:gd name="T1" fmla="*/ 1039 w 1039"/>
              <a:gd name="T2" fmla="*/ 0 w 10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039">
                <a:moveTo>
                  <a:pt x="0" y="0"/>
                </a:moveTo>
                <a:lnTo>
                  <a:pt x="10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2" name="Line 15">
            <a:extLst>
              <a:ext uri="{FF2B5EF4-FFF2-40B4-BE49-F238E27FC236}">
                <a16:creationId xmlns:a16="http://schemas.microsoft.com/office/drawing/2014/main" id="{C4157AC1-BA28-40BE-BD03-9F15F4E17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114" y="4877485"/>
            <a:ext cx="2463566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3" name="Freeform 16">
            <a:extLst>
              <a:ext uri="{FF2B5EF4-FFF2-40B4-BE49-F238E27FC236}">
                <a16:creationId xmlns:a16="http://schemas.microsoft.com/office/drawing/2014/main" id="{54084A56-8F06-4311-9715-F05E3F59BD9E}"/>
              </a:ext>
            </a:extLst>
          </p:cNvPr>
          <p:cNvSpPr>
            <a:spLocks/>
          </p:cNvSpPr>
          <p:nvPr/>
        </p:nvSpPr>
        <p:spPr bwMode="auto">
          <a:xfrm>
            <a:off x="1629093" y="4813464"/>
            <a:ext cx="2591605" cy="130411"/>
          </a:xfrm>
          <a:custGeom>
            <a:avLst/>
            <a:gdLst>
              <a:gd name="T0" fmla="*/ 780 w 800"/>
              <a:gd name="T1" fmla="*/ 40 h 40"/>
              <a:gd name="T2" fmla="*/ 20 w 800"/>
              <a:gd name="T3" fmla="*/ 40 h 40"/>
              <a:gd name="T4" fmla="*/ 0 w 800"/>
              <a:gd name="T5" fmla="*/ 20 h 40"/>
              <a:gd name="T6" fmla="*/ 20 w 800"/>
              <a:gd name="T7" fmla="*/ 0 h 40"/>
              <a:gd name="T8" fmla="*/ 780 w 800"/>
              <a:gd name="T9" fmla="*/ 0 h 40"/>
              <a:gd name="T10" fmla="*/ 800 w 800"/>
              <a:gd name="T11" fmla="*/ 20 h 40"/>
              <a:gd name="T12" fmla="*/ 780 w 800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40">
                <a:moveTo>
                  <a:pt x="780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780" y="0"/>
                  <a:pt x="780" y="0"/>
                  <a:pt x="780" y="0"/>
                </a:cubicBezTo>
                <a:cubicBezTo>
                  <a:pt x="791" y="0"/>
                  <a:pt x="800" y="9"/>
                  <a:pt x="800" y="20"/>
                </a:cubicBezTo>
                <a:cubicBezTo>
                  <a:pt x="800" y="31"/>
                  <a:pt x="791" y="40"/>
                  <a:pt x="780" y="40"/>
                </a:cubicBez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4" name="Freeform 17">
            <a:extLst>
              <a:ext uri="{FF2B5EF4-FFF2-40B4-BE49-F238E27FC236}">
                <a16:creationId xmlns:a16="http://schemas.microsoft.com/office/drawing/2014/main" id="{655A8068-5B7C-4A53-ACA9-18EEF3300F65}"/>
              </a:ext>
            </a:extLst>
          </p:cNvPr>
          <p:cNvSpPr>
            <a:spLocks/>
          </p:cNvSpPr>
          <p:nvPr/>
        </p:nvSpPr>
        <p:spPr bwMode="auto">
          <a:xfrm>
            <a:off x="3924312" y="1652799"/>
            <a:ext cx="258450" cy="0"/>
          </a:xfrm>
          <a:custGeom>
            <a:avLst/>
            <a:gdLst>
              <a:gd name="T0" fmla="*/ 0 w 109"/>
              <a:gd name="T1" fmla="*/ 109 w 109"/>
              <a:gd name="T2" fmla="*/ 0 w 10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09">
                <a:moveTo>
                  <a:pt x="0" y="0"/>
                </a:moveTo>
                <a:lnTo>
                  <a:pt x="1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5" name="Line 18">
            <a:extLst>
              <a:ext uri="{FF2B5EF4-FFF2-40B4-BE49-F238E27FC236}">
                <a16:creationId xmlns:a16="http://schemas.microsoft.com/office/drawing/2014/main" id="{8695688F-8434-4C48-B9D6-18B209C9A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12" y="1652799"/>
            <a:ext cx="2584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6" name="Freeform 19">
            <a:extLst>
              <a:ext uri="{FF2B5EF4-FFF2-40B4-BE49-F238E27FC236}">
                <a16:creationId xmlns:a16="http://schemas.microsoft.com/office/drawing/2014/main" id="{30901730-26FA-4C70-B796-A01BF233D827}"/>
              </a:ext>
            </a:extLst>
          </p:cNvPr>
          <p:cNvSpPr>
            <a:spLocks/>
          </p:cNvSpPr>
          <p:nvPr/>
        </p:nvSpPr>
        <p:spPr bwMode="auto">
          <a:xfrm>
            <a:off x="3857921" y="1588779"/>
            <a:ext cx="388859" cy="128039"/>
          </a:xfrm>
          <a:custGeom>
            <a:avLst/>
            <a:gdLst>
              <a:gd name="T0" fmla="*/ 100 w 120"/>
              <a:gd name="T1" fmla="*/ 40 h 40"/>
              <a:gd name="T2" fmla="*/ 20 w 120"/>
              <a:gd name="T3" fmla="*/ 40 h 40"/>
              <a:gd name="T4" fmla="*/ 0 w 120"/>
              <a:gd name="T5" fmla="*/ 20 h 40"/>
              <a:gd name="T6" fmla="*/ 20 w 120"/>
              <a:gd name="T7" fmla="*/ 0 h 40"/>
              <a:gd name="T8" fmla="*/ 100 w 120"/>
              <a:gd name="T9" fmla="*/ 0 h 40"/>
              <a:gd name="T10" fmla="*/ 120 w 120"/>
              <a:gd name="T11" fmla="*/ 20 h 40"/>
              <a:gd name="T12" fmla="*/ 100 w 120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40">
                <a:moveTo>
                  <a:pt x="100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11" y="0"/>
                  <a:pt x="120" y="9"/>
                  <a:pt x="120" y="20"/>
                </a:cubicBezTo>
                <a:cubicBezTo>
                  <a:pt x="120" y="31"/>
                  <a:pt x="111" y="40"/>
                  <a:pt x="100" y="40"/>
                </a:cubicBez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" name="Freeform 20">
            <a:extLst>
              <a:ext uri="{FF2B5EF4-FFF2-40B4-BE49-F238E27FC236}">
                <a16:creationId xmlns:a16="http://schemas.microsoft.com/office/drawing/2014/main" id="{4D65D0DF-20A4-4F37-B964-66925CD7F32B}"/>
              </a:ext>
            </a:extLst>
          </p:cNvPr>
          <p:cNvSpPr>
            <a:spLocks/>
          </p:cNvSpPr>
          <p:nvPr/>
        </p:nvSpPr>
        <p:spPr bwMode="auto">
          <a:xfrm>
            <a:off x="2781445" y="1266311"/>
            <a:ext cx="260820" cy="0"/>
          </a:xfrm>
          <a:custGeom>
            <a:avLst/>
            <a:gdLst>
              <a:gd name="T0" fmla="*/ 0 w 110"/>
              <a:gd name="T1" fmla="*/ 110 w 110"/>
              <a:gd name="T2" fmla="*/ 0 w 11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0">
                <a:moveTo>
                  <a:pt x="0" y="0"/>
                </a:moveTo>
                <a:lnTo>
                  <a:pt x="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38F15708-D4C2-47CC-BBDB-23581E3D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1445" y="1266311"/>
            <a:ext cx="26082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9" name="Freeform 22">
            <a:extLst>
              <a:ext uri="{FF2B5EF4-FFF2-40B4-BE49-F238E27FC236}">
                <a16:creationId xmlns:a16="http://schemas.microsoft.com/office/drawing/2014/main" id="{1AC9A176-24A9-455B-A8A7-C84FADE657A8}"/>
              </a:ext>
            </a:extLst>
          </p:cNvPr>
          <p:cNvSpPr>
            <a:spLocks/>
          </p:cNvSpPr>
          <p:nvPr/>
        </p:nvSpPr>
        <p:spPr bwMode="auto">
          <a:xfrm>
            <a:off x="2717425" y="1202292"/>
            <a:ext cx="388859" cy="128039"/>
          </a:xfrm>
          <a:custGeom>
            <a:avLst/>
            <a:gdLst>
              <a:gd name="T0" fmla="*/ 100 w 120"/>
              <a:gd name="T1" fmla="*/ 40 h 40"/>
              <a:gd name="T2" fmla="*/ 20 w 120"/>
              <a:gd name="T3" fmla="*/ 40 h 40"/>
              <a:gd name="T4" fmla="*/ 0 w 120"/>
              <a:gd name="T5" fmla="*/ 20 h 40"/>
              <a:gd name="T6" fmla="*/ 20 w 120"/>
              <a:gd name="T7" fmla="*/ 0 h 40"/>
              <a:gd name="T8" fmla="*/ 100 w 120"/>
              <a:gd name="T9" fmla="*/ 0 h 40"/>
              <a:gd name="T10" fmla="*/ 120 w 120"/>
              <a:gd name="T11" fmla="*/ 20 h 40"/>
              <a:gd name="T12" fmla="*/ 100 w 120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40">
                <a:moveTo>
                  <a:pt x="100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11" y="0"/>
                  <a:pt x="120" y="9"/>
                  <a:pt x="120" y="20"/>
                </a:cubicBezTo>
                <a:cubicBezTo>
                  <a:pt x="120" y="31"/>
                  <a:pt x="111" y="40"/>
                  <a:pt x="100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0" name="Line 23">
            <a:extLst>
              <a:ext uri="{FF2B5EF4-FFF2-40B4-BE49-F238E27FC236}">
                <a16:creationId xmlns:a16="http://schemas.microsoft.com/office/drawing/2014/main" id="{8F6DF94F-5017-45D9-A350-0F76EC89B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386" y="1266311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" name="Line 24">
            <a:extLst>
              <a:ext uri="{FF2B5EF4-FFF2-40B4-BE49-F238E27FC236}">
                <a16:creationId xmlns:a16="http://schemas.microsoft.com/office/drawing/2014/main" id="{93D5D55F-9821-4960-866D-AC055EAFE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386" y="1266311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2" name="Freeform 25">
            <a:extLst>
              <a:ext uri="{FF2B5EF4-FFF2-40B4-BE49-F238E27FC236}">
                <a16:creationId xmlns:a16="http://schemas.microsoft.com/office/drawing/2014/main" id="{BC47BBD0-7913-4CE8-A0B0-C4537BC837E1}"/>
              </a:ext>
            </a:extLst>
          </p:cNvPr>
          <p:cNvSpPr>
            <a:spLocks/>
          </p:cNvSpPr>
          <p:nvPr/>
        </p:nvSpPr>
        <p:spPr bwMode="auto">
          <a:xfrm>
            <a:off x="3132366" y="1197550"/>
            <a:ext cx="130410" cy="132782"/>
          </a:xfrm>
          <a:custGeom>
            <a:avLst/>
            <a:gdLst>
              <a:gd name="T0" fmla="*/ 20 w 40"/>
              <a:gd name="T1" fmla="*/ 41 h 41"/>
              <a:gd name="T2" fmla="*/ 16 w 40"/>
              <a:gd name="T3" fmla="*/ 41 h 41"/>
              <a:gd name="T4" fmla="*/ 12 w 40"/>
              <a:gd name="T5" fmla="*/ 39 h 41"/>
              <a:gd name="T6" fmla="*/ 9 w 40"/>
              <a:gd name="T7" fmla="*/ 38 h 41"/>
              <a:gd name="T8" fmla="*/ 6 w 40"/>
              <a:gd name="T9" fmla="*/ 35 h 41"/>
              <a:gd name="T10" fmla="*/ 3 w 40"/>
              <a:gd name="T11" fmla="*/ 32 h 41"/>
              <a:gd name="T12" fmla="*/ 2 w 40"/>
              <a:gd name="T13" fmla="*/ 29 h 41"/>
              <a:gd name="T14" fmla="*/ 0 w 40"/>
              <a:gd name="T15" fmla="*/ 25 h 41"/>
              <a:gd name="T16" fmla="*/ 0 w 40"/>
              <a:gd name="T17" fmla="*/ 21 h 41"/>
              <a:gd name="T18" fmla="*/ 0 w 40"/>
              <a:gd name="T19" fmla="*/ 17 h 41"/>
              <a:gd name="T20" fmla="*/ 2 w 40"/>
              <a:gd name="T21" fmla="*/ 13 h 41"/>
              <a:gd name="T22" fmla="*/ 3 w 40"/>
              <a:gd name="T23" fmla="*/ 10 h 41"/>
              <a:gd name="T24" fmla="*/ 6 w 40"/>
              <a:gd name="T25" fmla="*/ 7 h 41"/>
              <a:gd name="T26" fmla="*/ 9 w 40"/>
              <a:gd name="T27" fmla="*/ 4 h 41"/>
              <a:gd name="T28" fmla="*/ 12 w 40"/>
              <a:gd name="T29" fmla="*/ 3 h 41"/>
              <a:gd name="T30" fmla="*/ 16 w 40"/>
              <a:gd name="T31" fmla="*/ 1 h 41"/>
              <a:gd name="T32" fmla="*/ 34 w 40"/>
              <a:gd name="T33" fmla="*/ 7 h 41"/>
              <a:gd name="T34" fmla="*/ 37 w 40"/>
              <a:gd name="T35" fmla="*/ 10 h 41"/>
              <a:gd name="T36" fmla="*/ 38 w 40"/>
              <a:gd name="T37" fmla="*/ 13 h 41"/>
              <a:gd name="T38" fmla="*/ 40 w 40"/>
              <a:gd name="T39" fmla="*/ 17 h 41"/>
              <a:gd name="T40" fmla="*/ 40 w 40"/>
              <a:gd name="T41" fmla="*/ 21 h 41"/>
              <a:gd name="T42" fmla="*/ 40 w 40"/>
              <a:gd name="T43" fmla="*/ 25 h 41"/>
              <a:gd name="T44" fmla="*/ 38 w 40"/>
              <a:gd name="T45" fmla="*/ 29 h 41"/>
              <a:gd name="T46" fmla="*/ 37 w 40"/>
              <a:gd name="T47" fmla="*/ 32 h 41"/>
              <a:gd name="T48" fmla="*/ 34 w 40"/>
              <a:gd name="T49" fmla="*/ 35 h 41"/>
              <a:gd name="T50" fmla="*/ 31 w 40"/>
              <a:gd name="T51" fmla="*/ 38 h 41"/>
              <a:gd name="T52" fmla="*/ 28 w 40"/>
              <a:gd name="T53" fmla="*/ 39 h 41"/>
              <a:gd name="T54" fmla="*/ 24 w 40"/>
              <a:gd name="T55" fmla="*/ 41 h 41"/>
              <a:gd name="T56" fmla="*/ 20 w 40"/>
              <a:gd name="T5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" h="41">
                <a:moveTo>
                  <a:pt x="20" y="41"/>
                </a:moveTo>
                <a:cubicBezTo>
                  <a:pt x="19" y="41"/>
                  <a:pt x="17" y="41"/>
                  <a:pt x="16" y="41"/>
                </a:cubicBezTo>
                <a:cubicBezTo>
                  <a:pt x="15" y="40"/>
                  <a:pt x="14" y="40"/>
                  <a:pt x="12" y="39"/>
                </a:cubicBezTo>
                <a:cubicBezTo>
                  <a:pt x="11" y="39"/>
                  <a:pt x="10" y="38"/>
                  <a:pt x="9" y="38"/>
                </a:cubicBezTo>
                <a:cubicBezTo>
                  <a:pt x="8" y="37"/>
                  <a:pt x="7" y="36"/>
                  <a:pt x="6" y="35"/>
                </a:cubicBezTo>
                <a:cubicBezTo>
                  <a:pt x="5" y="34"/>
                  <a:pt x="4" y="33"/>
                  <a:pt x="3" y="32"/>
                </a:cubicBezTo>
                <a:cubicBezTo>
                  <a:pt x="3" y="31"/>
                  <a:pt x="2" y="30"/>
                  <a:pt x="2" y="29"/>
                </a:cubicBezTo>
                <a:cubicBezTo>
                  <a:pt x="1" y="27"/>
                  <a:pt x="1" y="26"/>
                  <a:pt x="0" y="25"/>
                </a:cubicBezTo>
                <a:cubicBezTo>
                  <a:pt x="0" y="24"/>
                  <a:pt x="0" y="22"/>
                  <a:pt x="0" y="21"/>
                </a:cubicBezTo>
                <a:cubicBezTo>
                  <a:pt x="0" y="20"/>
                  <a:pt x="0" y="18"/>
                  <a:pt x="0" y="17"/>
                </a:cubicBezTo>
                <a:cubicBezTo>
                  <a:pt x="1" y="16"/>
                  <a:pt x="1" y="15"/>
                  <a:pt x="2" y="13"/>
                </a:cubicBezTo>
                <a:cubicBezTo>
                  <a:pt x="2" y="12"/>
                  <a:pt x="3" y="11"/>
                  <a:pt x="3" y="10"/>
                </a:cubicBezTo>
                <a:cubicBezTo>
                  <a:pt x="4" y="9"/>
                  <a:pt x="5" y="8"/>
                  <a:pt x="6" y="7"/>
                </a:cubicBezTo>
                <a:cubicBezTo>
                  <a:pt x="7" y="6"/>
                  <a:pt x="8" y="5"/>
                  <a:pt x="9" y="4"/>
                </a:cubicBezTo>
                <a:cubicBezTo>
                  <a:pt x="10" y="4"/>
                  <a:pt x="11" y="3"/>
                  <a:pt x="12" y="3"/>
                </a:cubicBezTo>
                <a:cubicBezTo>
                  <a:pt x="14" y="2"/>
                  <a:pt x="15" y="2"/>
                  <a:pt x="16" y="1"/>
                </a:cubicBezTo>
                <a:cubicBezTo>
                  <a:pt x="23" y="0"/>
                  <a:pt x="29" y="2"/>
                  <a:pt x="34" y="7"/>
                </a:cubicBezTo>
                <a:cubicBezTo>
                  <a:pt x="35" y="8"/>
                  <a:pt x="36" y="9"/>
                  <a:pt x="37" y="10"/>
                </a:cubicBezTo>
                <a:cubicBezTo>
                  <a:pt x="37" y="11"/>
                  <a:pt x="38" y="12"/>
                  <a:pt x="38" y="13"/>
                </a:cubicBezTo>
                <a:cubicBezTo>
                  <a:pt x="39" y="15"/>
                  <a:pt x="39" y="16"/>
                  <a:pt x="40" y="17"/>
                </a:cubicBezTo>
                <a:cubicBezTo>
                  <a:pt x="40" y="18"/>
                  <a:pt x="40" y="20"/>
                  <a:pt x="40" y="21"/>
                </a:cubicBezTo>
                <a:cubicBezTo>
                  <a:pt x="40" y="22"/>
                  <a:pt x="40" y="24"/>
                  <a:pt x="40" y="25"/>
                </a:cubicBezTo>
                <a:cubicBezTo>
                  <a:pt x="39" y="26"/>
                  <a:pt x="39" y="27"/>
                  <a:pt x="38" y="29"/>
                </a:cubicBezTo>
                <a:cubicBezTo>
                  <a:pt x="38" y="30"/>
                  <a:pt x="37" y="31"/>
                  <a:pt x="37" y="32"/>
                </a:cubicBezTo>
                <a:cubicBezTo>
                  <a:pt x="36" y="33"/>
                  <a:pt x="35" y="34"/>
                  <a:pt x="34" y="35"/>
                </a:cubicBezTo>
                <a:cubicBezTo>
                  <a:pt x="33" y="36"/>
                  <a:pt x="32" y="37"/>
                  <a:pt x="31" y="38"/>
                </a:cubicBezTo>
                <a:cubicBezTo>
                  <a:pt x="30" y="38"/>
                  <a:pt x="29" y="39"/>
                  <a:pt x="28" y="39"/>
                </a:cubicBezTo>
                <a:cubicBezTo>
                  <a:pt x="26" y="40"/>
                  <a:pt x="25" y="40"/>
                  <a:pt x="24" y="41"/>
                </a:cubicBezTo>
                <a:cubicBezTo>
                  <a:pt x="23" y="41"/>
                  <a:pt x="21" y="41"/>
                  <a:pt x="20" y="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3" name="椭圆 202">
            <a:extLst>
              <a:ext uri="{FF2B5EF4-FFF2-40B4-BE49-F238E27FC236}">
                <a16:creationId xmlns:a16="http://schemas.microsoft.com/office/drawing/2014/main" id="{69E802D5-A6AF-4B29-AD71-22AEF35FF2DE}"/>
              </a:ext>
            </a:extLst>
          </p:cNvPr>
          <p:cNvSpPr/>
          <p:nvPr/>
        </p:nvSpPr>
        <p:spPr>
          <a:xfrm>
            <a:off x="2703580" y="5108707"/>
            <a:ext cx="442629" cy="442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4" name="任意多边形 31">
            <a:extLst>
              <a:ext uri="{FF2B5EF4-FFF2-40B4-BE49-F238E27FC236}">
                <a16:creationId xmlns:a16="http://schemas.microsoft.com/office/drawing/2014/main" id="{8AE07CCD-8CBC-4304-9D30-D8843022D688}"/>
              </a:ext>
            </a:extLst>
          </p:cNvPr>
          <p:cNvSpPr>
            <a:spLocks/>
          </p:cNvSpPr>
          <p:nvPr/>
        </p:nvSpPr>
        <p:spPr bwMode="auto">
          <a:xfrm>
            <a:off x="2635337" y="5039406"/>
            <a:ext cx="568739" cy="580231"/>
          </a:xfrm>
          <a:custGeom>
            <a:avLst/>
            <a:gdLst>
              <a:gd name="connsiteX0" fmla="*/ 270551 w 544977"/>
              <a:gd name="connsiteY0" fmla="*/ 166 h 555989"/>
              <a:gd name="connsiteX1" fmla="*/ 503100 w 544977"/>
              <a:gd name="connsiteY1" fmla="*/ 111636 h 555989"/>
              <a:gd name="connsiteX2" fmla="*/ 490698 w 544977"/>
              <a:gd name="connsiteY2" fmla="*/ 198335 h 555989"/>
              <a:gd name="connsiteX3" fmla="*/ 403879 w 544977"/>
              <a:gd name="connsiteY3" fmla="*/ 185949 h 555989"/>
              <a:gd name="connsiteX4" fmla="*/ 273652 w 544977"/>
              <a:gd name="connsiteY4" fmla="*/ 124021 h 555989"/>
              <a:gd name="connsiteX5" fmla="*/ 134995 w 544977"/>
              <a:gd name="connsiteY5" fmla="*/ 222429 h 555989"/>
              <a:gd name="connsiteX6" fmla="*/ 125160 w 544977"/>
              <a:gd name="connsiteY6" fmla="*/ 279954 h 555989"/>
              <a:gd name="connsiteX7" fmla="*/ 125353 w 544977"/>
              <a:gd name="connsiteY7" fmla="*/ 280624 h 555989"/>
              <a:gd name="connsiteX8" fmla="*/ 156691 w 544977"/>
              <a:gd name="connsiteY8" fmla="*/ 373188 h 555989"/>
              <a:gd name="connsiteX9" fmla="*/ 158839 w 544977"/>
              <a:gd name="connsiteY9" fmla="*/ 377003 h 555989"/>
              <a:gd name="connsiteX10" fmla="*/ 212527 w 544977"/>
              <a:gd name="connsiteY10" fmla="*/ 417731 h 555989"/>
              <a:gd name="connsiteX11" fmla="*/ 283210 w 544977"/>
              <a:gd name="connsiteY11" fmla="*/ 433093 h 555989"/>
              <a:gd name="connsiteX12" fmla="*/ 423022 w 544977"/>
              <a:gd name="connsiteY12" fmla="*/ 334776 h 555989"/>
              <a:gd name="connsiteX13" fmla="*/ 479821 w 544977"/>
              <a:gd name="connsiteY13" fmla="*/ 294162 h 555989"/>
              <a:gd name="connsiteX14" fmla="*/ 503802 w 544977"/>
              <a:gd name="connsiteY14" fmla="*/ 297907 h 555989"/>
              <a:gd name="connsiteX15" fmla="*/ 541085 w 544977"/>
              <a:gd name="connsiteY15" fmla="*/ 377790 h 555989"/>
              <a:gd name="connsiteX16" fmla="*/ 286317 w 544977"/>
              <a:gd name="connsiteY16" fmla="*/ 555989 h 555989"/>
              <a:gd name="connsiteX17" fmla="*/ 280103 w 544977"/>
              <a:gd name="connsiteY17" fmla="*/ 555989 h 555989"/>
              <a:gd name="connsiteX18" fmla="*/ 59511 w 544977"/>
              <a:gd name="connsiteY18" fmla="*/ 448455 h 555989"/>
              <a:gd name="connsiteX19" fmla="*/ 49080 w 544977"/>
              <a:gd name="connsiteY19" fmla="*/ 429120 h 555989"/>
              <a:gd name="connsiteX20" fmla="*/ 15669 w 544977"/>
              <a:gd name="connsiteY20" fmla="*/ 371260 h 555989"/>
              <a:gd name="connsiteX21" fmla="*/ 0 w 544977"/>
              <a:gd name="connsiteY21" fmla="*/ 283710 h 555989"/>
              <a:gd name="connsiteX22" fmla="*/ 1729 w 544977"/>
              <a:gd name="connsiteY22" fmla="*/ 270488 h 555989"/>
              <a:gd name="connsiteX23" fmla="*/ 4373 w 544977"/>
              <a:gd name="connsiteY23" fmla="*/ 229359 h 555989"/>
              <a:gd name="connsiteX24" fmla="*/ 270551 w 544977"/>
              <a:gd name="connsiteY24" fmla="*/ 166 h 55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4977" h="555989">
                <a:moveTo>
                  <a:pt x="270551" y="166"/>
                </a:moveTo>
                <a:cubicBezTo>
                  <a:pt x="360470" y="-2931"/>
                  <a:pt x="447288" y="37322"/>
                  <a:pt x="503100" y="111636"/>
                </a:cubicBezTo>
                <a:cubicBezTo>
                  <a:pt x="521704" y="139503"/>
                  <a:pt x="518603" y="176660"/>
                  <a:pt x="490698" y="198335"/>
                </a:cubicBezTo>
                <a:cubicBezTo>
                  <a:pt x="462792" y="216913"/>
                  <a:pt x="422483" y="213816"/>
                  <a:pt x="403879" y="185949"/>
                </a:cubicBezTo>
                <a:cubicBezTo>
                  <a:pt x="372873" y="145696"/>
                  <a:pt x="323262" y="120925"/>
                  <a:pt x="273652" y="124021"/>
                </a:cubicBezTo>
                <a:cubicBezTo>
                  <a:pt x="210864" y="126344"/>
                  <a:pt x="156796" y="166984"/>
                  <a:pt x="134995" y="222429"/>
                </a:cubicBezTo>
                <a:lnTo>
                  <a:pt x="125160" y="279954"/>
                </a:lnTo>
                <a:lnTo>
                  <a:pt x="125353" y="280624"/>
                </a:lnTo>
                <a:cubicBezTo>
                  <a:pt x="125353" y="314564"/>
                  <a:pt x="137888" y="345419"/>
                  <a:pt x="156691" y="373188"/>
                </a:cubicBezTo>
                <a:lnTo>
                  <a:pt x="158839" y="377003"/>
                </a:lnTo>
                <a:lnTo>
                  <a:pt x="212527" y="417731"/>
                </a:lnTo>
                <a:cubicBezTo>
                  <a:pt x="234276" y="427717"/>
                  <a:pt x="258355" y="433093"/>
                  <a:pt x="283210" y="433093"/>
                </a:cubicBezTo>
                <a:cubicBezTo>
                  <a:pt x="345349" y="430020"/>
                  <a:pt x="401273" y="393152"/>
                  <a:pt x="423022" y="334776"/>
                </a:cubicBezTo>
                <a:cubicBezTo>
                  <a:pt x="432343" y="311733"/>
                  <a:pt x="455645" y="295603"/>
                  <a:pt x="479821" y="294162"/>
                </a:cubicBezTo>
                <a:cubicBezTo>
                  <a:pt x="487879" y="293682"/>
                  <a:pt x="496035" y="294834"/>
                  <a:pt x="503802" y="297907"/>
                </a:cubicBezTo>
                <a:cubicBezTo>
                  <a:pt x="534872" y="310197"/>
                  <a:pt x="553513" y="347065"/>
                  <a:pt x="541085" y="377790"/>
                </a:cubicBezTo>
                <a:cubicBezTo>
                  <a:pt x="497588" y="482251"/>
                  <a:pt x="401273" y="552917"/>
                  <a:pt x="286317" y="555989"/>
                </a:cubicBezTo>
                <a:cubicBezTo>
                  <a:pt x="283210" y="555989"/>
                  <a:pt x="283210" y="555989"/>
                  <a:pt x="280103" y="555989"/>
                </a:cubicBezTo>
                <a:cubicBezTo>
                  <a:pt x="193109" y="555989"/>
                  <a:pt x="112329" y="516048"/>
                  <a:pt x="59511" y="448455"/>
                </a:cubicBezTo>
                <a:lnTo>
                  <a:pt x="49080" y="429120"/>
                </a:lnTo>
                <a:lnTo>
                  <a:pt x="15669" y="371260"/>
                </a:lnTo>
                <a:cubicBezTo>
                  <a:pt x="5484" y="343876"/>
                  <a:pt x="0" y="314565"/>
                  <a:pt x="0" y="283710"/>
                </a:cubicBezTo>
                <a:lnTo>
                  <a:pt x="1729" y="270488"/>
                </a:lnTo>
                <a:lnTo>
                  <a:pt x="4373" y="229359"/>
                </a:lnTo>
                <a:cubicBezTo>
                  <a:pt x="26036" y="102781"/>
                  <a:pt x="137611" y="2875"/>
                  <a:pt x="270551" y="166"/>
                </a:cubicBez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5" name="直接连接符 204">
            <a:extLst>
              <a:ext uri="{FF2B5EF4-FFF2-40B4-BE49-F238E27FC236}">
                <a16:creationId xmlns:a16="http://schemas.microsoft.com/office/drawing/2014/main" id="{2339F099-0EAF-4CC4-96CD-A493A8D8B5FB}"/>
              </a:ext>
            </a:extLst>
          </p:cNvPr>
          <p:cNvCxnSpPr/>
          <p:nvPr/>
        </p:nvCxnSpPr>
        <p:spPr>
          <a:xfrm>
            <a:off x="1889669" y="1266311"/>
            <a:ext cx="0" cy="258649"/>
          </a:xfrm>
          <a:prstGeom prst="line">
            <a:avLst/>
          </a:prstGeom>
          <a:ln w="539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弧形 205">
            <a:extLst>
              <a:ext uri="{FF2B5EF4-FFF2-40B4-BE49-F238E27FC236}">
                <a16:creationId xmlns:a16="http://schemas.microsoft.com/office/drawing/2014/main" id="{D119C197-1D8B-4AD7-AB06-E92FB6E878E8}"/>
              </a:ext>
            </a:extLst>
          </p:cNvPr>
          <p:cNvSpPr/>
          <p:nvPr/>
        </p:nvSpPr>
        <p:spPr>
          <a:xfrm rot="16200000">
            <a:off x="1895797" y="992205"/>
            <a:ext cx="303447" cy="303447"/>
          </a:xfrm>
          <a:prstGeom prst="arc">
            <a:avLst/>
          </a:prstGeom>
          <a:ln w="539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548E2AF1-3F45-4549-BB88-B0FF255ACDE1}"/>
              </a:ext>
            </a:extLst>
          </p:cNvPr>
          <p:cNvCxnSpPr/>
          <p:nvPr/>
        </p:nvCxnSpPr>
        <p:spPr>
          <a:xfrm flipV="1">
            <a:off x="1889669" y="5048091"/>
            <a:ext cx="0" cy="258649"/>
          </a:xfrm>
          <a:prstGeom prst="line">
            <a:avLst/>
          </a:prstGeom>
          <a:ln w="539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弧形 207">
            <a:extLst>
              <a:ext uri="{FF2B5EF4-FFF2-40B4-BE49-F238E27FC236}">
                <a16:creationId xmlns:a16="http://schemas.microsoft.com/office/drawing/2014/main" id="{07BAA74B-E2A7-4C20-BAD5-7649665F346D}"/>
              </a:ext>
            </a:extLst>
          </p:cNvPr>
          <p:cNvSpPr/>
          <p:nvPr/>
        </p:nvSpPr>
        <p:spPr>
          <a:xfrm rot="5400000" flipV="1">
            <a:off x="1895797" y="5277399"/>
            <a:ext cx="303447" cy="303447"/>
          </a:xfrm>
          <a:prstGeom prst="arc">
            <a:avLst/>
          </a:prstGeom>
          <a:ln w="539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0E9020D9-DF14-40F8-BA89-7210121FE008}"/>
              </a:ext>
            </a:extLst>
          </p:cNvPr>
          <p:cNvSpPr/>
          <p:nvPr/>
        </p:nvSpPr>
        <p:spPr>
          <a:xfrm>
            <a:off x="2546349" y="1851952"/>
            <a:ext cx="138166" cy="138166"/>
          </a:xfrm>
          <a:prstGeom prst="ellipse">
            <a:avLst/>
          </a:prstGeom>
          <a:solidFill>
            <a:srgbClr val="013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CBC97093-8D8B-4D0A-A7D9-B6D449FF4005}"/>
              </a:ext>
            </a:extLst>
          </p:cNvPr>
          <p:cNvSpPr/>
          <p:nvPr/>
        </p:nvSpPr>
        <p:spPr>
          <a:xfrm>
            <a:off x="3226259" y="1851952"/>
            <a:ext cx="138166" cy="138166"/>
          </a:xfrm>
          <a:prstGeom prst="ellipse">
            <a:avLst/>
          </a:prstGeom>
          <a:solidFill>
            <a:srgbClr val="013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1" name="Freeform 23">
            <a:extLst>
              <a:ext uri="{FF2B5EF4-FFF2-40B4-BE49-F238E27FC236}">
                <a16:creationId xmlns:a16="http://schemas.microsoft.com/office/drawing/2014/main" id="{661B87AE-B469-421C-949E-B9D45E6F23CA}"/>
              </a:ext>
            </a:extLst>
          </p:cNvPr>
          <p:cNvSpPr>
            <a:spLocks/>
          </p:cNvSpPr>
          <p:nvPr/>
        </p:nvSpPr>
        <p:spPr bwMode="auto">
          <a:xfrm>
            <a:off x="2807194" y="1953929"/>
            <a:ext cx="290734" cy="116194"/>
          </a:xfrm>
          <a:custGeom>
            <a:avLst/>
            <a:gdLst>
              <a:gd name="T0" fmla="*/ 42 w 428"/>
              <a:gd name="T1" fmla="*/ 0 h 171"/>
              <a:gd name="T2" fmla="*/ 12 w 428"/>
              <a:gd name="T3" fmla="*/ 50 h 171"/>
              <a:gd name="T4" fmla="*/ 214 w 428"/>
              <a:gd name="T5" fmla="*/ 171 h 171"/>
              <a:gd name="T6" fmla="*/ 416 w 428"/>
              <a:gd name="T7" fmla="*/ 50 h 171"/>
              <a:gd name="T8" fmla="*/ 386 w 428"/>
              <a:gd name="T9" fmla="*/ 0 h 171"/>
              <a:gd name="T10" fmla="*/ 42 w 428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8" h="171">
                <a:moveTo>
                  <a:pt x="42" y="0"/>
                </a:moveTo>
                <a:cubicBezTo>
                  <a:pt x="16" y="0"/>
                  <a:pt x="0" y="28"/>
                  <a:pt x="12" y="50"/>
                </a:cubicBezTo>
                <a:cubicBezTo>
                  <a:pt x="51" y="122"/>
                  <a:pt x="127" y="171"/>
                  <a:pt x="214" y="171"/>
                </a:cubicBezTo>
                <a:cubicBezTo>
                  <a:pt x="301" y="171"/>
                  <a:pt x="377" y="122"/>
                  <a:pt x="416" y="50"/>
                </a:cubicBezTo>
                <a:cubicBezTo>
                  <a:pt x="428" y="28"/>
                  <a:pt x="412" y="0"/>
                  <a:pt x="386" y="0"/>
                </a:cubicBezTo>
                <a:lnTo>
                  <a:pt x="42" y="0"/>
                </a:lnTo>
                <a:close/>
              </a:path>
            </a:pathLst>
          </a:custGeom>
          <a:solidFill>
            <a:srgbClr val="0033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2" name="Oval 24">
            <a:extLst>
              <a:ext uri="{FF2B5EF4-FFF2-40B4-BE49-F238E27FC236}">
                <a16:creationId xmlns:a16="http://schemas.microsoft.com/office/drawing/2014/main" id="{72035924-E965-4B8A-910D-3BED275D3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020" y="1989336"/>
            <a:ext cx="160577" cy="58346"/>
          </a:xfrm>
          <a:prstGeom prst="ellipse">
            <a:avLst/>
          </a:prstGeom>
          <a:solidFill>
            <a:srgbClr val="FF5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3" name="Oval 25">
            <a:extLst>
              <a:ext uri="{FF2B5EF4-FFF2-40B4-BE49-F238E27FC236}">
                <a16:creationId xmlns:a16="http://schemas.microsoft.com/office/drawing/2014/main" id="{3F9EBD90-9B32-4E27-A0C3-76B28C06B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515" y="1940316"/>
            <a:ext cx="140913" cy="14042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4" name="Oval 26">
            <a:extLst>
              <a:ext uri="{FF2B5EF4-FFF2-40B4-BE49-F238E27FC236}">
                <a16:creationId xmlns:a16="http://schemas.microsoft.com/office/drawing/2014/main" id="{1D41407B-8BC0-4161-BBC7-5B5AD257D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114" y="1940316"/>
            <a:ext cx="140914" cy="14042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" name="椭圆 214">
            <a:extLst>
              <a:ext uri="{FF2B5EF4-FFF2-40B4-BE49-F238E27FC236}">
                <a16:creationId xmlns:a16="http://schemas.microsoft.com/office/drawing/2014/main" id="{A5E18C1A-9218-45B8-AEA6-6315BDB1261B}"/>
              </a:ext>
            </a:extLst>
          </p:cNvPr>
          <p:cNvSpPr/>
          <p:nvPr/>
        </p:nvSpPr>
        <p:spPr>
          <a:xfrm>
            <a:off x="1075671" y="1330331"/>
            <a:ext cx="45719" cy="45719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6" name="组合 215">
            <a:extLst>
              <a:ext uri="{FF2B5EF4-FFF2-40B4-BE49-F238E27FC236}">
                <a16:creationId xmlns:a16="http://schemas.microsoft.com/office/drawing/2014/main" id="{3B77282E-1C45-486D-80AB-328018134041}"/>
              </a:ext>
            </a:extLst>
          </p:cNvPr>
          <p:cNvGrpSpPr/>
          <p:nvPr/>
        </p:nvGrpSpPr>
        <p:grpSpPr>
          <a:xfrm>
            <a:off x="731400" y="1041218"/>
            <a:ext cx="203691" cy="203691"/>
            <a:chOff x="4549716" y="208666"/>
            <a:chExt cx="395468" cy="395468"/>
          </a:xfrm>
        </p:grpSpPr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9110FE7A-45CE-453F-B49F-022A7FF5BF60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BC35B4C3-6302-48A7-8622-2A0452D1BF8E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219" name="椭圆 218">
            <a:extLst>
              <a:ext uri="{FF2B5EF4-FFF2-40B4-BE49-F238E27FC236}">
                <a16:creationId xmlns:a16="http://schemas.microsoft.com/office/drawing/2014/main" id="{B587DF1C-D209-4AF2-AA61-BD355524A31D}"/>
              </a:ext>
            </a:extLst>
          </p:cNvPr>
          <p:cNvSpPr/>
          <p:nvPr/>
        </p:nvSpPr>
        <p:spPr>
          <a:xfrm>
            <a:off x="1104367" y="728684"/>
            <a:ext cx="255343" cy="255343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0" name="组合 219">
            <a:extLst>
              <a:ext uri="{FF2B5EF4-FFF2-40B4-BE49-F238E27FC236}">
                <a16:creationId xmlns:a16="http://schemas.microsoft.com/office/drawing/2014/main" id="{FA72DD59-9CB1-4461-9E7B-F4440348B505}"/>
              </a:ext>
            </a:extLst>
          </p:cNvPr>
          <p:cNvGrpSpPr/>
          <p:nvPr/>
        </p:nvGrpSpPr>
        <p:grpSpPr>
          <a:xfrm>
            <a:off x="462494" y="286331"/>
            <a:ext cx="537812" cy="537207"/>
            <a:chOff x="1446064" y="2109382"/>
            <a:chExt cx="527197" cy="526604"/>
          </a:xfrm>
        </p:grpSpPr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8F226417-D527-41EB-8956-2F728A2669D0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A84E602B-5116-4F24-A1CC-CAE3B8688A71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23" name="组合 222">
              <a:extLst>
                <a:ext uri="{FF2B5EF4-FFF2-40B4-BE49-F238E27FC236}">
                  <a16:creationId xmlns:a16="http://schemas.microsoft.com/office/drawing/2014/main" id="{B204390C-C77E-44F3-8E3C-6C7F4D50B5EB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30" name="直接连接符 229">
                <a:extLst>
                  <a:ext uri="{FF2B5EF4-FFF2-40B4-BE49-F238E27FC236}">
                    <a16:creationId xmlns:a16="http://schemas.microsoft.com/office/drawing/2014/main" id="{CBA30AAE-C641-46DC-9B07-C95034948982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C5733745-45FA-4919-B611-AA59D33D48B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24" name="组合 223">
              <a:extLst>
                <a:ext uri="{FF2B5EF4-FFF2-40B4-BE49-F238E27FC236}">
                  <a16:creationId xmlns:a16="http://schemas.microsoft.com/office/drawing/2014/main" id="{47CC1DAA-C6F4-4D42-B2C4-9F9F0A1EA607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28" name="直接连接符 227">
                <a:extLst>
                  <a:ext uri="{FF2B5EF4-FFF2-40B4-BE49-F238E27FC236}">
                    <a16:creationId xmlns:a16="http://schemas.microsoft.com/office/drawing/2014/main" id="{364AAECF-C30D-4583-8F29-F50EDCE20FF3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29" name="直接连接符 228">
                <a:extLst>
                  <a:ext uri="{FF2B5EF4-FFF2-40B4-BE49-F238E27FC236}">
                    <a16:creationId xmlns:a16="http://schemas.microsoft.com/office/drawing/2014/main" id="{04F1F2F9-E2F8-4F34-9A49-6F43B5F2432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25" name="组合 224">
              <a:extLst>
                <a:ext uri="{FF2B5EF4-FFF2-40B4-BE49-F238E27FC236}">
                  <a16:creationId xmlns:a16="http://schemas.microsoft.com/office/drawing/2014/main" id="{8F6AC095-C502-4D6B-9B04-21D4DE00C315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26" name="直接连接符 225">
                <a:extLst>
                  <a:ext uri="{FF2B5EF4-FFF2-40B4-BE49-F238E27FC236}">
                    <a16:creationId xmlns:a16="http://schemas.microsoft.com/office/drawing/2014/main" id="{E66F87EC-8C17-44CB-A4C4-5E0D231C9479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27" name="直接连接符 226">
                <a:extLst>
                  <a:ext uri="{FF2B5EF4-FFF2-40B4-BE49-F238E27FC236}">
                    <a16:creationId xmlns:a16="http://schemas.microsoft.com/office/drawing/2014/main" id="{F238A059-826B-4904-A009-5522BE931636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grpSp>
        <p:nvGrpSpPr>
          <p:cNvPr id="232" name="组合 231">
            <a:extLst>
              <a:ext uri="{FF2B5EF4-FFF2-40B4-BE49-F238E27FC236}">
                <a16:creationId xmlns:a16="http://schemas.microsoft.com/office/drawing/2014/main" id="{02D5D5AB-F66E-4A7D-AEAA-C9AA6D46258B}"/>
              </a:ext>
            </a:extLst>
          </p:cNvPr>
          <p:cNvGrpSpPr/>
          <p:nvPr/>
        </p:nvGrpSpPr>
        <p:grpSpPr>
          <a:xfrm>
            <a:off x="590668" y="5786119"/>
            <a:ext cx="4699996" cy="0"/>
            <a:chOff x="611144" y="5898998"/>
            <a:chExt cx="4699996" cy="0"/>
          </a:xfrm>
        </p:grpSpPr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FB06DF63-357C-4272-8473-F7A3C4C05859}"/>
                </a:ext>
              </a:extLst>
            </p:cNvPr>
            <p:cNvCxnSpPr/>
            <p:nvPr/>
          </p:nvCxnSpPr>
          <p:spPr>
            <a:xfrm>
              <a:off x="1096147" y="5898998"/>
              <a:ext cx="1361757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8BC49BCC-7F29-46D8-AC10-BEF9BE1E2AF1}"/>
                </a:ext>
              </a:extLst>
            </p:cNvPr>
            <p:cNvCxnSpPr/>
            <p:nvPr/>
          </p:nvCxnSpPr>
          <p:spPr>
            <a:xfrm>
              <a:off x="611144" y="5898998"/>
              <a:ext cx="312367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64064C05-6FEE-4CA3-9E3F-5A997370B581}"/>
                </a:ext>
              </a:extLst>
            </p:cNvPr>
            <p:cNvCxnSpPr/>
            <p:nvPr/>
          </p:nvCxnSpPr>
          <p:spPr>
            <a:xfrm>
              <a:off x="4335473" y="5898998"/>
              <a:ext cx="78792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36" name="直接连接符 235">
              <a:extLst>
                <a:ext uri="{FF2B5EF4-FFF2-40B4-BE49-F238E27FC236}">
                  <a16:creationId xmlns:a16="http://schemas.microsoft.com/office/drawing/2014/main" id="{4AD870D3-E173-4252-A726-70BF31C07722}"/>
                </a:ext>
              </a:extLst>
            </p:cNvPr>
            <p:cNvCxnSpPr/>
            <p:nvPr/>
          </p:nvCxnSpPr>
          <p:spPr>
            <a:xfrm>
              <a:off x="4562529" y="5898998"/>
              <a:ext cx="748611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/>
              </a:solidFill>
              <a:round/>
              <a:headEnd/>
              <a:tailEnd/>
            </a:ln>
          </p:spPr>
        </p:cxnSp>
      </p:grpSp>
      <p:grpSp>
        <p:nvGrpSpPr>
          <p:cNvPr id="237" name="组合 236">
            <a:extLst>
              <a:ext uri="{FF2B5EF4-FFF2-40B4-BE49-F238E27FC236}">
                <a16:creationId xmlns:a16="http://schemas.microsoft.com/office/drawing/2014/main" id="{FC8DD936-5603-4BC5-AD5A-D97A5ACE56FD}"/>
              </a:ext>
            </a:extLst>
          </p:cNvPr>
          <p:cNvGrpSpPr/>
          <p:nvPr/>
        </p:nvGrpSpPr>
        <p:grpSpPr>
          <a:xfrm>
            <a:off x="1324759" y="6119494"/>
            <a:ext cx="3283969" cy="0"/>
            <a:chOff x="1075390" y="6213323"/>
            <a:chExt cx="3283969" cy="0"/>
          </a:xfrm>
        </p:grpSpPr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B98A13E4-52CB-44A2-9F32-FC6E7CD12A01}"/>
                </a:ext>
              </a:extLst>
            </p:cNvPr>
            <p:cNvCxnSpPr/>
            <p:nvPr/>
          </p:nvCxnSpPr>
          <p:spPr>
            <a:xfrm>
              <a:off x="1075390" y="6213323"/>
              <a:ext cx="1361757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>
                  <a:alpha val="36000"/>
                </a:srgbClr>
              </a:solidFill>
              <a:round/>
              <a:headEnd/>
              <a:tailEnd/>
            </a:ln>
          </p:spPr>
        </p:cxnSp>
        <p:cxnSp>
          <p:nvCxnSpPr>
            <p:cNvPr id="239" name="直接连接符 238">
              <a:extLst>
                <a:ext uri="{FF2B5EF4-FFF2-40B4-BE49-F238E27FC236}">
                  <a16:creationId xmlns:a16="http://schemas.microsoft.com/office/drawing/2014/main" id="{19BF60E4-DE6F-43CA-B505-2D646B56E135}"/>
                </a:ext>
              </a:extLst>
            </p:cNvPr>
            <p:cNvCxnSpPr/>
            <p:nvPr/>
          </p:nvCxnSpPr>
          <p:spPr>
            <a:xfrm>
              <a:off x="2741269" y="6213323"/>
              <a:ext cx="541983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>
                  <a:alpha val="36000"/>
                </a:srgbClr>
              </a:solidFill>
              <a:round/>
              <a:headEnd/>
              <a:tailEnd/>
            </a:ln>
          </p:spPr>
        </p:cxnSp>
        <p:cxnSp>
          <p:nvCxnSpPr>
            <p:cNvPr id="240" name="直接连接符 239">
              <a:extLst>
                <a:ext uri="{FF2B5EF4-FFF2-40B4-BE49-F238E27FC236}">
                  <a16:creationId xmlns:a16="http://schemas.microsoft.com/office/drawing/2014/main" id="{6B629FD2-5012-4320-9434-4410860A8FD5}"/>
                </a:ext>
              </a:extLst>
            </p:cNvPr>
            <p:cNvCxnSpPr/>
            <p:nvPr/>
          </p:nvCxnSpPr>
          <p:spPr>
            <a:xfrm>
              <a:off x="3530216" y="6213323"/>
              <a:ext cx="829143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>
                  <a:alpha val="36000"/>
                </a:srgbClr>
              </a:solidFill>
              <a:round/>
              <a:headEnd/>
              <a:tailEnd/>
            </a:ln>
          </p:spPr>
        </p:cxnSp>
      </p:grp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C87D4B85-8E75-439D-BC8A-7A9AEC96DEB4}"/>
              </a:ext>
            </a:extLst>
          </p:cNvPr>
          <p:cNvCxnSpPr/>
          <p:nvPr/>
        </p:nvCxnSpPr>
        <p:spPr>
          <a:xfrm>
            <a:off x="1830038" y="6442274"/>
            <a:ext cx="1361757" cy="0"/>
          </a:xfrm>
          <a:prstGeom prst="line">
            <a:avLst/>
          </a:prstGeom>
          <a:solidFill>
            <a:srgbClr val="01324F"/>
          </a:solidFill>
          <a:ln w="117475" cap="rnd">
            <a:solidFill>
              <a:srgbClr val="003350">
                <a:alpha val="15000"/>
              </a:srgbClr>
            </a:solidFill>
            <a:round/>
            <a:headEnd/>
            <a:tailEnd/>
          </a:ln>
        </p:spPr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608A9E95-A69A-4F3F-867C-72B9AF9B985B}"/>
              </a:ext>
            </a:extLst>
          </p:cNvPr>
          <p:cNvCxnSpPr/>
          <p:nvPr/>
        </p:nvCxnSpPr>
        <p:spPr>
          <a:xfrm>
            <a:off x="3457114" y="6442274"/>
            <a:ext cx="336787" cy="0"/>
          </a:xfrm>
          <a:prstGeom prst="line">
            <a:avLst/>
          </a:prstGeom>
          <a:solidFill>
            <a:srgbClr val="01324F"/>
          </a:solidFill>
          <a:ln w="117475" cap="rnd">
            <a:solidFill>
              <a:srgbClr val="003350">
                <a:alpha val="15000"/>
              </a:srgbClr>
            </a:solidFill>
            <a:round/>
            <a:headEnd/>
            <a:tailEnd/>
          </a:ln>
        </p:spPr>
      </p:cxnSp>
      <p:graphicFrame>
        <p:nvGraphicFramePr>
          <p:cNvPr id="243" name="图表 242">
            <a:extLst>
              <a:ext uri="{FF2B5EF4-FFF2-40B4-BE49-F238E27FC236}">
                <a16:creationId xmlns:a16="http://schemas.microsoft.com/office/drawing/2014/main" id="{F28C88F7-166C-4378-8C86-03F37E4C1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715600"/>
              </p:ext>
            </p:extLst>
          </p:nvPr>
        </p:nvGraphicFramePr>
        <p:xfrm>
          <a:off x="1344772" y="2431830"/>
          <a:ext cx="3136485" cy="209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44" name="PA_库_文本框 243">
            <a:extLst>
              <a:ext uri="{FF2B5EF4-FFF2-40B4-BE49-F238E27FC236}">
                <a16:creationId xmlns:a16="http://schemas.microsoft.com/office/drawing/2014/main" id="{FD30EF3A-74E1-4F7A-BA66-419F61D913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493813" y="1652499"/>
            <a:ext cx="3287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zh-CN" sz="54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Text Here</a:t>
            </a:r>
            <a:endParaRPr lang="zh-CN" altLang="en-US" sz="54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5" name="PA_库_文本框 244">
            <a:extLst>
              <a:ext uri="{FF2B5EF4-FFF2-40B4-BE49-F238E27FC236}">
                <a16:creationId xmlns:a16="http://schemas.microsoft.com/office/drawing/2014/main" id="{D144BB53-C044-4401-9AB6-559D68A368B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198301" y="2575829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46" name="PA_库_组合 245">
            <a:extLst>
              <a:ext uri="{FF2B5EF4-FFF2-40B4-BE49-F238E27FC236}">
                <a16:creationId xmlns:a16="http://schemas.microsoft.com/office/drawing/2014/main" id="{B1997730-5A73-4D05-9DF3-7979623951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flipH="1">
            <a:off x="6664117" y="2691554"/>
            <a:ext cx="313971" cy="313618"/>
            <a:chOff x="1446064" y="2109382"/>
            <a:chExt cx="527197" cy="526604"/>
          </a:xfrm>
        </p:grpSpPr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275BDB68-2170-409B-BD89-5A1B86E1C6A0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ED6EEB5A-44FD-4A0E-BE3E-43D49A43C03B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49" name="组合 248">
              <a:extLst>
                <a:ext uri="{FF2B5EF4-FFF2-40B4-BE49-F238E27FC236}">
                  <a16:creationId xmlns:a16="http://schemas.microsoft.com/office/drawing/2014/main" id="{F358F143-0C65-4393-ACF5-8FD1A628B506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C63425BC-4EFA-40D1-8F80-678952E241F6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57" name="直接连接符 256">
                <a:extLst>
                  <a:ext uri="{FF2B5EF4-FFF2-40B4-BE49-F238E27FC236}">
                    <a16:creationId xmlns:a16="http://schemas.microsoft.com/office/drawing/2014/main" id="{8ADB9E78-A0F7-4F5E-A5BB-7FD6E4246D4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50" name="组合 249">
              <a:extLst>
                <a:ext uri="{FF2B5EF4-FFF2-40B4-BE49-F238E27FC236}">
                  <a16:creationId xmlns:a16="http://schemas.microsoft.com/office/drawing/2014/main" id="{1269EAB3-194A-4D4B-BBF8-77562D8951FE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54" name="直接连接符 253">
                <a:extLst>
                  <a:ext uri="{FF2B5EF4-FFF2-40B4-BE49-F238E27FC236}">
                    <a16:creationId xmlns:a16="http://schemas.microsoft.com/office/drawing/2014/main" id="{1137FF85-97D1-42AA-9638-0C3BD397993D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55" name="直接连接符 254">
                <a:extLst>
                  <a:ext uri="{FF2B5EF4-FFF2-40B4-BE49-F238E27FC236}">
                    <a16:creationId xmlns:a16="http://schemas.microsoft.com/office/drawing/2014/main" id="{3DE62243-02CE-44ED-9DD4-98A9500D5201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51" name="组合 250">
              <a:extLst>
                <a:ext uri="{FF2B5EF4-FFF2-40B4-BE49-F238E27FC236}">
                  <a16:creationId xmlns:a16="http://schemas.microsoft.com/office/drawing/2014/main" id="{DE8D7EC2-34AA-4304-8E9B-7E86F18CB613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52" name="直接连接符 251">
                <a:extLst>
                  <a:ext uri="{FF2B5EF4-FFF2-40B4-BE49-F238E27FC236}">
                    <a16:creationId xmlns:a16="http://schemas.microsoft.com/office/drawing/2014/main" id="{886F33F3-F7D8-4AD8-B408-516B6DFE81CE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53" name="直接连接符 252">
                <a:extLst>
                  <a:ext uri="{FF2B5EF4-FFF2-40B4-BE49-F238E27FC236}">
                    <a16:creationId xmlns:a16="http://schemas.microsoft.com/office/drawing/2014/main" id="{F1AF1755-3A1F-42A9-B230-BB9EB995C0C7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258" name="PA_库_文本框 257">
            <a:extLst>
              <a:ext uri="{FF2B5EF4-FFF2-40B4-BE49-F238E27FC236}">
                <a16:creationId xmlns:a16="http://schemas.microsoft.com/office/drawing/2014/main" id="{E11C6D09-98E1-4E5C-BCEB-C513D8F5DEE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198301" y="3281389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59" name="PA_库_组合 258">
            <a:extLst>
              <a:ext uri="{FF2B5EF4-FFF2-40B4-BE49-F238E27FC236}">
                <a16:creationId xmlns:a16="http://schemas.microsoft.com/office/drawing/2014/main" id="{605B8B10-DD1F-4078-BF6C-23451213809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flipH="1">
            <a:off x="6664117" y="3397114"/>
            <a:ext cx="313971" cy="313618"/>
            <a:chOff x="1446064" y="2109382"/>
            <a:chExt cx="527197" cy="526604"/>
          </a:xfrm>
        </p:grpSpPr>
        <p:cxnSp>
          <p:nvCxnSpPr>
            <p:cNvPr id="260" name="直接连接符 259">
              <a:extLst>
                <a:ext uri="{FF2B5EF4-FFF2-40B4-BE49-F238E27FC236}">
                  <a16:creationId xmlns:a16="http://schemas.microsoft.com/office/drawing/2014/main" id="{0A641FC1-6E2F-4A67-B937-518B86272D5A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F0C9234D-EACB-42B0-B2E4-1FCDDF9C6A10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62" name="组合 261">
              <a:extLst>
                <a:ext uri="{FF2B5EF4-FFF2-40B4-BE49-F238E27FC236}">
                  <a16:creationId xmlns:a16="http://schemas.microsoft.com/office/drawing/2014/main" id="{8C671447-136F-49D0-9D38-BFD0FF90BD4B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69" name="直接连接符 268">
                <a:extLst>
                  <a:ext uri="{FF2B5EF4-FFF2-40B4-BE49-F238E27FC236}">
                    <a16:creationId xmlns:a16="http://schemas.microsoft.com/office/drawing/2014/main" id="{F984C790-877E-44CE-98D8-44416DA8BEE8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70" name="直接连接符 269">
                <a:extLst>
                  <a:ext uri="{FF2B5EF4-FFF2-40B4-BE49-F238E27FC236}">
                    <a16:creationId xmlns:a16="http://schemas.microsoft.com/office/drawing/2014/main" id="{E9C12523-3597-4702-A443-C7DF7BC6B2F1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63" name="组合 262">
              <a:extLst>
                <a:ext uri="{FF2B5EF4-FFF2-40B4-BE49-F238E27FC236}">
                  <a16:creationId xmlns:a16="http://schemas.microsoft.com/office/drawing/2014/main" id="{3F752C1F-BCD2-4FA5-82BA-36CD496A4B1E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67" name="直接连接符 266">
                <a:extLst>
                  <a:ext uri="{FF2B5EF4-FFF2-40B4-BE49-F238E27FC236}">
                    <a16:creationId xmlns:a16="http://schemas.microsoft.com/office/drawing/2014/main" id="{5B5E4FE4-3143-4A5B-8D51-B5D920EEC7E5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68" name="直接连接符 267">
                <a:extLst>
                  <a:ext uri="{FF2B5EF4-FFF2-40B4-BE49-F238E27FC236}">
                    <a16:creationId xmlns:a16="http://schemas.microsoft.com/office/drawing/2014/main" id="{495FAA24-F47A-4ECD-B6DC-F7F460408665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64" name="组合 263">
              <a:extLst>
                <a:ext uri="{FF2B5EF4-FFF2-40B4-BE49-F238E27FC236}">
                  <a16:creationId xmlns:a16="http://schemas.microsoft.com/office/drawing/2014/main" id="{F6AA4AA3-2773-49E3-BCAA-376146F4FB3F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65" name="直接连接符 264">
                <a:extLst>
                  <a:ext uri="{FF2B5EF4-FFF2-40B4-BE49-F238E27FC236}">
                    <a16:creationId xmlns:a16="http://schemas.microsoft.com/office/drawing/2014/main" id="{CE8D1EAA-C660-4B77-B082-C220A34206C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66" name="直接连接符 265">
                <a:extLst>
                  <a:ext uri="{FF2B5EF4-FFF2-40B4-BE49-F238E27FC236}">
                    <a16:creationId xmlns:a16="http://schemas.microsoft.com/office/drawing/2014/main" id="{74189532-4094-4CCE-89F8-C0BDA68602F0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271" name="PA_库_文本框 270">
            <a:extLst>
              <a:ext uri="{FF2B5EF4-FFF2-40B4-BE49-F238E27FC236}">
                <a16:creationId xmlns:a16="http://schemas.microsoft.com/office/drawing/2014/main" id="{7519D10F-0994-46B8-B265-1A2E1300D3C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60589" y="4013706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72" name="PA_库_组合 271">
            <a:extLst>
              <a:ext uri="{FF2B5EF4-FFF2-40B4-BE49-F238E27FC236}">
                <a16:creationId xmlns:a16="http://schemas.microsoft.com/office/drawing/2014/main" id="{41D48C1A-98F6-4F54-AC41-69F87161D051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 flipH="1">
            <a:off x="6626405" y="4129431"/>
            <a:ext cx="313971" cy="313618"/>
            <a:chOff x="1446064" y="2109382"/>
            <a:chExt cx="527197" cy="526604"/>
          </a:xfrm>
        </p:grpSpPr>
        <p:cxnSp>
          <p:nvCxnSpPr>
            <p:cNvPr id="273" name="直接连接符 272">
              <a:extLst>
                <a:ext uri="{FF2B5EF4-FFF2-40B4-BE49-F238E27FC236}">
                  <a16:creationId xmlns:a16="http://schemas.microsoft.com/office/drawing/2014/main" id="{E6C172B2-ABDA-4CCA-974C-6A16CF5A8824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74" name="直接连接符 273">
              <a:extLst>
                <a:ext uri="{FF2B5EF4-FFF2-40B4-BE49-F238E27FC236}">
                  <a16:creationId xmlns:a16="http://schemas.microsoft.com/office/drawing/2014/main" id="{860115A4-8501-4218-8D2A-714485A12223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75" name="组合 274">
              <a:extLst>
                <a:ext uri="{FF2B5EF4-FFF2-40B4-BE49-F238E27FC236}">
                  <a16:creationId xmlns:a16="http://schemas.microsoft.com/office/drawing/2014/main" id="{26110FDB-0DF3-4BDA-81CB-810C8666C72B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82" name="直接连接符 281">
                <a:extLst>
                  <a:ext uri="{FF2B5EF4-FFF2-40B4-BE49-F238E27FC236}">
                    <a16:creationId xmlns:a16="http://schemas.microsoft.com/office/drawing/2014/main" id="{8BAE9A26-A517-439B-879E-3F78549AFAD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3" name="直接连接符 282">
                <a:extLst>
                  <a:ext uri="{FF2B5EF4-FFF2-40B4-BE49-F238E27FC236}">
                    <a16:creationId xmlns:a16="http://schemas.microsoft.com/office/drawing/2014/main" id="{3CFAFD78-1116-4492-B494-6490B7A1DBEB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76" name="组合 275">
              <a:extLst>
                <a:ext uri="{FF2B5EF4-FFF2-40B4-BE49-F238E27FC236}">
                  <a16:creationId xmlns:a16="http://schemas.microsoft.com/office/drawing/2014/main" id="{7CF877F9-8960-4721-B4C9-7DFA2D9593BF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80" name="直接连接符 279">
                <a:extLst>
                  <a:ext uri="{FF2B5EF4-FFF2-40B4-BE49-F238E27FC236}">
                    <a16:creationId xmlns:a16="http://schemas.microsoft.com/office/drawing/2014/main" id="{AA764C5F-6E14-4215-8177-9E5063E5EF2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1" name="直接连接符 280">
                <a:extLst>
                  <a:ext uri="{FF2B5EF4-FFF2-40B4-BE49-F238E27FC236}">
                    <a16:creationId xmlns:a16="http://schemas.microsoft.com/office/drawing/2014/main" id="{401D67AB-0204-4B5D-8DF7-1E59872E3BBD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77" name="组合 276">
              <a:extLst>
                <a:ext uri="{FF2B5EF4-FFF2-40B4-BE49-F238E27FC236}">
                  <a16:creationId xmlns:a16="http://schemas.microsoft.com/office/drawing/2014/main" id="{9D33F037-A892-4B2C-B327-6CBFAD425707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78" name="直接连接符 277">
                <a:extLst>
                  <a:ext uri="{FF2B5EF4-FFF2-40B4-BE49-F238E27FC236}">
                    <a16:creationId xmlns:a16="http://schemas.microsoft.com/office/drawing/2014/main" id="{A287A003-8CD0-4B60-858D-D1E9AFCF5E30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79" name="直接连接符 278">
                <a:extLst>
                  <a:ext uri="{FF2B5EF4-FFF2-40B4-BE49-F238E27FC236}">
                    <a16:creationId xmlns:a16="http://schemas.microsoft.com/office/drawing/2014/main" id="{C2EB574B-3846-421B-9B0A-1B871771E5B0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284" name="PA_库_文本框 283">
            <a:extLst>
              <a:ext uri="{FF2B5EF4-FFF2-40B4-BE49-F238E27FC236}">
                <a16:creationId xmlns:a16="http://schemas.microsoft.com/office/drawing/2014/main" id="{70E792AE-07A7-469D-BCF5-44DF2C701C3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160589" y="4719266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85" name="PA_库_组合 284">
            <a:extLst>
              <a:ext uri="{FF2B5EF4-FFF2-40B4-BE49-F238E27FC236}">
                <a16:creationId xmlns:a16="http://schemas.microsoft.com/office/drawing/2014/main" id="{6B55F76B-DEF8-4598-9A8C-8CA98D19B260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 flipH="1">
            <a:off x="6626405" y="4834991"/>
            <a:ext cx="313971" cy="313618"/>
            <a:chOff x="1446064" y="2109382"/>
            <a:chExt cx="527197" cy="526604"/>
          </a:xfrm>
        </p:grpSpPr>
        <p:cxnSp>
          <p:nvCxnSpPr>
            <p:cNvPr id="286" name="直接连接符 285">
              <a:extLst>
                <a:ext uri="{FF2B5EF4-FFF2-40B4-BE49-F238E27FC236}">
                  <a16:creationId xmlns:a16="http://schemas.microsoft.com/office/drawing/2014/main" id="{B234DDBE-5977-435F-860D-2C4F0A14823B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87" name="直接连接符 286">
              <a:extLst>
                <a:ext uri="{FF2B5EF4-FFF2-40B4-BE49-F238E27FC236}">
                  <a16:creationId xmlns:a16="http://schemas.microsoft.com/office/drawing/2014/main" id="{230B4636-489C-4557-A33B-D8DB5E9CCD2D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88" name="组合 287">
              <a:extLst>
                <a:ext uri="{FF2B5EF4-FFF2-40B4-BE49-F238E27FC236}">
                  <a16:creationId xmlns:a16="http://schemas.microsoft.com/office/drawing/2014/main" id="{597B72FF-0190-4CF9-8E63-C77F9E133505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95" name="直接连接符 294">
                <a:extLst>
                  <a:ext uri="{FF2B5EF4-FFF2-40B4-BE49-F238E27FC236}">
                    <a16:creationId xmlns:a16="http://schemas.microsoft.com/office/drawing/2014/main" id="{01D4C9BB-83C5-44D2-AB04-27A39D56578E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6" name="直接连接符 295">
                <a:extLst>
                  <a:ext uri="{FF2B5EF4-FFF2-40B4-BE49-F238E27FC236}">
                    <a16:creationId xmlns:a16="http://schemas.microsoft.com/office/drawing/2014/main" id="{72556499-66AB-4A48-94AF-09B709BFAAD4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9" name="组合 288">
              <a:extLst>
                <a:ext uri="{FF2B5EF4-FFF2-40B4-BE49-F238E27FC236}">
                  <a16:creationId xmlns:a16="http://schemas.microsoft.com/office/drawing/2014/main" id="{336A5C56-A998-468C-AA62-758D7503946C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93" name="直接连接符 292">
                <a:extLst>
                  <a:ext uri="{FF2B5EF4-FFF2-40B4-BE49-F238E27FC236}">
                    <a16:creationId xmlns:a16="http://schemas.microsoft.com/office/drawing/2014/main" id="{3EC8AD1F-B172-45AE-AEE4-D7E4D3F58271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4" name="直接连接符 293">
                <a:extLst>
                  <a:ext uri="{FF2B5EF4-FFF2-40B4-BE49-F238E27FC236}">
                    <a16:creationId xmlns:a16="http://schemas.microsoft.com/office/drawing/2014/main" id="{024EADD2-1048-4978-8145-F95478E69389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90" name="组合 289">
              <a:extLst>
                <a:ext uri="{FF2B5EF4-FFF2-40B4-BE49-F238E27FC236}">
                  <a16:creationId xmlns:a16="http://schemas.microsoft.com/office/drawing/2014/main" id="{A48567AE-4F4C-467F-8B76-9870EE7527EC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4670F12B-E90B-49F3-9D76-17E15D009F31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2" name="直接连接符 291">
                <a:extLst>
                  <a:ext uri="{FF2B5EF4-FFF2-40B4-BE49-F238E27FC236}">
                    <a16:creationId xmlns:a16="http://schemas.microsoft.com/office/drawing/2014/main" id="{47333673-EA7F-47EC-8943-C364F891CC83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pic>
        <p:nvPicPr>
          <p:cNvPr id="297" name="图片 296">
            <a:extLst>
              <a:ext uri="{FF2B5EF4-FFF2-40B4-BE49-F238E27FC236}">
                <a16:creationId xmlns:a16="http://schemas.microsoft.com/office/drawing/2014/main" id="{73484DE1-20E4-4071-9835-2EA0356EC97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3251"/>
          <a:stretch/>
        </p:blipFill>
        <p:spPr>
          <a:xfrm flipH="1">
            <a:off x="10149918" y="1164916"/>
            <a:ext cx="2042081" cy="4528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utoUpdateAnimBg="0"/>
      <p:bldP spid="245" grpId="0" autoUpdateAnimBg="0"/>
      <p:bldP spid="258" grpId="0" autoUpdateAnimBg="0"/>
      <p:bldP spid="271" grpId="0" autoUpdateAnimBg="0"/>
      <p:bldP spid="28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PA_库_组合 58"/>
          <p:cNvGrpSpPr/>
          <p:nvPr>
            <p:custDataLst>
              <p:tags r:id="rId1"/>
            </p:custDataLst>
          </p:nvPr>
        </p:nvGrpSpPr>
        <p:grpSpPr>
          <a:xfrm>
            <a:off x="1004919" y="1861406"/>
            <a:ext cx="3680154" cy="948921"/>
            <a:chOff x="4463478" y="948820"/>
            <a:chExt cx="3680154" cy="948921"/>
          </a:xfrm>
        </p:grpSpPr>
        <p:grpSp>
          <p:nvGrpSpPr>
            <p:cNvPr id="60" name="组合 59"/>
            <p:cNvGrpSpPr/>
            <p:nvPr/>
          </p:nvGrpSpPr>
          <p:grpSpPr>
            <a:xfrm>
              <a:off x="4583000" y="1712005"/>
              <a:ext cx="2659629" cy="185736"/>
              <a:chOff x="4592525" y="1616755"/>
              <a:chExt cx="2659629" cy="185736"/>
            </a:xfrm>
          </p:grpSpPr>
          <p:cxnSp>
            <p:nvCxnSpPr>
              <p:cNvPr id="62" name="直接连接符 61"/>
              <p:cNvCxnSpPr/>
              <p:nvPr/>
            </p:nvCxnSpPr>
            <p:spPr>
              <a:xfrm>
                <a:off x="5004481" y="1616755"/>
                <a:ext cx="2247673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4786312" y="1616755"/>
                <a:ext cx="247650" cy="185736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4592525" y="1616755"/>
                <a:ext cx="186644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1" name="文本框 60"/>
            <p:cNvSpPr txBox="1"/>
            <p:nvPr/>
          </p:nvSpPr>
          <p:spPr>
            <a:xfrm>
              <a:off x="4463478" y="948820"/>
              <a:ext cx="3680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</p:txBody>
        </p:sp>
      </p:grpSp>
      <p:grpSp>
        <p:nvGrpSpPr>
          <p:cNvPr id="190" name="PA_库_组合 189"/>
          <p:cNvGrpSpPr/>
          <p:nvPr>
            <p:custDataLst>
              <p:tags r:id="rId2"/>
            </p:custDataLst>
          </p:nvPr>
        </p:nvGrpSpPr>
        <p:grpSpPr>
          <a:xfrm>
            <a:off x="5056222" y="2060534"/>
            <a:ext cx="2784536" cy="194460"/>
            <a:chOff x="4592525" y="1616755"/>
            <a:chExt cx="2659629" cy="185736"/>
          </a:xfrm>
        </p:grpSpPr>
        <p:cxnSp>
          <p:nvCxnSpPr>
            <p:cNvPr id="192" name="直接连接符 191"/>
            <p:cNvCxnSpPr/>
            <p:nvPr/>
          </p:nvCxnSpPr>
          <p:spPr>
            <a:xfrm>
              <a:off x="5004481" y="1616755"/>
              <a:ext cx="2247673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>
              <a:off x="4786312" y="1616755"/>
              <a:ext cx="247650" cy="185736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>
              <a:off x="4592525" y="1616755"/>
              <a:ext cx="186644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1" name="PA_库_文本框 190"/>
          <p:cNvSpPr txBox="1"/>
          <p:nvPr>
            <p:custDataLst>
              <p:tags r:id="rId3"/>
            </p:custDataLst>
          </p:nvPr>
        </p:nvSpPr>
        <p:spPr>
          <a:xfrm>
            <a:off x="4577248" y="1250901"/>
            <a:ext cx="3903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</p:txBody>
      </p:sp>
      <p:grpSp>
        <p:nvGrpSpPr>
          <p:cNvPr id="211" name="PA_库_组合 210"/>
          <p:cNvGrpSpPr/>
          <p:nvPr>
            <p:custDataLst>
              <p:tags r:id="rId4"/>
            </p:custDataLst>
          </p:nvPr>
        </p:nvGrpSpPr>
        <p:grpSpPr>
          <a:xfrm>
            <a:off x="8511846" y="1861406"/>
            <a:ext cx="3680154" cy="948921"/>
            <a:chOff x="4463478" y="948820"/>
            <a:chExt cx="3680154" cy="948921"/>
          </a:xfrm>
        </p:grpSpPr>
        <p:grpSp>
          <p:nvGrpSpPr>
            <p:cNvPr id="212" name="组合 211"/>
            <p:cNvGrpSpPr/>
            <p:nvPr/>
          </p:nvGrpSpPr>
          <p:grpSpPr>
            <a:xfrm>
              <a:off x="4583000" y="1712005"/>
              <a:ext cx="2659629" cy="185736"/>
              <a:chOff x="4592525" y="1616755"/>
              <a:chExt cx="2659629" cy="185736"/>
            </a:xfrm>
          </p:grpSpPr>
          <p:cxnSp>
            <p:nvCxnSpPr>
              <p:cNvPr id="214" name="直接连接符 213"/>
              <p:cNvCxnSpPr/>
              <p:nvPr/>
            </p:nvCxnSpPr>
            <p:spPr>
              <a:xfrm>
                <a:off x="5004481" y="1616755"/>
                <a:ext cx="2247673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5" name="直接连接符 214"/>
              <p:cNvCxnSpPr/>
              <p:nvPr/>
            </p:nvCxnSpPr>
            <p:spPr>
              <a:xfrm>
                <a:off x="4786312" y="1616755"/>
                <a:ext cx="247650" cy="185736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直接连接符 215"/>
              <p:cNvCxnSpPr/>
              <p:nvPr/>
            </p:nvCxnSpPr>
            <p:spPr>
              <a:xfrm>
                <a:off x="4592525" y="1616755"/>
                <a:ext cx="186644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3" name="文本框 212"/>
            <p:cNvSpPr txBox="1"/>
            <p:nvPr/>
          </p:nvSpPr>
          <p:spPr>
            <a:xfrm>
              <a:off x="4463478" y="948820"/>
              <a:ext cx="3680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7694913" y="3724693"/>
            <a:ext cx="1301604" cy="427703"/>
            <a:chOff x="7694913" y="3724693"/>
            <a:chExt cx="1301604" cy="427703"/>
          </a:xfrm>
        </p:grpSpPr>
        <p:cxnSp>
          <p:nvCxnSpPr>
            <p:cNvPr id="269" name="直接连接符 268"/>
            <p:cNvCxnSpPr/>
            <p:nvPr/>
          </p:nvCxnSpPr>
          <p:spPr>
            <a:xfrm>
              <a:off x="7694913" y="3724693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7694913" y="3938544"/>
              <a:ext cx="85915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>
              <a:off x="7694913" y="4152396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>
              <a:off x="8358590" y="4152396"/>
              <a:ext cx="2544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>
              <a:off x="8731045" y="3938544"/>
              <a:ext cx="26547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00" name="组合 299"/>
          <p:cNvGrpSpPr/>
          <p:nvPr/>
        </p:nvGrpSpPr>
        <p:grpSpPr>
          <a:xfrm>
            <a:off x="3506372" y="3724693"/>
            <a:ext cx="1301604" cy="427703"/>
            <a:chOff x="3506372" y="3724693"/>
            <a:chExt cx="1301604" cy="427703"/>
          </a:xfrm>
        </p:grpSpPr>
        <p:cxnSp>
          <p:nvCxnSpPr>
            <p:cNvPr id="288" name="直接连接符 287"/>
            <p:cNvCxnSpPr/>
            <p:nvPr/>
          </p:nvCxnSpPr>
          <p:spPr>
            <a:xfrm rot="10800000">
              <a:off x="4317534" y="4152396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 rot="10800000">
              <a:off x="3948824" y="3938545"/>
              <a:ext cx="85915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 rot="10800000">
              <a:off x="4317534" y="3724693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 rot="10800000">
              <a:off x="3889831" y="3724693"/>
              <a:ext cx="2544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 rot="10800000">
              <a:off x="3506372" y="3938545"/>
              <a:ext cx="26547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96" name="直接连接符 295"/>
          <p:cNvCxnSpPr/>
          <p:nvPr/>
        </p:nvCxnSpPr>
        <p:spPr>
          <a:xfrm rot="10800000">
            <a:off x="596024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7" name="直接连接符 296"/>
          <p:cNvCxnSpPr/>
          <p:nvPr/>
        </p:nvCxnSpPr>
        <p:spPr>
          <a:xfrm rot="10800000">
            <a:off x="-566026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8" name="直接连接符 297"/>
          <p:cNvCxnSpPr/>
          <p:nvPr/>
        </p:nvCxnSpPr>
        <p:spPr>
          <a:xfrm rot="10800000">
            <a:off x="12192000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9" name="直接连接符 298"/>
          <p:cNvCxnSpPr/>
          <p:nvPr/>
        </p:nvCxnSpPr>
        <p:spPr>
          <a:xfrm rot="10800000">
            <a:off x="11029950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1" name="组合 300"/>
          <p:cNvGrpSpPr/>
          <p:nvPr/>
        </p:nvGrpSpPr>
        <p:grpSpPr>
          <a:xfrm rot="17022484">
            <a:off x="3164258" y="-222106"/>
            <a:ext cx="962414" cy="2251524"/>
            <a:chOff x="2764208" y="330343"/>
            <a:chExt cx="962414" cy="2251524"/>
          </a:xfrm>
        </p:grpSpPr>
        <p:sp>
          <p:nvSpPr>
            <p:cNvPr id="302" name="椭圆 301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03" name="组合 302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306" name="直接连接符 30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接连接符 30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连接符 30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接连接符 30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接连接符 30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接连接符 31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连接符 31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椭圆 303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椭圆 304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4" name="组合 313"/>
          <p:cNvGrpSpPr/>
          <p:nvPr/>
        </p:nvGrpSpPr>
        <p:grpSpPr>
          <a:xfrm rot="3716914">
            <a:off x="1364609" y="112709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15" name="圆角矩形 31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圆角矩形 31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7" name="组合 316"/>
          <p:cNvGrpSpPr/>
          <p:nvPr/>
        </p:nvGrpSpPr>
        <p:grpSpPr>
          <a:xfrm rot="14052846">
            <a:off x="5443197" y="-1745022"/>
            <a:ext cx="3452905" cy="2310729"/>
            <a:chOff x="7266354" y="1238329"/>
            <a:chExt cx="4303510" cy="2879965"/>
          </a:xfrm>
        </p:grpSpPr>
        <p:sp>
          <p:nvSpPr>
            <p:cNvPr id="318" name="椭圆 317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椭圆 318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椭圆 319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1" name="组合 320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331" name="直接连接符 33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接连接符 33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组合 321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29" name="圆角矩形 32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圆角矩形 32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3" name="椭圆 322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椭圆 323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椭圆 324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6" name="组合 325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27" name="圆角矩形 32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圆角矩形 32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9" name="组合 338"/>
          <p:cNvGrpSpPr/>
          <p:nvPr/>
        </p:nvGrpSpPr>
        <p:grpSpPr>
          <a:xfrm rot="3716914">
            <a:off x="221609" y="517499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340" name="圆角矩形 339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圆角矩形 340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 rot="9873371">
            <a:off x="11106578" y="-388169"/>
            <a:ext cx="3452905" cy="2310729"/>
            <a:chOff x="7266354" y="1238329"/>
            <a:chExt cx="4303510" cy="2879965"/>
          </a:xfrm>
        </p:grpSpPr>
        <p:sp>
          <p:nvSpPr>
            <p:cNvPr id="343" name="椭圆 342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4" name="椭圆 343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5" name="椭圆 344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6" name="组合 345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356" name="直接连接符 35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7" name="组合 346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54" name="圆角矩形 35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圆角矩形 35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8" name="椭圆 347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椭圆 348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椭圆 349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1" name="组合 350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52" name="圆角矩形 35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圆角矩形 35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A_库_图片 8">
            <a:extLst>
              <a:ext uri="{FF2B5EF4-FFF2-40B4-BE49-F238E27FC236}">
                <a16:creationId xmlns:a16="http://schemas.microsoft.com/office/drawing/2014/main" id="{FEE46551-1FBA-4809-90E5-9F24408DB86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93" y="2862129"/>
            <a:ext cx="2438400" cy="2438400"/>
          </a:xfrm>
          <a:prstGeom prst="rect">
            <a:avLst/>
          </a:prstGeom>
        </p:spPr>
      </p:pic>
      <p:pic>
        <p:nvPicPr>
          <p:cNvPr id="11" name="PA_库_图片 10">
            <a:extLst>
              <a:ext uri="{FF2B5EF4-FFF2-40B4-BE49-F238E27FC236}">
                <a16:creationId xmlns:a16="http://schemas.microsoft.com/office/drawing/2014/main" id="{EB304569-A1D8-4C61-A7BA-3FF094E2F67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08" y="2529895"/>
            <a:ext cx="2438400" cy="2438400"/>
          </a:xfrm>
          <a:prstGeom prst="rect">
            <a:avLst/>
          </a:prstGeom>
        </p:spPr>
      </p:pic>
      <p:pic>
        <p:nvPicPr>
          <p:cNvPr id="13" name="PA_库_图片 12">
            <a:extLst>
              <a:ext uri="{FF2B5EF4-FFF2-40B4-BE49-F238E27FC236}">
                <a16:creationId xmlns:a16="http://schemas.microsoft.com/office/drawing/2014/main" id="{ECA8E1A8-61A2-4BAA-8544-7AA8BD73899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07" y="2817142"/>
            <a:ext cx="2438400" cy="2438400"/>
          </a:xfrm>
          <a:prstGeom prst="rect">
            <a:avLst/>
          </a:prstGeom>
        </p:spPr>
      </p:pic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B975DC24-3CBD-40AE-8579-78FBC959ADBC}"/>
              </a:ext>
            </a:extLst>
          </p:cNvPr>
          <p:cNvGrpSpPr/>
          <p:nvPr/>
        </p:nvGrpSpPr>
        <p:grpSpPr>
          <a:xfrm rot="6798138">
            <a:off x="7439281" y="5651407"/>
            <a:ext cx="1224810" cy="879000"/>
            <a:chOff x="595927" y="4513848"/>
            <a:chExt cx="1224810" cy="879000"/>
          </a:xfrm>
        </p:grpSpPr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C2166980-D3DC-43B3-9FCC-97BD32AFB98B}"/>
                </a:ext>
              </a:extLst>
            </p:cNvPr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18D4232C-899F-4D65-A8B7-35DE21BF7087}"/>
                </a:ext>
              </a:extLst>
            </p:cNvPr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8CDA2DA6-FC27-462E-80C1-A7899EA0EF5C}"/>
                </a:ext>
              </a:extLst>
            </p:cNvPr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54" name="圆角矩形 58">
                <a:extLst>
                  <a:ext uri="{FF2B5EF4-FFF2-40B4-BE49-F238E27FC236}">
                    <a16:creationId xmlns:a16="http://schemas.microsoft.com/office/drawing/2014/main" id="{E2D830F4-C653-4CED-802C-2D22A6391D21}"/>
                  </a:ext>
                </a:extLst>
              </p:cNvPr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圆角矩形 59">
                <a:extLst>
                  <a:ext uri="{FF2B5EF4-FFF2-40B4-BE49-F238E27FC236}">
                    <a16:creationId xmlns:a16="http://schemas.microsoft.com/office/drawing/2014/main" id="{C7F29FB6-56E0-44BD-8BC0-57A1C0111970}"/>
                  </a:ext>
                </a:extLst>
              </p:cNvPr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034FA4BE-F98C-44AC-A6CF-B450E3A37BBE}"/>
                </a:ext>
              </a:extLst>
            </p:cNvPr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D586C36E-BE35-4BFD-9C22-2A5F43744832}"/>
              </a:ext>
            </a:extLst>
          </p:cNvPr>
          <p:cNvGrpSpPr/>
          <p:nvPr/>
        </p:nvGrpSpPr>
        <p:grpSpPr>
          <a:xfrm rot="15520250">
            <a:off x="2620424" y="5599641"/>
            <a:ext cx="1224810" cy="879000"/>
            <a:chOff x="595927" y="4513848"/>
            <a:chExt cx="1224810" cy="879000"/>
          </a:xfrm>
        </p:grpSpPr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E3339B52-077C-4590-BA06-F2E2F7904BAB}"/>
                </a:ext>
              </a:extLst>
            </p:cNvPr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788769B4-D075-44D1-B6F2-6C95BDEF4BB6}"/>
                </a:ext>
              </a:extLst>
            </p:cNvPr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B2AB0E0C-B398-4AB5-86E2-1098C43CF945}"/>
                </a:ext>
              </a:extLst>
            </p:cNvPr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62" name="圆角矩形 65">
                <a:extLst>
                  <a:ext uri="{FF2B5EF4-FFF2-40B4-BE49-F238E27FC236}">
                    <a16:creationId xmlns:a16="http://schemas.microsoft.com/office/drawing/2014/main" id="{8EFD809F-982E-4E2D-A303-4B21D4AAE935}"/>
                  </a:ext>
                </a:extLst>
              </p:cNvPr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圆角矩形 66">
                <a:extLst>
                  <a:ext uri="{FF2B5EF4-FFF2-40B4-BE49-F238E27FC236}">
                    <a16:creationId xmlns:a16="http://schemas.microsoft.com/office/drawing/2014/main" id="{11DB03DA-E25A-4B72-B6A0-BE9AD5BCF3AC}"/>
                  </a:ext>
                </a:extLst>
              </p:cNvPr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883A3925-109A-491E-94D0-DCB869C2C75C}"/>
                </a:ext>
              </a:extLst>
            </p:cNvPr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34">
            <a:extLst>
              <a:ext uri="{FF2B5EF4-FFF2-40B4-BE49-F238E27FC236}">
                <a16:creationId xmlns:a16="http://schemas.microsoft.com/office/drawing/2014/main" id="{8DA0EDC7-0F29-40AE-940A-1D13D72A8117}"/>
              </a:ext>
            </a:extLst>
          </p:cNvPr>
          <p:cNvSpPr>
            <a:spLocks/>
          </p:cNvSpPr>
          <p:nvPr/>
        </p:nvSpPr>
        <p:spPr bwMode="auto">
          <a:xfrm>
            <a:off x="3036794" y="4294985"/>
            <a:ext cx="1847150" cy="1429157"/>
          </a:xfrm>
          <a:custGeom>
            <a:avLst/>
            <a:gdLst>
              <a:gd name="T0" fmla="*/ 4448 w 4448"/>
              <a:gd name="T1" fmla="*/ 1728 h 3452"/>
              <a:gd name="T2" fmla="*/ 4448 w 4448"/>
              <a:gd name="T3" fmla="*/ 1724 h 3452"/>
              <a:gd name="T4" fmla="*/ 4104 w 4448"/>
              <a:gd name="T5" fmla="*/ 1380 h 3452"/>
              <a:gd name="T6" fmla="*/ 3336 w 4448"/>
              <a:gd name="T7" fmla="*/ 1380 h 3452"/>
              <a:gd name="T8" fmla="*/ 2992 w 4448"/>
              <a:gd name="T9" fmla="*/ 1036 h 3452"/>
              <a:gd name="T10" fmla="*/ 2992 w 4448"/>
              <a:gd name="T11" fmla="*/ 1032 h 3452"/>
              <a:gd name="T12" fmla="*/ 3336 w 4448"/>
              <a:gd name="T13" fmla="*/ 688 h 3452"/>
              <a:gd name="T14" fmla="*/ 3348 w 4448"/>
              <a:gd name="T15" fmla="*/ 688 h 3452"/>
              <a:gd name="T16" fmla="*/ 3692 w 4448"/>
              <a:gd name="T17" fmla="*/ 344 h 3452"/>
              <a:gd name="T18" fmla="*/ 3692 w 4448"/>
              <a:gd name="T19" fmla="*/ 344 h 3452"/>
              <a:gd name="T20" fmla="*/ 3348 w 4448"/>
              <a:gd name="T21" fmla="*/ 0 h 3452"/>
              <a:gd name="T22" fmla="*/ 688 w 4448"/>
              <a:gd name="T23" fmla="*/ 0 h 3452"/>
              <a:gd name="T24" fmla="*/ 344 w 4448"/>
              <a:gd name="T25" fmla="*/ 344 h 3452"/>
              <a:gd name="T26" fmla="*/ 344 w 4448"/>
              <a:gd name="T27" fmla="*/ 344 h 3452"/>
              <a:gd name="T28" fmla="*/ 688 w 4448"/>
              <a:gd name="T29" fmla="*/ 688 h 3452"/>
              <a:gd name="T30" fmla="*/ 1812 w 4448"/>
              <a:gd name="T31" fmla="*/ 688 h 3452"/>
              <a:gd name="T32" fmla="*/ 2156 w 4448"/>
              <a:gd name="T33" fmla="*/ 1032 h 3452"/>
              <a:gd name="T34" fmla="*/ 2156 w 4448"/>
              <a:gd name="T35" fmla="*/ 1036 h 3452"/>
              <a:gd name="T36" fmla="*/ 1812 w 4448"/>
              <a:gd name="T37" fmla="*/ 1380 h 3452"/>
              <a:gd name="T38" fmla="*/ 1644 w 4448"/>
              <a:gd name="T39" fmla="*/ 1380 h 3452"/>
              <a:gd name="T40" fmla="*/ 1300 w 4448"/>
              <a:gd name="T41" fmla="*/ 1724 h 3452"/>
              <a:gd name="T42" fmla="*/ 1300 w 4448"/>
              <a:gd name="T43" fmla="*/ 1728 h 3452"/>
              <a:gd name="T44" fmla="*/ 1644 w 4448"/>
              <a:gd name="T45" fmla="*/ 2072 h 3452"/>
              <a:gd name="T46" fmla="*/ 2196 w 4448"/>
              <a:gd name="T47" fmla="*/ 2072 h 3452"/>
              <a:gd name="T48" fmla="*/ 2540 w 4448"/>
              <a:gd name="T49" fmla="*/ 2416 h 3452"/>
              <a:gd name="T50" fmla="*/ 2540 w 4448"/>
              <a:gd name="T51" fmla="*/ 2416 h 3452"/>
              <a:gd name="T52" fmla="*/ 2196 w 4448"/>
              <a:gd name="T53" fmla="*/ 2760 h 3452"/>
              <a:gd name="T54" fmla="*/ 344 w 4448"/>
              <a:gd name="T55" fmla="*/ 2760 h 3452"/>
              <a:gd name="T56" fmla="*/ 0 w 4448"/>
              <a:gd name="T57" fmla="*/ 3104 h 3452"/>
              <a:gd name="T58" fmla="*/ 0 w 4448"/>
              <a:gd name="T59" fmla="*/ 3108 h 3452"/>
              <a:gd name="T60" fmla="*/ 344 w 4448"/>
              <a:gd name="T61" fmla="*/ 3452 h 3452"/>
              <a:gd name="T62" fmla="*/ 3888 w 4448"/>
              <a:gd name="T63" fmla="*/ 3452 h 3452"/>
              <a:gd name="T64" fmla="*/ 4232 w 4448"/>
              <a:gd name="T65" fmla="*/ 3108 h 3452"/>
              <a:gd name="T66" fmla="*/ 4232 w 4448"/>
              <a:gd name="T67" fmla="*/ 3104 h 3452"/>
              <a:gd name="T68" fmla="*/ 3888 w 4448"/>
              <a:gd name="T69" fmla="*/ 2760 h 3452"/>
              <a:gd name="T70" fmla="*/ 3720 w 4448"/>
              <a:gd name="T71" fmla="*/ 2760 h 3452"/>
              <a:gd name="T72" fmla="*/ 3376 w 4448"/>
              <a:gd name="T73" fmla="*/ 2416 h 3452"/>
              <a:gd name="T74" fmla="*/ 3376 w 4448"/>
              <a:gd name="T75" fmla="*/ 2416 h 3452"/>
              <a:gd name="T76" fmla="*/ 3720 w 4448"/>
              <a:gd name="T77" fmla="*/ 2072 h 3452"/>
              <a:gd name="T78" fmla="*/ 4104 w 4448"/>
              <a:gd name="T79" fmla="*/ 2072 h 3452"/>
              <a:gd name="T80" fmla="*/ 4448 w 4448"/>
              <a:gd name="T81" fmla="*/ 1728 h 3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48" h="3452">
                <a:moveTo>
                  <a:pt x="4448" y="1728"/>
                </a:moveTo>
                <a:cubicBezTo>
                  <a:pt x="4448" y="1724"/>
                  <a:pt x="4448" y="1724"/>
                  <a:pt x="4448" y="1724"/>
                </a:cubicBezTo>
                <a:cubicBezTo>
                  <a:pt x="4448" y="1534"/>
                  <a:pt x="4294" y="1380"/>
                  <a:pt x="4104" y="1380"/>
                </a:cubicBezTo>
                <a:cubicBezTo>
                  <a:pt x="3336" y="1380"/>
                  <a:pt x="3336" y="1380"/>
                  <a:pt x="3336" y="1380"/>
                </a:cubicBezTo>
                <a:cubicBezTo>
                  <a:pt x="3146" y="1380"/>
                  <a:pt x="2992" y="1226"/>
                  <a:pt x="2992" y="1036"/>
                </a:cubicBezTo>
                <a:cubicBezTo>
                  <a:pt x="2992" y="1032"/>
                  <a:pt x="2992" y="1032"/>
                  <a:pt x="2992" y="1032"/>
                </a:cubicBezTo>
                <a:cubicBezTo>
                  <a:pt x="2992" y="842"/>
                  <a:pt x="3146" y="688"/>
                  <a:pt x="3336" y="688"/>
                </a:cubicBezTo>
                <a:cubicBezTo>
                  <a:pt x="3348" y="688"/>
                  <a:pt x="3348" y="688"/>
                  <a:pt x="3348" y="688"/>
                </a:cubicBezTo>
                <a:cubicBezTo>
                  <a:pt x="3538" y="688"/>
                  <a:pt x="3692" y="534"/>
                  <a:pt x="3692" y="344"/>
                </a:cubicBezTo>
                <a:cubicBezTo>
                  <a:pt x="3692" y="344"/>
                  <a:pt x="3692" y="344"/>
                  <a:pt x="3692" y="344"/>
                </a:cubicBezTo>
                <a:cubicBezTo>
                  <a:pt x="3692" y="154"/>
                  <a:pt x="3538" y="0"/>
                  <a:pt x="334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498" y="0"/>
                  <a:pt x="344" y="154"/>
                  <a:pt x="344" y="344"/>
                </a:cubicBezTo>
                <a:cubicBezTo>
                  <a:pt x="344" y="344"/>
                  <a:pt x="344" y="344"/>
                  <a:pt x="344" y="344"/>
                </a:cubicBezTo>
                <a:cubicBezTo>
                  <a:pt x="344" y="534"/>
                  <a:pt x="498" y="688"/>
                  <a:pt x="688" y="688"/>
                </a:cubicBezTo>
                <a:cubicBezTo>
                  <a:pt x="1812" y="688"/>
                  <a:pt x="1812" y="688"/>
                  <a:pt x="1812" y="688"/>
                </a:cubicBezTo>
                <a:cubicBezTo>
                  <a:pt x="2002" y="688"/>
                  <a:pt x="2156" y="842"/>
                  <a:pt x="2156" y="1032"/>
                </a:cubicBezTo>
                <a:cubicBezTo>
                  <a:pt x="2156" y="1036"/>
                  <a:pt x="2156" y="1036"/>
                  <a:pt x="2156" y="1036"/>
                </a:cubicBezTo>
                <a:cubicBezTo>
                  <a:pt x="2156" y="1226"/>
                  <a:pt x="2002" y="1380"/>
                  <a:pt x="1812" y="1380"/>
                </a:cubicBezTo>
                <a:cubicBezTo>
                  <a:pt x="1644" y="1380"/>
                  <a:pt x="1644" y="1380"/>
                  <a:pt x="1644" y="1380"/>
                </a:cubicBezTo>
                <a:cubicBezTo>
                  <a:pt x="1454" y="1380"/>
                  <a:pt x="1300" y="1534"/>
                  <a:pt x="1300" y="1724"/>
                </a:cubicBezTo>
                <a:cubicBezTo>
                  <a:pt x="1300" y="1728"/>
                  <a:pt x="1300" y="1728"/>
                  <a:pt x="1300" y="1728"/>
                </a:cubicBezTo>
                <a:cubicBezTo>
                  <a:pt x="1300" y="1918"/>
                  <a:pt x="1454" y="2072"/>
                  <a:pt x="1644" y="2072"/>
                </a:cubicBezTo>
                <a:cubicBezTo>
                  <a:pt x="2196" y="2072"/>
                  <a:pt x="2196" y="2072"/>
                  <a:pt x="2196" y="2072"/>
                </a:cubicBezTo>
                <a:cubicBezTo>
                  <a:pt x="2386" y="2072"/>
                  <a:pt x="2540" y="2226"/>
                  <a:pt x="2540" y="2416"/>
                </a:cubicBezTo>
                <a:cubicBezTo>
                  <a:pt x="2540" y="2416"/>
                  <a:pt x="2540" y="2416"/>
                  <a:pt x="2540" y="2416"/>
                </a:cubicBezTo>
                <a:cubicBezTo>
                  <a:pt x="2540" y="2606"/>
                  <a:pt x="2386" y="2760"/>
                  <a:pt x="2196" y="2760"/>
                </a:cubicBezTo>
                <a:cubicBezTo>
                  <a:pt x="344" y="2760"/>
                  <a:pt x="344" y="2760"/>
                  <a:pt x="344" y="2760"/>
                </a:cubicBezTo>
                <a:cubicBezTo>
                  <a:pt x="154" y="2760"/>
                  <a:pt x="0" y="2914"/>
                  <a:pt x="0" y="3104"/>
                </a:cubicBezTo>
                <a:cubicBezTo>
                  <a:pt x="0" y="3108"/>
                  <a:pt x="0" y="3108"/>
                  <a:pt x="0" y="3108"/>
                </a:cubicBezTo>
                <a:cubicBezTo>
                  <a:pt x="0" y="3298"/>
                  <a:pt x="154" y="3452"/>
                  <a:pt x="344" y="3452"/>
                </a:cubicBezTo>
                <a:cubicBezTo>
                  <a:pt x="3888" y="3452"/>
                  <a:pt x="3888" y="3452"/>
                  <a:pt x="3888" y="3452"/>
                </a:cubicBezTo>
                <a:cubicBezTo>
                  <a:pt x="4078" y="3452"/>
                  <a:pt x="4232" y="3298"/>
                  <a:pt x="4232" y="3108"/>
                </a:cubicBezTo>
                <a:cubicBezTo>
                  <a:pt x="4232" y="3104"/>
                  <a:pt x="4232" y="3104"/>
                  <a:pt x="4232" y="3104"/>
                </a:cubicBezTo>
                <a:cubicBezTo>
                  <a:pt x="4232" y="2914"/>
                  <a:pt x="4078" y="2760"/>
                  <a:pt x="3888" y="2760"/>
                </a:cubicBezTo>
                <a:cubicBezTo>
                  <a:pt x="3720" y="2760"/>
                  <a:pt x="3720" y="2760"/>
                  <a:pt x="3720" y="2760"/>
                </a:cubicBezTo>
                <a:cubicBezTo>
                  <a:pt x="3530" y="2760"/>
                  <a:pt x="3376" y="2606"/>
                  <a:pt x="3376" y="2416"/>
                </a:cubicBezTo>
                <a:cubicBezTo>
                  <a:pt x="3376" y="2416"/>
                  <a:pt x="3376" y="2416"/>
                  <a:pt x="3376" y="2416"/>
                </a:cubicBezTo>
                <a:cubicBezTo>
                  <a:pt x="3376" y="2226"/>
                  <a:pt x="3530" y="2072"/>
                  <a:pt x="3720" y="2072"/>
                </a:cubicBezTo>
                <a:cubicBezTo>
                  <a:pt x="4104" y="2072"/>
                  <a:pt x="4104" y="2072"/>
                  <a:pt x="4104" y="2072"/>
                </a:cubicBezTo>
                <a:cubicBezTo>
                  <a:pt x="4294" y="2072"/>
                  <a:pt x="4448" y="1918"/>
                  <a:pt x="4448" y="1728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A9898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7" name="矩形 696"/>
          <p:cNvSpPr/>
          <p:nvPr/>
        </p:nvSpPr>
        <p:spPr>
          <a:xfrm>
            <a:off x="6248400" y="-1"/>
            <a:ext cx="5943600" cy="6858001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A9898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99" name="组合 698"/>
          <p:cNvGrpSpPr/>
          <p:nvPr/>
        </p:nvGrpSpPr>
        <p:grpSpPr>
          <a:xfrm>
            <a:off x="4768850" y="0"/>
            <a:ext cx="2463801" cy="7023100"/>
            <a:chOff x="4864100" y="0"/>
            <a:chExt cx="2463801" cy="7023100"/>
          </a:xfrm>
          <a:solidFill>
            <a:srgbClr val="151843"/>
          </a:solidFill>
        </p:grpSpPr>
        <p:sp>
          <p:nvSpPr>
            <p:cNvPr id="700" name="Freeform 109"/>
            <p:cNvSpPr/>
            <p:nvPr/>
          </p:nvSpPr>
          <p:spPr bwMode="auto">
            <a:xfrm>
              <a:off x="6097588" y="4886325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1" name="Freeform 111"/>
            <p:cNvSpPr/>
            <p:nvPr/>
          </p:nvSpPr>
          <p:spPr bwMode="auto">
            <a:xfrm>
              <a:off x="5513388" y="4275138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2" name="Freeform 113"/>
            <p:cNvSpPr/>
            <p:nvPr/>
          </p:nvSpPr>
          <p:spPr bwMode="auto">
            <a:xfrm>
              <a:off x="5918201" y="3663950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3" name="Freeform 117"/>
            <p:cNvSpPr/>
            <p:nvPr/>
          </p:nvSpPr>
          <p:spPr bwMode="auto">
            <a:xfrm>
              <a:off x="5802313" y="24431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Freeform 119"/>
            <p:cNvSpPr/>
            <p:nvPr/>
          </p:nvSpPr>
          <p:spPr bwMode="auto">
            <a:xfrm>
              <a:off x="5899295" y="1831975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Freeform 121"/>
            <p:cNvSpPr/>
            <p:nvPr/>
          </p:nvSpPr>
          <p:spPr bwMode="auto">
            <a:xfrm>
              <a:off x="5577322" y="122078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Freeform 123"/>
            <p:cNvSpPr/>
            <p:nvPr/>
          </p:nvSpPr>
          <p:spPr bwMode="auto">
            <a:xfrm>
              <a:off x="6089198" y="6111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7" name="Freeform 125"/>
            <p:cNvSpPr/>
            <p:nvPr/>
          </p:nvSpPr>
          <p:spPr bwMode="auto">
            <a:xfrm>
              <a:off x="5462588" y="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8" name="Freeform 126"/>
            <p:cNvSpPr/>
            <p:nvPr/>
          </p:nvSpPr>
          <p:spPr bwMode="auto">
            <a:xfrm>
              <a:off x="5436508" y="305435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9" name="Freeform 103"/>
            <p:cNvSpPr/>
            <p:nvPr/>
          </p:nvSpPr>
          <p:spPr bwMode="auto">
            <a:xfrm>
              <a:off x="6110288" y="6718300"/>
              <a:ext cx="1093788" cy="304800"/>
            </a:xfrm>
            <a:custGeom>
              <a:avLst/>
              <a:gdLst>
                <a:gd name="T0" fmla="*/ 36 w 257"/>
                <a:gd name="T1" fmla="*/ 0 h 72"/>
                <a:gd name="T2" fmla="*/ 221 w 257"/>
                <a:gd name="T3" fmla="*/ 0 h 72"/>
                <a:gd name="T4" fmla="*/ 257 w 257"/>
                <a:gd name="T5" fmla="*/ 36 h 72"/>
                <a:gd name="T6" fmla="*/ 257 w 257"/>
                <a:gd name="T7" fmla="*/ 36 h 72"/>
                <a:gd name="T8" fmla="*/ 221 w 257"/>
                <a:gd name="T9" fmla="*/ 72 h 72"/>
                <a:gd name="T10" fmla="*/ 36 w 257"/>
                <a:gd name="T11" fmla="*/ 72 h 72"/>
                <a:gd name="T12" fmla="*/ 0 w 257"/>
                <a:gd name="T13" fmla="*/ 36 h 72"/>
                <a:gd name="T14" fmla="*/ 0 w 257"/>
                <a:gd name="T15" fmla="*/ 36 h 72"/>
                <a:gd name="T16" fmla="*/ 36 w 257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72">
                  <a:moveTo>
                    <a:pt x="36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40" y="0"/>
                    <a:pt x="257" y="16"/>
                    <a:pt x="257" y="36"/>
                  </a:cubicBezTo>
                  <a:cubicBezTo>
                    <a:pt x="257" y="36"/>
                    <a:pt x="257" y="36"/>
                    <a:pt x="257" y="36"/>
                  </a:cubicBezTo>
                  <a:cubicBezTo>
                    <a:pt x="257" y="56"/>
                    <a:pt x="240" y="72"/>
                    <a:pt x="221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0" name="Freeform 105"/>
            <p:cNvSpPr/>
            <p:nvPr/>
          </p:nvSpPr>
          <p:spPr bwMode="auto">
            <a:xfrm>
              <a:off x="5603876" y="610711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1" name="Freeform 107"/>
            <p:cNvSpPr/>
            <p:nvPr/>
          </p:nvSpPr>
          <p:spPr bwMode="auto">
            <a:xfrm>
              <a:off x="5799138" y="5497513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Freeform 131"/>
            <p:cNvSpPr/>
            <p:nvPr/>
          </p:nvSpPr>
          <p:spPr bwMode="auto">
            <a:xfrm>
              <a:off x="5521325" y="48959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3" name="Freeform 131"/>
            <p:cNvSpPr/>
            <p:nvPr/>
          </p:nvSpPr>
          <p:spPr bwMode="auto">
            <a:xfrm>
              <a:off x="5026025" y="61151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Freeform 131"/>
            <p:cNvSpPr/>
            <p:nvPr/>
          </p:nvSpPr>
          <p:spPr bwMode="auto">
            <a:xfrm>
              <a:off x="4864100" y="3076720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5" name="Freeform 131"/>
            <p:cNvSpPr/>
            <p:nvPr/>
          </p:nvSpPr>
          <p:spPr bwMode="auto">
            <a:xfrm>
              <a:off x="5647871" y="609291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5100956" y="304800"/>
            <a:ext cx="2866995" cy="6413500"/>
            <a:chOff x="5196206" y="304800"/>
            <a:chExt cx="2866995" cy="6413500"/>
          </a:xfrm>
          <a:solidFill>
            <a:schemeClr val="bg1"/>
          </a:solidFill>
        </p:grpSpPr>
        <p:sp>
          <p:nvSpPr>
            <p:cNvPr id="717" name="Freeform 104"/>
            <p:cNvSpPr/>
            <p:nvPr/>
          </p:nvSpPr>
          <p:spPr bwMode="auto">
            <a:xfrm>
              <a:off x="5738813" y="641350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" name="Freeform 106"/>
            <p:cNvSpPr/>
            <p:nvPr/>
          </p:nvSpPr>
          <p:spPr bwMode="auto">
            <a:xfrm>
              <a:off x="5421313" y="580231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9" name="Freeform 108"/>
            <p:cNvSpPr/>
            <p:nvPr/>
          </p:nvSpPr>
          <p:spPr bwMode="auto">
            <a:xfrm>
              <a:off x="5680076" y="5191125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2" name="Freeform 110"/>
            <p:cNvSpPr/>
            <p:nvPr/>
          </p:nvSpPr>
          <p:spPr bwMode="auto">
            <a:xfrm>
              <a:off x="5951538" y="457993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3" name="Freeform 112"/>
            <p:cNvSpPr/>
            <p:nvPr/>
          </p:nvSpPr>
          <p:spPr bwMode="auto">
            <a:xfrm>
              <a:off x="5196206" y="397033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4" name="Freeform 114"/>
            <p:cNvSpPr/>
            <p:nvPr/>
          </p:nvSpPr>
          <p:spPr bwMode="auto">
            <a:xfrm>
              <a:off x="5799138" y="335915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5" name="Freeform 118"/>
            <p:cNvSpPr/>
            <p:nvPr/>
          </p:nvSpPr>
          <p:spPr bwMode="auto">
            <a:xfrm>
              <a:off x="6087111" y="21383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6" name="Freeform 120"/>
            <p:cNvSpPr/>
            <p:nvPr/>
          </p:nvSpPr>
          <p:spPr bwMode="auto">
            <a:xfrm>
              <a:off x="5226051" y="1527175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7" name="Freeform 122"/>
            <p:cNvSpPr/>
            <p:nvPr/>
          </p:nvSpPr>
          <p:spPr bwMode="auto">
            <a:xfrm>
              <a:off x="5624513" y="9159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8" name="Freeform 124"/>
            <p:cNvSpPr/>
            <p:nvPr/>
          </p:nvSpPr>
          <p:spPr bwMode="auto">
            <a:xfrm>
              <a:off x="5897563" y="304800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9" name="Freeform 127"/>
            <p:cNvSpPr/>
            <p:nvPr/>
          </p:nvSpPr>
          <p:spPr bwMode="auto">
            <a:xfrm>
              <a:off x="5259388" y="274796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0" name="Freeform 131"/>
            <p:cNvSpPr/>
            <p:nvPr/>
          </p:nvSpPr>
          <p:spPr bwMode="auto">
            <a:xfrm>
              <a:off x="7177810" y="336766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" name="Freeform 131"/>
            <p:cNvSpPr/>
            <p:nvPr/>
          </p:nvSpPr>
          <p:spPr bwMode="auto">
            <a:xfrm>
              <a:off x="6488211" y="276845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" name="Freeform 131"/>
            <p:cNvSpPr/>
            <p:nvPr/>
          </p:nvSpPr>
          <p:spPr bwMode="auto">
            <a:xfrm>
              <a:off x="7039263" y="929264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3" name="Freeform 131"/>
            <p:cNvSpPr/>
            <p:nvPr/>
          </p:nvSpPr>
          <p:spPr bwMode="auto">
            <a:xfrm>
              <a:off x="7039263" y="58199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4" name="Freeform 131"/>
            <p:cNvSpPr/>
            <p:nvPr/>
          </p:nvSpPr>
          <p:spPr bwMode="auto">
            <a:xfrm>
              <a:off x="7648863" y="46007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6" name="椭圆 115">
            <a:extLst>
              <a:ext uri="{FF2B5EF4-FFF2-40B4-BE49-F238E27FC236}">
                <a16:creationId xmlns:a16="http://schemas.microsoft.com/office/drawing/2014/main" id="{373F5F91-1DB4-4F63-9828-5DF313E3F165}"/>
              </a:ext>
            </a:extLst>
          </p:cNvPr>
          <p:cNvSpPr/>
          <p:nvPr/>
        </p:nvSpPr>
        <p:spPr>
          <a:xfrm>
            <a:off x="4007439" y="1243584"/>
            <a:ext cx="4709160" cy="4709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任意多边形 22">
            <a:extLst>
              <a:ext uri="{FF2B5EF4-FFF2-40B4-BE49-F238E27FC236}">
                <a16:creationId xmlns:a16="http://schemas.microsoft.com/office/drawing/2014/main" id="{BF2F5F1F-173C-439B-834D-2EC903AC1556}"/>
              </a:ext>
            </a:extLst>
          </p:cNvPr>
          <p:cNvSpPr/>
          <p:nvPr/>
        </p:nvSpPr>
        <p:spPr>
          <a:xfrm>
            <a:off x="4404873" y="1745340"/>
            <a:ext cx="4311726" cy="4207404"/>
          </a:xfrm>
          <a:custGeom>
            <a:avLst/>
            <a:gdLst>
              <a:gd name="connsiteX0" fmla="*/ 3406848 w 4311726"/>
              <a:gd name="connsiteY0" fmla="*/ 0 h 4207404"/>
              <a:gd name="connsiteX1" fmla="*/ 3454878 w 4311726"/>
              <a:gd name="connsiteY1" fmla="*/ 35916 h 4207404"/>
              <a:gd name="connsiteX2" fmla="*/ 4311726 w 4311726"/>
              <a:gd name="connsiteY2" fmla="*/ 1852824 h 4207404"/>
              <a:gd name="connsiteX3" fmla="*/ 1957146 w 4311726"/>
              <a:gd name="connsiteY3" fmla="*/ 4207404 h 4207404"/>
              <a:gd name="connsiteX4" fmla="*/ 4691 w 4311726"/>
              <a:gd name="connsiteY4" fmla="*/ 3169292 h 4207404"/>
              <a:gd name="connsiteX5" fmla="*/ 0 w 4311726"/>
              <a:gd name="connsiteY5" fmla="*/ 3161571 h 4207404"/>
              <a:gd name="connsiteX6" fmla="*/ 133234 w 4311726"/>
              <a:gd name="connsiteY6" fmla="*/ 3261201 h 4207404"/>
              <a:gd name="connsiteX7" fmla="*/ 1449702 w 4311726"/>
              <a:gd name="connsiteY7" fmla="*/ 3663326 h 4207404"/>
              <a:gd name="connsiteX8" fmla="*/ 3804282 w 4311726"/>
              <a:gd name="connsiteY8" fmla="*/ 1308746 h 4207404"/>
              <a:gd name="connsiteX9" fmla="*/ 3520097 w 4311726"/>
              <a:gd name="connsiteY9" fmla="*/ 186413 h 420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1726" h="4207404">
                <a:moveTo>
                  <a:pt x="3406848" y="0"/>
                </a:moveTo>
                <a:lnTo>
                  <a:pt x="3454878" y="35916"/>
                </a:lnTo>
                <a:cubicBezTo>
                  <a:pt x="3978177" y="467780"/>
                  <a:pt x="4311726" y="1121350"/>
                  <a:pt x="4311726" y="1852824"/>
                </a:cubicBezTo>
                <a:cubicBezTo>
                  <a:pt x="4311726" y="3153223"/>
                  <a:pt x="3257545" y="4207404"/>
                  <a:pt x="1957146" y="4207404"/>
                </a:cubicBezTo>
                <a:cubicBezTo>
                  <a:pt x="1144397" y="4207404"/>
                  <a:pt x="427826" y="3795615"/>
                  <a:pt x="4691" y="3169292"/>
                </a:cubicBezTo>
                <a:lnTo>
                  <a:pt x="0" y="3161571"/>
                </a:lnTo>
                <a:lnTo>
                  <a:pt x="133234" y="3261201"/>
                </a:lnTo>
                <a:cubicBezTo>
                  <a:pt x="509027" y="3515082"/>
                  <a:pt x="962052" y="3663326"/>
                  <a:pt x="1449702" y="3663326"/>
                </a:cubicBezTo>
                <a:cubicBezTo>
                  <a:pt x="2750101" y="3663326"/>
                  <a:pt x="3804282" y="2609145"/>
                  <a:pt x="3804282" y="1308746"/>
                </a:cubicBezTo>
                <a:cubicBezTo>
                  <a:pt x="3804282" y="902372"/>
                  <a:pt x="3701335" y="520042"/>
                  <a:pt x="3520097" y="1864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542BD822-FAC6-46FD-B251-EB37AF92D4EA}"/>
              </a:ext>
            </a:extLst>
          </p:cNvPr>
          <p:cNvGrpSpPr/>
          <p:nvPr/>
        </p:nvGrpSpPr>
        <p:grpSpPr>
          <a:xfrm>
            <a:off x="3653505" y="996696"/>
            <a:ext cx="4884992" cy="4867786"/>
            <a:chOff x="4743450" y="2082801"/>
            <a:chExt cx="2705101" cy="2695575"/>
          </a:xfrm>
          <a:solidFill>
            <a:schemeClr val="tx1"/>
          </a:solidFill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8EC3A17-31B4-4E45-B602-895DC127E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3" y="2082801"/>
              <a:ext cx="1811338" cy="611188"/>
            </a:xfrm>
            <a:custGeom>
              <a:avLst/>
              <a:gdLst>
                <a:gd name="T0" fmla="*/ 814 w 836"/>
                <a:gd name="T1" fmla="*/ 283 h 283"/>
                <a:gd name="T2" fmla="*/ 797 w 836"/>
                <a:gd name="T3" fmla="*/ 275 h 283"/>
                <a:gd name="T4" fmla="*/ 329 w 836"/>
                <a:gd name="T5" fmla="*/ 40 h 283"/>
                <a:gd name="T6" fmla="*/ 33 w 836"/>
                <a:gd name="T7" fmla="*/ 121 h 283"/>
                <a:gd name="T8" fmla="*/ 5 w 836"/>
                <a:gd name="T9" fmla="*/ 114 h 283"/>
                <a:gd name="T10" fmla="*/ 12 w 836"/>
                <a:gd name="T11" fmla="*/ 86 h 283"/>
                <a:gd name="T12" fmla="*/ 329 w 836"/>
                <a:gd name="T13" fmla="*/ 0 h 283"/>
                <a:gd name="T14" fmla="*/ 614 w 836"/>
                <a:gd name="T15" fmla="*/ 68 h 283"/>
                <a:gd name="T16" fmla="*/ 830 w 836"/>
                <a:gd name="T17" fmla="*/ 251 h 283"/>
                <a:gd name="T18" fmla="*/ 825 w 836"/>
                <a:gd name="T19" fmla="*/ 279 h 283"/>
                <a:gd name="T20" fmla="*/ 814 w 836"/>
                <a:gd name="T2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6" h="283">
                  <a:moveTo>
                    <a:pt x="814" y="283"/>
                  </a:moveTo>
                  <a:cubicBezTo>
                    <a:pt x="807" y="283"/>
                    <a:pt x="801" y="280"/>
                    <a:pt x="797" y="275"/>
                  </a:cubicBezTo>
                  <a:cubicBezTo>
                    <a:pt x="686" y="126"/>
                    <a:pt x="515" y="40"/>
                    <a:pt x="329" y="40"/>
                  </a:cubicBezTo>
                  <a:cubicBezTo>
                    <a:pt x="225" y="40"/>
                    <a:pt x="122" y="68"/>
                    <a:pt x="33" y="121"/>
                  </a:cubicBezTo>
                  <a:cubicBezTo>
                    <a:pt x="23" y="127"/>
                    <a:pt x="11" y="123"/>
                    <a:pt x="5" y="114"/>
                  </a:cubicBezTo>
                  <a:cubicBezTo>
                    <a:pt x="0" y="104"/>
                    <a:pt x="3" y="92"/>
                    <a:pt x="12" y="86"/>
                  </a:cubicBezTo>
                  <a:cubicBezTo>
                    <a:pt x="108" y="30"/>
                    <a:pt x="218" y="0"/>
                    <a:pt x="329" y="0"/>
                  </a:cubicBezTo>
                  <a:cubicBezTo>
                    <a:pt x="430" y="0"/>
                    <a:pt x="525" y="23"/>
                    <a:pt x="614" y="68"/>
                  </a:cubicBezTo>
                  <a:cubicBezTo>
                    <a:pt x="698" y="112"/>
                    <a:pt x="773" y="175"/>
                    <a:pt x="830" y="251"/>
                  </a:cubicBezTo>
                  <a:cubicBezTo>
                    <a:pt x="836" y="260"/>
                    <a:pt x="834" y="272"/>
                    <a:pt x="825" y="279"/>
                  </a:cubicBezTo>
                  <a:cubicBezTo>
                    <a:pt x="822" y="281"/>
                    <a:pt x="818" y="283"/>
                    <a:pt x="814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335DDF76-244F-4F0B-AE15-CBFB92645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450" y="2462213"/>
              <a:ext cx="1851025" cy="2316163"/>
            </a:xfrm>
            <a:custGeom>
              <a:avLst/>
              <a:gdLst>
                <a:gd name="T0" fmla="*/ 624 w 854"/>
                <a:gd name="T1" fmla="*/ 1073 h 1073"/>
                <a:gd name="T2" fmla="*/ 0 w 854"/>
                <a:gd name="T3" fmla="*/ 449 h 1073"/>
                <a:gd name="T4" fmla="*/ 183 w 854"/>
                <a:gd name="T5" fmla="*/ 8 h 1073"/>
                <a:gd name="T6" fmla="*/ 211 w 854"/>
                <a:gd name="T7" fmla="*/ 8 h 1073"/>
                <a:gd name="T8" fmla="*/ 211 w 854"/>
                <a:gd name="T9" fmla="*/ 36 h 1073"/>
                <a:gd name="T10" fmla="*/ 40 w 854"/>
                <a:gd name="T11" fmla="*/ 449 h 1073"/>
                <a:gd name="T12" fmla="*/ 624 w 854"/>
                <a:gd name="T13" fmla="*/ 1033 h 1073"/>
                <a:gd name="T14" fmla="*/ 824 w 854"/>
                <a:gd name="T15" fmla="*/ 998 h 1073"/>
                <a:gd name="T16" fmla="*/ 850 w 854"/>
                <a:gd name="T17" fmla="*/ 1010 h 1073"/>
                <a:gd name="T18" fmla="*/ 838 w 854"/>
                <a:gd name="T19" fmla="*/ 1036 h 1073"/>
                <a:gd name="T20" fmla="*/ 624 w 854"/>
                <a:gd name="T21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1073">
                  <a:moveTo>
                    <a:pt x="624" y="1073"/>
                  </a:moveTo>
                  <a:cubicBezTo>
                    <a:pt x="280" y="1073"/>
                    <a:pt x="0" y="793"/>
                    <a:pt x="0" y="449"/>
                  </a:cubicBezTo>
                  <a:cubicBezTo>
                    <a:pt x="0" y="283"/>
                    <a:pt x="65" y="126"/>
                    <a:pt x="183" y="8"/>
                  </a:cubicBezTo>
                  <a:cubicBezTo>
                    <a:pt x="191" y="0"/>
                    <a:pt x="203" y="0"/>
                    <a:pt x="211" y="8"/>
                  </a:cubicBezTo>
                  <a:cubicBezTo>
                    <a:pt x="219" y="16"/>
                    <a:pt x="219" y="29"/>
                    <a:pt x="211" y="36"/>
                  </a:cubicBezTo>
                  <a:cubicBezTo>
                    <a:pt x="101" y="147"/>
                    <a:pt x="40" y="293"/>
                    <a:pt x="40" y="449"/>
                  </a:cubicBezTo>
                  <a:cubicBezTo>
                    <a:pt x="40" y="771"/>
                    <a:pt x="302" y="1033"/>
                    <a:pt x="624" y="1033"/>
                  </a:cubicBezTo>
                  <a:cubicBezTo>
                    <a:pt x="693" y="1033"/>
                    <a:pt x="760" y="1021"/>
                    <a:pt x="824" y="998"/>
                  </a:cubicBezTo>
                  <a:cubicBezTo>
                    <a:pt x="835" y="994"/>
                    <a:pt x="846" y="1000"/>
                    <a:pt x="850" y="1010"/>
                  </a:cubicBezTo>
                  <a:cubicBezTo>
                    <a:pt x="854" y="1020"/>
                    <a:pt x="848" y="1032"/>
                    <a:pt x="838" y="1036"/>
                  </a:cubicBezTo>
                  <a:cubicBezTo>
                    <a:pt x="770" y="1060"/>
                    <a:pt x="698" y="1073"/>
                    <a:pt x="624" y="10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EB7A53B3-C53C-432F-92F7-46B98A7E4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3076576"/>
              <a:ext cx="627063" cy="1449388"/>
            </a:xfrm>
            <a:custGeom>
              <a:avLst/>
              <a:gdLst>
                <a:gd name="T0" fmla="*/ 22 w 289"/>
                <a:gd name="T1" fmla="*/ 671 h 671"/>
                <a:gd name="T2" fmla="*/ 6 w 289"/>
                <a:gd name="T3" fmla="*/ 663 h 671"/>
                <a:gd name="T4" fmla="*/ 10 w 289"/>
                <a:gd name="T5" fmla="*/ 635 h 671"/>
                <a:gd name="T6" fmla="*/ 249 w 289"/>
                <a:gd name="T7" fmla="*/ 164 h 671"/>
                <a:gd name="T8" fmla="*/ 233 w 289"/>
                <a:gd name="T9" fmla="*/ 27 h 671"/>
                <a:gd name="T10" fmla="*/ 248 w 289"/>
                <a:gd name="T11" fmla="*/ 3 h 671"/>
                <a:gd name="T12" fmla="*/ 272 w 289"/>
                <a:gd name="T13" fmla="*/ 18 h 671"/>
                <a:gd name="T14" fmla="*/ 289 w 289"/>
                <a:gd name="T15" fmla="*/ 164 h 671"/>
                <a:gd name="T16" fmla="*/ 220 w 289"/>
                <a:gd name="T17" fmla="*/ 451 h 671"/>
                <a:gd name="T18" fmla="*/ 34 w 289"/>
                <a:gd name="T19" fmla="*/ 668 h 671"/>
                <a:gd name="T20" fmla="*/ 22 w 289"/>
                <a:gd name="T2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71">
                  <a:moveTo>
                    <a:pt x="22" y="671"/>
                  </a:moveTo>
                  <a:cubicBezTo>
                    <a:pt x="16" y="671"/>
                    <a:pt x="10" y="669"/>
                    <a:pt x="6" y="663"/>
                  </a:cubicBezTo>
                  <a:cubicBezTo>
                    <a:pt x="0" y="654"/>
                    <a:pt x="2" y="642"/>
                    <a:pt x="10" y="635"/>
                  </a:cubicBezTo>
                  <a:cubicBezTo>
                    <a:pt x="160" y="526"/>
                    <a:pt x="249" y="349"/>
                    <a:pt x="249" y="164"/>
                  </a:cubicBezTo>
                  <a:cubicBezTo>
                    <a:pt x="249" y="118"/>
                    <a:pt x="244" y="72"/>
                    <a:pt x="233" y="27"/>
                  </a:cubicBezTo>
                  <a:cubicBezTo>
                    <a:pt x="231" y="16"/>
                    <a:pt x="237" y="6"/>
                    <a:pt x="248" y="3"/>
                  </a:cubicBezTo>
                  <a:cubicBezTo>
                    <a:pt x="259" y="0"/>
                    <a:pt x="270" y="7"/>
                    <a:pt x="272" y="18"/>
                  </a:cubicBezTo>
                  <a:cubicBezTo>
                    <a:pt x="284" y="65"/>
                    <a:pt x="289" y="115"/>
                    <a:pt x="289" y="164"/>
                  </a:cubicBezTo>
                  <a:cubicBezTo>
                    <a:pt x="289" y="264"/>
                    <a:pt x="265" y="363"/>
                    <a:pt x="220" y="451"/>
                  </a:cubicBezTo>
                  <a:cubicBezTo>
                    <a:pt x="176" y="536"/>
                    <a:pt x="112" y="611"/>
                    <a:pt x="34" y="668"/>
                  </a:cubicBezTo>
                  <a:cubicBezTo>
                    <a:pt x="31" y="670"/>
                    <a:pt x="26" y="671"/>
                    <a:pt x="22" y="6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E6977593-1618-4798-9B8B-78180FBBD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3" y="2927351"/>
              <a:ext cx="106363" cy="111125"/>
            </a:xfrm>
            <a:custGeom>
              <a:avLst/>
              <a:gdLst>
                <a:gd name="T0" fmla="*/ 26 w 49"/>
                <a:gd name="T1" fmla="*/ 51 h 51"/>
                <a:gd name="T2" fmla="*/ 7 w 49"/>
                <a:gd name="T3" fmla="*/ 38 h 51"/>
                <a:gd name="T4" fmla="*/ 4 w 49"/>
                <a:gd name="T5" fmla="*/ 30 h 51"/>
                <a:gd name="T6" fmla="*/ 16 w 49"/>
                <a:gd name="T7" fmla="*/ 4 h 51"/>
                <a:gd name="T8" fmla="*/ 42 w 49"/>
                <a:gd name="T9" fmla="*/ 16 h 51"/>
                <a:gd name="T10" fmla="*/ 45 w 49"/>
                <a:gd name="T11" fmla="*/ 25 h 51"/>
                <a:gd name="T12" fmla="*/ 33 w 49"/>
                <a:gd name="T13" fmla="*/ 50 h 51"/>
                <a:gd name="T14" fmla="*/ 26 w 4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1">
                  <a:moveTo>
                    <a:pt x="26" y="51"/>
                  </a:moveTo>
                  <a:cubicBezTo>
                    <a:pt x="18" y="51"/>
                    <a:pt x="10" y="46"/>
                    <a:pt x="7" y="38"/>
                  </a:cubicBezTo>
                  <a:cubicBezTo>
                    <a:pt x="6" y="35"/>
                    <a:pt x="5" y="32"/>
                    <a:pt x="4" y="30"/>
                  </a:cubicBezTo>
                  <a:cubicBezTo>
                    <a:pt x="0" y="19"/>
                    <a:pt x="5" y="8"/>
                    <a:pt x="16" y="4"/>
                  </a:cubicBezTo>
                  <a:cubicBezTo>
                    <a:pt x="26" y="0"/>
                    <a:pt x="38" y="5"/>
                    <a:pt x="42" y="16"/>
                  </a:cubicBezTo>
                  <a:cubicBezTo>
                    <a:pt x="43" y="19"/>
                    <a:pt x="44" y="22"/>
                    <a:pt x="45" y="25"/>
                  </a:cubicBezTo>
                  <a:cubicBezTo>
                    <a:pt x="49" y="35"/>
                    <a:pt x="43" y="47"/>
                    <a:pt x="33" y="50"/>
                  </a:cubicBezTo>
                  <a:cubicBezTo>
                    <a:pt x="30" y="51"/>
                    <a:pt x="28" y="51"/>
                    <a:pt x="2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682B285C-1ECD-4BBB-8425-5FB536FA1CBB}"/>
              </a:ext>
            </a:extLst>
          </p:cNvPr>
          <p:cNvGrpSpPr/>
          <p:nvPr/>
        </p:nvGrpSpPr>
        <p:grpSpPr>
          <a:xfrm>
            <a:off x="5643925" y="1987482"/>
            <a:ext cx="1128350" cy="255526"/>
            <a:chOff x="5711578" y="2002803"/>
            <a:chExt cx="993044" cy="224884"/>
          </a:xfrm>
        </p:grpSpPr>
        <p:sp>
          <p:nvSpPr>
            <p:cNvPr id="125" name="Oval 36">
              <a:extLst>
                <a:ext uri="{FF2B5EF4-FFF2-40B4-BE49-F238E27FC236}">
                  <a16:creationId xmlns:a16="http://schemas.microsoft.com/office/drawing/2014/main" id="{EA6129F8-9991-4729-BA17-51F64E57C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6968" y="2002803"/>
              <a:ext cx="114997" cy="11372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26" name="Oval 37">
              <a:extLst>
                <a:ext uri="{FF2B5EF4-FFF2-40B4-BE49-F238E27FC236}">
                  <a16:creationId xmlns:a16="http://schemas.microsoft.com/office/drawing/2014/main" id="{0BB62C3D-8129-41E6-9CF5-C8584822E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234" y="2002803"/>
              <a:ext cx="116275" cy="11372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27" name="Freeform 40">
              <a:extLst>
                <a:ext uri="{FF2B5EF4-FFF2-40B4-BE49-F238E27FC236}">
                  <a16:creationId xmlns:a16="http://schemas.microsoft.com/office/drawing/2014/main" id="{69D448E4-19F8-4C0D-8FEA-AEA8F2257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186" y="2162521"/>
              <a:ext cx="270883" cy="65166"/>
            </a:xfrm>
            <a:custGeom>
              <a:avLst/>
              <a:gdLst>
                <a:gd name="T0" fmla="*/ 78 w 156"/>
                <a:gd name="T1" fmla="*/ 38 h 38"/>
                <a:gd name="T2" fmla="*/ 5 w 156"/>
                <a:gd name="T3" fmla="*/ 15 h 38"/>
                <a:gd name="T4" fmla="*/ 3 w 156"/>
                <a:gd name="T5" fmla="*/ 4 h 38"/>
                <a:gd name="T6" fmla="*/ 14 w 156"/>
                <a:gd name="T7" fmla="*/ 2 h 38"/>
                <a:gd name="T8" fmla="*/ 78 w 156"/>
                <a:gd name="T9" fmla="*/ 22 h 38"/>
                <a:gd name="T10" fmla="*/ 142 w 156"/>
                <a:gd name="T11" fmla="*/ 2 h 38"/>
                <a:gd name="T12" fmla="*/ 153 w 156"/>
                <a:gd name="T13" fmla="*/ 4 h 38"/>
                <a:gd name="T14" fmla="*/ 151 w 156"/>
                <a:gd name="T15" fmla="*/ 15 h 38"/>
                <a:gd name="T16" fmla="*/ 78 w 15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8">
                  <a:moveTo>
                    <a:pt x="78" y="38"/>
                  </a:moveTo>
                  <a:cubicBezTo>
                    <a:pt x="52" y="38"/>
                    <a:pt x="26" y="30"/>
                    <a:pt x="5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33" y="15"/>
                    <a:pt x="55" y="22"/>
                    <a:pt x="78" y="22"/>
                  </a:cubicBezTo>
                  <a:cubicBezTo>
                    <a:pt x="101" y="22"/>
                    <a:pt x="123" y="15"/>
                    <a:pt x="142" y="2"/>
                  </a:cubicBezTo>
                  <a:cubicBezTo>
                    <a:pt x="146" y="0"/>
                    <a:pt x="151" y="1"/>
                    <a:pt x="153" y="4"/>
                  </a:cubicBezTo>
                  <a:cubicBezTo>
                    <a:pt x="156" y="8"/>
                    <a:pt x="155" y="13"/>
                    <a:pt x="151" y="15"/>
                  </a:cubicBezTo>
                  <a:cubicBezTo>
                    <a:pt x="130" y="30"/>
                    <a:pt x="104" y="38"/>
                    <a:pt x="78" y="3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id="{AE4181E5-E3D1-4559-9CC0-C11FF21AC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186" y="2162521"/>
              <a:ext cx="270883" cy="65166"/>
            </a:xfrm>
            <a:custGeom>
              <a:avLst/>
              <a:gdLst>
                <a:gd name="T0" fmla="*/ 78 w 156"/>
                <a:gd name="T1" fmla="*/ 38 h 38"/>
                <a:gd name="T2" fmla="*/ 5 w 156"/>
                <a:gd name="T3" fmla="*/ 15 h 38"/>
                <a:gd name="T4" fmla="*/ 3 w 156"/>
                <a:gd name="T5" fmla="*/ 4 h 38"/>
                <a:gd name="T6" fmla="*/ 14 w 156"/>
                <a:gd name="T7" fmla="*/ 2 h 38"/>
                <a:gd name="T8" fmla="*/ 78 w 156"/>
                <a:gd name="T9" fmla="*/ 22 h 38"/>
                <a:gd name="T10" fmla="*/ 142 w 156"/>
                <a:gd name="T11" fmla="*/ 2 h 38"/>
                <a:gd name="T12" fmla="*/ 153 w 156"/>
                <a:gd name="T13" fmla="*/ 4 h 38"/>
                <a:gd name="T14" fmla="*/ 151 w 156"/>
                <a:gd name="T15" fmla="*/ 15 h 38"/>
                <a:gd name="T16" fmla="*/ 78 w 15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8">
                  <a:moveTo>
                    <a:pt x="78" y="38"/>
                  </a:moveTo>
                  <a:cubicBezTo>
                    <a:pt x="52" y="38"/>
                    <a:pt x="26" y="30"/>
                    <a:pt x="5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33" y="15"/>
                    <a:pt x="55" y="22"/>
                    <a:pt x="78" y="22"/>
                  </a:cubicBezTo>
                  <a:cubicBezTo>
                    <a:pt x="101" y="22"/>
                    <a:pt x="123" y="15"/>
                    <a:pt x="142" y="2"/>
                  </a:cubicBezTo>
                  <a:cubicBezTo>
                    <a:pt x="146" y="0"/>
                    <a:pt x="151" y="1"/>
                    <a:pt x="153" y="4"/>
                  </a:cubicBezTo>
                  <a:cubicBezTo>
                    <a:pt x="156" y="8"/>
                    <a:pt x="155" y="13"/>
                    <a:pt x="151" y="15"/>
                  </a:cubicBezTo>
                  <a:cubicBezTo>
                    <a:pt x="130" y="30"/>
                    <a:pt x="104" y="38"/>
                    <a:pt x="78" y="3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29" name="Oval 38">
              <a:extLst>
                <a:ext uri="{FF2B5EF4-FFF2-40B4-BE49-F238E27FC236}">
                  <a16:creationId xmlns:a16="http://schemas.microsoft.com/office/drawing/2014/main" id="{57914E33-F268-422C-BE3D-5351CCA7C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578" y="2070897"/>
              <a:ext cx="74344" cy="73642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30" name="Oval 39">
              <a:extLst>
                <a:ext uri="{FF2B5EF4-FFF2-40B4-BE49-F238E27FC236}">
                  <a16:creationId xmlns:a16="http://schemas.microsoft.com/office/drawing/2014/main" id="{767CABFA-8EDE-4089-90A4-AE183F58D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0278" y="2070897"/>
              <a:ext cx="74344" cy="73642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131" name="弧形 130">
            <a:extLst>
              <a:ext uri="{FF2B5EF4-FFF2-40B4-BE49-F238E27FC236}">
                <a16:creationId xmlns:a16="http://schemas.microsoft.com/office/drawing/2014/main" id="{E119CF4A-FC5A-47CD-871F-6B6F2487C01A}"/>
              </a:ext>
            </a:extLst>
          </p:cNvPr>
          <p:cNvSpPr/>
          <p:nvPr/>
        </p:nvSpPr>
        <p:spPr>
          <a:xfrm rot="4691846">
            <a:off x="5650567" y="181239"/>
            <a:ext cx="1104900" cy="7286872"/>
          </a:xfrm>
          <a:prstGeom prst="arc">
            <a:avLst>
              <a:gd name="adj1" fmla="val 18062862"/>
              <a:gd name="adj2" fmla="val 4906743"/>
            </a:avLst>
          </a:prstGeom>
          <a:noFill/>
          <a:ln w="133350" cap="rnd">
            <a:solidFill>
              <a:srgbClr val="FB9D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32" name="弧形 131">
            <a:extLst>
              <a:ext uri="{FF2B5EF4-FFF2-40B4-BE49-F238E27FC236}">
                <a16:creationId xmlns:a16="http://schemas.microsoft.com/office/drawing/2014/main" id="{FB9BF95D-1878-4ABC-8887-94702C59C0F3}"/>
              </a:ext>
            </a:extLst>
          </p:cNvPr>
          <p:cNvSpPr/>
          <p:nvPr/>
        </p:nvSpPr>
        <p:spPr>
          <a:xfrm rot="4691846">
            <a:off x="5650567" y="181240"/>
            <a:ext cx="1104900" cy="7286872"/>
          </a:xfrm>
          <a:prstGeom prst="arc">
            <a:avLst>
              <a:gd name="adj1" fmla="val 5071672"/>
              <a:gd name="adj2" fmla="val 5971558"/>
            </a:avLst>
          </a:prstGeom>
          <a:noFill/>
          <a:ln w="133350" cap="rnd">
            <a:solidFill>
              <a:srgbClr val="FB9D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33" name="弧形 132">
            <a:extLst>
              <a:ext uri="{FF2B5EF4-FFF2-40B4-BE49-F238E27FC236}">
                <a16:creationId xmlns:a16="http://schemas.microsoft.com/office/drawing/2014/main" id="{9B00BB28-AC4E-4FBC-B319-75F4FA6A8C5D}"/>
              </a:ext>
            </a:extLst>
          </p:cNvPr>
          <p:cNvSpPr/>
          <p:nvPr/>
        </p:nvSpPr>
        <p:spPr>
          <a:xfrm rot="4691846">
            <a:off x="5708596" y="181239"/>
            <a:ext cx="1104900" cy="7286872"/>
          </a:xfrm>
          <a:prstGeom prst="arc">
            <a:avLst>
              <a:gd name="adj1" fmla="val 15754040"/>
              <a:gd name="adj2" fmla="val 16999285"/>
            </a:avLst>
          </a:prstGeom>
          <a:noFill/>
          <a:ln w="133350" cap="rnd">
            <a:solidFill>
              <a:srgbClr val="FB9D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FB968C9C-4415-48E1-B3B1-5C2E2C98C792}"/>
              </a:ext>
            </a:extLst>
          </p:cNvPr>
          <p:cNvGrpSpPr/>
          <p:nvPr/>
        </p:nvGrpSpPr>
        <p:grpSpPr>
          <a:xfrm>
            <a:off x="3459191" y="1017270"/>
            <a:ext cx="346276" cy="346276"/>
            <a:chOff x="701040" y="1352550"/>
            <a:chExt cx="525780" cy="525780"/>
          </a:xfrm>
          <a:solidFill>
            <a:srgbClr val="FB9D97"/>
          </a:solidFill>
        </p:grpSpPr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DCA0DDF5-EAED-41B9-86C6-F05DE2F2C835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5BDFB3D3-61B4-4074-92FA-34879DDDCF81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F16A238C-8EED-4005-BF6B-05EC36BAB801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AE9196FD-8948-4981-848B-CA0C8962EE83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41" name="椭圆 140">
            <a:extLst>
              <a:ext uri="{FF2B5EF4-FFF2-40B4-BE49-F238E27FC236}">
                <a16:creationId xmlns:a16="http://schemas.microsoft.com/office/drawing/2014/main" id="{58FDF50B-61F9-4771-A73D-9378802C9F01}"/>
              </a:ext>
            </a:extLst>
          </p:cNvPr>
          <p:cNvSpPr/>
          <p:nvPr/>
        </p:nvSpPr>
        <p:spPr>
          <a:xfrm>
            <a:off x="3115025" y="3173421"/>
            <a:ext cx="170916" cy="170916"/>
          </a:xfrm>
          <a:prstGeom prst="ellipse">
            <a:avLst/>
          </a:prstGeom>
          <a:solidFill>
            <a:srgbClr val="FB9D97"/>
          </a:solidFill>
          <a:ln w="66675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42" name="椭圆 141">
            <a:extLst>
              <a:ext uri="{FF2B5EF4-FFF2-40B4-BE49-F238E27FC236}">
                <a16:creationId xmlns:a16="http://schemas.microsoft.com/office/drawing/2014/main" id="{75E01F37-8225-4EFA-B520-0F42B80DA0C3}"/>
              </a:ext>
            </a:extLst>
          </p:cNvPr>
          <p:cNvSpPr/>
          <p:nvPr/>
        </p:nvSpPr>
        <p:spPr>
          <a:xfrm>
            <a:off x="8838668" y="2507361"/>
            <a:ext cx="45719" cy="45719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68A56BCA-3DDE-49AF-A1BD-78F1DC131221}"/>
              </a:ext>
            </a:extLst>
          </p:cNvPr>
          <p:cNvGrpSpPr/>
          <p:nvPr/>
        </p:nvGrpSpPr>
        <p:grpSpPr>
          <a:xfrm>
            <a:off x="9026227" y="2138839"/>
            <a:ext cx="203691" cy="203691"/>
            <a:chOff x="4549716" y="208666"/>
            <a:chExt cx="395468" cy="395468"/>
          </a:xfrm>
        </p:grpSpPr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DBCFA068-0BA2-4BC0-89C7-BDEFB332BF3B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F9ED6C38-26F7-4D0B-8267-2A7CBD9E3E22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B4EE70C7-9FC7-4E0E-8D37-DA6F34523873}"/>
              </a:ext>
            </a:extLst>
          </p:cNvPr>
          <p:cNvGrpSpPr/>
          <p:nvPr/>
        </p:nvGrpSpPr>
        <p:grpSpPr>
          <a:xfrm>
            <a:off x="2684629" y="2565686"/>
            <a:ext cx="313971" cy="313618"/>
            <a:chOff x="1446064" y="2109382"/>
            <a:chExt cx="527197" cy="526604"/>
          </a:xfrm>
          <a:solidFill>
            <a:srgbClr val="FB9D97"/>
          </a:solidFill>
        </p:grpSpPr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E46D8CC9-44D5-4545-B31C-5E899B7A8606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D72E3C75-3821-489E-9A34-4DEA710BB07A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2843B1CA-59A0-4660-A2C3-8E2BFF105F24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0C276BF4-D217-477B-9681-1CB0489DE809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E5EAF7F1-53E5-49A3-AD2B-D5693BC79A88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F6376029-9BA8-4F63-A619-5961C273178D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325D7713-5CFD-4DC5-B265-7B8E30E95E3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20E1FA65-4763-4029-BBAB-97E7D4556CD3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8472F7FB-A7C3-4E38-BE77-B6EB81879609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9B6A6FE4-C12B-4DAD-A9EE-0200AC8E2D36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ED110B02-6FDD-415B-82A6-66DF53B10516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</p:grpSp>
      </p:grpSp>
      <p:sp>
        <p:nvSpPr>
          <p:cNvPr id="158" name="椭圆 157">
            <a:extLst>
              <a:ext uri="{FF2B5EF4-FFF2-40B4-BE49-F238E27FC236}">
                <a16:creationId xmlns:a16="http://schemas.microsoft.com/office/drawing/2014/main" id="{0C68A0BC-6882-4FD4-9DB8-A0CE1FBC9256}"/>
              </a:ext>
            </a:extLst>
          </p:cNvPr>
          <p:cNvSpPr/>
          <p:nvPr/>
        </p:nvSpPr>
        <p:spPr>
          <a:xfrm>
            <a:off x="3240222" y="1785089"/>
            <a:ext cx="45719" cy="45719"/>
          </a:xfrm>
          <a:prstGeom prst="ellipse">
            <a:avLst/>
          </a:prstGeom>
          <a:solidFill>
            <a:srgbClr val="FB9D97"/>
          </a:solidFill>
          <a:ln w="66675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B4F9B7F7-34E7-4DB8-8476-5283327FF282}"/>
              </a:ext>
            </a:extLst>
          </p:cNvPr>
          <p:cNvSpPr/>
          <p:nvPr/>
        </p:nvSpPr>
        <p:spPr>
          <a:xfrm>
            <a:off x="8582135" y="1319677"/>
            <a:ext cx="255343" cy="255343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4C11726E-5006-4536-BF73-164A3B67A5C4}"/>
              </a:ext>
            </a:extLst>
          </p:cNvPr>
          <p:cNvGrpSpPr/>
          <p:nvPr/>
        </p:nvGrpSpPr>
        <p:grpSpPr>
          <a:xfrm>
            <a:off x="7406119" y="538142"/>
            <a:ext cx="537812" cy="537207"/>
            <a:chOff x="1446064" y="2109382"/>
            <a:chExt cx="527197" cy="526604"/>
          </a:xfrm>
        </p:grpSpPr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0835C9D3-9F0E-459E-ABDB-6AF4AC234853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81ADE6AF-0181-42E7-80B7-7842F5DBBBA5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6C93B528-EA2F-4F00-8474-D992E7DACD21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D73F9484-5405-480C-B208-A0CC7BE90154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71" name="直接连接符 170">
                <a:extLst>
                  <a:ext uri="{FF2B5EF4-FFF2-40B4-BE49-F238E27FC236}">
                    <a16:creationId xmlns:a16="http://schemas.microsoft.com/office/drawing/2014/main" id="{5357601C-A1E3-44EF-BC9A-357DDF34EB6E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1C4163AF-C997-48AE-8F93-473A723F1D2B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56B13030-840E-44CA-9AE7-017306C87CED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73D4A500-E906-4164-A318-FB717FB2443F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2731212-F066-49C9-9270-9690A75F74D8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CBDDBBA3-C5F0-40AF-8DAC-3E834039834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2E45460B-1C95-4897-95B4-FF57748C72F6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172" name="PA_库_文本框 35">
            <a:extLst>
              <a:ext uri="{FF2B5EF4-FFF2-40B4-BE49-F238E27FC236}">
                <a16:creationId xmlns:a16="http://schemas.microsoft.com/office/drawing/2014/main" id="{DD526F46-307C-4EA2-9BC5-B5015A27AC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21126575">
            <a:off x="2839705" y="2536738"/>
            <a:ext cx="654057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dirty="0">
                <a:effectLst>
                  <a:outerShdw dist="88900" dir="2700000" algn="tl" rotWithShape="0">
                    <a:prstClr val="black">
                      <a:alpha val="40000"/>
                    </a:prstClr>
                  </a:outerShdw>
                </a:effectLst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THANKS</a:t>
            </a:r>
            <a:endParaRPr lang="zh-CN" altLang="en-US" sz="11500" dirty="0">
              <a:effectLst>
                <a:outerShdw dist="88900" dir="2700000" algn="tl" rotWithShape="0">
                  <a:prstClr val="black">
                    <a:alpha val="40000"/>
                  </a:prstClr>
                </a:outerShdw>
              </a:effectLst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92" name="Rounded Rectangle 7">
            <a:extLst>
              <a:ext uri="{FF2B5EF4-FFF2-40B4-BE49-F238E27FC236}">
                <a16:creationId xmlns:a16="http://schemas.microsoft.com/office/drawing/2014/main" id="{B3ABC1C8-1704-4871-9FC5-5575B7E6DE8F}"/>
              </a:ext>
            </a:extLst>
          </p:cNvPr>
          <p:cNvSpPr/>
          <p:nvPr/>
        </p:nvSpPr>
        <p:spPr>
          <a:xfrm>
            <a:off x="9822413" y="37999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B9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93" name="TextBox 3">
            <a:hlinkClick r:id="rId4"/>
            <a:extLst>
              <a:ext uri="{FF2B5EF4-FFF2-40B4-BE49-F238E27FC236}">
                <a16:creationId xmlns:a16="http://schemas.microsoft.com/office/drawing/2014/main" id="{6017FE6E-9C2B-E867-3BA8-48A197B8EA01}"/>
              </a:ext>
            </a:extLst>
          </p:cNvPr>
          <p:cNvSpPr txBox="1"/>
          <p:nvPr/>
        </p:nvSpPr>
        <p:spPr>
          <a:xfrm>
            <a:off x="3372401" y="642660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>
            <a:extLst>
              <a:ext uri="{FF2B5EF4-FFF2-40B4-BE49-F238E27FC236}">
                <a16:creationId xmlns:a16="http://schemas.microsoft.com/office/drawing/2014/main" id="{915F7DD2-6872-4164-AFF0-2F2AA8C3F65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7626" y="1524000"/>
            <a:ext cx="10716748" cy="3988316"/>
            <a:chOff x="737626" y="1524000"/>
            <a:chExt cx="10716748" cy="3988316"/>
          </a:xfrm>
        </p:grpSpPr>
        <p:sp>
          <p:nvSpPr>
            <p:cNvPr id="164" name="PA_库_矩形 163"/>
            <p:cNvSpPr/>
            <p:nvPr>
              <p:custDataLst>
                <p:tags r:id="rId6"/>
              </p:custDataLst>
            </p:nvPr>
          </p:nvSpPr>
          <p:spPr>
            <a:xfrm>
              <a:off x="2145323" y="1538514"/>
              <a:ext cx="7831015" cy="394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7" name="PA_库_组合 196"/>
            <p:cNvGrpSpPr/>
            <p:nvPr>
              <p:custDataLst>
                <p:tags r:id="rId7"/>
              </p:custDataLst>
            </p:nvPr>
          </p:nvGrpSpPr>
          <p:grpSpPr>
            <a:xfrm>
              <a:off x="737626" y="1524000"/>
              <a:ext cx="10716748" cy="3988316"/>
              <a:chOff x="737626" y="1524000"/>
              <a:chExt cx="10716748" cy="3988316"/>
            </a:xfrm>
          </p:grpSpPr>
          <p:grpSp>
            <p:nvGrpSpPr>
              <p:cNvPr id="174" name="baisebuqi"/>
              <p:cNvGrpSpPr/>
              <p:nvPr/>
            </p:nvGrpSpPr>
            <p:grpSpPr>
              <a:xfrm>
                <a:off x="868875" y="1574994"/>
                <a:ext cx="10446092" cy="3909208"/>
                <a:chOff x="868875" y="1574994"/>
                <a:chExt cx="10446092" cy="3909208"/>
              </a:xfrm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1152525" y="1574994"/>
                  <a:ext cx="9620983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868875" y="2161148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1534892" y="2780273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1183199" y="3378150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1581784" y="3999473"/>
                  <a:ext cx="8943342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937015" y="4620796"/>
                  <a:ext cx="10226286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1124584" y="5230396"/>
                  <a:ext cx="9800591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>
                  <a:off x="1430216" y="1821178"/>
                  <a:ext cx="8844964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1969477" y="2407332"/>
                  <a:ext cx="8042031" cy="4648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1934308" y="3016932"/>
                  <a:ext cx="8276492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1606062" y="4810562"/>
                  <a:ext cx="8932984" cy="4999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" name="heisemiaobian"/>
              <p:cNvGrpSpPr/>
              <p:nvPr/>
            </p:nvGrpSpPr>
            <p:grpSpPr>
              <a:xfrm>
                <a:off x="737626" y="1524000"/>
                <a:ext cx="10716748" cy="3988316"/>
                <a:chOff x="539263" y="1524000"/>
                <a:chExt cx="10716748" cy="3988316"/>
              </a:xfrm>
              <a:solidFill>
                <a:srgbClr val="FFFFFF"/>
              </a:solidFill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39263" y="1527137"/>
                  <a:ext cx="9413629" cy="3979572"/>
                  <a:chOff x="3063875" y="4763"/>
                  <a:chExt cx="16275105" cy="6880225"/>
                </a:xfrm>
                <a:grpFill/>
              </p:grpSpPr>
              <p:sp>
                <p:nvSpPr>
                  <p:cNvPr id="105" name="Freeform 5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Freeform 6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 7"/>
                  <p:cNvSpPr/>
                  <p:nvPr/>
                </p:nvSpPr>
                <p:spPr bwMode="auto">
                  <a:xfrm>
                    <a:off x="4481513" y="2651125"/>
                    <a:ext cx="520700" cy="0"/>
                  </a:xfrm>
                  <a:custGeom>
                    <a:avLst/>
                    <a:gdLst>
                      <a:gd name="T0" fmla="*/ 328 w 328"/>
                      <a:gd name="T1" fmla="*/ 0 w 328"/>
                      <a:gd name="T2" fmla="*/ 328 w 32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28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328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651125"/>
                    <a:ext cx="5207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Freeform 9"/>
                  <p:cNvSpPr/>
                  <p:nvPr/>
                </p:nvSpPr>
                <p:spPr bwMode="auto">
                  <a:xfrm>
                    <a:off x="4481513" y="2120900"/>
                    <a:ext cx="754062" cy="0"/>
                  </a:xfrm>
                  <a:custGeom>
                    <a:avLst/>
                    <a:gdLst>
                      <a:gd name="T0" fmla="*/ 475 w 475"/>
                      <a:gd name="T1" fmla="*/ 0 w 475"/>
                      <a:gd name="T2" fmla="*/ 475 w 47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75">
                        <a:moveTo>
                          <a:pt x="475" y="0"/>
                        </a:moveTo>
                        <a:lnTo>
                          <a:pt x="0" y="0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120900"/>
                    <a:ext cx="7540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 11"/>
                  <p:cNvSpPr/>
                  <p:nvPr/>
                </p:nvSpPr>
                <p:spPr bwMode="auto">
                  <a:xfrm>
                    <a:off x="3328988" y="1592263"/>
                    <a:ext cx="1906587" cy="0"/>
                  </a:xfrm>
                  <a:custGeom>
                    <a:avLst/>
                    <a:gdLst>
                      <a:gd name="T0" fmla="*/ 1201 w 1201"/>
                      <a:gd name="T1" fmla="*/ 0 w 1201"/>
                      <a:gd name="T2" fmla="*/ 1201 w 120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01">
                        <a:moveTo>
                          <a:pt x="1201" y="0"/>
                        </a:moveTo>
                        <a:lnTo>
                          <a:pt x="0" y="0"/>
                        </a:lnTo>
                        <a:lnTo>
                          <a:pt x="1201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592263"/>
                    <a:ext cx="190658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 13"/>
                  <p:cNvSpPr/>
                  <p:nvPr/>
                </p:nvSpPr>
                <p:spPr bwMode="auto">
                  <a:xfrm>
                    <a:off x="3328988" y="1062038"/>
                    <a:ext cx="1470025" cy="0"/>
                  </a:xfrm>
                  <a:custGeom>
                    <a:avLst/>
                    <a:gdLst>
                      <a:gd name="T0" fmla="*/ 926 w 926"/>
                      <a:gd name="T1" fmla="*/ 0 w 926"/>
                      <a:gd name="T2" fmla="*/ 926 w 92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6">
                        <a:moveTo>
                          <a:pt x="926" y="0"/>
                        </a:moveTo>
                        <a:lnTo>
                          <a:pt x="0" y="0"/>
                        </a:lnTo>
                        <a:lnTo>
                          <a:pt x="92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062038"/>
                    <a:ext cx="147002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Freeform 15"/>
                  <p:cNvSpPr/>
                  <p:nvPr/>
                </p:nvSpPr>
                <p:spPr bwMode="auto">
                  <a:xfrm>
                    <a:off x="3878263" y="533400"/>
                    <a:ext cx="920750" cy="0"/>
                  </a:xfrm>
                  <a:custGeom>
                    <a:avLst/>
                    <a:gdLst>
                      <a:gd name="T0" fmla="*/ 580 w 580"/>
                      <a:gd name="T1" fmla="*/ 0 w 580"/>
                      <a:gd name="T2" fmla="*/ 580 w 5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80">
                        <a:moveTo>
                          <a:pt x="580" y="0"/>
                        </a:moveTo>
                        <a:lnTo>
                          <a:pt x="0" y="0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3" y="533400"/>
                    <a:ext cx="9207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Freeform 17"/>
                  <p:cNvSpPr/>
                  <p:nvPr/>
                </p:nvSpPr>
                <p:spPr bwMode="auto">
                  <a:xfrm>
                    <a:off x="3878263" y="4763"/>
                    <a:ext cx="1612900" cy="0"/>
                  </a:xfrm>
                  <a:custGeom>
                    <a:avLst/>
                    <a:gdLst>
                      <a:gd name="T0" fmla="*/ 1016 w 1016"/>
                      <a:gd name="T1" fmla="*/ 0 w 1016"/>
                      <a:gd name="T2" fmla="*/ 1016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1016" y="0"/>
                        </a:moveTo>
                        <a:lnTo>
                          <a:pt x="0" y="0"/>
                        </a:lnTo>
                        <a:lnTo>
                          <a:pt x="10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2" y="4763"/>
                    <a:ext cx="510383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Freeform 19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Freeform 20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Freeform 21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Freeform 22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23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24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25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 26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 27"/>
                  <p:cNvSpPr/>
                  <p:nvPr/>
                </p:nvSpPr>
                <p:spPr bwMode="auto">
                  <a:xfrm>
                    <a:off x="3878263" y="3179763"/>
                    <a:ext cx="1123950" cy="0"/>
                  </a:xfrm>
                  <a:custGeom>
                    <a:avLst/>
                    <a:gdLst>
                      <a:gd name="T0" fmla="*/ 0 w 708"/>
                      <a:gd name="T1" fmla="*/ 708 w 708"/>
                      <a:gd name="T2" fmla="*/ 0 w 70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8">
                        <a:moveTo>
                          <a:pt x="0" y="0"/>
                        </a:moveTo>
                        <a:lnTo>
                          <a:pt x="7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179763"/>
                    <a:ext cx="11239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 29"/>
                  <p:cNvSpPr/>
                  <p:nvPr/>
                </p:nvSpPr>
                <p:spPr bwMode="auto">
                  <a:xfrm>
                    <a:off x="3878263" y="3709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709988"/>
                    <a:ext cx="16129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 31"/>
                  <p:cNvSpPr/>
                  <p:nvPr/>
                </p:nvSpPr>
                <p:spPr bwMode="auto">
                  <a:xfrm>
                    <a:off x="4611688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Freeform 33"/>
                  <p:cNvSpPr/>
                  <p:nvPr/>
                </p:nvSpPr>
                <p:spPr bwMode="auto">
                  <a:xfrm>
                    <a:off x="4611688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 35"/>
                  <p:cNvSpPr/>
                  <p:nvPr/>
                </p:nvSpPr>
                <p:spPr bwMode="auto">
                  <a:xfrm>
                    <a:off x="3459163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 37"/>
                  <p:cNvSpPr/>
                  <p:nvPr/>
                </p:nvSpPr>
                <p:spPr bwMode="auto">
                  <a:xfrm>
                    <a:off x="3459163" y="5827713"/>
                    <a:ext cx="1022350" cy="0"/>
                  </a:xfrm>
                  <a:custGeom>
                    <a:avLst/>
                    <a:gdLst>
                      <a:gd name="T0" fmla="*/ 0 w 644"/>
                      <a:gd name="T1" fmla="*/ 644 w 644"/>
                      <a:gd name="T2" fmla="*/ 0 w 64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4">
                        <a:moveTo>
                          <a:pt x="0" y="0"/>
                        </a:moveTo>
                        <a:lnTo>
                          <a:pt x="64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827713"/>
                    <a:ext cx="10223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Freeform 39"/>
                  <p:cNvSpPr/>
                  <p:nvPr/>
                </p:nvSpPr>
                <p:spPr bwMode="auto">
                  <a:xfrm>
                    <a:off x="387826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Freeform 41"/>
                  <p:cNvSpPr/>
                  <p:nvPr/>
                </p:nvSpPr>
                <p:spPr bwMode="auto">
                  <a:xfrm>
                    <a:off x="3878263" y="6884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878262" y="6884988"/>
                    <a:ext cx="24284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 43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 44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 45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 46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Freeform 47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 48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 49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 50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 51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 52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 53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 54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 55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 56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 57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58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30319" y="4763"/>
                    <a:ext cx="44222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00497" y="4763"/>
                    <a:ext cx="200156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36032" y="6884988"/>
                    <a:ext cx="867846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7968703" y="6884988"/>
                    <a:ext cx="360168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5275609" y="6884988"/>
                    <a:ext cx="40633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 flipH="1">
                  <a:off x="7305524" y="1524000"/>
                  <a:ext cx="3950487" cy="3988316"/>
                  <a:chOff x="6200775" y="4763"/>
                  <a:chExt cx="6814964" cy="6880225"/>
                </a:xfrm>
                <a:grpFill/>
              </p:grpSpPr>
              <p:sp>
                <p:nvSpPr>
                  <p:cNvPr id="29" name="Freeform 59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 60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 61"/>
                  <p:cNvSpPr/>
                  <p:nvPr/>
                </p:nvSpPr>
                <p:spPr bwMode="auto">
                  <a:xfrm>
                    <a:off x="6461125" y="2651125"/>
                    <a:ext cx="1820862" cy="0"/>
                  </a:xfrm>
                  <a:custGeom>
                    <a:avLst/>
                    <a:gdLst>
                      <a:gd name="T0" fmla="*/ 1147 w 1147"/>
                      <a:gd name="T1" fmla="*/ 0 w 1147"/>
                      <a:gd name="T2" fmla="*/ 1147 w 11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47">
                        <a:moveTo>
                          <a:pt x="1147" y="0"/>
                        </a:moveTo>
                        <a:lnTo>
                          <a:pt x="0" y="0"/>
                        </a:lnTo>
                        <a:lnTo>
                          <a:pt x="1147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651125"/>
                    <a:ext cx="18208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63"/>
                  <p:cNvSpPr/>
                  <p:nvPr/>
                </p:nvSpPr>
                <p:spPr bwMode="auto">
                  <a:xfrm>
                    <a:off x="6461125" y="2120900"/>
                    <a:ext cx="2336800" cy="0"/>
                  </a:xfrm>
                  <a:custGeom>
                    <a:avLst/>
                    <a:gdLst>
                      <a:gd name="T0" fmla="*/ 1472 w 1472"/>
                      <a:gd name="T1" fmla="*/ 0 w 1472"/>
                      <a:gd name="T2" fmla="*/ 1472 w 147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472">
                        <a:moveTo>
                          <a:pt x="1472" y="0"/>
                        </a:moveTo>
                        <a:lnTo>
                          <a:pt x="0" y="0"/>
                        </a:lnTo>
                        <a:lnTo>
                          <a:pt x="1472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120900"/>
                    <a:ext cx="23368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65"/>
                  <p:cNvSpPr/>
                  <p:nvPr/>
                </p:nvSpPr>
                <p:spPr bwMode="auto">
                  <a:xfrm>
                    <a:off x="7702550" y="1592263"/>
                    <a:ext cx="1095375" cy="0"/>
                  </a:xfrm>
                  <a:custGeom>
                    <a:avLst/>
                    <a:gdLst>
                      <a:gd name="T0" fmla="*/ 690 w 690"/>
                      <a:gd name="T1" fmla="*/ 0 w 690"/>
                      <a:gd name="T2" fmla="*/ 690 w 69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90">
                        <a:moveTo>
                          <a:pt x="690" y="0"/>
                        </a:moveTo>
                        <a:lnTo>
                          <a:pt x="0" y="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592263"/>
                    <a:ext cx="10953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67"/>
                  <p:cNvSpPr/>
                  <p:nvPr/>
                </p:nvSpPr>
                <p:spPr bwMode="auto">
                  <a:xfrm>
                    <a:off x="7702550" y="1062038"/>
                    <a:ext cx="379412" cy="0"/>
                  </a:xfrm>
                  <a:custGeom>
                    <a:avLst/>
                    <a:gdLst>
                      <a:gd name="T0" fmla="*/ 239 w 239"/>
                      <a:gd name="T1" fmla="*/ 0 w 239"/>
                      <a:gd name="T2" fmla="*/ 239 w 23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39">
                        <a:moveTo>
                          <a:pt x="239" y="0"/>
                        </a:moveTo>
                        <a:lnTo>
                          <a:pt x="0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062038"/>
                    <a:ext cx="3794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Freeform 69"/>
                  <p:cNvSpPr/>
                  <p:nvPr/>
                </p:nvSpPr>
                <p:spPr bwMode="auto">
                  <a:xfrm>
                    <a:off x="7421563" y="533400"/>
                    <a:ext cx="660400" cy="0"/>
                  </a:xfrm>
                  <a:custGeom>
                    <a:avLst/>
                    <a:gdLst>
                      <a:gd name="T0" fmla="*/ 416 w 416"/>
                      <a:gd name="T1" fmla="*/ 0 w 416"/>
                      <a:gd name="T2" fmla="*/ 416 w 4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16">
                        <a:moveTo>
                          <a:pt x="416" y="0"/>
                        </a:moveTo>
                        <a:lnTo>
                          <a:pt x="0" y="0"/>
                        </a:lnTo>
                        <a:lnTo>
                          <a:pt x="4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3" y="533400"/>
                    <a:ext cx="6604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Freeform 71"/>
                  <p:cNvSpPr/>
                  <p:nvPr/>
                </p:nvSpPr>
                <p:spPr bwMode="auto">
                  <a:xfrm>
                    <a:off x="7421563" y="4763"/>
                    <a:ext cx="1347787" cy="0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1" y="4763"/>
                    <a:ext cx="559417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73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74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75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76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77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78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79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80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81"/>
                  <p:cNvSpPr/>
                  <p:nvPr/>
                </p:nvSpPr>
                <p:spPr bwMode="auto">
                  <a:xfrm>
                    <a:off x="7161213" y="3179763"/>
                    <a:ext cx="1120775" cy="0"/>
                  </a:xfrm>
                  <a:custGeom>
                    <a:avLst/>
                    <a:gdLst>
                      <a:gd name="T0" fmla="*/ 0 w 706"/>
                      <a:gd name="T1" fmla="*/ 706 w 706"/>
                      <a:gd name="T2" fmla="*/ 0 w 70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6">
                        <a:moveTo>
                          <a:pt x="0" y="0"/>
                        </a:moveTo>
                        <a:lnTo>
                          <a:pt x="7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179763"/>
                    <a:ext cx="11207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83"/>
                  <p:cNvSpPr/>
                  <p:nvPr/>
                </p:nvSpPr>
                <p:spPr bwMode="auto">
                  <a:xfrm>
                    <a:off x="7161213" y="3709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709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85"/>
                  <p:cNvSpPr/>
                  <p:nvPr/>
                </p:nvSpPr>
                <p:spPr bwMode="auto">
                  <a:xfrm>
                    <a:off x="7889875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 87"/>
                  <p:cNvSpPr/>
                  <p:nvPr/>
                </p:nvSpPr>
                <p:spPr bwMode="auto">
                  <a:xfrm>
                    <a:off x="7889875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89"/>
                  <p:cNvSpPr/>
                  <p:nvPr/>
                </p:nvSpPr>
                <p:spPr bwMode="auto">
                  <a:xfrm>
                    <a:off x="6737350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91"/>
                  <p:cNvSpPr/>
                  <p:nvPr/>
                </p:nvSpPr>
                <p:spPr bwMode="auto">
                  <a:xfrm>
                    <a:off x="6737350" y="5827713"/>
                    <a:ext cx="1027112" cy="0"/>
                  </a:xfrm>
                  <a:custGeom>
                    <a:avLst/>
                    <a:gdLst>
                      <a:gd name="T0" fmla="*/ 0 w 647"/>
                      <a:gd name="T1" fmla="*/ 647 w 647"/>
                      <a:gd name="T2" fmla="*/ 0 w 6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7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827713"/>
                    <a:ext cx="10271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93"/>
                  <p:cNvSpPr/>
                  <p:nvPr/>
                </p:nvSpPr>
                <p:spPr bwMode="auto">
                  <a:xfrm>
                    <a:off x="716121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95"/>
                  <p:cNvSpPr/>
                  <p:nvPr/>
                </p:nvSpPr>
                <p:spPr bwMode="auto">
                  <a:xfrm>
                    <a:off x="7161213" y="6884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884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97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98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99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100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102"/>
                  <p:cNvSpPr/>
                  <p:nvPr/>
                </p:nvSpPr>
                <p:spPr bwMode="auto">
                  <a:xfrm>
                    <a:off x="6200775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103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104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105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106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131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132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Freeform 133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134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 135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Freeform 136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96" name="lansebuqi"/>
              <p:cNvGrpSpPr/>
              <p:nvPr/>
            </p:nvGrpSpPr>
            <p:grpSpPr>
              <a:xfrm>
                <a:off x="909546" y="1980066"/>
                <a:ext cx="10289164" cy="3077208"/>
                <a:chOff x="909546" y="1980066"/>
                <a:chExt cx="10289164" cy="3077208"/>
              </a:xfrm>
            </p:grpSpPr>
            <p:grpSp>
              <p:nvGrpSpPr>
                <p:cNvPr id="187" name="lansebuqi"/>
                <p:cNvGrpSpPr/>
                <p:nvPr/>
              </p:nvGrpSpPr>
              <p:grpSpPr>
                <a:xfrm>
                  <a:off x="9948667" y="1980066"/>
                  <a:ext cx="1250043" cy="3070858"/>
                  <a:chOff x="9948667" y="1980066"/>
                  <a:chExt cx="1250043" cy="3070858"/>
                </a:xfrm>
              </p:grpSpPr>
              <p:cxnSp>
                <p:nvCxnSpPr>
                  <p:cNvPr id="181" name="直接连接符 180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2" name="直接连接符 181"/>
                  <p:cNvCxnSpPr/>
                  <p:nvPr/>
                </p:nvCxnSpPr>
                <p:spPr>
                  <a:xfrm>
                    <a:off x="9948667" y="25944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>
                    <a:off x="102487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4" name="直接连接符 183"/>
                  <p:cNvCxnSpPr/>
                  <p:nvPr/>
                </p:nvCxnSpPr>
                <p:spPr>
                  <a:xfrm>
                    <a:off x="9962954" y="38221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>
                    <a:off x="9962954" y="44317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6" name="直接连接符 185"/>
                  <p:cNvCxnSpPr/>
                  <p:nvPr/>
                </p:nvCxnSpPr>
                <p:spPr>
                  <a:xfrm>
                    <a:off x="10548742" y="505092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88" name="lansebuqi"/>
                <p:cNvGrpSpPr/>
                <p:nvPr/>
              </p:nvGrpSpPr>
              <p:grpSpPr>
                <a:xfrm>
                  <a:off x="909546" y="1992766"/>
                  <a:ext cx="1232580" cy="3064508"/>
                  <a:chOff x="10186792" y="1980066"/>
                  <a:chExt cx="1232580" cy="3064508"/>
                </a:xfrm>
              </p:grpSpPr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10615417" y="25817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>
                    <a:off x="104900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>
                    <a:off x="10769404" y="38158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>
                    <a:off x="10769404" y="44254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4" name="直接连接符 193"/>
                  <p:cNvCxnSpPr/>
                  <p:nvPr/>
                </p:nvCxnSpPr>
                <p:spPr>
                  <a:xfrm>
                    <a:off x="10186792" y="504457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sp>
        <p:nvSpPr>
          <p:cNvPr id="214" name="椭圆 213"/>
          <p:cNvSpPr/>
          <p:nvPr/>
        </p:nvSpPr>
        <p:spPr>
          <a:xfrm>
            <a:off x="2750656" y="787400"/>
            <a:ext cx="180974" cy="190500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2" name="组合 231"/>
          <p:cNvGrpSpPr/>
          <p:nvPr/>
        </p:nvGrpSpPr>
        <p:grpSpPr>
          <a:xfrm>
            <a:off x="10920163" y="787400"/>
            <a:ext cx="313894" cy="313894"/>
            <a:chOff x="6573135" y="2487386"/>
            <a:chExt cx="406898" cy="406898"/>
          </a:xfrm>
        </p:grpSpPr>
        <p:cxnSp>
          <p:nvCxnSpPr>
            <p:cNvPr id="233" name="直接连接符 23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854506" y="903514"/>
            <a:ext cx="313894" cy="313894"/>
            <a:chOff x="6573135" y="2487386"/>
            <a:chExt cx="406898" cy="406898"/>
          </a:xfrm>
        </p:grpSpPr>
        <p:cxnSp>
          <p:nvCxnSpPr>
            <p:cNvPr id="256" name="直接连接符 255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组合 263"/>
          <p:cNvGrpSpPr/>
          <p:nvPr/>
        </p:nvGrpSpPr>
        <p:grpSpPr>
          <a:xfrm>
            <a:off x="1497671" y="5722257"/>
            <a:ext cx="313894" cy="313894"/>
            <a:chOff x="6573135" y="2487386"/>
            <a:chExt cx="406898" cy="406898"/>
          </a:xfrm>
        </p:grpSpPr>
        <p:cxnSp>
          <p:nvCxnSpPr>
            <p:cNvPr id="265" name="直接连接符 26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椭圆 292"/>
          <p:cNvSpPr/>
          <p:nvPr/>
        </p:nvSpPr>
        <p:spPr>
          <a:xfrm>
            <a:off x="11443717" y="1813437"/>
            <a:ext cx="283826" cy="283826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4" name="组合 293"/>
          <p:cNvGrpSpPr/>
          <p:nvPr/>
        </p:nvGrpSpPr>
        <p:grpSpPr>
          <a:xfrm>
            <a:off x="2893896" y="903513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5" name="圆角矩形 29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圆角矩形 29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10630011" y="5635170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8" name="圆角矩形 297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圆角矩形 298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467290" y="4227284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01" name="圆角矩形 30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圆角矩形 30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4" name="椭圆 303"/>
          <p:cNvSpPr/>
          <p:nvPr/>
        </p:nvSpPr>
        <p:spPr>
          <a:xfrm flipV="1">
            <a:off x="-438150" y="4730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5" name="椭圆 304"/>
          <p:cNvSpPr/>
          <p:nvPr/>
        </p:nvSpPr>
        <p:spPr>
          <a:xfrm flipV="1">
            <a:off x="1066800" y="63500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" name="椭圆 306"/>
          <p:cNvSpPr/>
          <p:nvPr/>
        </p:nvSpPr>
        <p:spPr>
          <a:xfrm flipV="1">
            <a:off x="11258550" y="10922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8" name="椭圆 307"/>
          <p:cNvSpPr/>
          <p:nvPr/>
        </p:nvSpPr>
        <p:spPr>
          <a:xfrm flipV="1">
            <a:off x="10896600" y="43688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9" name="椭圆 308"/>
          <p:cNvSpPr/>
          <p:nvPr/>
        </p:nvSpPr>
        <p:spPr>
          <a:xfrm flipV="1">
            <a:off x="11462934" y="30162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0" name="椭圆 309"/>
          <p:cNvSpPr/>
          <p:nvPr/>
        </p:nvSpPr>
        <p:spPr>
          <a:xfrm flipV="1">
            <a:off x="661584" y="158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6" name="椭圆 315"/>
          <p:cNvSpPr/>
          <p:nvPr/>
        </p:nvSpPr>
        <p:spPr>
          <a:xfrm>
            <a:off x="9946550" y="2667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7" name="椭圆 316"/>
          <p:cNvSpPr/>
          <p:nvPr/>
        </p:nvSpPr>
        <p:spPr>
          <a:xfrm>
            <a:off x="11108600" y="36766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2" name="椭圆 321"/>
          <p:cNvSpPr/>
          <p:nvPr/>
        </p:nvSpPr>
        <p:spPr>
          <a:xfrm>
            <a:off x="821600" y="17145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3" name="椭圆 322"/>
          <p:cNvSpPr/>
          <p:nvPr/>
        </p:nvSpPr>
        <p:spPr>
          <a:xfrm>
            <a:off x="2574200" y="56959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3" name="PA_库_弦形 272">
            <a:extLst>
              <a:ext uri="{FF2B5EF4-FFF2-40B4-BE49-F238E27FC236}">
                <a16:creationId xmlns:a16="http://schemas.microsoft.com/office/drawing/2014/main" id="{EE8E5D1E-8223-4480-8DDF-F9CCF2D3B9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58968" y="1511657"/>
            <a:ext cx="2945686" cy="2945686"/>
          </a:xfrm>
          <a:prstGeom prst="chord">
            <a:avLst>
              <a:gd name="adj1" fmla="val 8111557"/>
              <a:gd name="adj2" fmla="val 2686912"/>
            </a:avLst>
          </a:prstGeom>
          <a:gradFill>
            <a:gsLst>
              <a:gs pos="0">
                <a:schemeClr val="bg1"/>
              </a:gs>
              <a:gs pos="100000">
                <a:srgbClr val="48BEF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PA_库_组合 3">
            <a:extLst>
              <a:ext uri="{FF2B5EF4-FFF2-40B4-BE49-F238E27FC236}">
                <a16:creationId xmlns:a16="http://schemas.microsoft.com/office/drawing/2014/main" id="{39449DED-DACC-4D9B-A477-07C79C01496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31400" y="213237"/>
            <a:ext cx="6092106" cy="3853941"/>
            <a:chOff x="3031400" y="213237"/>
            <a:chExt cx="6092106" cy="3853941"/>
          </a:xfrm>
        </p:grpSpPr>
        <p:sp>
          <p:nvSpPr>
            <p:cNvPr id="230" name="Line 20"/>
            <p:cNvSpPr>
              <a:spLocks noChangeShapeType="1"/>
            </p:cNvSpPr>
            <p:nvPr/>
          </p:nvSpPr>
          <p:spPr bwMode="auto">
            <a:xfrm flipH="1">
              <a:off x="6267398" y="1506211"/>
              <a:ext cx="94615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7" name="椭圆 206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9" name="组合 218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20" name="圆角矩形 21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圆角矩形 22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8" name="直接连接符 247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组合 249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251" name="直接连接符 250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6" name="椭圆 305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椭圆 320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椭圆 324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椭圆 325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PA_库_任意多边形 5">
              <a:extLst>
                <a:ext uri="{FF2B5EF4-FFF2-40B4-BE49-F238E27FC236}">
                  <a16:creationId xmlns:a16="http://schemas.microsoft.com/office/drawing/2014/main" id="{72FADF8C-2912-4A54-8C08-781E6168416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321056" y="1410545"/>
              <a:ext cx="1582854" cy="2619079"/>
            </a:xfrm>
            <a:custGeom>
              <a:avLst/>
              <a:gdLst>
                <a:gd name="T0" fmla="*/ 111 w 833"/>
                <a:gd name="T1" fmla="*/ 1385 h 1385"/>
                <a:gd name="T2" fmla="*/ 32 w 833"/>
                <a:gd name="T3" fmla="*/ 1352 h 1385"/>
                <a:gd name="T4" fmla="*/ 0 w 833"/>
                <a:gd name="T5" fmla="*/ 1274 h 1385"/>
                <a:gd name="T6" fmla="*/ 32 w 833"/>
                <a:gd name="T7" fmla="*/ 1195 h 1385"/>
                <a:gd name="T8" fmla="*/ 111 w 833"/>
                <a:gd name="T9" fmla="*/ 1162 h 1385"/>
                <a:gd name="T10" fmla="*/ 279 w 833"/>
                <a:gd name="T11" fmla="*/ 1162 h 1385"/>
                <a:gd name="T12" fmla="*/ 297 w 833"/>
                <a:gd name="T13" fmla="*/ 1144 h 1385"/>
                <a:gd name="T14" fmla="*/ 297 w 833"/>
                <a:gd name="T15" fmla="*/ 305 h 1385"/>
                <a:gd name="T16" fmla="*/ 279 w 833"/>
                <a:gd name="T17" fmla="*/ 287 h 1385"/>
                <a:gd name="T18" fmla="*/ 131 w 833"/>
                <a:gd name="T19" fmla="*/ 287 h 1385"/>
                <a:gd name="T20" fmla="*/ 72 w 833"/>
                <a:gd name="T21" fmla="*/ 262 h 1385"/>
                <a:gd name="T22" fmla="*/ 47 w 833"/>
                <a:gd name="T23" fmla="*/ 201 h 1385"/>
                <a:gd name="T24" fmla="*/ 70 w 833"/>
                <a:gd name="T25" fmla="*/ 136 h 1385"/>
                <a:gd name="T26" fmla="*/ 129 w 833"/>
                <a:gd name="T27" fmla="*/ 98 h 1385"/>
                <a:gd name="T28" fmla="*/ 277 w 833"/>
                <a:gd name="T29" fmla="*/ 47 h 1385"/>
                <a:gd name="T30" fmla="*/ 471 w 833"/>
                <a:gd name="T31" fmla="*/ 0 h 1385"/>
                <a:gd name="T32" fmla="*/ 542 w 833"/>
                <a:gd name="T33" fmla="*/ 30 h 1385"/>
                <a:gd name="T34" fmla="*/ 572 w 833"/>
                <a:gd name="T35" fmla="*/ 102 h 1385"/>
                <a:gd name="T36" fmla="*/ 572 w 833"/>
                <a:gd name="T37" fmla="*/ 1144 h 1385"/>
                <a:gd name="T38" fmla="*/ 590 w 833"/>
                <a:gd name="T39" fmla="*/ 1162 h 1385"/>
                <a:gd name="T40" fmla="*/ 721 w 833"/>
                <a:gd name="T41" fmla="*/ 1162 h 1385"/>
                <a:gd name="T42" fmla="*/ 800 w 833"/>
                <a:gd name="T43" fmla="*/ 1195 h 1385"/>
                <a:gd name="T44" fmla="*/ 833 w 833"/>
                <a:gd name="T45" fmla="*/ 1274 h 1385"/>
                <a:gd name="T46" fmla="*/ 800 w 833"/>
                <a:gd name="T47" fmla="*/ 1352 h 1385"/>
                <a:gd name="T48" fmla="*/ 721 w 833"/>
                <a:gd name="T49" fmla="*/ 1385 h 1385"/>
                <a:gd name="T50" fmla="*/ 111 w 833"/>
                <a:gd name="T5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3" h="1385">
                  <a:moveTo>
                    <a:pt x="111" y="1385"/>
                  </a:moveTo>
                  <a:cubicBezTo>
                    <a:pt x="81" y="1385"/>
                    <a:pt x="54" y="1374"/>
                    <a:pt x="32" y="1352"/>
                  </a:cubicBezTo>
                  <a:cubicBezTo>
                    <a:pt x="11" y="1330"/>
                    <a:pt x="0" y="1304"/>
                    <a:pt x="0" y="1274"/>
                  </a:cubicBezTo>
                  <a:cubicBezTo>
                    <a:pt x="0" y="1243"/>
                    <a:pt x="11" y="1217"/>
                    <a:pt x="32" y="1195"/>
                  </a:cubicBezTo>
                  <a:cubicBezTo>
                    <a:pt x="54" y="1173"/>
                    <a:pt x="81" y="1162"/>
                    <a:pt x="111" y="1162"/>
                  </a:cubicBezTo>
                  <a:cubicBezTo>
                    <a:pt x="279" y="1162"/>
                    <a:pt x="279" y="1162"/>
                    <a:pt x="279" y="1162"/>
                  </a:cubicBezTo>
                  <a:cubicBezTo>
                    <a:pt x="291" y="1162"/>
                    <a:pt x="297" y="1156"/>
                    <a:pt x="297" y="1144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297" y="293"/>
                    <a:pt x="291" y="287"/>
                    <a:pt x="279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08" y="287"/>
                    <a:pt x="88" y="278"/>
                    <a:pt x="72" y="262"/>
                  </a:cubicBezTo>
                  <a:cubicBezTo>
                    <a:pt x="55" y="246"/>
                    <a:pt x="47" y="225"/>
                    <a:pt x="47" y="201"/>
                  </a:cubicBezTo>
                  <a:cubicBezTo>
                    <a:pt x="47" y="176"/>
                    <a:pt x="55" y="155"/>
                    <a:pt x="70" y="136"/>
                  </a:cubicBezTo>
                  <a:cubicBezTo>
                    <a:pt x="85" y="117"/>
                    <a:pt x="105" y="105"/>
                    <a:pt x="129" y="98"/>
                  </a:cubicBezTo>
                  <a:cubicBezTo>
                    <a:pt x="184" y="84"/>
                    <a:pt x="233" y="67"/>
                    <a:pt x="277" y="47"/>
                  </a:cubicBezTo>
                  <a:cubicBezTo>
                    <a:pt x="349" y="16"/>
                    <a:pt x="414" y="0"/>
                    <a:pt x="471" y="0"/>
                  </a:cubicBezTo>
                  <a:cubicBezTo>
                    <a:pt x="499" y="0"/>
                    <a:pt x="523" y="10"/>
                    <a:pt x="542" y="30"/>
                  </a:cubicBezTo>
                  <a:cubicBezTo>
                    <a:pt x="562" y="50"/>
                    <a:pt x="572" y="74"/>
                    <a:pt x="572" y="102"/>
                  </a:cubicBezTo>
                  <a:cubicBezTo>
                    <a:pt x="572" y="1144"/>
                    <a:pt x="572" y="1144"/>
                    <a:pt x="572" y="1144"/>
                  </a:cubicBezTo>
                  <a:cubicBezTo>
                    <a:pt x="572" y="1156"/>
                    <a:pt x="578" y="1162"/>
                    <a:pt x="590" y="1162"/>
                  </a:cubicBezTo>
                  <a:cubicBezTo>
                    <a:pt x="721" y="1162"/>
                    <a:pt x="721" y="1162"/>
                    <a:pt x="721" y="1162"/>
                  </a:cubicBezTo>
                  <a:cubicBezTo>
                    <a:pt x="752" y="1162"/>
                    <a:pt x="778" y="1173"/>
                    <a:pt x="800" y="1195"/>
                  </a:cubicBezTo>
                  <a:cubicBezTo>
                    <a:pt x="822" y="1217"/>
                    <a:pt x="833" y="1243"/>
                    <a:pt x="833" y="1274"/>
                  </a:cubicBezTo>
                  <a:cubicBezTo>
                    <a:pt x="833" y="1304"/>
                    <a:pt x="822" y="1330"/>
                    <a:pt x="800" y="1352"/>
                  </a:cubicBezTo>
                  <a:cubicBezTo>
                    <a:pt x="778" y="1374"/>
                    <a:pt x="752" y="1385"/>
                    <a:pt x="721" y="1385"/>
                  </a:cubicBezTo>
                  <a:cubicBezTo>
                    <a:pt x="111" y="1385"/>
                    <a:pt x="111" y="1385"/>
                    <a:pt x="111" y="13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6">
              <a:extLst>
                <a:ext uri="{FF2B5EF4-FFF2-40B4-BE49-F238E27FC236}">
                  <a16:creationId xmlns:a16="http://schemas.microsoft.com/office/drawing/2014/main" id="{4675F7D9-EE3C-447B-9315-F424D37C0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7">
              <a:extLst>
                <a:ext uri="{FF2B5EF4-FFF2-40B4-BE49-F238E27FC236}">
                  <a16:creationId xmlns:a16="http://schemas.microsoft.com/office/drawing/2014/main" id="{8436341D-C3FE-4785-99E4-B5AAA70CF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tx1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8">
              <a:extLst>
                <a:ext uri="{FF2B5EF4-FFF2-40B4-BE49-F238E27FC236}">
                  <a16:creationId xmlns:a16="http://schemas.microsoft.com/office/drawing/2014/main" id="{0798A8F1-6EC1-4C9E-A1F5-B6FE0300E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975" y="1371600"/>
              <a:ext cx="1659354" cy="2695578"/>
            </a:xfrm>
            <a:custGeom>
              <a:avLst/>
              <a:gdLst>
                <a:gd name="T0" fmla="*/ 127 w 873"/>
                <a:gd name="T1" fmla="*/ 149 h 1425"/>
                <a:gd name="T2" fmla="*/ 305 w 873"/>
                <a:gd name="T3" fmla="*/ 86 h 1425"/>
                <a:gd name="T4" fmla="*/ 548 w 873"/>
                <a:gd name="T5" fmla="*/ 64 h 1425"/>
                <a:gd name="T6" fmla="*/ 572 w 873"/>
                <a:gd name="T7" fmla="*/ 364 h 1425"/>
                <a:gd name="T8" fmla="*/ 603 w 873"/>
                <a:gd name="T9" fmla="*/ 75 h 1425"/>
                <a:gd name="T10" fmla="*/ 491 w 873"/>
                <a:gd name="T11" fmla="*/ 0 h 1425"/>
                <a:gd name="T12" fmla="*/ 149 w 873"/>
                <a:gd name="T13" fmla="*/ 118 h 1425"/>
                <a:gd name="T14" fmla="*/ 54 w 873"/>
                <a:gd name="T15" fmla="*/ 180 h 1425"/>
                <a:gd name="T16" fmla="*/ 275 w 873"/>
                <a:gd name="T17" fmla="*/ 1202 h 1425"/>
                <a:gd name="T18" fmla="*/ 335 w 873"/>
                <a:gd name="T19" fmla="*/ 1180 h 1425"/>
                <a:gd name="T20" fmla="*/ 330 w 873"/>
                <a:gd name="T21" fmla="*/ 300 h 1425"/>
                <a:gd name="T22" fmla="*/ 127 w 873"/>
                <a:gd name="T23" fmla="*/ 282 h 1425"/>
                <a:gd name="T24" fmla="*/ 111 w 873"/>
                <a:gd name="T25" fmla="*/ 319 h 1425"/>
                <a:gd name="T26" fmla="*/ 301 w 873"/>
                <a:gd name="T27" fmla="*/ 327 h 1425"/>
                <a:gd name="T28" fmla="*/ 301 w 873"/>
                <a:gd name="T29" fmla="*/ 327 h 1425"/>
                <a:gd name="T30" fmla="*/ 299 w 873"/>
                <a:gd name="T31" fmla="*/ 326 h 1425"/>
                <a:gd name="T32" fmla="*/ 303 w 873"/>
                <a:gd name="T33" fmla="*/ 321 h 1425"/>
                <a:gd name="T34" fmla="*/ 297 w 873"/>
                <a:gd name="T35" fmla="*/ 323 h 1425"/>
                <a:gd name="T36" fmla="*/ 299 w 873"/>
                <a:gd name="T37" fmla="*/ 323 h 1425"/>
                <a:gd name="T38" fmla="*/ 297 w 873"/>
                <a:gd name="T39" fmla="*/ 323 h 1425"/>
                <a:gd name="T40" fmla="*/ 297 w 873"/>
                <a:gd name="T41" fmla="*/ 1164 h 1425"/>
                <a:gd name="T42" fmla="*/ 299 w 873"/>
                <a:gd name="T43" fmla="*/ 1166 h 1425"/>
                <a:gd name="T44" fmla="*/ 297 w 873"/>
                <a:gd name="T45" fmla="*/ 1165 h 1425"/>
                <a:gd name="T46" fmla="*/ 303 w 873"/>
                <a:gd name="T47" fmla="*/ 1168 h 1425"/>
                <a:gd name="T48" fmla="*/ 299 w 873"/>
                <a:gd name="T49" fmla="*/ 1164 h 1425"/>
                <a:gd name="T50" fmla="*/ 301 w 873"/>
                <a:gd name="T51" fmla="*/ 1162 h 1425"/>
                <a:gd name="T52" fmla="*/ 301 w 873"/>
                <a:gd name="T53" fmla="*/ 1162 h 1425"/>
                <a:gd name="T54" fmla="*/ 301 w 873"/>
                <a:gd name="T55" fmla="*/ 1162 h 1425"/>
                <a:gd name="T56" fmla="*/ 275 w 873"/>
                <a:gd name="T57" fmla="*/ 1202 h 1425"/>
                <a:gd name="T58" fmla="*/ 222 w 873"/>
                <a:gd name="T59" fmla="*/ 1162 h 1425"/>
                <a:gd name="T60" fmla="*/ 502 w 873"/>
                <a:gd name="T61" fmla="*/ 1385 h 1425"/>
                <a:gd name="T62" fmla="*/ 46 w 873"/>
                <a:gd name="T63" fmla="*/ 1328 h 1425"/>
                <a:gd name="T64" fmla="*/ 96 w 873"/>
                <a:gd name="T65" fmla="*/ 1209 h 1425"/>
                <a:gd name="T66" fmla="*/ 158 w 873"/>
                <a:gd name="T67" fmla="*/ 1162 h 1425"/>
                <a:gd name="T68" fmla="*/ 9 w 873"/>
                <a:gd name="T69" fmla="*/ 1243 h 1425"/>
                <a:gd name="T70" fmla="*/ 81 w 873"/>
                <a:gd name="T71" fmla="*/ 1415 h 1425"/>
                <a:gd name="T72" fmla="*/ 502 w 873"/>
                <a:gd name="T73" fmla="*/ 1385 h 1425"/>
                <a:gd name="T74" fmla="*/ 579 w 873"/>
                <a:gd name="T75" fmla="*/ 1189 h 1425"/>
                <a:gd name="T76" fmla="*/ 776 w 873"/>
                <a:gd name="T77" fmla="*/ 1209 h 1425"/>
                <a:gd name="T78" fmla="*/ 826 w 873"/>
                <a:gd name="T79" fmla="*/ 1328 h 1425"/>
                <a:gd name="T80" fmla="*/ 580 w 873"/>
                <a:gd name="T81" fmla="*/ 1385 h 1425"/>
                <a:gd name="T82" fmla="*/ 792 w 873"/>
                <a:gd name="T83" fmla="*/ 1415 h 1425"/>
                <a:gd name="T84" fmla="*/ 863 w 873"/>
                <a:gd name="T85" fmla="*/ 1243 h 1425"/>
                <a:gd name="T86" fmla="*/ 610 w 873"/>
                <a:gd name="T87" fmla="*/ 1162 h 1425"/>
                <a:gd name="T88" fmla="*/ 608 w 873"/>
                <a:gd name="T89" fmla="*/ 1164 h 1425"/>
                <a:gd name="T90" fmla="*/ 608 w 873"/>
                <a:gd name="T91" fmla="*/ 1162 h 1425"/>
                <a:gd name="T92" fmla="*/ 606 w 873"/>
                <a:gd name="T93" fmla="*/ 1168 h 1425"/>
                <a:gd name="T94" fmla="*/ 610 w 873"/>
                <a:gd name="T95" fmla="*/ 1163 h 1425"/>
                <a:gd name="T96" fmla="*/ 612 w 873"/>
                <a:gd name="T97" fmla="*/ 1166 h 1425"/>
                <a:gd name="T98" fmla="*/ 612 w 873"/>
                <a:gd name="T99" fmla="*/ 1166 h 1425"/>
                <a:gd name="T100" fmla="*/ 612 w 873"/>
                <a:gd name="T101" fmla="*/ 1166 h 1425"/>
                <a:gd name="T102" fmla="*/ 572 w 873"/>
                <a:gd name="T103" fmla="*/ 427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3" h="1425">
                  <a:moveTo>
                    <a:pt x="87" y="221"/>
                  </a:moveTo>
                  <a:cubicBezTo>
                    <a:pt x="87" y="211"/>
                    <a:pt x="89" y="202"/>
                    <a:pt x="92" y="193"/>
                  </a:cubicBezTo>
                  <a:cubicBezTo>
                    <a:pt x="95" y="184"/>
                    <a:pt x="99" y="176"/>
                    <a:pt x="105" y="168"/>
                  </a:cubicBezTo>
                  <a:cubicBezTo>
                    <a:pt x="112" y="161"/>
                    <a:pt x="119" y="154"/>
                    <a:pt x="127" y="149"/>
                  </a:cubicBezTo>
                  <a:cubicBezTo>
                    <a:pt x="135" y="144"/>
                    <a:pt x="144" y="140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210" y="123"/>
                    <a:pt x="260" y="106"/>
                    <a:pt x="305" y="86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76" y="55"/>
                    <a:pt x="438" y="40"/>
                    <a:pt x="491" y="40"/>
                  </a:cubicBezTo>
                  <a:cubicBezTo>
                    <a:pt x="503" y="40"/>
                    <a:pt x="513" y="42"/>
                    <a:pt x="522" y="46"/>
                  </a:cubicBezTo>
                  <a:cubicBezTo>
                    <a:pt x="531" y="50"/>
                    <a:pt x="540" y="55"/>
                    <a:pt x="548" y="64"/>
                  </a:cubicBezTo>
                  <a:cubicBezTo>
                    <a:pt x="548" y="64"/>
                    <a:pt x="548" y="64"/>
                    <a:pt x="548" y="64"/>
                  </a:cubicBezTo>
                  <a:cubicBezTo>
                    <a:pt x="556" y="72"/>
                    <a:pt x="562" y="81"/>
                    <a:pt x="566" y="91"/>
                  </a:cubicBezTo>
                  <a:cubicBezTo>
                    <a:pt x="570" y="100"/>
                    <a:pt x="572" y="110"/>
                    <a:pt x="572" y="122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2" y="375"/>
                    <a:pt x="581" y="384"/>
                    <a:pt x="592" y="384"/>
                  </a:cubicBezTo>
                  <a:cubicBezTo>
                    <a:pt x="603" y="384"/>
                    <a:pt x="612" y="375"/>
                    <a:pt x="612" y="364"/>
                  </a:cubicBezTo>
                  <a:cubicBezTo>
                    <a:pt x="612" y="122"/>
                    <a:pt x="612" y="122"/>
                    <a:pt x="612" y="122"/>
                  </a:cubicBezTo>
                  <a:cubicBezTo>
                    <a:pt x="612" y="106"/>
                    <a:pt x="609" y="90"/>
                    <a:pt x="603" y="75"/>
                  </a:cubicBezTo>
                  <a:cubicBezTo>
                    <a:pt x="597" y="61"/>
                    <a:pt x="588" y="48"/>
                    <a:pt x="577" y="36"/>
                  </a:cubicBezTo>
                  <a:cubicBezTo>
                    <a:pt x="577" y="36"/>
                    <a:pt x="577" y="36"/>
                    <a:pt x="577" y="36"/>
                  </a:cubicBezTo>
                  <a:cubicBezTo>
                    <a:pt x="565" y="24"/>
                    <a:pt x="552" y="15"/>
                    <a:pt x="538" y="9"/>
                  </a:cubicBezTo>
                  <a:cubicBezTo>
                    <a:pt x="523" y="3"/>
                    <a:pt x="507" y="0"/>
                    <a:pt x="491" y="0"/>
                  </a:cubicBezTo>
                  <a:cubicBezTo>
                    <a:pt x="430" y="0"/>
                    <a:pt x="363" y="17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46" y="68"/>
                    <a:pt x="198" y="85"/>
                    <a:pt x="144" y="99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30" y="103"/>
                    <a:pt x="117" y="108"/>
                    <a:pt x="105" y="115"/>
                  </a:cubicBezTo>
                  <a:cubicBezTo>
                    <a:pt x="94" y="123"/>
                    <a:pt x="83" y="132"/>
                    <a:pt x="74" y="143"/>
                  </a:cubicBezTo>
                  <a:cubicBezTo>
                    <a:pt x="65" y="154"/>
                    <a:pt x="58" y="167"/>
                    <a:pt x="54" y="180"/>
                  </a:cubicBezTo>
                  <a:cubicBezTo>
                    <a:pt x="49" y="193"/>
                    <a:pt x="47" y="207"/>
                    <a:pt x="47" y="221"/>
                  </a:cubicBezTo>
                  <a:cubicBezTo>
                    <a:pt x="47" y="232"/>
                    <a:pt x="56" y="241"/>
                    <a:pt x="67" y="241"/>
                  </a:cubicBezTo>
                  <a:cubicBezTo>
                    <a:pt x="78" y="241"/>
                    <a:pt x="87" y="232"/>
                    <a:pt x="87" y="221"/>
                  </a:cubicBezTo>
                  <a:close/>
                  <a:moveTo>
                    <a:pt x="275" y="1202"/>
                  </a:moveTo>
                  <a:cubicBezTo>
                    <a:pt x="299" y="1202"/>
                    <a:pt x="299" y="1202"/>
                    <a:pt x="299" y="1202"/>
                  </a:cubicBezTo>
                  <a:cubicBezTo>
                    <a:pt x="304" y="1202"/>
                    <a:pt x="309" y="1202"/>
                    <a:pt x="313" y="1200"/>
                  </a:cubicBezTo>
                  <a:cubicBezTo>
                    <a:pt x="317" y="1199"/>
                    <a:pt x="321" y="1197"/>
                    <a:pt x="324" y="1194"/>
                  </a:cubicBezTo>
                  <a:cubicBezTo>
                    <a:pt x="329" y="1191"/>
                    <a:pt x="333" y="1185"/>
                    <a:pt x="335" y="1180"/>
                  </a:cubicBezTo>
                  <a:cubicBezTo>
                    <a:pt x="337" y="1175"/>
                    <a:pt x="337" y="1169"/>
                    <a:pt x="337" y="1164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7" y="320"/>
                    <a:pt x="337" y="315"/>
                    <a:pt x="335" y="311"/>
                  </a:cubicBezTo>
                  <a:cubicBezTo>
                    <a:pt x="334" y="307"/>
                    <a:pt x="332" y="303"/>
                    <a:pt x="330" y="300"/>
                  </a:cubicBezTo>
                  <a:cubicBezTo>
                    <a:pt x="326" y="295"/>
                    <a:pt x="321" y="292"/>
                    <a:pt x="315" y="289"/>
                  </a:cubicBezTo>
                  <a:cubicBezTo>
                    <a:pt x="310" y="287"/>
                    <a:pt x="304" y="287"/>
                    <a:pt x="299" y="287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2" y="287"/>
                    <a:pt x="134" y="285"/>
                    <a:pt x="127" y="282"/>
                  </a:cubicBezTo>
                  <a:cubicBezTo>
                    <a:pt x="119" y="279"/>
                    <a:pt x="112" y="274"/>
                    <a:pt x="106" y="268"/>
                  </a:cubicBezTo>
                  <a:cubicBezTo>
                    <a:pt x="98" y="260"/>
                    <a:pt x="85" y="260"/>
                    <a:pt x="78" y="268"/>
                  </a:cubicBezTo>
                  <a:cubicBezTo>
                    <a:pt x="70" y="276"/>
                    <a:pt x="70" y="288"/>
                    <a:pt x="78" y="296"/>
                  </a:cubicBezTo>
                  <a:cubicBezTo>
                    <a:pt x="87" y="306"/>
                    <a:pt x="99" y="314"/>
                    <a:pt x="111" y="319"/>
                  </a:cubicBezTo>
                  <a:cubicBezTo>
                    <a:pt x="124" y="324"/>
                    <a:pt x="137" y="327"/>
                    <a:pt x="151" y="327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300" y="327"/>
                    <a:pt x="300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0" y="326"/>
                    <a:pt x="300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4"/>
                    <a:pt x="298" y="325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4"/>
                    <a:pt x="297" y="325"/>
                  </a:cubicBezTo>
                  <a:cubicBezTo>
                    <a:pt x="297" y="1164"/>
                    <a:pt x="297" y="1164"/>
                    <a:pt x="297" y="1164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298" y="1164"/>
                    <a:pt x="298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0" y="1162"/>
                    <a:pt x="299" y="1163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0" y="1162"/>
                    <a:pt x="299" y="1162"/>
                  </a:cubicBezTo>
                  <a:cubicBezTo>
                    <a:pt x="275" y="1162"/>
                    <a:pt x="275" y="1162"/>
                    <a:pt x="275" y="1162"/>
                  </a:cubicBezTo>
                  <a:cubicBezTo>
                    <a:pt x="264" y="1162"/>
                    <a:pt x="255" y="1171"/>
                    <a:pt x="255" y="1182"/>
                  </a:cubicBezTo>
                  <a:cubicBezTo>
                    <a:pt x="255" y="1193"/>
                    <a:pt x="264" y="1202"/>
                    <a:pt x="275" y="1202"/>
                  </a:cubicBezTo>
                  <a:close/>
                  <a:moveTo>
                    <a:pt x="218" y="1202"/>
                  </a:moveTo>
                  <a:cubicBezTo>
                    <a:pt x="222" y="1202"/>
                    <a:pt x="222" y="1202"/>
                    <a:pt x="222" y="1202"/>
                  </a:cubicBezTo>
                  <a:cubicBezTo>
                    <a:pt x="233" y="1202"/>
                    <a:pt x="242" y="1193"/>
                    <a:pt x="242" y="1182"/>
                  </a:cubicBezTo>
                  <a:cubicBezTo>
                    <a:pt x="242" y="1171"/>
                    <a:pt x="233" y="1162"/>
                    <a:pt x="222" y="1162"/>
                  </a:cubicBezTo>
                  <a:cubicBezTo>
                    <a:pt x="218" y="1162"/>
                    <a:pt x="218" y="1162"/>
                    <a:pt x="218" y="1162"/>
                  </a:cubicBezTo>
                  <a:cubicBezTo>
                    <a:pt x="207" y="1162"/>
                    <a:pt x="198" y="1171"/>
                    <a:pt x="198" y="1182"/>
                  </a:cubicBezTo>
                  <a:cubicBezTo>
                    <a:pt x="198" y="1193"/>
                    <a:pt x="207" y="1202"/>
                    <a:pt x="218" y="1202"/>
                  </a:cubicBezTo>
                  <a:close/>
                  <a:moveTo>
                    <a:pt x="502" y="1385"/>
                  </a:moveTo>
                  <a:cubicBezTo>
                    <a:pt x="131" y="1385"/>
                    <a:pt x="131" y="1385"/>
                    <a:pt x="131" y="1385"/>
                  </a:cubicBezTo>
                  <a:cubicBezTo>
                    <a:pt x="118" y="1385"/>
                    <a:pt x="107" y="1383"/>
                    <a:pt x="96" y="1378"/>
                  </a:cubicBezTo>
                  <a:cubicBezTo>
                    <a:pt x="86" y="1374"/>
                    <a:pt x="76" y="1367"/>
                    <a:pt x="67" y="1358"/>
                  </a:cubicBezTo>
                  <a:cubicBezTo>
                    <a:pt x="57" y="1349"/>
                    <a:pt x="51" y="1339"/>
                    <a:pt x="46" y="1328"/>
                  </a:cubicBezTo>
                  <a:cubicBezTo>
                    <a:pt x="42" y="1318"/>
                    <a:pt x="40" y="1306"/>
                    <a:pt x="40" y="1294"/>
                  </a:cubicBezTo>
                  <a:cubicBezTo>
                    <a:pt x="40" y="1281"/>
                    <a:pt x="42" y="1269"/>
                    <a:pt x="46" y="1259"/>
                  </a:cubicBezTo>
                  <a:cubicBezTo>
                    <a:pt x="51" y="1248"/>
                    <a:pt x="57" y="1238"/>
                    <a:pt x="67" y="1229"/>
                  </a:cubicBezTo>
                  <a:cubicBezTo>
                    <a:pt x="76" y="1220"/>
                    <a:pt x="86" y="1213"/>
                    <a:pt x="96" y="1209"/>
                  </a:cubicBezTo>
                  <a:cubicBezTo>
                    <a:pt x="107" y="1204"/>
                    <a:pt x="118" y="1202"/>
                    <a:pt x="131" y="1202"/>
                  </a:cubicBezTo>
                  <a:cubicBezTo>
                    <a:pt x="158" y="1202"/>
                    <a:pt x="158" y="1202"/>
                    <a:pt x="158" y="1202"/>
                  </a:cubicBezTo>
                  <a:cubicBezTo>
                    <a:pt x="169" y="1202"/>
                    <a:pt x="178" y="1193"/>
                    <a:pt x="178" y="1182"/>
                  </a:cubicBezTo>
                  <a:cubicBezTo>
                    <a:pt x="178" y="1171"/>
                    <a:pt x="169" y="1162"/>
                    <a:pt x="158" y="1162"/>
                  </a:cubicBezTo>
                  <a:cubicBezTo>
                    <a:pt x="131" y="1162"/>
                    <a:pt x="131" y="1162"/>
                    <a:pt x="131" y="1162"/>
                  </a:cubicBezTo>
                  <a:cubicBezTo>
                    <a:pt x="113" y="1162"/>
                    <a:pt x="96" y="1165"/>
                    <a:pt x="81" y="1172"/>
                  </a:cubicBezTo>
                  <a:cubicBezTo>
                    <a:pt x="65" y="1178"/>
                    <a:pt x="51" y="1188"/>
                    <a:pt x="38" y="1201"/>
                  </a:cubicBezTo>
                  <a:cubicBezTo>
                    <a:pt x="26" y="1213"/>
                    <a:pt x="16" y="1228"/>
                    <a:pt x="9" y="1243"/>
                  </a:cubicBezTo>
                  <a:cubicBezTo>
                    <a:pt x="3" y="1259"/>
                    <a:pt x="0" y="1276"/>
                    <a:pt x="0" y="1294"/>
                  </a:cubicBezTo>
                  <a:cubicBezTo>
                    <a:pt x="0" y="1311"/>
                    <a:pt x="3" y="1328"/>
                    <a:pt x="9" y="1344"/>
                  </a:cubicBezTo>
                  <a:cubicBezTo>
                    <a:pt x="16" y="1359"/>
                    <a:pt x="26" y="1374"/>
                    <a:pt x="38" y="1386"/>
                  </a:cubicBezTo>
                  <a:cubicBezTo>
                    <a:pt x="51" y="1399"/>
                    <a:pt x="65" y="1409"/>
                    <a:pt x="81" y="1415"/>
                  </a:cubicBezTo>
                  <a:cubicBezTo>
                    <a:pt x="96" y="1422"/>
                    <a:pt x="113" y="1425"/>
                    <a:pt x="131" y="1425"/>
                  </a:cubicBezTo>
                  <a:cubicBezTo>
                    <a:pt x="502" y="1425"/>
                    <a:pt x="502" y="1425"/>
                    <a:pt x="502" y="1425"/>
                  </a:cubicBezTo>
                  <a:cubicBezTo>
                    <a:pt x="513" y="1425"/>
                    <a:pt x="522" y="1416"/>
                    <a:pt x="522" y="1405"/>
                  </a:cubicBezTo>
                  <a:cubicBezTo>
                    <a:pt x="522" y="1394"/>
                    <a:pt x="513" y="1385"/>
                    <a:pt x="502" y="1385"/>
                  </a:cubicBezTo>
                  <a:close/>
                  <a:moveTo>
                    <a:pt x="572" y="427"/>
                  </a:moveTo>
                  <a:cubicBezTo>
                    <a:pt x="572" y="1164"/>
                    <a:pt x="572" y="1164"/>
                    <a:pt x="572" y="1164"/>
                  </a:cubicBezTo>
                  <a:cubicBezTo>
                    <a:pt x="572" y="1169"/>
                    <a:pt x="572" y="1173"/>
                    <a:pt x="574" y="1178"/>
                  </a:cubicBezTo>
                  <a:cubicBezTo>
                    <a:pt x="575" y="1182"/>
                    <a:pt x="577" y="1185"/>
                    <a:pt x="579" y="1189"/>
                  </a:cubicBezTo>
                  <a:cubicBezTo>
                    <a:pt x="583" y="1193"/>
                    <a:pt x="588" y="1197"/>
                    <a:pt x="594" y="1199"/>
                  </a:cubicBezTo>
                  <a:cubicBezTo>
                    <a:pt x="599" y="1201"/>
                    <a:pt x="605" y="1202"/>
                    <a:pt x="610" y="1202"/>
                  </a:cubicBezTo>
                  <a:cubicBezTo>
                    <a:pt x="741" y="1202"/>
                    <a:pt x="741" y="1202"/>
                    <a:pt x="741" y="1202"/>
                  </a:cubicBezTo>
                  <a:cubicBezTo>
                    <a:pt x="754" y="1202"/>
                    <a:pt x="766" y="1204"/>
                    <a:pt x="776" y="1209"/>
                  </a:cubicBezTo>
                  <a:cubicBezTo>
                    <a:pt x="787" y="1213"/>
                    <a:pt x="797" y="1220"/>
                    <a:pt x="806" y="1229"/>
                  </a:cubicBezTo>
                  <a:cubicBezTo>
                    <a:pt x="815" y="1238"/>
                    <a:pt x="822" y="1248"/>
                    <a:pt x="826" y="1259"/>
                  </a:cubicBezTo>
                  <a:cubicBezTo>
                    <a:pt x="831" y="1269"/>
                    <a:pt x="833" y="1281"/>
                    <a:pt x="833" y="1294"/>
                  </a:cubicBezTo>
                  <a:cubicBezTo>
                    <a:pt x="833" y="1306"/>
                    <a:pt x="831" y="1318"/>
                    <a:pt x="826" y="1328"/>
                  </a:cubicBezTo>
                  <a:cubicBezTo>
                    <a:pt x="822" y="1339"/>
                    <a:pt x="815" y="1349"/>
                    <a:pt x="806" y="1358"/>
                  </a:cubicBezTo>
                  <a:cubicBezTo>
                    <a:pt x="797" y="1367"/>
                    <a:pt x="787" y="1374"/>
                    <a:pt x="776" y="1378"/>
                  </a:cubicBezTo>
                  <a:cubicBezTo>
                    <a:pt x="766" y="1383"/>
                    <a:pt x="754" y="1385"/>
                    <a:pt x="741" y="1385"/>
                  </a:cubicBezTo>
                  <a:cubicBezTo>
                    <a:pt x="580" y="1385"/>
                    <a:pt x="580" y="1385"/>
                    <a:pt x="580" y="1385"/>
                  </a:cubicBezTo>
                  <a:cubicBezTo>
                    <a:pt x="569" y="1385"/>
                    <a:pt x="560" y="1394"/>
                    <a:pt x="560" y="1405"/>
                  </a:cubicBezTo>
                  <a:cubicBezTo>
                    <a:pt x="560" y="1416"/>
                    <a:pt x="569" y="1425"/>
                    <a:pt x="580" y="1425"/>
                  </a:cubicBezTo>
                  <a:cubicBezTo>
                    <a:pt x="741" y="1425"/>
                    <a:pt x="741" y="1425"/>
                    <a:pt x="741" y="1425"/>
                  </a:cubicBezTo>
                  <a:cubicBezTo>
                    <a:pt x="759" y="1425"/>
                    <a:pt x="776" y="1422"/>
                    <a:pt x="792" y="1415"/>
                  </a:cubicBezTo>
                  <a:cubicBezTo>
                    <a:pt x="807" y="1409"/>
                    <a:pt x="822" y="1399"/>
                    <a:pt x="834" y="1386"/>
                  </a:cubicBezTo>
                  <a:cubicBezTo>
                    <a:pt x="847" y="1374"/>
                    <a:pt x="857" y="1359"/>
                    <a:pt x="863" y="1344"/>
                  </a:cubicBezTo>
                  <a:cubicBezTo>
                    <a:pt x="870" y="1328"/>
                    <a:pt x="873" y="1311"/>
                    <a:pt x="873" y="1294"/>
                  </a:cubicBezTo>
                  <a:cubicBezTo>
                    <a:pt x="873" y="1276"/>
                    <a:pt x="870" y="1259"/>
                    <a:pt x="863" y="1243"/>
                  </a:cubicBezTo>
                  <a:cubicBezTo>
                    <a:pt x="857" y="1228"/>
                    <a:pt x="847" y="1213"/>
                    <a:pt x="834" y="1201"/>
                  </a:cubicBezTo>
                  <a:cubicBezTo>
                    <a:pt x="822" y="1188"/>
                    <a:pt x="807" y="1178"/>
                    <a:pt x="792" y="1172"/>
                  </a:cubicBezTo>
                  <a:cubicBezTo>
                    <a:pt x="776" y="1165"/>
                    <a:pt x="759" y="1162"/>
                    <a:pt x="741" y="1162"/>
                  </a:cubicBezTo>
                  <a:cubicBezTo>
                    <a:pt x="610" y="1162"/>
                    <a:pt x="610" y="1162"/>
                    <a:pt x="610" y="1162"/>
                  </a:cubicBezTo>
                  <a:cubicBezTo>
                    <a:pt x="609" y="1162"/>
                    <a:pt x="609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9" y="1163"/>
                    <a:pt x="609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2" y="1165"/>
                    <a:pt x="611" y="1164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5"/>
                    <a:pt x="612" y="1164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12" y="416"/>
                    <a:pt x="603" y="407"/>
                    <a:pt x="592" y="407"/>
                  </a:cubicBezTo>
                  <a:cubicBezTo>
                    <a:pt x="581" y="407"/>
                    <a:pt x="572" y="416"/>
                    <a:pt x="572" y="42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4B111766-8042-4A65-9131-FA0C362B2D25}"/>
                </a:ext>
              </a:extLst>
            </p:cNvPr>
            <p:cNvCxnSpPr/>
            <p:nvPr/>
          </p:nvCxnSpPr>
          <p:spPr>
            <a:xfrm>
              <a:off x="4541043" y="4029624"/>
              <a:ext cx="1384300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E4C43503-3B5D-428C-ADF1-B2BBCC3E8D57}"/>
                </a:ext>
              </a:extLst>
            </p:cNvPr>
            <p:cNvCxnSpPr/>
            <p:nvPr/>
          </p:nvCxnSpPr>
          <p:spPr>
            <a:xfrm>
              <a:off x="4017168" y="4029624"/>
              <a:ext cx="376238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E2893E7C-E4F8-40BA-8C78-B5337E446B7B}"/>
                </a:ext>
              </a:extLst>
            </p:cNvPr>
            <p:cNvCxnSpPr/>
            <p:nvPr/>
          </p:nvCxnSpPr>
          <p:spPr>
            <a:xfrm>
              <a:off x="6618829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1" name="直接连接符 280">
              <a:extLst>
                <a:ext uri="{FF2B5EF4-FFF2-40B4-BE49-F238E27FC236}">
                  <a16:creationId xmlns:a16="http://schemas.microsoft.com/office/drawing/2014/main" id="{261BD767-6DF8-4296-9E17-8399F8AD336B}"/>
                </a:ext>
              </a:extLst>
            </p:cNvPr>
            <p:cNvCxnSpPr/>
            <p:nvPr/>
          </p:nvCxnSpPr>
          <p:spPr>
            <a:xfrm>
              <a:off x="7071267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488A31F0-1C8F-4BD5-89D9-9498CBC57856}"/>
                </a:ext>
              </a:extLst>
            </p:cNvPr>
            <p:cNvCxnSpPr/>
            <p:nvPr/>
          </p:nvCxnSpPr>
          <p:spPr>
            <a:xfrm>
              <a:off x="7504654" y="4029624"/>
              <a:ext cx="670177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grpSp>
          <p:nvGrpSpPr>
            <p:cNvPr id="287" name="组合 286">
              <a:extLst>
                <a:ext uri="{FF2B5EF4-FFF2-40B4-BE49-F238E27FC236}">
                  <a16:creationId xmlns:a16="http://schemas.microsoft.com/office/drawing/2014/main" id="{E28027A6-B4B9-45A4-B70D-76AC7757D5B8}"/>
                </a:ext>
              </a:extLst>
            </p:cNvPr>
            <p:cNvGrpSpPr/>
            <p:nvPr/>
          </p:nvGrpSpPr>
          <p:grpSpPr>
            <a:xfrm rot="1800000">
              <a:off x="4139141" y="1686534"/>
              <a:ext cx="346276" cy="346276"/>
              <a:chOff x="701040" y="1352550"/>
              <a:chExt cx="525780" cy="525780"/>
            </a:xfrm>
          </p:grpSpPr>
          <p:cxnSp>
            <p:nvCxnSpPr>
              <p:cNvPr id="288" name="直接连接符 287">
                <a:extLst>
                  <a:ext uri="{FF2B5EF4-FFF2-40B4-BE49-F238E27FC236}">
                    <a16:creationId xmlns:a16="http://schemas.microsoft.com/office/drawing/2014/main" id="{DE59798E-FE75-49E0-819C-33463FDF1092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BC17DDCD-BFF1-4D71-B27B-8FF0EFC6392B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3C9D64E1-BE5E-4246-A03A-DE956B5B6898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AB12756A-B0AD-4691-AA46-6F76885CFA3D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D20F670C-7578-4BA0-8884-B1E9520268C4}"/>
                </a:ext>
              </a:extLst>
            </p:cNvPr>
            <p:cNvSpPr/>
            <p:nvPr/>
          </p:nvSpPr>
          <p:spPr>
            <a:xfrm>
              <a:off x="4092549" y="3011951"/>
              <a:ext cx="170916" cy="170916"/>
            </a:xfrm>
            <a:prstGeom prst="ellipse">
              <a:avLst/>
            </a:prstGeom>
            <a:noFill/>
            <a:ln w="66675" cap="rnd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FF3D4DE7-8B07-4DC7-A91D-182876CB4B18}"/>
                </a:ext>
              </a:extLst>
            </p:cNvPr>
            <p:cNvSpPr/>
            <p:nvPr/>
          </p:nvSpPr>
          <p:spPr>
            <a:xfrm>
              <a:off x="7796863" y="2810663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1" name="组合 310">
              <a:extLst>
                <a:ext uri="{FF2B5EF4-FFF2-40B4-BE49-F238E27FC236}">
                  <a16:creationId xmlns:a16="http://schemas.microsoft.com/office/drawing/2014/main" id="{C77E93A9-1E4D-4F47-B494-56497CBC3A58}"/>
                </a:ext>
              </a:extLst>
            </p:cNvPr>
            <p:cNvGrpSpPr/>
            <p:nvPr/>
          </p:nvGrpSpPr>
          <p:grpSpPr>
            <a:xfrm>
              <a:off x="7984422" y="2442141"/>
              <a:ext cx="203691" cy="203691"/>
              <a:chOff x="4549716" y="208666"/>
              <a:chExt cx="395468" cy="395468"/>
            </a:xfrm>
          </p:grpSpPr>
          <p:cxnSp>
            <p:nvCxnSpPr>
              <p:cNvPr id="312" name="直接连接符 311">
                <a:extLst>
                  <a:ext uri="{FF2B5EF4-FFF2-40B4-BE49-F238E27FC236}">
                    <a16:creationId xmlns:a16="http://schemas.microsoft.com/office/drawing/2014/main" id="{FA0FB61A-0099-4839-A02B-31808AEF3445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172E631B-6403-4ABC-89EF-8BBF64B13AD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14" name="组合 313">
              <a:extLst>
                <a:ext uri="{FF2B5EF4-FFF2-40B4-BE49-F238E27FC236}">
                  <a16:creationId xmlns:a16="http://schemas.microsoft.com/office/drawing/2014/main" id="{137E4534-040D-425D-8AAC-0B6A6A06A8C9}"/>
                </a:ext>
              </a:extLst>
            </p:cNvPr>
            <p:cNvGrpSpPr/>
            <p:nvPr/>
          </p:nvGrpSpPr>
          <p:grpSpPr>
            <a:xfrm>
              <a:off x="3682381" y="2588702"/>
              <a:ext cx="313971" cy="313618"/>
              <a:chOff x="1446064" y="2109382"/>
              <a:chExt cx="527197" cy="526604"/>
            </a:xfrm>
          </p:grpSpPr>
          <p:cxnSp>
            <p:nvCxnSpPr>
              <p:cNvPr id="315" name="直接连接符 314">
                <a:extLst>
                  <a:ext uri="{FF2B5EF4-FFF2-40B4-BE49-F238E27FC236}">
                    <a16:creationId xmlns:a16="http://schemas.microsoft.com/office/drawing/2014/main" id="{3A93902B-2919-45CF-B944-6903192AE43B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97C9614D-4D1C-43D3-AEFB-603EE81F8959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19" name="组合 318">
                <a:extLst>
                  <a:ext uri="{FF2B5EF4-FFF2-40B4-BE49-F238E27FC236}">
                    <a16:creationId xmlns:a16="http://schemas.microsoft.com/office/drawing/2014/main" id="{B3B179DD-00E1-4E84-8593-E4406432BDD5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31" name="直接连接符 330">
                  <a:extLst>
                    <a:ext uri="{FF2B5EF4-FFF2-40B4-BE49-F238E27FC236}">
                      <a16:creationId xmlns:a16="http://schemas.microsoft.com/office/drawing/2014/main" id="{75306E81-99A2-4CAE-89A0-B74DAECA542A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2" name="直接连接符 331">
                  <a:extLst>
                    <a:ext uri="{FF2B5EF4-FFF2-40B4-BE49-F238E27FC236}">
                      <a16:creationId xmlns:a16="http://schemas.microsoft.com/office/drawing/2014/main" id="{A4A68749-2F22-4410-A207-34EC54AB067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0" name="组合 319">
                <a:extLst>
                  <a:ext uri="{FF2B5EF4-FFF2-40B4-BE49-F238E27FC236}">
                    <a16:creationId xmlns:a16="http://schemas.microsoft.com/office/drawing/2014/main" id="{9F39CFCE-F3FD-4D59-8EA7-BB75443DF5DF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29" name="直接连接符 328">
                  <a:extLst>
                    <a:ext uri="{FF2B5EF4-FFF2-40B4-BE49-F238E27FC236}">
                      <a16:creationId xmlns:a16="http://schemas.microsoft.com/office/drawing/2014/main" id="{8B26F7B4-1307-4C75-B847-19644B97D8E3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0" name="直接连接符 329">
                  <a:extLst>
                    <a:ext uri="{FF2B5EF4-FFF2-40B4-BE49-F238E27FC236}">
                      <a16:creationId xmlns:a16="http://schemas.microsoft.com/office/drawing/2014/main" id="{6FCDC6AC-6B7B-4F81-9003-E46AC212A335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4" name="组合 323">
                <a:extLst>
                  <a:ext uri="{FF2B5EF4-FFF2-40B4-BE49-F238E27FC236}">
                    <a16:creationId xmlns:a16="http://schemas.microsoft.com/office/drawing/2014/main" id="{B550EF1B-63C0-4432-A60A-36D4421EDA7C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27" name="直接连接符 326">
                  <a:extLst>
                    <a:ext uri="{FF2B5EF4-FFF2-40B4-BE49-F238E27FC236}">
                      <a16:creationId xmlns:a16="http://schemas.microsoft.com/office/drawing/2014/main" id="{955D02C3-A1C1-4F7C-841F-F8D4DA60F968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28" name="直接连接符 327">
                  <a:extLst>
                    <a:ext uri="{FF2B5EF4-FFF2-40B4-BE49-F238E27FC236}">
                      <a16:creationId xmlns:a16="http://schemas.microsoft.com/office/drawing/2014/main" id="{FAD72B5D-319A-48CD-A38D-7BD8C783116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333" name="椭圆 332">
              <a:extLst>
                <a:ext uri="{FF2B5EF4-FFF2-40B4-BE49-F238E27FC236}">
                  <a16:creationId xmlns:a16="http://schemas.microsoft.com/office/drawing/2014/main" id="{0DAC7028-454B-4011-9BE2-4B23B52A2B36}"/>
                </a:ext>
              </a:extLst>
            </p:cNvPr>
            <p:cNvSpPr/>
            <p:nvPr/>
          </p:nvSpPr>
          <p:spPr>
            <a:xfrm>
              <a:off x="4439854" y="2366542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8BEFE">
                  <a:alpha val="4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椭圆 333">
              <a:extLst>
                <a:ext uri="{FF2B5EF4-FFF2-40B4-BE49-F238E27FC236}">
                  <a16:creationId xmlns:a16="http://schemas.microsoft.com/office/drawing/2014/main" id="{903A81BB-5981-4583-86AD-B81B4982A3EB}"/>
                </a:ext>
              </a:extLst>
            </p:cNvPr>
            <p:cNvSpPr/>
            <p:nvPr/>
          </p:nvSpPr>
          <p:spPr>
            <a:xfrm>
              <a:off x="7553161" y="1920898"/>
              <a:ext cx="255343" cy="255343"/>
            </a:xfrm>
            <a:prstGeom prst="ellipse">
              <a:avLst/>
            </a:prstGeom>
            <a:noFill/>
            <a:ln w="66675" cap="rnd">
              <a:solidFill>
                <a:srgbClr val="0033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5" name="组合 334">
              <a:extLst>
                <a:ext uri="{FF2B5EF4-FFF2-40B4-BE49-F238E27FC236}">
                  <a16:creationId xmlns:a16="http://schemas.microsoft.com/office/drawing/2014/main" id="{560A4BDB-277C-4B8F-A8D1-8129314AF394}"/>
                </a:ext>
              </a:extLst>
            </p:cNvPr>
            <p:cNvGrpSpPr/>
            <p:nvPr/>
          </p:nvGrpSpPr>
          <p:grpSpPr>
            <a:xfrm>
              <a:off x="6903910" y="834393"/>
              <a:ext cx="537812" cy="537207"/>
              <a:chOff x="1446064" y="2109382"/>
              <a:chExt cx="527197" cy="526604"/>
            </a:xfrm>
          </p:grpSpPr>
          <p:cxnSp>
            <p:nvCxnSpPr>
              <p:cNvPr id="336" name="直接连接符 335">
                <a:extLst>
                  <a:ext uri="{FF2B5EF4-FFF2-40B4-BE49-F238E27FC236}">
                    <a16:creationId xmlns:a16="http://schemas.microsoft.com/office/drawing/2014/main" id="{AEFB7E91-C212-4887-9573-F3244475A80A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37" name="直接连接符 336">
                <a:extLst>
                  <a:ext uri="{FF2B5EF4-FFF2-40B4-BE49-F238E27FC236}">
                    <a16:creationId xmlns:a16="http://schemas.microsoft.com/office/drawing/2014/main" id="{BA7762AA-AFDE-4D01-BFAA-737A91ACDA58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38" name="组合 337">
                <a:extLst>
                  <a:ext uri="{FF2B5EF4-FFF2-40B4-BE49-F238E27FC236}">
                    <a16:creationId xmlns:a16="http://schemas.microsoft.com/office/drawing/2014/main" id="{740B162F-0AC3-4E2B-9880-323228084B58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48" name="直接连接符 347">
                  <a:extLst>
                    <a:ext uri="{FF2B5EF4-FFF2-40B4-BE49-F238E27FC236}">
                      <a16:creationId xmlns:a16="http://schemas.microsoft.com/office/drawing/2014/main" id="{3086F37B-4291-4C88-B9A7-454D7DCBA231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9" name="直接连接符 348">
                  <a:extLst>
                    <a:ext uri="{FF2B5EF4-FFF2-40B4-BE49-F238E27FC236}">
                      <a16:creationId xmlns:a16="http://schemas.microsoft.com/office/drawing/2014/main" id="{35D7F14E-3550-43E8-8935-EF7502489131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39" name="组合 338">
                <a:extLst>
                  <a:ext uri="{FF2B5EF4-FFF2-40B4-BE49-F238E27FC236}">
                    <a16:creationId xmlns:a16="http://schemas.microsoft.com/office/drawing/2014/main" id="{79F43A68-1FE7-4956-B022-EBA6DCA937C6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46" name="直接连接符 345">
                  <a:extLst>
                    <a:ext uri="{FF2B5EF4-FFF2-40B4-BE49-F238E27FC236}">
                      <a16:creationId xmlns:a16="http://schemas.microsoft.com/office/drawing/2014/main" id="{9270730A-00F1-4EB4-ADB4-A29C9A2F7979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7" name="直接连接符 346">
                  <a:extLst>
                    <a:ext uri="{FF2B5EF4-FFF2-40B4-BE49-F238E27FC236}">
                      <a16:creationId xmlns:a16="http://schemas.microsoft.com/office/drawing/2014/main" id="{D0830DE7-E720-4E4E-9054-EF7454452992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40" name="组合 339">
                <a:extLst>
                  <a:ext uri="{FF2B5EF4-FFF2-40B4-BE49-F238E27FC236}">
                    <a16:creationId xmlns:a16="http://schemas.microsoft.com/office/drawing/2014/main" id="{449FBE85-572D-4251-8C0B-9DBB3EA29974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41" name="直接连接符 340">
                  <a:extLst>
                    <a:ext uri="{FF2B5EF4-FFF2-40B4-BE49-F238E27FC236}">
                      <a16:creationId xmlns:a16="http://schemas.microsoft.com/office/drawing/2014/main" id="{1D8DDC39-D64D-4078-8204-C1BBE34DC0AD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55509F44-6EA2-4F8F-B243-589B91ECA9A9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grpSp>
          <p:nvGrpSpPr>
            <p:cNvPr id="350" name="组合 349">
              <a:extLst>
                <a:ext uri="{FF2B5EF4-FFF2-40B4-BE49-F238E27FC236}">
                  <a16:creationId xmlns:a16="http://schemas.microsoft.com/office/drawing/2014/main" id="{D0C4E55D-F06E-47B3-B478-FD7D85AE6A09}"/>
                </a:ext>
              </a:extLst>
            </p:cNvPr>
            <p:cNvGrpSpPr/>
            <p:nvPr/>
          </p:nvGrpSpPr>
          <p:grpSpPr>
            <a:xfrm rot="20538833">
              <a:off x="3750128" y="2067256"/>
              <a:ext cx="203691" cy="203691"/>
              <a:chOff x="4549716" y="208666"/>
              <a:chExt cx="395468" cy="395468"/>
            </a:xfrm>
          </p:grpSpPr>
          <p:cxnSp>
            <p:nvCxnSpPr>
              <p:cNvPr id="351" name="直接连接符 350">
                <a:extLst>
                  <a:ext uri="{FF2B5EF4-FFF2-40B4-BE49-F238E27FC236}">
                    <a16:creationId xmlns:a16="http://schemas.microsoft.com/office/drawing/2014/main" id="{2E820F7B-F3F6-45F2-A053-5F5D2101A107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2" name="直接连接符 351">
                <a:extLst>
                  <a:ext uri="{FF2B5EF4-FFF2-40B4-BE49-F238E27FC236}">
                    <a16:creationId xmlns:a16="http://schemas.microsoft.com/office/drawing/2014/main" id="{17A2BDD4-BE12-4C8A-9DB5-A36448F2DC8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53" name="组合 352">
              <a:extLst>
                <a:ext uri="{FF2B5EF4-FFF2-40B4-BE49-F238E27FC236}">
                  <a16:creationId xmlns:a16="http://schemas.microsoft.com/office/drawing/2014/main" id="{8F69CD10-6AB6-4B04-AF97-6B40281CD0C3}"/>
                </a:ext>
              </a:extLst>
            </p:cNvPr>
            <p:cNvGrpSpPr/>
            <p:nvPr/>
          </p:nvGrpSpPr>
          <p:grpSpPr>
            <a:xfrm rot="1800000">
              <a:off x="7955564" y="1505691"/>
              <a:ext cx="346276" cy="346276"/>
              <a:chOff x="701040" y="1352550"/>
              <a:chExt cx="525780" cy="525780"/>
            </a:xfrm>
          </p:grpSpPr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FBC090E2-D77D-42FC-8807-EC2A08646176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5" name="直接连接符 354">
                <a:extLst>
                  <a:ext uri="{FF2B5EF4-FFF2-40B4-BE49-F238E27FC236}">
                    <a16:creationId xmlns:a16="http://schemas.microsoft.com/office/drawing/2014/main" id="{A80A69C3-EEF8-4604-A3E0-56D77388ECAE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6" name="直接连接符 355">
                <a:extLst>
                  <a:ext uri="{FF2B5EF4-FFF2-40B4-BE49-F238E27FC236}">
                    <a16:creationId xmlns:a16="http://schemas.microsoft.com/office/drawing/2014/main" id="{54C3E5CB-6B4E-48DC-9365-FB4292EDF2AE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2B29E115-3466-45EE-B75F-60ACB4195225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358" name="PA_库_文本框 357">
            <a:extLst>
              <a:ext uri="{FF2B5EF4-FFF2-40B4-BE49-F238E27FC236}">
                <a16:creationId xmlns:a16="http://schemas.microsoft.com/office/drawing/2014/main" id="{C96FA09E-DA04-4F02-B27E-273FD6F5A0B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99312" y="4341627"/>
            <a:ext cx="627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worth to use and it’s easy for everyone to use in report and presentation.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35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3EF2CE0-EBA2-4857-8A23-149FAF7B61D7}"/>
              </a:ext>
            </a:extLst>
          </p:cNvPr>
          <p:cNvGrpSpPr/>
          <p:nvPr/>
        </p:nvGrpSpPr>
        <p:grpSpPr>
          <a:xfrm rot="10800000">
            <a:off x="0" y="-165103"/>
            <a:ext cx="7753350" cy="7023101"/>
            <a:chOff x="4768850" y="-1"/>
            <a:chExt cx="7423150" cy="7023101"/>
          </a:xfrm>
        </p:grpSpPr>
        <p:sp>
          <p:nvSpPr>
            <p:cNvPr id="697" name="矩形 696"/>
            <p:cNvSpPr/>
            <p:nvPr/>
          </p:nvSpPr>
          <p:spPr>
            <a:xfrm>
              <a:off x="6248400" y="-1"/>
              <a:ext cx="5943600" cy="685800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699" name="组合 698"/>
            <p:cNvGrpSpPr/>
            <p:nvPr/>
          </p:nvGrpSpPr>
          <p:grpSpPr>
            <a:xfrm>
              <a:off x="4768850" y="0"/>
              <a:ext cx="2463801" cy="7023100"/>
              <a:chOff x="4864100" y="0"/>
              <a:chExt cx="2463801" cy="7023100"/>
            </a:xfrm>
            <a:solidFill>
              <a:srgbClr val="151843"/>
            </a:solidFill>
          </p:grpSpPr>
          <p:sp>
            <p:nvSpPr>
              <p:cNvPr id="700" name="Freeform 109"/>
              <p:cNvSpPr/>
              <p:nvPr/>
            </p:nvSpPr>
            <p:spPr bwMode="auto">
              <a:xfrm>
                <a:off x="6097588" y="4886325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1" name="Freeform 111"/>
              <p:cNvSpPr/>
              <p:nvPr/>
            </p:nvSpPr>
            <p:spPr bwMode="auto">
              <a:xfrm>
                <a:off x="5513388" y="4275138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2" name="Freeform 113"/>
              <p:cNvSpPr/>
              <p:nvPr/>
            </p:nvSpPr>
            <p:spPr bwMode="auto">
              <a:xfrm>
                <a:off x="5918201" y="3663950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3" name="Freeform 117"/>
              <p:cNvSpPr/>
              <p:nvPr/>
            </p:nvSpPr>
            <p:spPr bwMode="auto">
              <a:xfrm>
                <a:off x="5802313" y="2443163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4" name="Freeform 119"/>
              <p:cNvSpPr/>
              <p:nvPr/>
            </p:nvSpPr>
            <p:spPr bwMode="auto">
              <a:xfrm>
                <a:off x="5899295" y="1831975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5" name="Freeform 121"/>
              <p:cNvSpPr/>
              <p:nvPr/>
            </p:nvSpPr>
            <p:spPr bwMode="auto">
              <a:xfrm>
                <a:off x="5577322" y="1220788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6089198" y="611188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7" name="Freeform 125"/>
              <p:cNvSpPr/>
              <p:nvPr/>
            </p:nvSpPr>
            <p:spPr bwMode="auto">
              <a:xfrm>
                <a:off x="5462588" y="0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8" name="Freeform 126"/>
              <p:cNvSpPr/>
              <p:nvPr/>
            </p:nvSpPr>
            <p:spPr bwMode="auto">
              <a:xfrm>
                <a:off x="5436508" y="3054350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9" name="Freeform 103"/>
              <p:cNvSpPr/>
              <p:nvPr/>
            </p:nvSpPr>
            <p:spPr bwMode="auto">
              <a:xfrm>
                <a:off x="6110288" y="6718300"/>
                <a:ext cx="1093788" cy="304800"/>
              </a:xfrm>
              <a:custGeom>
                <a:avLst/>
                <a:gdLst>
                  <a:gd name="T0" fmla="*/ 36 w 257"/>
                  <a:gd name="T1" fmla="*/ 0 h 72"/>
                  <a:gd name="T2" fmla="*/ 221 w 257"/>
                  <a:gd name="T3" fmla="*/ 0 h 72"/>
                  <a:gd name="T4" fmla="*/ 257 w 257"/>
                  <a:gd name="T5" fmla="*/ 36 h 72"/>
                  <a:gd name="T6" fmla="*/ 257 w 257"/>
                  <a:gd name="T7" fmla="*/ 36 h 72"/>
                  <a:gd name="T8" fmla="*/ 221 w 257"/>
                  <a:gd name="T9" fmla="*/ 72 h 72"/>
                  <a:gd name="T10" fmla="*/ 36 w 257"/>
                  <a:gd name="T11" fmla="*/ 72 h 72"/>
                  <a:gd name="T12" fmla="*/ 0 w 257"/>
                  <a:gd name="T13" fmla="*/ 36 h 72"/>
                  <a:gd name="T14" fmla="*/ 0 w 257"/>
                  <a:gd name="T15" fmla="*/ 36 h 72"/>
                  <a:gd name="T16" fmla="*/ 36 w 257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72">
                    <a:moveTo>
                      <a:pt x="36" y="0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240" y="0"/>
                      <a:pt x="257" y="16"/>
                      <a:pt x="257" y="36"/>
                    </a:cubicBezTo>
                    <a:cubicBezTo>
                      <a:pt x="257" y="36"/>
                      <a:pt x="257" y="36"/>
                      <a:pt x="257" y="36"/>
                    </a:cubicBezTo>
                    <a:cubicBezTo>
                      <a:pt x="257" y="56"/>
                      <a:pt x="240" y="72"/>
                      <a:pt x="221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0" name="Freeform 105"/>
              <p:cNvSpPr/>
              <p:nvPr/>
            </p:nvSpPr>
            <p:spPr bwMode="auto">
              <a:xfrm>
                <a:off x="5603876" y="6107113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1" name="Freeform 107"/>
              <p:cNvSpPr/>
              <p:nvPr/>
            </p:nvSpPr>
            <p:spPr bwMode="auto">
              <a:xfrm>
                <a:off x="5799138" y="5497513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2" name="Freeform 131"/>
              <p:cNvSpPr/>
              <p:nvPr/>
            </p:nvSpPr>
            <p:spPr bwMode="auto">
              <a:xfrm>
                <a:off x="5521325" y="489599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3" name="Freeform 131"/>
              <p:cNvSpPr/>
              <p:nvPr/>
            </p:nvSpPr>
            <p:spPr bwMode="auto">
              <a:xfrm>
                <a:off x="5026025" y="611519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4864100" y="3076720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5" name="Freeform 131"/>
              <p:cNvSpPr/>
              <p:nvPr/>
            </p:nvSpPr>
            <p:spPr bwMode="auto">
              <a:xfrm>
                <a:off x="5647871" y="609291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16" name="组合 715"/>
            <p:cNvGrpSpPr/>
            <p:nvPr/>
          </p:nvGrpSpPr>
          <p:grpSpPr>
            <a:xfrm>
              <a:off x="5100956" y="304800"/>
              <a:ext cx="2866995" cy="6413500"/>
              <a:chOff x="5196206" y="304800"/>
              <a:chExt cx="2866995" cy="6413500"/>
            </a:xfrm>
            <a:solidFill>
              <a:schemeClr val="bg1"/>
            </a:solidFill>
          </p:grpSpPr>
          <p:sp>
            <p:nvSpPr>
              <p:cNvPr id="717" name="Freeform 104"/>
              <p:cNvSpPr/>
              <p:nvPr/>
            </p:nvSpPr>
            <p:spPr bwMode="auto">
              <a:xfrm>
                <a:off x="5738813" y="6413500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" name="Freeform 106"/>
              <p:cNvSpPr/>
              <p:nvPr/>
            </p:nvSpPr>
            <p:spPr bwMode="auto">
              <a:xfrm>
                <a:off x="5421313" y="5802313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" name="Freeform 108"/>
              <p:cNvSpPr/>
              <p:nvPr/>
            </p:nvSpPr>
            <p:spPr bwMode="auto">
              <a:xfrm>
                <a:off x="5680076" y="5191125"/>
                <a:ext cx="1230313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" name="Freeform 110"/>
              <p:cNvSpPr/>
              <p:nvPr/>
            </p:nvSpPr>
            <p:spPr bwMode="auto">
              <a:xfrm>
                <a:off x="5951538" y="4579938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" name="Freeform 112"/>
              <p:cNvSpPr/>
              <p:nvPr/>
            </p:nvSpPr>
            <p:spPr bwMode="auto">
              <a:xfrm>
                <a:off x="5196206" y="3970338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7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7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" name="Freeform 114"/>
              <p:cNvSpPr/>
              <p:nvPr/>
            </p:nvSpPr>
            <p:spPr bwMode="auto">
              <a:xfrm>
                <a:off x="5799138" y="3359150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" name="Freeform 118"/>
              <p:cNvSpPr/>
              <p:nvPr/>
            </p:nvSpPr>
            <p:spPr bwMode="auto">
              <a:xfrm>
                <a:off x="6087111" y="2138363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" name="Freeform 120"/>
              <p:cNvSpPr/>
              <p:nvPr/>
            </p:nvSpPr>
            <p:spPr bwMode="auto">
              <a:xfrm>
                <a:off x="5226051" y="1527175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7" name="Freeform 122"/>
              <p:cNvSpPr/>
              <p:nvPr/>
            </p:nvSpPr>
            <p:spPr bwMode="auto">
              <a:xfrm>
                <a:off x="5624513" y="915988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" name="Freeform 124"/>
              <p:cNvSpPr/>
              <p:nvPr/>
            </p:nvSpPr>
            <p:spPr bwMode="auto">
              <a:xfrm>
                <a:off x="5897563" y="304800"/>
                <a:ext cx="1230313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9" name="Freeform 127"/>
              <p:cNvSpPr/>
              <p:nvPr/>
            </p:nvSpPr>
            <p:spPr bwMode="auto">
              <a:xfrm>
                <a:off x="5259388" y="2747963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" name="Freeform 131"/>
              <p:cNvSpPr/>
              <p:nvPr/>
            </p:nvSpPr>
            <p:spPr bwMode="auto">
              <a:xfrm>
                <a:off x="7177810" y="336766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1" name="Freeform 131"/>
              <p:cNvSpPr/>
              <p:nvPr/>
            </p:nvSpPr>
            <p:spPr bwMode="auto">
              <a:xfrm>
                <a:off x="6488211" y="276845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2" name="Freeform 131"/>
              <p:cNvSpPr/>
              <p:nvPr/>
            </p:nvSpPr>
            <p:spPr bwMode="auto">
              <a:xfrm>
                <a:off x="7039263" y="929264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3" name="Freeform 131"/>
              <p:cNvSpPr/>
              <p:nvPr/>
            </p:nvSpPr>
            <p:spPr bwMode="auto">
              <a:xfrm>
                <a:off x="7039263" y="5819919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4" name="Freeform 131"/>
              <p:cNvSpPr/>
              <p:nvPr/>
            </p:nvSpPr>
            <p:spPr bwMode="auto">
              <a:xfrm>
                <a:off x="7648863" y="4600719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4C11726E-5006-4536-BF73-164A3B67A5C4}"/>
                </a:ext>
              </a:extLst>
            </p:cNvPr>
            <p:cNvGrpSpPr/>
            <p:nvPr/>
          </p:nvGrpSpPr>
          <p:grpSpPr>
            <a:xfrm>
              <a:off x="7406119" y="538142"/>
              <a:ext cx="537812" cy="537207"/>
              <a:chOff x="1446064" y="2109382"/>
              <a:chExt cx="527197" cy="526604"/>
            </a:xfrm>
          </p:grpSpPr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0835C9D3-9F0E-459E-ABDB-6AF4AC234853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81ADE6AF-0181-42E7-80B7-7842F5DBBBA5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6C93B528-EA2F-4F00-8474-D992E7DACD21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D73F9484-5405-480C-B208-A0CC7BE90154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5357601C-A1E3-44EF-BC9A-357DDF34EB6E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1C4163AF-C997-48AE-8F93-473A723F1D2B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56B13030-840E-44CA-9AE7-017306C87CED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69" name="直接连接符 168">
                  <a:extLst>
                    <a:ext uri="{FF2B5EF4-FFF2-40B4-BE49-F238E27FC236}">
                      <a16:creationId xmlns:a16="http://schemas.microsoft.com/office/drawing/2014/main" id="{73D4A500-E906-4164-A318-FB717FB2443F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65" name="组合 164">
                <a:extLst>
                  <a:ext uri="{FF2B5EF4-FFF2-40B4-BE49-F238E27FC236}">
                    <a16:creationId xmlns:a16="http://schemas.microsoft.com/office/drawing/2014/main" id="{22731212-F066-49C9-9270-9690A75F74D8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166" name="直接连接符 165">
                  <a:extLst>
                    <a:ext uri="{FF2B5EF4-FFF2-40B4-BE49-F238E27FC236}">
                      <a16:creationId xmlns:a16="http://schemas.microsoft.com/office/drawing/2014/main" id="{CBDDBBA3-C5F0-40AF-8DAC-3E834039834F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2E45460B-1C95-4897-95B4-FF57748C72F6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C91A2058-0D3C-47F3-A08C-7C548A9F7921}"/>
              </a:ext>
            </a:extLst>
          </p:cNvPr>
          <p:cNvGrpSpPr/>
          <p:nvPr/>
        </p:nvGrpSpPr>
        <p:grpSpPr>
          <a:xfrm>
            <a:off x="836670" y="2217876"/>
            <a:ext cx="3997090" cy="3844724"/>
            <a:chOff x="583135" y="1275728"/>
            <a:chExt cx="4692302" cy="4513434"/>
          </a:xfrm>
        </p:grpSpPr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58330DFA-9393-4BD0-BD66-E90CE6E81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673" y="1611676"/>
              <a:ext cx="3691545" cy="1836823"/>
            </a:xfrm>
            <a:custGeom>
              <a:avLst/>
              <a:gdLst>
                <a:gd name="T0" fmla="*/ 604 w 1208"/>
                <a:gd name="T1" fmla="*/ 0 h 604"/>
                <a:gd name="T2" fmla="*/ 0 w 1208"/>
                <a:gd name="T3" fmla="*/ 604 h 604"/>
                <a:gd name="T4" fmla="*/ 418 w 1208"/>
                <a:gd name="T5" fmla="*/ 604 h 604"/>
                <a:gd name="T6" fmla="*/ 604 w 1208"/>
                <a:gd name="T7" fmla="*/ 418 h 604"/>
                <a:gd name="T8" fmla="*/ 790 w 1208"/>
                <a:gd name="T9" fmla="*/ 604 h 604"/>
                <a:gd name="T10" fmla="*/ 1208 w 1208"/>
                <a:gd name="T11" fmla="*/ 604 h 604"/>
                <a:gd name="T12" fmla="*/ 604 w 1208"/>
                <a:gd name="T1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8" h="604">
                  <a:moveTo>
                    <a:pt x="604" y="0"/>
                  </a:moveTo>
                  <a:cubicBezTo>
                    <a:pt x="270" y="0"/>
                    <a:pt x="0" y="268"/>
                    <a:pt x="0" y="604"/>
                  </a:cubicBezTo>
                  <a:cubicBezTo>
                    <a:pt x="418" y="604"/>
                    <a:pt x="418" y="604"/>
                    <a:pt x="418" y="604"/>
                  </a:cubicBezTo>
                  <a:cubicBezTo>
                    <a:pt x="418" y="504"/>
                    <a:pt x="501" y="418"/>
                    <a:pt x="604" y="418"/>
                  </a:cubicBezTo>
                  <a:cubicBezTo>
                    <a:pt x="707" y="418"/>
                    <a:pt x="790" y="504"/>
                    <a:pt x="790" y="604"/>
                  </a:cubicBezTo>
                  <a:cubicBezTo>
                    <a:pt x="1208" y="604"/>
                    <a:pt x="1208" y="604"/>
                    <a:pt x="1208" y="604"/>
                  </a:cubicBezTo>
                  <a:cubicBezTo>
                    <a:pt x="1208" y="268"/>
                    <a:pt x="937" y="0"/>
                    <a:pt x="6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任意多边形 100">
              <a:extLst>
                <a:ext uri="{FF2B5EF4-FFF2-40B4-BE49-F238E27FC236}">
                  <a16:creationId xmlns:a16="http://schemas.microsoft.com/office/drawing/2014/main" id="{2E268CAA-C49D-4289-AFDC-1F6EAF00E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452" y="1610084"/>
              <a:ext cx="2805766" cy="1836823"/>
            </a:xfrm>
            <a:custGeom>
              <a:avLst/>
              <a:gdLst>
                <a:gd name="connsiteX0" fmla="*/ 568400 w 2805766"/>
                <a:gd name="connsiteY0" fmla="*/ 1271179 h 1836823"/>
                <a:gd name="connsiteX1" fmla="*/ 683194 w 2805766"/>
                <a:gd name="connsiteY1" fmla="*/ 1283011 h 1836823"/>
                <a:gd name="connsiteX2" fmla="*/ 764197 w 2805766"/>
                <a:gd name="connsiteY2" fmla="*/ 1308633 h 1836823"/>
                <a:gd name="connsiteX3" fmla="*/ 738392 w 2805766"/>
                <a:gd name="connsiteY3" fmla="*/ 1316796 h 1836823"/>
                <a:gd name="connsiteX4" fmla="*/ 391594 w 2805766"/>
                <a:gd name="connsiteY4" fmla="*/ 1836823 h 1836823"/>
                <a:gd name="connsiteX5" fmla="*/ 79735 w 2805766"/>
                <a:gd name="connsiteY5" fmla="*/ 1836823 h 1836823"/>
                <a:gd name="connsiteX6" fmla="*/ 0 w 2805766"/>
                <a:gd name="connsiteY6" fmla="*/ 1836823 h 1836823"/>
                <a:gd name="connsiteX7" fmla="*/ 568400 w 2805766"/>
                <a:gd name="connsiteY7" fmla="*/ 1271179 h 1836823"/>
                <a:gd name="connsiteX8" fmla="*/ 959994 w 2805766"/>
                <a:gd name="connsiteY8" fmla="*/ 0 h 1836823"/>
                <a:gd name="connsiteX9" fmla="*/ 2805766 w 2805766"/>
                <a:gd name="connsiteY9" fmla="*/ 1836823 h 1836823"/>
                <a:gd name="connsiteX10" fmla="*/ 2493908 w 2805766"/>
                <a:gd name="connsiteY10" fmla="*/ 1836823 h 1836823"/>
                <a:gd name="connsiteX11" fmla="*/ 2414172 w 2805766"/>
                <a:gd name="connsiteY11" fmla="*/ 1836823 h 1836823"/>
                <a:gd name="connsiteX12" fmla="*/ 939878 w 2805766"/>
                <a:gd name="connsiteY12" fmla="*/ 37016 h 1836823"/>
                <a:gd name="connsiteX13" fmla="*/ 763938 w 2805766"/>
                <a:gd name="connsiteY13" fmla="*/ 10475 h 1836823"/>
                <a:gd name="connsiteX14" fmla="*/ 771063 w 2805766"/>
                <a:gd name="connsiteY14" fmla="*/ 9403 h 1836823"/>
                <a:gd name="connsiteX15" fmla="*/ 959994 w 2805766"/>
                <a:gd name="connsiteY15" fmla="*/ 0 h 183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05766" h="1836823">
                  <a:moveTo>
                    <a:pt x="568400" y="1271179"/>
                  </a:moveTo>
                  <a:cubicBezTo>
                    <a:pt x="607745" y="1271179"/>
                    <a:pt x="646135" y="1275266"/>
                    <a:pt x="683194" y="1283011"/>
                  </a:cubicBezTo>
                  <a:lnTo>
                    <a:pt x="764197" y="1308633"/>
                  </a:lnTo>
                  <a:lnTo>
                    <a:pt x="738392" y="1316796"/>
                  </a:lnTo>
                  <a:cubicBezTo>
                    <a:pt x="534267" y="1404607"/>
                    <a:pt x="391594" y="1608741"/>
                    <a:pt x="391594" y="1836823"/>
                  </a:cubicBezTo>
                  <a:cubicBezTo>
                    <a:pt x="391594" y="1836823"/>
                    <a:pt x="391594" y="1836823"/>
                    <a:pt x="79735" y="1836823"/>
                  </a:cubicBezTo>
                  <a:lnTo>
                    <a:pt x="0" y="1836823"/>
                  </a:lnTo>
                  <a:cubicBezTo>
                    <a:pt x="0" y="1532713"/>
                    <a:pt x="253640" y="1271179"/>
                    <a:pt x="568400" y="1271179"/>
                  </a:cubicBezTo>
                  <a:close/>
                  <a:moveTo>
                    <a:pt x="959994" y="0"/>
                  </a:moveTo>
                  <a:cubicBezTo>
                    <a:pt x="1977613" y="0"/>
                    <a:pt x="2805766" y="815014"/>
                    <a:pt x="2805766" y="1836823"/>
                  </a:cubicBezTo>
                  <a:cubicBezTo>
                    <a:pt x="2805766" y="1836823"/>
                    <a:pt x="2805766" y="1836823"/>
                    <a:pt x="2493908" y="1836823"/>
                  </a:cubicBezTo>
                  <a:lnTo>
                    <a:pt x="2414172" y="1836823"/>
                  </a:lnTo>
                  <a:cubicBezTo>
                    <a:pt x="2414172" y="942740"/>
                    <a:pt x="1780118" y="206985"/>
                    <a:pt x="939878" y="37016"/>
                  </a:cubicBezTo>
                  <a:lnTo>
                    <a:pt x="763938" y="10475"/>
                  </a:lnTo>
                  <a:lnTo>
                    <a:pt x="771063" y="9403"/>
                  </a:lnTo>
                  <a:cubicBezTo>
                    <a:pt x="833173" y="3184"/>
                    <a:pt x="896202" y="0"/>
                    <a:pt x="959994" y="0"/>
                  </a:cubicBezTo>
                  <a:close/>
                </a:path>
              </a:pathLst>
            </a:custGeom>
            <a:solidFill>
              <a:srgbClr val="C00000">
                <a:alpha val="10000"/>
              </a:srgb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E23CF025-C25A-4FD0-8877-1D5D86CC8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284" y="1549032"/>
              <a:ext cx="2554997" cy="861361"/>
            </a:xfrm>
            <a:custGeom>
              <a:avLst/>
              <a:gdLst>
                <a:gd name="T0" fmla="*/ 814 w 836"/>
                <a:gd name="T1" fmla="*/ 283 h 283"/>
                <a:gd name="T2" fmla="*/ 797 w 836"/>
                <a:gd name="T3" fmla="*/ 275 h 283"/>
                <a:gd name="T4" fmla="*/ 329 w 836"/>
                <a:gd name="T5" fmla="*/ 40 h 283"/>
                <a:gd name="T6" fmla="*/ 33 w 836"/>
                <a:gd name="T7" fmla="*/ 121 h 283"/>
                <a:gd name="T8" fmla="*/ 5 w 836"/>
                <a:gd name="T9" fmla="*/ 114 h 283"/>
                <a:gd name="T10" fmla="*/ 12 w 836"/>
                <a:gd name="T11" fmla="*/ 86 h 283"/>
                <a:gd name="T12" fmla="*/ 329 w 836"/>
                <a:gd name="T13" fmla="*/ 0 h 283"/>
                <a:gd name="T14" fmla="*/ 614 w 836"/>
                <a:gd name="T15" fmla="*/ 68 h 283"/>
                <a:gd name="T16" fmla="*/ 830 w 836"/>
                <a:gd name="T17" fmla="*/ 251 h 283"/>
                <a:gd name="T18" fmla="*/ 825 w 836"/>
                <a:gd name="T19" fmla="*/ 279 h 283"/>
                <a:gd name="T20" fmla="*/ 814 w 836"/>
                <a:gd name="T2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6" h="283">
                  <a:moveTo>
                    <a:pt x="814" y="283"/>
                  </a:moveTo>
                  <a:cubicBezTo>
                    <a:pt x="807" y="283"/>
                    <a:pt x="801" y="280"/>
                    <a:pt x="797" y="275"/>
                  </a:cubicBezTo>
                  <a:cubicBezTo>
                    <a:pt x="686" y="126"/>
                    <a:pt x="515" y="40"/>
                    <a:pt x="329" y="40"/>
                  </a:cubicBezTo>
                  <a:cubicBezTo>
                    <a:pt x="225" y="40"/>
                    <a:pt x="122" y="68"/>
                    <a:pt x="33" y="121"/>
                  </a:cubicBezTo>
                  <a:cubicBezTo>
                    <a:pt x="23" y="127"/>
                    <a:pt x="11" y="123"/>
                    <a:pt x="5" y="114"/>
                  </a:cubicBezTo>
                  <a:cubicBezTo>
                    <a:pt x="0" y="104"/>
                    <a:pt x="3" y="92"/>
                    <a:pt x="12" y="86"/>
                  </a:cubicBezTo>
                  <a:cubicBezTo>
                    <a:pt x="108" y="30"/>
                    <a:pt x="218" y="0"/>
                    <a:pt x="329" y="0"/>
                  </a:cubicBezTo>
                  <a:cubicBezTo>
                    <a:pt x="430" y="0"/>
                    <a:pt x="525" y="23"/>
                    <a:pt x="614" y="68"/>
                  </a:cubicBezTo>
                  <a:cubicBezTo>
                    <a:pt x="698" y="112"/>
                    <a:pt x="773" y="175"/>
                    <a:pt x="830" y="251"/>
                  </a:cubicBezTo>
                  <a:cubicBezTo>
                    <a:pt x="836" y="260"/>
                    <a:pt x="834" y="272"/>
                    <a:pt x="825" y="279"/>
                  </a:cubicBezTo>
                  <a:cubicBezTo>
                    <a:pt x="822" y="281"/>
                    <a:pt x="818" y="283"/>
                    <a:pt x="814" y="283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C4D0586C-88F4-4115-B1CC-6F4BFF2D1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651" y="2083746"/>
              <a:ext cx="2610930" cy="3264220"/>
            </a:xfrm>
            <a:custGeom>
              <a:avLst/>
              <a:gdLst>
                <a:gd name="T0" fmla="*/ 624 w 854"/>
                <a:gd name="T1" fmla="*/ 1073 h 1073"/>
                <a:gd name="T2" fmla="*/ 0 w 854"/>
                <a:gd name="T3" fmla="*/ 449 h 1073"/>
                <a:gd name="T4" fmla="*/ 183 w 854"/>
                <a:gd name="T5" fmla="*/ 8 h 1073"/>
                <a:gd name="T6" fmla="*/ 211 w 854"/>
                <a:gd name="T7" fmla="*/ 8 h 1073"/>
                <a:gd name="T8" fmla="*/ 211 w 854"/>
                <a:gd name="T9" fmla="*/ 36 h 1073"/>
                <a:gd name="T10" fmla="*/ 40 w 854"/>
                <a:gd name="T11" fmla="*/ 449 h 1073"/>
                <a:gd name="T12" fmla="*/ 624 w 854"/>
                <a:gd name="T13" fmla="*/ 1033 h 1073"/>
                <a:gd name="T14" fmla="*/ 824 w 854"/>
                <a:gd name="T15" fmla="*/ 998 h 1073"/>
                <a:gd name="T16" fmla="*/ 850 w 854"/>
                <a:gd name="T17" fmla="*/ 1010 h 1073"/>
                <a:gd name="T18" fmla="*/ 838 w 854"/>
                <a:gd name="T19" fmla="*/ 1036 h 1073"/>
                <a:gd name="T20" fmla="*/ 624 w 854"/>
                <a:gd name="T21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1073">
                  <a:moveTo>
                    <a:pt x="624" y="1073"/>
                  </a:moveTo>
                  <a:cubicBezTo>
                    <a:pt x="280" y="1073"/>
                    <a:pt x="0" y="793"/>
                    <a:pt x="0" y="449"/>
                  </a:cubicBezTo>
                  <a:cubicBezTo>
                    <a:pt x="0" y="283"/>
                    <a:pt x="65" y="126"/>
                    <a:pt x="183" y="8"/>
                  </a:cubicBezTo>
                  <a:cubicBezTo>
                    <a:pt x="191" y="0"/>
                    <a:pt x="203" y="0"/>
                    <a:pt x="211" y="8"/>
                  </a:cubicBezTo>
                  <a:cubicBezTo>
                    <a:pt x="219" y="16"/>
                    <a:pt x="219" y="29"/>
                    <a:pt x="211" y="36"/>
                  </a:cubicBezTo>
                  <a:cubicBezTo>
                    <a:pt x="101" y="147"/>
                    <a:pt x="40" y="293"/>
                    <a:pt x="40" y="449"/>
                  </a:cubicBezTo>
                  <a:cubicBezTo>
                    <a:pt x="40" y="771"/>
                    <a:pt x="302" y="1033"/>
                    <a:pt x="624" y="1033"/>
                  </a:cubicBezTo>
                  <a:cubicBezTo>
                    <a:pt x="693" y="1033"/>
                    <a:pt x="760" y="1021"/>
                    <a:pt x="824" y="998"/>
                  </a:cubicBezTo>
                  <a:cubicBezTo>
                    <a:pt x="835" y="994"/>
                    <a:pt x="846" y="1000"/>
                    <a:pt x="850" y="1010"/>
                  </a:cubicBezTo>
                  <a:cubicBezTo>
                    <a:pt x="854" y="1020"/>
                    <a:pt x="848" y="1032"/>
                    <a:pt x="838" y="1036"/>
                  </a:cubicBezTo>
                  <a:cubicBezTo>
                    <a:pt x="770" y="1060"/>
                    <a:pt x="698" y="1073"/>
                    <a:pt x="624" y="1073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88C6EE81-48F9-4B4C-A4DA-7FB7DFFC5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514" y="2949581"/>
              <a:ext cx="883734" cy="2042655"/>
            </a:xfrm>
            <a:custGeom>
              <a:avLst/>
              <a:gdLst>
                <a:gd name="T0" fmla="*/ 22 w 289"/>
                <a:gd name="T1" fmla="*/ 671 h 671"/>
                <a:gd name="T2" fmla="*/ 6 w 289"/>
                <a:gd name="T3" fmla="*/ 663 h 671"/>
                <a:gd name="T4" fmla="*/ 10 w 289"/>
                <a:gd name="T5" fmla="*/ 635 h 671"/>
                <a:gd name="T6" fmla="*/ 249 w 289"/>
                <a:gd name="T7" fmla="*/ 164 h 671"/>
                <a:gd name="T8" fmla="*/ 233 w 289"/>
                <a:gd name="T9" fmla="*/ 27 h 671"/>
                <a:gd name="T10" fmla="*/ 248 w 289"/>
                <a:gd name="T11" fmla="*/ 3 h 671"/>
                <a:gd name="T12" fmla="*/ 272 w 289"/>
                <a:gd name="T13" fmla="*/ 18 h 671"/>
                <a:gd name="T14" fmla="*/ 289 w 289"/>
                <a:gd name="T15" fmla="*/ 164 h 671"/>
                <a:gd name="T16" fmla="*/ 220 w 289"/>
                <a:gd name="T17" fmla="*/ 451 h 671"/>
                <a:gd name="T18" fmla="*/ 34 w 289"/>
                <a:gd name="T19" fmla="*/ 668 h 671"/>
                <a:gd name="T20" fmla="*/ 22 w 289"/>
                <a:gd name="T2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71">
                  <a:moveTo>
                    <a:pt x="22" y="671"/>
                  </a:moveTo>
                  <a:cubicBezTo>
                    <a:pt x="16" y="671"/>
                    <a:pt x="10" y="669"/>
                    <a:pt x="6" y="663"/>
                  </a:cubicBezTo>
                  <a:cubicBezTo>
                    <a:pt x="0" y="654"/>
                    <a:pt x="2" y="642"/>
                    <a:pt x="10" y="635"/>
                  </a:cubicBezTo>
                  <a:cubicBezTo>
                    <a:pt x="160" y="526"/>
                    <a:pt x="249" y="349"/>
                    <a:pt x="249" y="164"/>
                  </a:cubicBezTo>
                  <a:cubicBezTo>
                    <a:pt x="249" y="118"/>
                    <a:pt x="244" y="72"/>
                    <a:pt x="233" y="27"/>
                  </a:cubicBezTo>
                  <a:cubicBezTo>
                    <a:pt x="231" y="16"/>
                    <a:pt x="237" y="6"/>
                    <a:pt x="248" y="3"/>
                  </a:cubicBezTo>
                  <a:cubicBezTo>
                    <a:pt x="259" y="0"/>
                    <a:pt x="270" y="7"/>
                    <a:pt x="272" y="18"/>
                  </a:cubicBezTo>
                  <a:cubicBezTo>
                    <a:pt x="284" y="65"/>
                    <a:pt x="289" y="115"/>
                    <a:pt x="289" y="164"/>
                  </a:cubicBezTo>
                  <a:cubicBezTo>
                    <a:pt x="289" y="264"/>
                    <a:pt x="265" y="363"/>
                    <a:pt x="220" y="451"/>
                  </a:cubicBezTo>
                  <a:cubicBezTo>
                    <a:pt x="176" y="536"/>
                    <a:pt x="112" y="611"/>
                    <a:pt x="34" y="668"/>
                  </a:cubicBezTo>
                  <a:cubicBezTo>
                    <a:pt x="31" y="670"/>
                    <a:pt x="26" y="671"/>
                    <a:pt x="22" y="671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80425E00-5381-4B1B-BE6C-2BD0CC7F9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382" y="2739275"/>
              <a:ext cx="147662" cy="156611"/>
            </a:xfrm>
            <a:custGeom>
              <a:avLst/>
              <a:gdLst>
                <a:gd name="T0" fmla="*/ 26 w 49"/>
                <a:gd name="T1" fmla="*/ 51 h 51"/>
                <a:gd name="T2" fmla="*/ 7 w 49"/>
                <a:gd name="T3" fmla="*/ 38 h 51"/>
                <a:gd name="T4" fmla="*/ 4 w 49"/>
                <a:gd name="T5" fmla="*/ 30 h 51"/>
                <a:gd name="T6" fmla="*/ 16 w 49"/>
                <a:gd name="T7" fmla="*/ 4 h 51"/>
                <a:gd name="T8" fmla="*/ 42 w 49"/>
                <a:gd name="T9" fmla="*/ 16 h 51"/>
                <a:gd name="T10" fmla="*/ 45 w 49"/>
                <a:gd name="T11" fmla="*/ 25 h 51"/>
                <a:gd name="T12" fmla="*/ 33 w 49"/>
                <a:gd name="T13" fmla="*/ 50 h 51"/>
                <a:gd name="T14" fmla="*/ 26 w 4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1">
                  <a:moveTo>
                    <a:pt x="26" y="51"/>
                  </a:moveTo>
                  <a:cubicBezTo>
                    <a:pt x="18" y="51"/>
                    <a:pt x="10" y="46"/>
                    <a:pt x="7" y="38"/>
                  </a:cubicBezTo>
                  <a:cubicBezTo>
                    <a:pt x="6" y="35"/>
                    <a:pt x="5" y="32"/>
                    <a:pt x="4" y="30"/>
                  </a:cubicBezTo>
                  <a:cubicBezTo>
                    <a:pt x="0" y="19"/>
                    <a:pt x="5" y="8"/>
                    <a:pt x="16" y="4"/>
                  </a:cubicBezTo>
                  <a:cubicBezTo>
                    <a:pt x="26" y="0"/>
                    <a:pt x="38" y="5"/>
                    <a:pt x="42" y="16"/>
                  </a:cubicBezTo>
                  <a:cubicBezTo>
                    <a:pt x="43" y="19"/>
                    <a:pt x="44" y="22"/>
                    <a:pt x="45" y="25"/>
                  </a:cubicBezTo>
                  <a:cubicBezTo>
                    <a:pt x="49" y="35"/>
                    <a:pt x="43" y="47"/>
                    <a:pt x="33" y="50"/>
                  </a:cubicBezTo>
                  <a:cubicBezTo>
                    <a:pt x="30" y="51"/>
                    <a:pt x="28" y="51"/>
                    <a:pt x="26" y="51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9AD9435E-AB89-4AAF-8348-26686E13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150" y="2822055"/>
              <a:ext cx="1261837" cy="1255126"/>
            </a:xfrm>
            <a:custGeom>
              <a:avLst/>
              <a:gdLst>
                <a:gd name="T0" fmla="*/ 206 w 413"/>
                <a:gd name="T1" fmla="*/ 412 h 412"/>
                <a:gd name="T2" fmla="*/ 0 w 413"/>
                <a:gd name="T3" fmla="*/ 206 h 412"/>
                <a:gd name="T4" fmla="*/ 206 w 413"/>
                <a:gd name="T5" fmla="*/ 0 h 412"/>
                <a:gd name="T6" fmla="*/ 302 w 413"/>
                <a:gd name="T7" fmla="*/ 23 h 412"/>
                <a:gd name="T8" fmla="*/ 311 w 413"/>
                <a:gd name="T9" fmla="*/ 50 h 412"/>
                <a:gd name="T10" fmla="*/ 284 w 413"/>
                <a:gd name="T11" fmla="*/ 59 h 412"/>
                <a:gd name="T12" fmla="*/ 206 w 413"/>
                <a:gd name="T13" fmla="*/ 40 h 412"/>
                <a:gd name="T14" fmla="*/ 40 w 413"/>
                <a:gd name="T15" fmla="*/ 206 h 412"/>
                <a:gd name="T16" fmla="*/ 206 w 413"/>
                <a:gd name="T17" fmla="*/ 372 h 412"/>
                <a:gd name="T18" fmla="*/ 373 w 413"/>
                <a:gd name="T19" fmla="*/ 206 h 412"/>
                <a:gd name="T20" fmla="*/ 365 w 413"/>
                <a:gd name="T21" fmla="*/ 156 h 412"/>
                <a:gd name="T22" fmla="*/ 378 w 413"/>
                <a:gd name="T23" fmla="*/ 131 h 412"/>
                <a:gd name="T24" fmla="*/ 403 w 413"/>
                <a:gd name="T25" fmla="*/ 144 h 412"/>
                <a:gd name="T26" fmla="*/ 413 w 413"/>
                <a:gd name="T27" fmla="*/ 206 h 412"/>
                <a:gd name="T28" fmla="*/ 206 w 413"/>
                <a:gd name="T2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412">
                  <a:moveTo>
                    <a:pt x="206" y="412"/>
                  </a:moveTo>
                  <a:cubicBezTo>
                    <a:pt x="93" y="412"/>
                    <a:pt x="0" y="320"/>
                    <a:pt x="0" y="206"/>
                  </a:cubicBezTo>
                  <a:cubicBezTo>
                    <a:pt x="0" y="92"/>
                    <a:pt x="93" y="0"/>
                    <a:pt x="206" y="0"/>
                  </a:cubicBezTo>
                  <a:cubicBezTo>
                    <a:pt x="240" y="0"/>
                    <a:pt x="273" y="8"/>
                    <a:pt x="302" y="23"/>
                  </a:cubicBezTo>
                  <a:cubicBezTo>
                    <a:pt x="312" y="29"/>
                    <a:pt x="316" y="41"/>
                    <a:pt x="311" y="50"/>
                  </a:cubicBezTo>
                  <a:cubicBezTo>
                    <a:pt x="306" y="60"/>
                    <a:pt x="293" y="64"/>
                    <a:pt x="284" y="59"/>
                  </a:cubicBezTo>
                  <a:cubicBezTo>
                    <a:pt x="260" y="46"/>
                    <a:pt x="233" y="40"/>
                    <a:pt x="206" y="40"/>
                  </a:cubicBezTo>
                  <a:cubicBezTo>
                    <a:pt x="115" y="40"/>
                    <a:pt x="40" y="114"/>
                    <a:pt x="40" y="206"/>
                  </a:cubicBezTo>
                  <a:cubicBezTo>
                    <a:pt x="40" y="298"/>
                    <a:pt x="115" y="372"/>
                    <a:pt x="206" y="372"/>
                  </a:cubicBezTo>
                  <a:cubicBezTo>
                    <a:pt x="298" y="372"/>
                    <a:pt x="373" y="298"/>
                    <a:pt x="373" y="206"/>
                  </a:cubicBezTo>
                  <a:cubicBezTo>
                    <a:pt x="373" y="189"/>
                    <a:pt x="370" y="172"/>
                    <a:pt x="365" y="156"/>
                  </a:cubicBezTo>
                  <a:cubicBezTo>
                    <a:pt x="362" y="145"/>
                    <a:pt x="367" y="134"/>
                    <a:pt x="378" y="131"/>
                  </a:cubicBezTo>
                  <a:cubicBezTo>
                    <a:pt x="389" y="128"/>
                    <a:pt x="400" y="133"/>
                    <a:pt x="403" y="144"/>
                  </a:cubicBezTo>
                  <a:cubicBezTo>
                    <a:pt x="409" y="164"/>
                    <a:pt x="413" y="185"/>
                    <a:pt x="413" y="206"/>
                  </a:cubicBezTo>
                  <a:cubicBezTo>
                    <a:pt x="413" y="320"/>
                    <a:pt x="320" y="412"/>
                    <a:pt x="206" y="412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74A2E54B-6E28-4E22-820C-242F89FFF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8659" y="3126327"/>
              <a:ext cx="651055" cy="646580"/>
            </a:xfrm>
            <a:custGeom>
              <a:avLst/>
              <a:gdLst>
                <a:gd name="T0" fmla="*/ 106 w 213"/>
                <a:gd name="T1" fmla="*/ 212 h 212"/>
                <a:gd name="T2" fmla="*/ 0 w 213"/>
                <a:gd name="T3" fmla="*/ 106 h 212"/>
                <a:gd name="T4" fmla="*/ 106 w 213"/>
                <a:gd name="T5" fmla="*/ 0 h 212"/>
                <a:gd name="T6" fmla="*/ 213 w 213"/>
                <a:gd name="T7" fmla="*/ 106 h 212"/>
                <a:gd name="T8" fmla="*/ 106 w 213"/>
                <a:gd name="T9" fmla="*/ 212 h 212"/>
                <a:gd name="T10" fmla="*/ 106 w 213"/>
                <a:gd name="T11" fmla="*/ 40 h 212"/>
                <a:gd name="T12" fmla="*/ 40 w 213"/>
                <a:gd name="T13" fmla="*/ 106 h 212"/>
                <a:gd name="T14" fmla="*/ 106 w 213"/>
                <a:gd name="T15" fmla="*/ 172 h 212"/>
                <a:gd name="T16" fmla="*/ 173 w 213"/>
                <a:gd name="T17" fmla="*/ 106 h 212"/>
                <a:gd name="T18" fmla="*/ 106 w 213"/>
                <a:gd name="T19" fmla="*/ 4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3" y="47"/>
                    <a:pt x="213" y="106"/>
                  </a:cubicBezTo>
                  <a:cubicBezTo>
                    <a:pt x="213" y="165"/>
                    <a:pt x="165" y="212"/>
                    <a:pt x="106" y="212"/>
                  </a:cubicBezTo>
                  <a:close/>
                  <a:moveTo>
                    <a:pt x="106" y="40"/>
                  </a:moveTo>
                  <a:cubicBezTo>
                    <a:pt x="70" y="40"/>
                    <a:pt x="40" y="69"/>
                    <a:pt x="40" y="106"/>
                  </a:cubicBezTo>
                  <a:cubicBezTo>
                    <a:pt x="40" y="143"/>
                    <a:pt x="70" y="172"/>
                    <a:pt x="106" y="172"/>
                  </a:cubicBezTo>
                  <a:cubicBezTo>
                    <a:pt x="143" y="172"/>
                    <a:pt x="173" y="143"/>
                    <a:pt x="173" y="106"/>
                  </a:cubicBezTo>
                  <a:cubicBezTo>
                    <a:pt x="173" y="69"/>
                    <a:pt x="143" y="40"/>
                    <a:pt x="106" y="40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897AE4F2-C0A0-4CCA-8B80-C76FD2B8B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313" y="3388092"/>
              <a:ext cx="1362516" cy="123052"/>
            </a:xfrm>
            <a:custGeom>
              <a:avLst/>
              <a:gdLst>
                <a:gd name="T0" fmla="*/ 426 w 446"/>
                <a:gd name="T1" fmla="*/ 40 h 40"/>
                <a:gd name="T2" fmla="*/ 20 w 446"/>
                <a:gd name="T3" fmla="*/ 40 h 40"/>
                <a:gd name="T4" fmla="*/ 0 w 446"/>
                <a:gd name="T5" fmla="*/ 20 h 40"/>
                <a:gd name="T6" fmla="*/ 20 w 446"/>
                <a:gd name="T7" fmla="*/ 0 h 40"/>
                <a:gd name="T8" fmla="*/ 426 w 446"/>
                <a:gd name="T9" fmla="*/ 0 h 40"/>
                <a:gd name="T10" fmla="*/ 446 w 446"/>
                <a:gd name="T11" fmla="*/ 20 h 40"/>
                <a:gd name="T12" fmla="*/ 426 w 44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40">
                  <a:moveTo>
                    <a:pt x="426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37" y="0"/>
                    <a:pt x="446" y="9"/>
                    <a:pt x="446" y="20"/>
                  </a:cubicBezTo>
                  <a:cubicBezTo>
                    <a:pt x="446" y="31"/>
                    <a:pt x="437" y="40"/>
                    <a:pt x="426" y="40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0DCAC9E4-FAC4-41E8-A24B-DD3E37183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9244" y="3388092"/>
              <a:ext cx="662241" cy="123052"/>
            </a:xfrm>
            <a:custGeom>
              <a:avLst/>
              <a:gdLst>
                <a:gd name="T0" fmla="*/ 197 w 217"/>
                <a:gd name="T1" fmla="*/ 40 h 40"/>
                <a:gd name="T2" fmla="*/ 20 w 217"/>
                <a:gd name="T3" fmla="*/ 40 h 40"/>
                <a:gd name="T4" fmla="*/ 0 w 217"/>
                <a:gd name="T5" fmla="*/ 20 h 40"/>
                <a:gd name="T6" fmla="*/ 20 w 217"/>
                <a:gd name="T7" fmla="*/ 0 h 40"/>
                <a:gd name="T8" fmla="*/ 197 w 217"/>
                <a:gd name="T9" fmla="*/ 0 h 40"/>
                <a:gd name="T10" fmla="*/ 217 w 217"/>
                <a:gd name="T11" fmla="*/ 20 h 40"/>
                <a:gd name="T12" fmla="*/ 197 w 21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40">
                  <a:moveTo>
                    <a:pt x="197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8" y="0"/>
                    <a:pt x="217" y="9"/>
                    <a:pt x="217" y="20"/>
                  </a:cubicBezTo>
                  <a:cubicBezTo>
                    <a:pt x="217" y="31"/>
                    <a:pt x="208" y="40"/>
                    <a:pt x="197" y="40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742D9531-16CC-45B5-8962-72520AB37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597" y="3388092"/>
              <a:ext cx="559325" cy="123052"/>
            </a:xfrm>
            <a:custGeom>
              <a:avLst/>
              <a:gdLst>
                <a:gd name="T0" fmla="*/ 163 w 183"/>
                <a:gd name="T1" fmla="*/ 40 h 40"/>
                <a:gd name="T2" fmla="*/ 20 w 183"/>
                <a:gd name="T3" fmla="*/ 40 h 40"/>
                <a:gd name="T4" fmla="*/ 0 w 183"/>
                <a:gd name="T5" fmla="*/ 20 h 40"/>
                <a:gd name="T6" fmla="*/ 20 w 183"/>
                <a:gd name="T7" fmla="*/ 0 h 40"/>
                <a:gd name="T8" fmla="*/ 163 w 183"/>
                <a:gd name="T9" fmla="*/ 0 h 40"/>
                <a:gd name="T10" fmla="*/ 183 w 183"/>
                <a:gd name="T11" fmla="*/ 20 h 40"/>
                <a:gd name="T12" fmla="*/ 163 w 18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40">
                  <a:moveTo>
                    <a:pt x="163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74" y="0"/>
                    <a:pt x="183" y="9"/>
                    <a:pt x="183" y="20"/>
                  </a:cubicBezTo>
                  <a:cubicBezTo>
                    <a:pt x="183" y="31"/>
                    <a:pt x="174" y="40"/>
                    <a:pt x="163" y="40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Oval 6">
              <a:extLst>
                <a:ext uri="{FF2B5EF4-FFF2-40B4-BE49-F238E27FC236}">
                  <a16:creationId xmlns:a16="http://schemas.microsoft.com/office/drawing/2014/main" id="{1D754132-FF9F-4B00-AC80-44A39745F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344" y="2218004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Oval 7">
              <a:extLst>
                <a:ext uri="{FF2B5EF4-FFF2-40B4-BE49-F238E27FC236}">
                  <a16:creationId xmlns:a16="http://schemas.microsoft.com/office/drawing/2014/main" id="{290D1BF6-7A76-495C-83F0-3B96FF02A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495" y="2218004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5ADD428C-8E5E-43C6-93F6-F4317FB79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227" y="2340667"/>
              <a:ext cx="367991" cy="148219"/>
            </a:xfrm>
            <a:custGeom>
              <a:avLst/>
              <a:gdLst>
                <a:gd name="T0" fmla="*/ 20 w 211"/>
                <a:gd name="T1" fmla="*/ 0 h 85"/>
                <a:gd name="T2" fmla="*/ 6 w 211"/>
                <a:gd name="T3" fmla="*/ 25 h 85"/>
                <a:gd name="T4" fmla="*/ 105 w 211"/>
                <a:gd name="T5" fmla="*/ 85 h 85"/>
                <a:gd name="T6" fmla="*/ 205 w 211"/>
                <a:gd name="T7" fmla="*/ 25 h 85"/>
                <a:gd name="T8" fmla="*/ 191 w 211"/>
                <a:gd name="T9" fmla="*/ 0 h 85"/>
                <a:gd name="T10" fmla="*/ 20 w 2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5">
                  <a:moveTo>
                    <a:pt x="20" y="0"/>
                  </a:moveTo>
                  <a:cubicBezTo>
                    <a:pt x="8" y="0"/>
                    <a:pt x="0" y="14"/>
                    <a:pt x="6" y="25"/>
                  </a:cubicBezTo>
                  <a:cubicBezTo>
                    <a:pt x="25" y="61"/>
                    <a:pt x="62" y="85"/>
                    <a:pt x="105" y="85"/>
                  </a:cubicBezTo>
                  <a:cubicBezTo>
                    <a:pt x="149" y="85"/>
                    <a:pt x="186" y="61"/>
                    <a:pt x="205" y="25"/>
                  </a:cubicBezTo>
                  <a:cubicBezTo>
                    <a:pt x="211" y="14"/>
                    <a:pt x="203" y="0"/>
                    <a:pt x="19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Oval 9">
              <a:extLst>
                <a:ext uri="{FF2B5EF4-FFF2-40B4-BE49-F238E27FC236}">
                  <a16:creationId xmlns:a16="http://schemas.microsoft.com/office/drawing/2014/main" id="{D32F4CD8-02EE-4C8E-AD57-104072FCA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558" y="2386666"/>
              <a:ext cx="201884" cy="72832"/>
            </a:xfrm>
            <a:prstGeom prst="ellipse">
              <a:avLst/>
            </a:prstGeom>
            <a:solidFill>
              <a:srgbClr val="FF5C5C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9244AC52-A6AD-40B9-8F3B-39B067918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573" y="2345778"/>
              <a:ext cx="182718" cy="182718"/>
            </a:xfrm>
            <a:prstGeom prst="ellipse">
              <a:avLst/>
            </a:prstGeom>
            <a:solidFill>
              <a:srgbClr val="FFB75E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Oval 11">
              <a:extLst>
                <a:ext uri="{FF2B5EF4-FFF2-40B4-BE49-F238E27FC236}">
                  <a16:creationId xmlns:a16="http://schemas.microsoft.com/office/drawing/2014/main" id="{8CD210AE-37AF-407E-AA53-0C751C304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988" y="2345778"/>
              <a:ext cx="182718" cy="182718"/>
            </a:xfrm>
            <a:prstGeom prst="ellipse">
              <a:avLst/>
            </a:prstGeom>
            <a:solidFill>
              <a:srgbClr val="FFB75E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0531794F-5643-4097-9C1B-A4074A4FFFDF}"/>
                </a:ext>
              </a:extLst>
            </p:cNvPr>
            <p:cNvGrpSpPr/>
            <p:nvPr/>
          </p:nvGrpSpPr>
          <p:grpSpPr>
            <a:xfrm>
              <a:off x="1248417" y="5281325"/>
              <a:ext cx="3637609" cy="507837"/>
              <a:chOff x="590668" y="5786119"/>
              <a:chExt cx="4699996" cy="656155"/>
            </a:xfrm>
          </p:grpSpPr>
          <p:grpSp>
            <p:nvGrpSpPr>
              <p:cNvPr id="173" name="组合 172">
                <a:extLst>
                  <a:ext uri="{FF2B5EF4-FFF2-40B4-BE49-F238E27FC236}">
                    <a16:creationId xmlns:a16="http://schemas.microsoft.com/office/drawing/2014/main" id="{D66A381F-E28B-44BB-A1FB-2FDC4DE72884}"/>
                  </a:ext>
                </a:extLst>
              </p:cNvPr>
              <p:cNvGrpSpPr/>
              <p:nvPr/>
            </p:nvGrpSpPr>
            <p:grpSpPr>
              <a:xfrm>
                <a:off x="590668" y="5786119"/>
                <a:ext cx="4699996" cy="0"/>
                <a:chOff x="611144" y="5898998"/>
                <a:chExt cx="4699996" cy="0"/>
              </a:xfrm>
            </p:grpSpPr>
            <p:cxnSp>
              <p:nvCxnSpPr>
                <p:cNvPr id="211" name="直接连接符 210">
                  <a:extLst>
                    <a:ext uri="{FF2B5EF4-FFF2-40B4-BE49-F238E27FC236}">
                      <a16:creationId xmlns:a16="http://schemas.microsoft.com/office/drawing/2014/main" id="{DA8C5E7C-AFDC-42B1-ACDE-0CD8B2B2D4F1}"/>
                    </a:ext>
                  </a:extLst>
                </p:cNvPr>
                <p:cNvCxnSpPr/>
                <p:nvPr/>
              </p:nvCxnSpPr>
              <p:spPr>
                <a:xfrm>
                  <a:off x="1096147" y="5898998"/>
                  <a:ext cx="2396594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2" name="直接连接符 211">
                  <a:extLst>
                    <a:ext uri="{FF2B5EF4-FFF2-40B4-BE49-F238E27FC236}">
                      <a16:creationId xmlns:a16="http://schemas.microsoft.com/office/drawing/2014/main" id="{BAD0E944-ACD4-4170-81F0-42D207D2CB64}"/>
                    </a:ext>
                  </a:extLst>
                </p:cNvPr>
                <p:cNvCxnSpPr/>
                <p:nvPr/>
              </p:nvCxnSpPr>
              <p:spPr>
                <a:xfrm>
                  <a:off x="611144" y="5898998"/>
                  <a:ext cx="312367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3" name="直接连接符 212">
                  <a:extLst>
                    <a:ext uri="{FF2B5EF4-FFF2-40B4-BE49-F238E27FC236}">
                      <a16:creationId xmlns:a16="http://schemas.microsoft.com/office/drawing/2014/main" id="{24EF40BD-0E65-4563-941C-B440A915441C}"/>
                    </a:ext>
                  </a:extLst>
                </p:cNvPr>
                <p:cNvCxnSpPr/>
                <p:nvPr/>
              </p:nvCxnSpPr>
              <p:spPr>
                <a:xfrm>
                  <a:off x="4335473" y="5898998"/>
                  <a:ext cx="78792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4" name="直接连接符 213">
                  <a:extLst>
                    <a:ext uri="{FF2B5EF4-FFF2-40B4-BE49-F238E27FC236}">
                      <a16:creationId xmlns:a16="http://schemas.microsoft.com/office/drawing/2014/main" id="{3FB2D836-0BC6-4C02-8BB8-53DFCA729F78}"/>
                    </a:ext>
                  </a:extLst>
                </p:cNvPr>
                <p:cNvCxnSpPr/>
                <p:nvPr/>
              </p:nvCxnSpPr>
              <p:spPr>
                <a:xfrm>
                  <a:off x="4562529" y="5898998"/>
                  <a:ext cx="748611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05" name="组合 204">
                <a:extLst>
                  <a:ext uri="{FF2B5EF4-FFF2-40B4-BE49-F238E27FC236}">
                    <a16:creationId xmlns:a16="http://schemas.microsoft.com/office/drawing/2014/main" id="{80EC861C-40BB-4FF8-B91C-3E0E5BCAAAF9}"/>
                  </a:ext>
                </a:extLst>
              </p:cNvPr>
              <p:cNvGrpSpPr/>
              <p:nvPr/>
            </p:nvGrpSpPr>
            <p:grpSpPr>
              <a:xfrm>
                <a:off x="1324759" y="6119494"/>
                <a:ext cx="3283969" cy="0"/>
                <a:chOff x="1075390" y="6213323"/>
                <a:chExt cx="3283969" cy="0"/>
              </a:xfrm>
            </p:grpSpPr>
            <p:cxnSp>
              <p:nvCxnSpPr>
                <p:cNvPr id="208" name="直接连接符 207">
                  <a:extLst>
                    <a:ext uri="{FF2B5EF4-FFF2-40B4-BE49-F238E27FC236}">
                      <a16:creationId xmlns:a16="http://schemas.microsoft.com/office/drawing/2014/main" id="{1C331DEA-2125-4922-9910-69EF119D3BDA}"/>
                    </a:ext>
                  </a:extLst>
                </p:cNvPr>
                <p:cNvCxnSpPr/>
                <p:nvPr/>
              </p:nvCxnSpPr>
              <p:spPr>
                <a:xfrm>
                  <a:off x="1075390" y="6213323"/>
                  <a:ext cx="1361757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" name="直接连接符 208">
                  <a:extLst>
                    <a:ext uri="{FF2B5EF4-FFF2-40B4-BE49-F238E27FC236}">
                      <a16:creationId xmlns:a16="http://schemas.microsoft.com/office/drawing/2014/main" id="{34C5E2B2-BCCB-44B4-B5D9-274BE43757FE}"/>
                    </a:ext>
                  </a:extLst>
                </p:cNvPr>
                <p:cNvCxnSpPr/>
                <p:nvPr/>
              </p:nvCxnSpPr>
              <p:spPr>
                <a:xfrm>
                  <a:off x="2741269" y="6213323"/>
                  <a:ext cx="541983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0" name="直接连接符 209">
                  <a:extLst>
                    <a:ext uri="{FF2B5EF4-FFF2-40B4-BE49-F238E27FC236}">
                      <a16:creationId xmlns:a16="http://schemas.microsoft.com/office/drawing/2014/main" id="{E05CDF64-72BA-46A0-BACB-1D7681CCC931}"/>
                    </a:ext>
                  </a:extLst>
                </p:cNvPr>
                <p:cNvCxnSpPr/>
                <p:nvPr/>
              </p:nvCxnSpPr>
              <p:spPr>
                <a:xfrm>
                  <a:off x="3530216" y="6213323"/>
                  <a:ext cx="829143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5E9389AB-0EF3-45AC-B504-C5B89A7E64ED}"/>
                  </a:ext>
                </a:extLst>
              </p:cNvPr>
              <p:cNvCxnSpPr/>
              <p:nvPr/>
            </p:nvCxnSpPr>
            <p:spPr>
              <a:xfrm>
                <a:off x="1830038" y="6442274"/>
                <a:ext cx="1361757" cy="0"/>
              </a:xfrm>
              <a:prstGeom prst="line">
                <a:avLst/>
              </a:prstGeom>
              <a:solidFill>
                <a:srgbClr val="01324F"/>
              </a:solidFill>
              <a:ln w="82550" cap="rnd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07" name="直接连接符 206">
                <a:extLst>
                  <a:ext uri="{FF2B5EF4-FFF2-40B4-BE49-F238E27FC236}">
                    <a16:creationId xmlns:a16="http://schemas.microsoft.com/office/drawing/2014/main" id="{DE1BDF13-BCB2-4BA1-97FB-4DC430EFBD70}"/>
                  </a:ext>
                </a:extLst>
              </p:cNvPr>
              <p:cNvCxnSpPr/>
              <p:nvPr/>
            </p:nvCxnSpPr>
            <p:spPr>
              <a:xfrm>
                <a:off x="3457114" y="6442274"/>
                <a:ext cx="336787" cy="0"/>
              </a:xfrm>
              <a:prstGeom prst="line">
                <a:avLst/>
              </a:prstGeom>
              <a:solidFill>
                <a:srgbClr val="01324F"/>
              </a:solidFill>
              <a:ln w="82550" cap="rnd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3766C884-B51C-4AA7-A9CB-E2D1F22E3116}"/>
                </a:ext>
              </a:extLst>
            </p:cNvPr>
            <p:cNvGrpSpPr/>
            <p:nvPr/>
          </p:nvGrpSpPr>
          <p:grpSpPr>
            <a:xfrm rot="1800000">
              <a:off x="4520581" y="1275728"/>
              <a:ext cx="346276" cy="346276"/>
              <a:chOff x="701040" y="1352550"/>
              <a:chExt cx="525780" cy="525780"/>
            </a:xfrm>
          </p:grpSpPr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1F4156D6-CFE1-41A2-BADF-9FAB4695370D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2C127B2B-736E-42A8-81E6-2726E55CC23D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2B83CA45-62D3-434C-8842-EFA7E99CC4E2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72" name="直接连接符 171">
                <a:extLst>
                  <a:ext uri="{FF2B5EF4-FFF2-40B4-BE49-F238E27FC236}">
                    <a16:creationId xmlns:a16="http://schemas.microsoft.com/office/drawing/2014/main" id="{EC93E2D8-15FB-41B8-B3C3-5F46941ECD68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4682A026-8236-4359-B239-D05E6D842CAD}"/>
                </a:ext>
              </a:extLst>
            </p:cNvPr>
            <p:cNvSpPr/>
            <p:nvPr/>
          </p:nvSpPr>
          <p:spPr>
            <a:xfrm>
              <a:off x="1322999" y="1736558"/>
              <a:ext cx="170916" cy="170916"/>
            </a:xfrm>
            <a:prstGeom prst="ellips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7A3DCEFD-614A-4094-B3F7-C258E22D15C8}"/>
                </a:ext>
              </a:extLst>
            </p:cNvPr>
            <p:cNvGrpSpPr/>
            <p:nvPr/>
          </p:nvGrpSpPr>
          <p:grpSpPr>
            <a:xfrm>
              <a:off x="583135" y="2451093"/>
              <a:ext cx="313971" cy="313618"/>
              <a:chOff x="1446064" y="2109382"/>
              <a:chExt cx="527197" cy="526604"/>
            </a:xfrm>
          </p:grpSpPr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id="{94A72368-5B28-4D51-AFDA-79BDEF133E69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9CDB45B7-1411-4A46-9D6E-110950126EF7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148" name="组合 147">
                <a:extLst>
                  <a:ext uri="{FF2B5EF4-FFF2-40B4-BE49-F238E27FC236}">
                    <a16:creationId xmlns:a16="http://schemas.microsoft.com/office/drawing/2014/main" id="{6A739C9D-B179-4892-8A9F-3AD913EC936A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155" name="直接连接符 154">
                  <a:extLst>
                    <a:ext uri="{FF2B5EF4-FFF2-40B4-BE49-F238E27FC236}">
                      <a16:creationId xmlns:a16="http://schemas.microsoft.com/office/drawing/2014/main" id="{6C0A9202-CD3E-4D78-8196-0F0FF96EC1EE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56" name="直接连接符 155">
                  <a:extLst>
                    <a:ext uri="{FF2B5EF4-FFF2-40B4-BE49-F238E27FC236}">
                      <a16:creationId xmlns:a16="http://schemas.microsoft.com/office/drawing/2014/main" id="{3A2C585D-7B9D-4B7F-9277-F820A6C0CD88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49" name="组合 148">
                <a:extLst>
                  <a:ext uri="{FF2B5EF4-FFF2-40B4-BE49-F238E27FC236}">
                    <a16:creationId xmlns:a16="http://schemas.microsoft.com/office/drawing/2014/main" id="{D2041340-9ACB-4831-8FFF-B8098E6D4D33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153" name="直接连接符 152">
                  <a:extLst>
                    <a:ext uri="{FF2B5EF4-FFF2-40B4-BE49-F238E27FC236}">
                      <a16:creationId xmlns:a16="http://schemas.microsoft.com/office/drawing/2014/main" id="{8E843B5D-CB78-4393-B7E2-ADB93B3F1508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54" name="直接连接符 153">
                  <a:extLst>
                    <a:ext uri="{FF2B5EF4-FFF2-40B4-BE49-F238E27FC236}">
                      <a16:creationId xmlns:a16="http://schemas.microsoft.com/office/drawing/2014/main" id="{E2181669-926A-456C-94D2-ECBB824894C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EAC7F88C-ED1F-4402-963D-96E41E5DF883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151" name="直接连接符 150">
                  <a:extLst>
                    <a:ext uri="{FF2B5EF4-FFF2-40B4-BE49-F238E27FC236}">
                      <a16:creationId xmlns:a16="http://schemas.microsoft.com/office/drawing/2014/main" id="{AE9DDC8C-1BB0-4DEB-A85A-D84BD3EE08B4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A3B10137-3E43-4FB4-8789-681E6A32E002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2CA742B1-2437-44E5-A49C-EBB11C6386A1}"/>
                </a:ext>
              </a:extLst>
            </p:cNvPr>
            <p:cNvSpPr/>
            <p:nvPr/>
          </p:nvSpPr>
          <p:spPr>
            <a:xfrm>
              <a:off x="5229718" y="2099123"/>
              <a:ext cx="45719" cy="45719"/>
            </a:xfrm>
            <a:prstGeom prst="ellips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189314A1-6C91-4255-BA53-0B850D19FBB6}"/>
                </a:ext>
              </a:extLst>
            </p:cNvPr>
            <p:cNvGrpSpPr/>
            <p:nvPr/>
          </p:nvGrpSpPr>
          <p:grpSpPr>
            <a:xfrm rot="20538833">
              <a:off x="728901" y="1436100"/>
              <a:ext cx="203691" cy="203691"/>
              <a:chOff x="4549716" y="208666"/>
              <a:chExt cx="395468" cy="395468"/>
            </a:xfrm>
          </p:grpSpPr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B6047741-7C63-4588-8419-D2D27E707B51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45" name="直接连接符 144">
                <a:extLst>
                  <a:ext uri="{FF2B5EF4-FFF2-40B4-BE49-F238E27FC236}">
                    <a16:creationId xmlns:a16="http://schemas.microsoft.com/office/drawing/2014/main" id="{6662BA50-BF2D-4F54-B5DD-902AC7F3F8B7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142" name="弧形 141">
              <a:extLst>
                <a:ext uri="{FF2B5EF4-FFF2-40B4-BE49-F238E27FC236}">
                  <a16:creationId xmlns:a16="http://schemas.microsoft.com/office/drawing/2014/main" id="{7E7F9889-F689-464C-BB87-3DDB42CB7B0E}"/>
                </a:ext>
              </a:extLst>
            </p:cNvPr>
            <p:cNvSpPr/>
            <p:nvPr/>
          </p:nvSpPr>
          <p:spPr>
            <a:xfrm>
              <a:off x="1492467" y="1786210"/>
              <a:ext cx="3240144" cy="3240144"/>
            </a:xfrm>
            <a:prstGeom prst="arc">
              <a:avLst>
                <a:gd name="adj1" fmla="val 13202803"/>
                <a:gd name="adj2" fmla="val 14433847"/>
              </a:avLst>
            </a:prstGeom>
            <a:ln w="920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弧形 142">
              <a:extLst>
                <a:ext uri="{FF2B5EF4-FFF2-40B4-BE49-F238E27FC236}">
                  <a16:creationId xmlns:a16="http://schemas.microsoft.com/office/drawing/2014/main" id="{67BC630C-D58D-4A41-BD4C-8C79E4B3D722}"/>
                </a:ext>
              </a:extLst>
            </p:cNvPr>
            <p:cNvSpPr/>
            <p:nvPr/>
          </p:nvSpPr>
          <p:spPr>
            <a:xfrm>
              <a:off x="1496316" y="1786210"/>
              <a:ext cx="3240144" cy="3240144"/>
            </a:xfrm>
            <a:prstGeom prst="arc">
              <a:avLst>
                <a:gd name="adj1" fmla="val 14949108"/>
                <a:gd name="adj2" fmla="val 15351596"/>
              </a:avLst>
            </a:prstGeom>
            <a:ln w="920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5" name="组合 214">
            <a:extLst>
              <a:ext uri="{FF2B5EF4-FFF2-40B4-BE49-F238E27FC236}">
                <a16:creationId xmlns:a16="http://schemas.microsoft.com/office/drawing/2014/main" id="{258DD89F-FAD2-496A-B678-CAFF829EEC58}"/>
              </a:ext>
            </a:extLst>
          </p:cNvPr>
          <p:cNvGrpSpPr/>
          <p:nvPr/>
        </p:nvGrpSpPr>
        <p:grpSpPr>
          <a:xfrm>
            <a:off x="7642509" y="812800"/>
            <a:ext cx="3819878" cy="3422198"/>
            <a:chOff x="7448076" y="1552173"/>
            <a:chExt cx="4208743" cy="3770580"/>
          </a:xfrm>
        </p:grpSpPr>
        <p:sp>
          <p:nvSpPr>
            <p:cNvPr id="216" name="Freeform 31">
              <a:extLst>
                <a:ext uri="{FF2B5EF4-FFF2-40B4-BE49-F238E27FC236}">
                  <a16:creationId xmlns:a16="http://schemas.microsoft.com/office/drawing/2014/main" id="{1D51420D-DD3A-4B84-8FFC-BE62792F8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112" y="1612849"/>
              <a:ext cx="3969944" cy="3688234"/>
            </a:xfrm>
            <a:custGeom>
              <a:avLst/>
              <a:gdLst>
                <a:gd name="T0" fmla="*/ 1311 w 1342"/>
                <a:gd name="T1" fmla="*/ 738 h 1250"/>
                <a:gd name="T2" fmla="*/ 1273 w 1342"/>
                <a:gd name="T3" fmla="*/ 906 h 1250"/>
                <a:gd name="T4" fmla="*/ 1167 w 1342"/>
                <a:gd name="T5" fmla="*/ 917 h 1250"/>
                <a:gd name="T6" fmla="*/ 1187 w 1342"/>
                <a:gd name="T7" fmla="*/ 981 h 1250"/>
                <a:gd name="T8" fmla="*/ 1115 w 1342"/>
                <a:gd name="T9" fmla="*/ 1030 h 1250"/>
                <a:gd name="T10" fmla="*/ 1112 w 1342"/>
                <a:gd name="T11" fmla="*/ 1109 h 1250"/>
                <a:gd name="T12" fmla="*/ 951 w 1342"/>
                <a:gd name="T13" fmla="*/ 1139 h 1250"/>
                <a:gd name="T14" fmla="*/ 482 w 1342"/>
                <a:gd name="T15" fmla="*/ 1236 h 1250"/>
                <a:gd name="T16" fmla="*/ 14 w 1342"/>
                <a:gd name="T17" fmla="*/ 916 h 1250"/>
                <a:gd name="T18" fmla="*/ 231 w 1342"/>
                <a:gd name="T19" fmla="*/ 306 h 1250"/>
                <a:gd name="T20" fmla="*/ 240 w 1342"/>
                <a:gd name="T21" fmla="*/ 0 h 1250"/>
                <a:gd name="T22" fmla="*/ 406 w 1342"/>
                <a:gd name="T23" fmla="*/ 245 h 1250"/>
                <a:gd name="T24" fmla="*/ 617 w 1342"/>
                <a:gd name="T25" fmla="*/ 252 h 1250"/>
                <a:gd name="T26" fmla="*/ 987 w 1342"/>
                <a:gd name="T27" fmla="*/ 259 h 1250"/>
                <a:gd name="T28" fmla="*/ 819 w 1342"/>
                <a:gd name="T29" fmla="*/ 376 h 1250"/>
                <a:gd name="T30" fmla="*/ 818 w 1342"/>
                <a:gd name="T31" fmla="*/ 418 h 1250"/>
                <a:gd name="T32" fmla="*/ 969 w 1342"/>
                <a:gd name="T33" fmla="*/ 1065 h 1250"/>
                <a:gd name="T34" fmla="*/ 1030 w 1342"/>
                <a:gd name="T35" fmla="*/ 1048 h 1250"/>
                <a:gd name="T36" fmla="*/ 1001 w 1342"/>
                <a:gd name="T37" fmla="*/ 978 h 1250"/>
                <a:gd name="T38" fmla="*/ 1068 w 1342"/>
                <a:gd name="T39" fmla="*/ 934 h 1250"/>
                <a:gd name="T40" fmla="*/ 1041 w 1342"/>
                <a:gd name="T41" fmla="*/ 846 h 1250"/>
                <a:gd name="T42" fmla="*/ 1311 w 1342"/>
                <a:gd name="T43" fmla="*/ 73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2" h="1250">
                  <a:moveTo>
                    <a:pt x="1311" y="738"/>
                  </a:moveTo>
                  <a:cubicBezTo>
                    <a:pt x="1311" y="738"/>
                    <a:pt x="1342" y="806"/>
                    <a:pt x="1273" y="906"/>
                  </a:cubicBezTo>
                  <a:cubicBezTo>
                    <a:pt x="1193" y="918"/>
                    <a:pt x="1167" y="917"/>
                    <a:pt x="1167" y="917"/>
                  </a:cubicBezTo>
                  <a:cubicBezTo>
                    <a:pt x="1167" y="917"/>
                    <a:pt x="1193" y="963"/>
                    <a:pt x="1187" y="981"/>
                  </a:cubicBezTo>
                  <a:cubicBezTo>
                    <a:pt x="1166" y="999"/>
                    <a:pt x="1115" y="1030"/>
                    <a:pt x="1115" y="1030"/>
                  </a:cubicBezTo>
                  <a:cubicBezTo>
                    <a:pt x="1112" y="1109"/>
                    <a:pt x="1112" y="1109"/>
                    <a:pt x="1112" y="1109"/>
                  </a:cubicBezTo>
                  <a:cubicBezTo>
                    <a:pt x="1112" y="1109"/>
                    <a:pt x="1067" y="1144"/>
                    <a:pt x="951" y="1139"/>
                  </a:cubicBezTo>
                  <a:cubicBezTo>
                    <a:pt x="951" y="1139"/>
                    <a:pt x="931" y="1250"/>
                    <a:pt x="482" y="1236"/>
                  </a:cubicBezTo>
                  <a:cubicBezTo>
                    <a:pt x="32" y="1222"/>
                    <a:pt x="0" y="1188"/>
                    <a:pt x="14" y="916"/>
                  </a:cubicBezTo>
                  <a:cubicBezTo>
                    <a:pt x="30" y="630"/>
                    <a:pt x="231" y="306"/>
                    <a:pt x="231" y="306"/>
                  </a:cubicBezTo>
                  <a:cubicBezTo>
                    <a:pt x="231" y="306"/>
                    <a:pt x="185" y="87"/>
                    <a:pt x="240" y="0"/>
                  </a:cubicBezTo>
                  <a:cubicBezTo>
                    <a:pt x="319" y="60"/>
                    <a:pt x="406" y="245"/>
                    <a:pt x="406" y="245"/>
                  </a:cubicBezTo>
                  <a:cubicBezTo>
                    <a:pt x="406" y="245"/>
                    <a:pt x="501" y="235"/>
                    <a:pt x="617" y="252"/>
                  </a:cubicBezTo>
                  <a:cubicBezTo>
                    <a:pt x="748" y="248"/>
                    <a:pt x="896" y="244"/>
                    <a:pt x="987" y="259"/>
                  </a:cubicBezTo>
                  <a:cubicBezTo>
                    <a:pt x="958" y="308"/>
                    <a:pt x="819" y="376"/>
                    <a:pt x="819" y="376"/>
                  </a:cubicBezTo>
                  <a:cubicBezTo>
                    <a:pt x="819" y="376"/>
                    <a:pt x="821" y="396"/>
                    <a:pt x="818" y="418"/>
                  </a:cubicBezTo>
                  <a:cubicBezTo>
                    <a:pt x="826" y="438"/>
                    <a:pt x="1001" y="742"/>
                    <a:pt x="969" y="1065"/>
                  </a:cubicBezTo>
                  <a:cubicBezTo>
                    <a:pt x="1014" y="1059"/>
                    <a:pt x="1030" y="1048"/>
                    <a:pt x="1030" y="1048"/>
                  </a:cubicBezTo>
                  <a:cubicBezTo>
                    <a:pt x="1030" y="1048"/>
                    <a:pt x="995" y="994"/>
                    <a:pt x="1001" y="978"/>
                  </a:cubicBezTo>
                  <a:cubicBezTo>
                    <a:pt x="1007" y="962"/>
                    <a:pt x="1068" y="934"/>
                    <a:pt x="1068" y="934"/>
                  </a:cubicBezTo>
                  <a:cubicBezTo>
                    <a:pt x="1068" y="934"/>
                    <a:pt x="1033" y="865"/>
                    <a:pt x="1041" y="846"/>
                  </a:cubicBezTo>
                  <a:cubicBezTo>
                    <a:pt x="1049" y="828"/>
                    <a:pt x="1206" y="732"/>
                    <a:pt x="1311" y="7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2BF10AD8-C502-49BE-9705-701EF45EE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48" y="2321345"/>
              <a:ext cx="483572" cy="32528"/>
            </a:xfrm>
            <a:custGeom>
              <a:avLst/>
              <a:gdLst>
                <a:gd name="T0" fmla="*/ 93 w 163"/>
                <a:gd name="T1" fmla="*/ 11 h 11"/>
                <a:gd name="T2" fmla="*/ 163 w 163"/>
                <a:gd name="T3" fmla="*/ 9 h 11"/>
                <a:gd name="T4" fmla="*/ 0 w 163"/>
                <a:gd name="T5" fmla="*/ 2 h 11"/>
                <a:gd name="T6" fmla="*/ 93 w 16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1">
                  <a:moveTo>
                    <a:pt x="93" y="11"/>
                  </a:moveTo>
                  <a:cubicBezTo>
                    <a:pt x="116" y="10"/>
                    <a:pt x="140" y="9"/>
                    <a:pt x="163" y="9"/>
                  </a:cubicBezTo>
                  <a:cubicBezTo>
                    <a:pt x="95" y="0"/>
                    <a:pt x="36" y="0"/>
                    <a:pt x="0" y="2"/>
                  </a:cubicBezTo>
                  <a:cubicBezTo>
                    <a:pt x="28" y="3"/>
                    <a:pt x="60" y="6"/>
                    <a:pt x="93" y="11"/>
                  </a:cubicBezTo>
                  <a:close/>
                </a:path>
              </a:pathLst>
            </a:custGeom>
            <a:solidFill>
              <a:srgbClr val="48BEFE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49">
              <a:extLst>
                <a:ext uri="{FF2B5EF4-FFF2-40B4-BE49-F238E27FC236}">
                  <a16:creationId xmlns:a16="http://schemas.microsoft.com/office/drawing/2014/main" id="{FA5A495B-9AC8-40D7-A56C-D394A6E75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978" y="2338693"/>
              <a:ext cx="748127" cy="2413522"/>
            </a:xfrm>
            <a:custGeom>
              <a:avLst/>
              <a:gdLst>
                <a:gd name="T0" fmla="*/ 169 w 253"/>
                <a:gd name="T1" fmla="*/ 12 h 818"/>
                <a:gd name="T2" fmla="*/ 1 w 253"/>
                <a:gd name="T3" fmla="*/ 129 h 818"/>
                <a:gd name="T4" fmla="*/ 0 w 253"/>
                <a:gd name="T5" fmla="*/ 171 h 818"/>
                <a:gd name="T6" fmla="*/ 151 w 253"/>
                <a:gd name="T7" fmla="*/ 818 h 818"/>
                <a:gd name="T8" fmla="*/ 212 w 253"/>
                <a:gd name="T9" fmla="*/ 801 h 818"/>
                <a:gd name="T10" fmla="*/ 183 w 253"/>
                <a:gd name="T11" fmla="*/ 731 h 818"/>
                <a:gd name="T12" fmla="*/ 238 w 253"/>
                <a:gd name="T13" fmla="*/ 693 h 818"/>
                <a:gd name="T14" fmla="*/ 235 w 253"/>
                <a:gd name="T15" fmla="*/ 655 h 818"/>
                <a:gd name="T16" fmla="*/ 223 w 253"/>
                <a:gd name="T17" fmla="*/ 599 h 818"/>
                <a:gd name="T18" fmla="*/ 228 w 253"/>
                <a:gd name="T19" fmla="*/ 594 h 818"/>
                <a:gd name="T20" fmla="*/ 84 w 253"/>
                <a:gd name="T21" fmla="*/ 171 h 818"/>
                <a:gd name="T22" fmla="*/ 85 w 253"/>
                <a:gd name="T23" fmla="*/ 129 h 818"/>
                <a:gd name="T24" fmla="*/ 253 w 253"/>
                <a:gd name="T25" fmla="*/ 12 h 818"/>
                <a:gd name="T26" fmla="*/ 24 w 253"/>
                <a:gd name="T27" fmla="*/ 1 h 818"/>
                <a:gd name="T28" fmla="*/ 169 w 253"/>
                <a:gd name="T29" fmla="*/ 12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" h="818">
                  <a:moveTo>
                    <a:pt x="169" y="12"/>
                  </a:moveTo>
                  <a:cubicBezTo>
                    <a:pt x="140" y="61"/>
                    <a:pt x="1" y="129"/>
                    <a:pt x="1" y="129"/>
                  </a:cubicBezTo>
                  <a:cubicBezTo>
                    <a:pt x="1" y="129"/>
                    <a:pt x="3" y="149"/>
                    <a:pt x="0" y="171"/>
                  </a:cubicBezTo>
                  <a:cubicBezTo>
                    <a:pt x="8" y="191"/>
                    <a:pt x="183" y="495"/>
                    <a:pt x="151" y="818"/>
                  </a:cubicBezTo>
                  <a:cubicBezTo>
                    <a:pt x="196" y="812"/>
                    <a:pt x="212" y="801"/>
                    <a:pt x="212" y="801"/>
                  </a:cubicBezTo>
                  <a:cubicBezTo>
                    <a:pt x="212" y="801"/>
                    <a:pt x="177" y="747"/>
                    <a:pt x="183" y="731"/>
                  </a:cubicBezTo>
                  <a:cubicBezTo>
                    <a:pt x="187" y="720"/>
                    <a:pt x="220" y="702"/>
                    <a:pt x="238" y="693"/>
                  </a:cubicBezTo>
                  <a:cubicBezTo>
                    <a:pt x="237" y="680"/>
                    <a:pt x="237" y="668"/>
                    <a:pt x="235" y="655"/>
                  </a:cubicBezTo>
                  <a:cubicBezTo>
                    <a:pt x="227" y="635"/>
                    <a:pt x="218" y="610"/>
                    <a:pt x="223" y="599"/>
                  </a:cubicBezTo>
                  <a:cubicBezTo>
                    <a:pt x="224" y="598"/>
                    <a:pt x="225" y="596"/>
                    <a:pt x="228" y="594"/>
                  </a:cubicBezTo>
                  <a:cubicBezTo>
                    <a:pt x="193" y="366"/>
                    <a:pt x="90" y="186"/>
                    <a:pt x="84" y="171"/>
                  </a:cubicBezTo>
                  <a:cubicBezTo>
                    <a:pt x="87" y="149"/>
                    <a:pt x="85" y="129"/>
                    <a:pt x="85" y="129"/>
                  </a:cubicBezTo>
                  <a:cubicBezTo>
                    <a:pt x="85" y="129"/>
                    <a:pt x="224" y="61"/>
                    <a:pt x="253" y="12"/>
                  </a:cubicBezTo>
                  <a:cubicBezTo>
                    <a:pt x="194" y="2"/>
                    <a:pt x="111" y="0"/>
                    <a:pt x="24" y="1"/>
                  </a:cubicBezTo>
                  <a:cubicBezTo>
                    <a:pt x="79" y="2"/>
                    <a:pt x="129" y="5"/>
                    <a:pt x="169" y="12"/>
                  </a:cubicBezTo>
                  <a:close/>
                </a:path>
              </a:pathLst>
            </a:custGeom>
            <a:solidFill>
              <a:srgbClr val="48BEFE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50">
              <a:extLst>
                <a:ext uri="{FF2B5EF4-FFF2-40B4-BE49-F238E27FC236}">
                  <a16:creationId xmlns:a16="http://schemas.microsoft.com/office/drawing/2014/main" id="{8CC0CEF6-D4E6-4850-8EC5-88228E404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198" y="1610083"/>
              <a:ext cx="552964" cy="722106"/>
            </a:xfrm>
            <a:custGeom>
              <a:avLst/>
              <a:gdLst>
                <a:gd name="T0" fmla="*/ 104 w 187"/>
                <a:gd name="T1" fmla="*/ 245 h 245"/>
                <a:gd name="T2" fmla="*/ 187 w 187"/>
                <a:gd name="T3" fmla="*/ 242 h 245"/>
                <a:gd name="T4" fmla="*/ 22 w 187"/>
                <a:gd name="T5" fmla="*/ 0 h 245"/>
                <a:gd name="T6" fmla="*/ 0 w 187"/>
                <a:gd name="T7" fmla="*/ 67 h 245"/>
                <a:gd name="T8" fmla="*/ 104 w 187"/>
                <a:gd name="T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45">
                  <a:moveTo>
                    <a:pt x="104" y="245"/>
                  </a:moveTo>
                  <a:cubicBezTo>
                    <a:pt x="104" y="245"/>
                    <a:pt x="137" y="242"/>
                    <a:pt x="187" y="242"/>
                  </a:cubicBezTo>
                  <a:cubicBezTo>
                    <a:pt x="175" y="217"/>
                    <a:pt x="95" y="55"/>
                    <a:pt x="22" y="0"/>
                  </a:cubicBezTo>
                  <a:cubicBezTo>
                    <a:pt x="11" y="17"/>
                    <a:pt x="4" y="41"/>
                    <a:pt x="0" y="67"/>
                  </a:cubicBezTo>
                  <a:cubicBezTo>
                    <a:pt x="56" y="144"/>
                    <a:pt x="104" y="245"/>
                    <a:pt x="104" y="245"/>
                  </a:cubicBezTo>
                  <a:close/>
                </a:path>
              </a:pathLst>
            </a:custGeom>
            <a:solidFill>
              <a:srgbClr val="48BEFE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51">
              <a:extLst>
                <a:ext uri="{FF2B5EF4-FFF2-40B4-BE49-F238E27FC236}">
                  <a16:creationId xmlns:a16="http://schemas.microsoft.com/office/drawing/2014/main" id="{D4D6D676-008A-4C3F-990F-28A64B069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6433" y="3785071"/>
              <a:ext cx="2450386" cy="1496253"/>
            </a:xfrm>
            <a:custGeom>
              <a:avLst/>
              <a:gdLst>
                <a:gd name="T0" fmla="*/ 758 w 827"/>
                <a:gd name="T1" fmla="*/ 169 h 507"/>
                <a:gd name="T2" fmla="*/ 796 w 827"/>
                <a:gd name="T3" fmla="*/ 1 h 507"/>
                <a:gd name="T4" fmla="*/ 715 w 827"/>
                <a:gd name="T5" fmla="*/ 12 h 507"/>
                <a:gd name="T6" fmla="*/ 674 w 827"/>
                <a:gd name="T7" fmla="*/ 169 h 507"/>
                <a:gd name="T8" fmla="*/ 568 w 827"/>
                <a:gd name="T9" fmla="*/ 180 h 507"/>
                <a:gd name="T10" fmla="*/ 588 w 827"/>
                <a:gd name="T11" fmla="*/ 244 h 507"/>
                <a:gd name="T12" fmla="*/ 516 w 827"/>
                <a:gd name="T13" fmla="*/ 293 h 507"/>
                <a:gd name="T14" fmla="*/ 513 w 827"/>
                <a:gd name="T15" fmla="*/ 372 h 507"/>
                <a:gd name="T16" fmla="*/ 352 w 827"/>
                <a:gd name="T17" fmla="*/ 402 h 507"/>
                <a:gd name="T18" fmla="*/ 0 w 827"/>
                <a:gd name="T19" fmla="*/ 500 h 507"/>
                <a:gd name="T20" fmla="*/ 436 w 827"/>
                <a:gd name="T21" fmla="*/ 402 h 507"/>
                <a:gd name="T22" fmla="*/ 597 w 827"/>
                <a:gd name="T23" fmla="*/ 372 h 507"/>
                <a:gd name="T24" fmla="*/ 600 w 827"/>
                <a:gd name="T25" fmla="*/ 293 h 507"/>
                <a:gd name="T26" fmla="*/ 672 w 827"/>
                <a:gd name="T27" fmla="*/ 244 h 507"/>
                <a:gd name="T28" fmla="*/ 652 w 827"/>
                <a:gd name="T29" fmla="*/ 180 h 507"/>
                <a:gd name="T30" fmla="*/ 758 w 827"/>
                <a:gd name="T31" fmla="*/ 16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7" h="507">
                  <a:moveTo>
                    <a:pt x="758" y="169"/>
                  </a:moveTo>
                  <a:cubicBezTo>
                    <a:pt x="827" y="69"/>
                    <a:pt x="796" y="1"/>
                    <a:pt x="796" y="1"/>
                  </a:cubicBezTo>
                  <a:cubicBezTo>
                    <a:pt x="771" y="0"/>
                    <a:pt x="743" y="4"/>
                    <a:pt x="715" y="12"/>
                  </a:cubicBezTo>
                  <a:cubicBezTo>
                    <a:pt x="721" y="34"/>
                    <a:pt x="727" y="92"/>
                    <a:pt x="674" y="169"/>
                  </a:cubicBezTo>
                  <a:cubicBezTo>
                    <a:pt x="594" y="181"/>
                    <a:pt x="568" y="180"/>
                    <a:pt x="568" y="180"/>
                  </a:cubicBezTo>
                  <a:cubicBezTo>
                    <a:pt x="568" y="180"/>
                    <a:pt x="594" y="226"/>
                    <a:pt x="588" y="244"/>
                  </a:cubicBezTo>
                  <a:cubicBezTo>
                    <a:pt x="567" y="262"/>
                    <a:pt x="516" y="293"/>
                    <a:pt x="516" y="293"/>
                  </a:cubicBezTo>
                  <a:cubicBezTo>
                    <a:pt x="513" y="372"/>
                    <a:pt x="513" y="372"/>
                    <a:pt x="513" y="372"/>
                  </a:cubicBezTo>
                  <a:cubicBezTo>
                    <a:pt x="513" y="372"/>
                    <a:pt x="468" y="407"/>
                    <a:pt x="352" y="402"/>
                  </a:cubicBezTo>
                  <a:cubicBezTo>
                    <a:pt x="352" y="402"/>
                    <a:pt x="336" y="493"/>
                    <a:pt x="0" y="500"/>
                  </a:cubicBezTo>
                  <a:cubicBezTo>
                    <a:pt x="417" y="507"/>
                    <a:pt x="436" y="402"/>
                    <a:pt x="436" y="402"/>
                  </a:cubicBezTo>
                  <a:cubicBezTo>
                    <a:pt x="552" y="407"/>
                    <a:pt x="597" y="372"/>
                    <a:pt x="597" y="372"/>
                  </a:cubicBezTo>
                  <a:cubicBezTo>
                    <a:pt x="600" y="293"/>
                    <a:pt x="600" y="293"/>
                    <a:pt x="600" y="293"/>
                  </a:cubicBezTo>
                  <a:cubicBezTo>
                    <a:pt x="600" y="293"/>
                    <a:pt x="651" y="262"/>
                    <a:pt x="672" y="244"/>
                  </a:cubicBezTo>
                  <a:cubicBezTo>
                    <a:pt x="678" y="226"/>
                    <a:pt x="652" y="180"/>
                    <a:pt x="652" y="180"/>
                  </a:cubicBezTo>
                  <a:cubicBezTo>
                    <a:pt x="652" y="180"/>
                    <a:pt x="678" y="181"/>
                    <a:pt x="758" y="169"/>
                  </a:cubicBezTo>
                  <a:close/>
                </a:path>
              </a:pathLst>
            </a:custGeom>
            <a:solidFill>
              <a:srgbClr val="48BEFE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32">
              <a:extLst>
                <a:ext uri="{FF2B5EF4-FFF2-40B4-BE49-F238E27FC236}">
                  <a16:creationId xmlns:a16="http://schemas.microsoft.com/office/drawing/2014/main" id="{D117DC84-8926-41EC-91FC-F8ADA7C69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7800" y="3727841"/>
              <a:ext cx="340220" cy="147356"/>
            </a:xfrm>
            <a:custGeom>
              <a:avLst/>
              <a:gdLst>
                <a:gd name="T0" fmla="*/ 22 w 115"/>
                <a:gd name="T1" fmla="*/ 50 h 50"/>
                <a:gd name="T2" fmla="*/ 3 w 115"/>
                <a:gd name="T3" fmla="*/ 34 h 50"/>
                <a:gd name="T4" fmla="*/ 18 w 115"/>
                <a:gd name="T5" fmla="*/ 10 h 50"/>
                <a:gd name="T6" fmla="*/ 96 w 115"/>
                <a:gd name="T7" fmla="*/ 2 h 50"/>
                <a:gd name="T8" fmla="*/ 115 w 115"/>
                <a:gd name="T9" fmla="*/ 23 h 50"/>
                <a:gd name="T10" fmla="*/ 93 w 115"/>
                <a:gd name="T11" fmla="*/ 41 h 50"/>
                <a:gd name="T12" fmla="*/ 27 w 115"/>
                <a:gd name="T13" fmla="*/ 49 h 50"/>
                <a:gd name="T14" fmla="*/ 22 w 115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50">
                  <a:moveTo>
                    <a:pt x="22" y="50"/>
                  </a:moveTo>
                  <a:cubicBezTo>
                    <a:pt x="14" y="50"/>
                    <a:pt x="5" y="43"/>
                    <a:pt x="3" y="34"/>
                  </a:cubicBezTo>
                  <a:cubicBezTo>
                    <a:pt x="0" y="24"/>
                    <a:pt x="7" y="13"/>
                    <a:pt x="18" y="10"/>
                  </a:cubicBezTo>
                  <a:cubicBezTo>
                    <a:pt x="47" y="3"/>
                    <a:pt x="73" y="0"/>
                    <a:pt x="96" y="2"/>
                  </a:cubicBezTo>
                  <a:cubicBezTo>
                    <a:pt x="107" y="2"/>
                    <a:pt x="115" y="12"/>
                    <a:pt x="115" y="23"/>
                  </a:cubicBezTo>
                  <a:cubicBezTo>
                    <a:pt x="114" y="34"/>
                    <a:pt x="104" y="42"/>
                    <a:pt x="93" y="41"/>
                  </a:cubicBezTo>
                  <a:cubicBezTo>
                    <a:pt x="75" y="40"/>
                    <a:pt x="52" y="43"/>
                    <a:pt x="27" y="49"/>
                  </a:cubicBezTo>
                  <a:cubicBezTo>
                    <a:pt x="26" y="49"/>
                    <a:pt x="24" y="50"/>
                    <a:pt x="22" y="5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33">
              <a:extLst>
                <a:ext uri="{FF2B5EF4-FFF2-40B4-BE49-F238E27FC236}">
                  <a16:creationId xmlns:a16="http://schemas.microsoft.com/office/drawing/2014/main" id="{13DBCDB8-0C97-4004-A75C-6A847B3EB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606" y="3799351"/>
              <a:ext cx="160358" cy="136522"/>
            </a:xfrm>
            <a:custGeom>
              <a:avLst/>
              <a:gdLst>
                <a:gd name="T0" fmla="*/ 23 w 54"/>
                <a:gd name="T1" fmla="*/ 46 h 46"/>
                <a:gd name="T2" fmla="*/ 4 w 54"/>
                <a:gd name="T3" fmla="*/ 33 h 46"/>
                <a:gd name="T4" fmla="*/ 16 w 54"/>
                <a:gd name="T5" fmla="*/ 7 h 46"/>
                <a:gd name="T6" fmla="*/ 24 w 54"/>
                <a:gd name="T7" fmla="*/ 4 h 46"/>
                <a:gd name="T8" fmla="*/ 50 w 54"/>
                <a:gd name="T9" fmla="*/ 15 h 46"/>
                <a:gd name="T10" fmla="*/ 38 w 54"/>
                <a:gd name="T11" fmla="*/ 41 h 46"/>
                <a:gd name="T12" fmla="*/ 30 w 54"/>
                <a:gd name="T13" fmla="*/ 44 h 46"/>
                <a:gd name="T14" fmla="*/ 23 w 5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6">
                  <a:moveTo>
                    <a:pt x="23" y="46"/>
                  </a:moveTo>
                  <a:cubicBezTo>
                    <a:pt x="15" y="46"/>
                    <a:pt x="8" y="41"/>
                    <a:pt x="4" y="33"/>
                  </a:cubicBezTo>
                  <a:cubicBezTo>
                    <a:pt x="0" y="23"/>
                    <a:pt x="5" y="11"/>
                    <a:pt x="16" y="7"/>
                  </a:cubicBezTo>
                  <a:cubicBezTo>
                    <a:pt x="18" y="6"/>
                    <a:pt x="21" y="5"/>
                    <a:pt x="24" y="4"/>
                  </a:cubicBezTo>
                  <a:cubicBezTo>
                    <a:pt x="34" y="0"/>
                    <a:pt x="46" y="5"/>
                    <a:pt x="50" y="15"/>
                  </a:cubicBezTo>
                  <a:cubicBezTo>
                    <a:pt x="54" y="26"/>
                    <a:pt x="49" y="37"/>
                    <a:pt x="38" y="41"/>
                  </a:cubicBezTo>
                  <a:cubicBezTo>
                    <a:pt x="36" y="42"/>
                    <a:pt x="33" y="43"/>
                    <a:pt x="30" y="44"/>
                  </a:cubicBezTo>
                  <a:cubicBezTo>
                    <a:pt x="28" y="45"/>
                    <a:pt x="25" y="46"/>
                    <a:pt x="23" y="46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34">
              <a:extLst>
                <a:ext uri="{FF2B5EF4-FFF2-40B4-BE49-F238E27FC236}">
                  <a16:creationId xmlns:a16="http://schemas.microsoft.com/office/drawing/2014/main" id="{040AAD1D-187A-443E-A335-0FD0FC028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2610" y="2288953"/>
              <a:ext cx="1055330" cy="2524556"/>
            </a:xfrm>
            <a:custGeom>
              <a:avLst/>
              <a:gdLst>
                <a:gd name="T0" fmla="*/ 171 w 357"/>
                <a:gd name="T1" fmla="*/ 856 h 856"/>
                <a:gd name="T2" fmla="*/ 158 w 357"/>
                <a:gd name="T3" fmla="*/ 851 h 856"/>
                <a:gd name="T4" fmla="*/ 152 w 357"/>
                <a:gd name="T5" fmla="*/ 834 h 856"/>
                <a:gd name="T6" fmla="*/ 8 w 357"/>
                <a:gd name="T7" fmla="*/ 211 h 856"/>
                <a:gd name="T8" fmla="*/ 1 w 357"/>
                <a:gd name="T9" fmla="*/ 197 h 856"/>
                <a:gd name="T10" fmla="*/ 0 w 357"/>
                <a:gd name="T11" fmla="*/ 186 h 856"/>
                <a:gd name="T12" fmla="*/ 1 w 357"/>
                <a:gd name="T13" fmla="*/ 150 h 856"/>
                <a:gd name="T14" fmla="*/ 12 w 357"/>
                <a:gd name="T15" fmla="*/ 129 h 856"/>
                <a:gd name="T16" fmla="*/ 148 w 357"/>
                <a:gd name="T17" fmla="*/ 45 h 856"/>
                <a:gd name="T18" fmla="*/ 29 w 357"/>
                <a:gd name="T19" fmla="*/ 39 h 856"/>
                <a:gd name="T20" fmla="*/ 9 w 357"/>
                <a:gd name="T21" fmla="*/ 19 h 856"/>
                <a:gd name="T22" fmla="*/ 29 w 357"/>
                <a:gd name="T23" fmla="*/ 0 h 856"/>
                <a:gd name="T24" fmla="*/ 30 w 357"/>
                <a:gd name="T25" fmla="*/ 0 h 856"/>
                <a:gd name="T26" fmla="*/ 192 w 357"/>
                <a:gd name="T27" fmla="*/ 10 h 856"/>
                <a:gd name="T28" fmla="*/ 207 w 357"/>
                <a:gd name="T29" fmla="*/ 21 h 856"/>
                <a:gd name="T30" fmla="*/ 206 w 357"/>
                <a:gd name="T31" fmla="*/ 40 h 856"/>
                <a:gd name="T32" fmla="*/ 42 w 357"/>
                <a:gd name="T33" fmla="*/ 159 h 856"/>
                <a:gd name="T34" fmla="*/ 41 w 357"/>
                <a:gd name="T35" fmla="*/ 186 h 856"/>
                <a:gd name="T36" fmla="*/ 44 w 357"/>
                <a:gd name="T37" fmla="*/ 192 h 856"/>
                <a:gd name="T38" fmla="*/ 195 w 357"/>
                <a:gd name="T39" fmla="*/ 728 h 856"/>
                <a:gd name="T40" fmla="*/ 243 w 357"/>
                <a:gd name="T41" fmla="*/ 696 h 856"/>
                <a:gd name="T42" fmla="*/ 225 w 357"/>
                <a:gd name="T43" fmla="*/ 609 h 856"/>
                <a:gd name="T44" fmla="*/ 325 w 357"/>
                <a:gd name="T45" fmla="*/ 540 h 856"/>
                <a:gd name="T46" fmla="*/ 352 w 357"/>
                <a:gd name="T47" fmla="*/ 549 h 856"/>
                <a:gd name="T48" fmla="*/ 343 w 357"/>
                <a:gd name="T49" fmla="*/ 576 h 856"/>
                <a:gd name="T50" fmla="*/ 262 w 357"/>
                <a:gd name="T51" fmla="*/ 626 h 856"/>
                <a:gd name="T52" fmla="*/ 288 w 357"/>
                <a:gd name="T53" fmla="*/ 696 h 856"/>
                <a:gd name="T54" fmla="*/ 289 w 357"/>
                <a:gd name="T55" fmla="*/ 711 h 856"/>
                <a:gd name="T56" fmla="*/ 278 w 357"/>
                <a:gd name="T57" fmla="*/ 723 h 856"/>
                <a:gd name="T58" fmla="*/ 223 w 357"/>
                <a:gd name="T59" fmla="*/ 756 h 856"/>
                <a:gd name="T60" fmla="*/ 249 w 357"/>
                <a:gd name="T61" fmla="*/ 808 h 856"/>
                <a:gd name="T62" fmla="*/ 244 w 357"/>
                <a:gd name="T63" fmla="*/ 835 h 856"/>
                <a:gd name="T64" fmla="*/ 174 w 357"/>
                <a:gd name="T65" fmla="*/ 856 h 856"/>
                <a:gd name="T66" fmla="*/ 171 w 357"/>
                <a:gd name="T67" fmla="*/ 856 h 856"/>
                <a:gd name="T68" fmla="*/ 195 w 357"/>
                <a:gd name="T69" fmla="*/ 793 h 856"/>
                <a:gd name="T70" fmla="*/ 194 w 357"/>
                <a:gd name="T71" fmla="*/ 812 h 856"/>
                <a:gd name="T72" fmla="*/ 203 w 357"/>
                <a:gd name="T73" fmla="*/ 809 h 856"/>
                <a:gd name="T74" fmla="*/ 195 w 357"/>
                <a:gd name="T75" fmla="*/ 79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7" h="856">
                  <a:moveTo>
                    <a:pt x="171" y="856"/>
                  </a:moveTo>
                  <a:cubicBezTo>
                    <a:pt x="166" y="856"/>
                    <a:pt x="161" y="854"/>
                    <a:pt x="158" y="851"/>
                  </a:cubicBezTo>
                  <a:cubicBezTo>
                    <a:pt x="153" y="846"/>
                    <a:pt x="151" y="840"/>
                    <a:pt x="152" y="834"/>
                  </a:cubicBezTo>
                  <a:cubicBezTo>
                    <a:pt x="170" y="646"/>
                    <a:pt x="120" y="430"/>
                    <a:pt x="8" y="211"/>
                  </a:cubicBezTo>
                  <a:cubicBezTo>
                    <a:pt x="4" y="203"/>
                    <a:pt x="2" y="199"/>
                    <a:pt x="1" y="197"/>
                  </a:cubicBezTo>
                  <a:cubicBezTo>
                    <a:pt x="0" y="194"/>
                    <a:pt x="0" y="190"/>
                    <a:pt x="0" y="186"/>
                  </a:cubicBezTo>
                  <a:cubicBezTo>
                    <a:pt x="3" y="168"/>
                    <a:pt x="1" y="150"/>
                    <a:pt x="1" y="150"/>
                  </a:cubicBezTo>
                  <a:cubicBezTo>
                    <a:pt x="0" y="141"/>
                    <a:pt x="4" y="133"/>
                    <a:pt x="12" y="129"/>
                  </a:cubicBezTo>
                  <a:cubicBezTo>
                    <a:pt x="52" y="110"/>
                    <a:pt x="114" y="74"/>
                    <a:pt x="148" y="45"/>
                  </a:cubicBezTo>
                  <a:cubicBezTo>
                    <a:pt x="116" y="41"/>
                    <a:pt x="77" y="40"/>
                    <a:pt x="29" y="39"/>
                  </a:cubicBezTo>
                  <a:cubicBezTo>
                    <a:pt x="18" y="39"/>
                    <a:pt x="9" y="30"/>
                    <a:pt x="9" y="19"/>
                  </a:cubicBezTo>
                  <a:cubicBezTo>
                    <a:pt x="9" y="8"/>
                    <a:pt x="18" y="0"/>
                    <a:pt x="29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99" y="0"/>
                    <a:pt x="152" y="4"/>
                    <a:pt x="192" y="10"/>
                  </a:cubicBezTo>
                  <a:cubicBezTo>
                    <a:pt x="198" y="11"/>
                    <a:pt x="204" y="15"/>
                    <a:pt x="207" y="21"/>
                  </a:cubicBezTo>
                  <a:cubicBezTo>
                    <a:pt x="209" y="27"/>
                    <a:pt x="209" y="34"/>
                    <a:pt x="206" y="40"/>
                  </a:cubicBezTo>
                  <a:cubicBezTo>
                    <a:pt x="180" y="85"/>
                    <a:pt x="78" y="140"/>
                    <a:pt x="42" y="159"/>
                  </a:cubicBezTo>
                  <a:cubicBezTo>
                    <a:pt x="42" y="167"/>
                    <a:pt x="42" y="176"/>
                    <a:pt x="41" y="186"/>
                  </a:cubicBezTo>
                  <a:cubicBezTo>
                    <a:pt x="42" y="188"/>
                    <a:pt x="43" y="190"/>
                    <a:pt x="44" y="192"/>
                  </a:cubicBezTo>
                  <a:cubicBezTo>
                    <a:pt x="138" y="377"/>
                    <a:pt x="190" y="560"/>
                    <a:pt x="195" y="728"/>
                  </a:cubicBezTo>
                  <a:cubicBezTo>
                    <a:pt x="206" y="716"/>
                    <a:pt x="225" y="705"/>
                    <a:pt x="243" y="696"/>
                  </a:cubicBezTo>
                  <a:cubicBezTo>
                    <a:pt x="228" y="664"/>
                    <a:pt x="216" y="628"/>
                    <a:pt x="225" y="609"/>
                  </a:cubicBezTo>
                  <a:cubicBezTo>
                    <a:pt x="236" y="584"/>
                    <a:pt x="322" y="542"/>
                    <a:pt x="325" y="540"/>
                  </a:cubicBezTo>
                  <a:cubicBezTo>
                    <a:pt x="335" y="535"/>
                    <a:pt x="347" y="539"/>
                    <a:pt x="352" y="549"/>
                  </a:cubicBezTo>
                  <a:cubicBezTo>
                    <a:pt x="357" y="559"/>
                    <a:pt x="353" y="571"/>
                    <a:pt x="343" y="576"/>
                  </a:cubicBezTo>
                  <a:cubicBezTo>
                    <a:pt x="300" y="597"/>
                    <a:pt x="270" y="618"/>
                    <a:pt x="262" y="626"/>
                  </a:cubicBezTo>
                  <a:cubicBezTo>
                    <a:pt x="262" y="637"/>
                    <a:pt x="274" y="668"/>
                    <a:pt x="288" y="696"/>
                  </a:cubicBezTo>
                  <a:cubicBezTo>
                    <a:pt x="290" y="701"/>
                    <a:pt x="290" y="706"/>
                    <a:pt x="289" y="711"/>
                  </a:cubicBezTo>
                  <a:cubicBezTo>
                    <a:pt x="287" y="716"/>
                    <a:pt x="283" y="721"/>
                    <a:pt x="278" y="723"/>
                  </a:cubicBezTo>
                  <a:cubicBezTo>
                    <a:pt x="255" y="734"/>
                    <a:pt x="230" y="749"/>
                    <a:pt x="223" y="756"/>
                  </a:cubicBezTo>
                  <a:cubicBezTo>
                    <a:pt x="225" y="765"/>
                    <a:pt x="236" y="788"/>
                    <a:pt x="249" y="808"/>
                  </a:cubicBezTo>
                  <a:cubicBezTo>
                    <a:pt x="255" y="817"/>
                    <a:pt x="253" y="829"/>
                    <a:pt x="244" y="835"/>
                  </a:cubicBezTo>
                  <a:cubicBezTo>
                    <a:pt x="241" y="837"/>
                    <a:pt x="221" y="849"/>
                    <a:pt x="174" y="856"/>
                  </a:cubicBezTo>
                  <a:cubicBezTo>
                    <a:pt x="173" y="856"/>
                    <a:pt x="172" y="856"/>
                    <a:pt x="171" y="856"/>
                  </a:cubicBezTo>
                  <a:close/>
                  <a:moveTo>
                    <a:pt x="195" y="793"/>
                  </a:moveTo>
                  <a:cubicBezTo>
                    <a:pt x="194" y="799"/>
                    <a:pt x="194" y="806"/>
                    <a:pt x="194" y="812"/>
                  </a:cubicBezTo>
                  <a:cubicBezTo>
                    <a:pt x="197" y="811"/>
                    <a:pt x="200" y="810"/>
                    <a:pt x="203" y="809"/>
                  </a:cubicBezTo>
                  <a:cubicBezTo>
                    <a:pt x="200" y="804"/>
                    <a:pt x="197" y="798"/>
                    <a:pt x="195" y="793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35">
              <a:extLst>
                <a:ext uri="{FF2B5EF4-FFF2-40B4-BE49-F238E27FC236}">
                  <a16:creationId xmlns:a16="http://schemas.microsoft.com/office/drawing/2014/main" id="{E1796537-48B8-48F5-BC55-05C1AEC9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2330" y="1552173"/>
              <a:ext cx="1783442" cy="890638"/>
            </a:xfrm>
            <a:custGeom>
              <a:avLst/>
              <a:gdLst>
                <a:gd name="T0" fmla="*/ 40 w 603"/>
                <a:gd name="T1" fmla="*/ 302 h 302"/>
                <a:gd name="T2" fmla="*/ 20 w 603"/>
                <a:gd name="T3" fmla="*/ 285 h 302"/>
                <a:gd name="T4" fmla="*/ 40 w 603"/>
                <a:gd name="T5" fmla="*/ 10 h 302"/>
                <a:gd name="T6" fmla="*/ 54 w 603"/>
                <a:gd name="T7" fmla="*/ 1 h 302"/>
                <a:gd name="T8" fmla="*/ 69 w 603"/>
                <a:gd name="T9" fmla="*/ 5 h 302"/>
                <a:gd name="T10" fmla="*/ 235 w 603"/>
                <a:gd name="T11" fmla="*/ 245 h 302"/>
                <a:gd name="T12" fmla="*/ 435 w 603"/>
                <a:gd name="T13" fmla="*/ 253 h 302"/>
                <a:gd name="T14" fmla="*/ 442 w 603"/>
                <a:gd name="T15" fmla="*/ 253 h 302"/>
                <a:gd name="T16" fmla="*/ 583 w 603"/>
                <a:gd name="T17" fmla="*/ 250 h 302"/>
                <a:gd name="T18" fmla="*/ 583 w 603"/>
                <a:gd name="T19" fmla="*/ 250 h 302"/>
                <a:gd name="T20" fmla="*/ 603 w 603"/>
                <a:gd name="T21" fmla="*/ 269 h 302"/>
                <a:gd name="T22" fmla="*/ 583 w 603"/>
                <a:gd name="T23" fmla="*/ 289 h 302"/>
                <a:gd name="T24" fmla="*/ 443 w 603"/>
                <a:gd name="T25" fmla="*/ 292 h 302"/>
                <a:gd name="T26" fmla="*/ 434 w 603"/>
                <a:gd name="T27" fmla="*/ 293 h 302"/>
                <a:gd name="T28" fmla="*/ 431 w 603"/>
                <a:gd name="T29" fmla="*/ 292 h 302"/>
                <a:gd name="T30" fmla="*/ 225 w 603"/>
                <a:gd name="T31" fmla="*/ 286 h 302"/>
                <a:gd name="T32" fmla="*/ 205 w 603"/>
                <a:gd name="T33" fmla="*/ 275 h 302"/>
                <a:gd name="T34" fmla="*/ 64 w 603"/>
                <a:gd name="T35" fmla="*/ 53 h 302"/>
                <a:gd name="T36" fmla="*/ 60 w 603"/>
                <a:gd name="T37" fmla="*/ 279 h 302"/>
                <a:gd name="T38" fmla="*/ 43 w 603"/>
                <a:gd name="T39" fmla="*/ 302 h 302"/>
                <a:gd name="T40" fmla="*/ 40 w 603"/>
                <a:gd name="T4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3" h="302">
                  <a:moveTo>
                    <a:pt x="40" y="302"/>
                  </a:moveTo>
                  <a:cubicBezTo>
                    <a:pt x="30" y="302"/>
                    <a:pt x="21" y="295"/>
                    <a:pt x="20" y="285"/>
                  </a:cubicBezTo>
                  <a:cubicBezTo>
                    <a:pt x="7" y="195"/>
                    <a:pt x="0" y="74"/>
                    <a:pt x="40" y="10"/>
                  </a:cubicBezTo>
                  <a:cubicBezTo>
                    <a:pt x="43" y="5"/>
                    <a:pt x="48" y="2"/>
                    <a:pt x="54" y="1"/>
                  </a:cubicBezTo>
                  <a:cubicBezTo>
                    <a:pt x="59" y="0"/>
                    <a:pt x="65" y="1"/>
                    <a:pt x="69" y="5"/>
                  </a:cubicBezTo>
                  <a:cubicBezTo>
                    <a:pt x="140" y="59"/>
                    <a:pt x="214" y="202"/>
                    <a:pt x="235" y="245"/>
                  </a:cubicBezTo>
                  <a:cubicBezTo>
                    <a:pt x="266" y="243"/>
                    <a:pt x="344" y="240"/>
                    <a:pt x="435" y="253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88" y="251"/>
                    <a:pt x="536" y="250"/>
                    <a:pt x="583" y="250"/>
                  </a:cubicBezTo>
                  <a:cubicBezTo>
                    <a:pt x="583" y="250"/>
                    <a:pt x="583" y="250"/>
                    <a:pt x="583" y="250"/>
                  </a:cubicBezTo>
                  <a:cubicBezTo>
                    <a:pt x="594" y="250"/>
                    <a:pt x="603" y="258"/>
                    <a:pt x="603" y="269"/>
                  </a:cubicBezTo>
                  <a:cubicBezTo>
                    <a:pt x="603" y="280"/>
                    <a:pt x="594" y="289"/>
                    <a:pt x="583" y="289"/>
                  </a:cubicBezTo>
                  <a:cubicBezTo>
                    <a:pt x="537" y="290"/>
                    <a:pt x="489" y="291"/>
                    <a:pt x="443" y="292"/>
                  </a:cubicBezTo>
                  <a:cubicBezTo>
                    <a:pt x="434" y="293"/>
                    <a:pt x="434" y="293"/>
                    <a:pt x="434" y="293"/>
                  </a:cubicBezTo>
                  <a:cubicBezTo>
                    <a:pt x="433" y="293"/>
                    <a:pt x="432" y="293"/>
                    <a:pt x="431" y="292"/>
                  </a:cubicBezTo>
                  <a:cubicBezTo>
                    <a:pt x="319" y="276"/>
                    <a:pt x="226" y="286"/>
                    <a:pt x="225" y="286"/>
                  </a:cubicBezTo>
                  <a:cubicBezTo>
                    <a:pt x="217" y="287"/>
                    <a:pt x="209" y="283"/>
                    <a:pt x="205" y="275"/>
                  </a:cubicBezTo>
                  <a:cubicBezTo>
                    <a:pt x="204" y="273"/>
                    <a:pt x="133" y="122"/>
                    <a:pt x="64" y="53"/>
                  </a:cubicBezTo>
                  <a:cubicBezTo>
                    <a:pt x="47" y="100"/>
                    <a:pt x="45" y="180"/>
                    <a:pt x="60" y="279"/>
                  </a:cubicBezTo>
                  <a:cubicBezTo>
                    <a:pt x="61" y="290"/>
                    <a:pt x="54" y="300"/>
                    <a:pt x="43" y="302"/>
                  </a:cubicBezTo>
                  <a:cubicBezTo>
                    <a:pt x="42" y="302"/>
                    <a:pt x="41" y="302"/>
                    <a:pt x="40" y="302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36">
              <a:extLst>
                <a:ext uri="{FF2B5EF4-FFF2-40B4-BE49-F238E27FC236}">
                  <a16:creationId xmlns:a16="http://schemas.microsoft.com/office/drawing/2014/main" id="{1ADD6B43-6903-46B8-9C4D-AFA09EB97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076" y="2542491"/>
              <a:ext cx="728112" cy="2693582"/>
            </a:xfrm>
            <a:custGeom>
              <a:avLst/>
              <a:gdLst>
                <a:gd name="T0" fmla="*/ 170 w 246"/>
                <a:gd name="T1" fmla="*/ 913 h 913"/>
                <a:gd name="T2" fmla="*/ 165 w 246"/>
                <a:gd name="T3" fmla="*/ 912 h 913"/>
                <a:gd name="T4" fmla="*/ 22 w 246"/>
                <a:gd name="T5" fmla="*/ 810 h 913"/>
                <a:gd name="T6" fmla="*/ 6 w 246"/>
                <a:gd name="T7" fmla="*/ 600 h 913"/>
                <a:gd name="T8" fmla="*/ 205 w 246"/>
                <a:gd name="T9" fmla="*/ 13 h 913"/>
                <a:gd name="T10" fmla="*/ 233 w 246"/>
                <a:gd name="T11" fmla="*/ 5 h 913"/>
                <a:gd name="T12" fmla="*/ 240 w 246"/>
                <a:gd name="T13" fmla="*/ 33 h 913"/>
                <a:gd name="T14" fmla="*/ 45 w 246"/>
                <a:gd name="T15" fmla="*/ 602 h 913"/>
                <a:gd name="T16" fmla="*/ 174 w 246"/>
                <a:gd name="T17" fmla="*/ 873 h 913"/>
                <a:gd name="T18" fmla="*/ 189 w 246"/>
                <a:gd name="T19" fmla="*/ 897 h 913"/>
                <a:gd name="T20" fmla="*/ 170 w 246"/>
                <a:gd name="T21" fmla="*/ 913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913">
                  <a:moveTo>
                    <a:pt x="170" y="913"/>
                  </a:moveTo>
                  <a:cubicBezTo>
                    <a:pt x="168" y="913"/>
                    <a:pt x="167" y="912"/>
                    <a:pt x="165" y="912"/>
                  </a:cubicBezTo>
                  <a:cubicBezTo>
                    <a:pt x="88" y="894"/>
                    <a:pt x="44" y="862"/>
                    <a:pt x="22" y="810"/>
                  </a:cubicBezTo>
                  <a:cubicBezTo>
                    <a:pt x="1" y="762"/>
                    <a:pt x="0" y="696"/>
                    <a:pt x="6" y="600"/>
                  </a:cubicBezTo>
                  <a:cubicBezTo>
                    <a:pt x="18" y="366"/>
                    <a:pt x="150" y="112"/>
                    <a:pt x="205" y="13"/>
                  </a:cubicBezTo>
                  <a:cubicBezTo>
                    <a:pt x="211" y="3"/>
                    <a:pt x="223" y="0"/>
                    <a:pt x="233" y="5"/>
                  </a:cubicBezTo>
                  <a:cubicBezTo>
                    <a:pt x="242" y="11"/>
                    <a:pt x="246" y="23"/>
                    <a:pt x="240" y="33"/>
                  </a:cubicBezTo>
                  <a:cubicBezTo>
                    <a:pt x="186" y="129"/>
                    <a:pt x="58" y="377"/>
                    <a:pt x="45" y="602"/>
                  </a:cubicBezTo>
                  <a:cubicBezTo>
                    <a:pt x="35" y="789"/>
                    <a:pt x="50" y="844"/>
                    <a:pt x="174" y="873"/>
                  </a:cubicBezTo>
                  <a:cubicBezTo>
                    <a:pt x="185" y="876"/>
                    <a:pt x="192" y="886"/>
                    <a:pt x="189" y="897"/>
                  </a:cubicBezTo>
                  <a:cubicBezTo>
                    <a:pt x="187" y="906"/>
                    <a:pt x="179" y="913"/>
                    <a:pt x="170" y="913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37">
              <a:extLst>
                <a:ext uri="{FF2B5EF4-FFF2-40B4-BE49-F238E27FC236}">
                  <a16:creationId xmlns:a16="http://schemas.microsoft.com/office/drawing/2014/main" id="{00E92A34-79CC-4E63-8160-0B9A354FD4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8554" y="3725673"/>
              <a:ext cx="3126982" cy="1597080"/>
            </a:xfrm>
            <a:custGeom>
              <a:avLst/>
              <a:gdLst>
                <a:gd name="T0" fmla="*/ 251 w 1057"/>
                <a:gd name="T1" fmla="*/ 541 h 541"/>
                <a:gd name="T2" fmla="*/ 174 w 1057"/>
                <a:gd name="T3" fmla="*/ 540 h 541"/>
                <a:gd name="T4" fmla="*/ 20 w 1057"/>
                <a:gd name="T5" fmla="*/ 533 h 541"/>
                <a:gd name="T6" fmla="*/ 1 w 1057"/>
                <a:gd name="T7" fmla="*/ 512 h 541"/>
                <a:gd name="T8" fmla="*/ 22 w 1057"/>
                <a:gd name="T9" fmla="*/ 493 h 541"/>
                <a:gd name="T10" fmla="*/ 175 w 1057"/>
                <a:gd name="T11" fmla="*/ 500 h 541"/>
                <a:gd name="T12" fmla="*/ 625 w 1057"/>
                <a:gd name="T13" fmla="*/ 419 h 541"/>
                <a:gd name="T14" fmla="*/ 645 w 1057"/>
                <a:gd name="T15" fmla="*/ 403 h 541"/>
                <a:gd name="T16" fmla="*/ 786 w 1057"/>
                <a:gd name="T17" fmla="*/ 382 h 541"/>
                <a:gd name="T18" fmla="*/ 788 w 1057"/>
                <a:gd name="T19" fmla="*/ 313 h 541"/>
                <a:gd name="T20" fmla="*/ 798 w 1057"/>
                <a:gd name="T21" fmla="*/ 297 h 541"/>
                <a:gd name="T22" fmla="*/ 861 w 1057"/>
                <a:gd name="T23" fmla="*/ 255 h 541"/>
                <a:gd name="T24" fmla="*/ 842 w 1057"/>
                <a:gd name="T25" fmla="*/ 210 h 541"/>
                <a:gd name="T26" fmla="*/ 843 w 1057"/>
                <a:gd name="T27" fmla="*/ 190 h 541"/>
                <a:gd name="T28" fmla="*/ 860 w 1057"/>
                <a:gd name="T29" fmla="*/ 181 h 541"/>
                <a:gd name="T30" fmla="*/ 955 w 1057"/>
                <a:gd name="T31" fmla="*/ 171 h 541"/>
                <a:gd name="T32" fmla="*/ 985 w 1057"/>
                <a:gd name="T33" fmla="*/ 31 h 541"/>
                <a:gd name="T34" fmla="*/ 995 w 1057"/>
                <a:gd name="T35" fmla="*/ 4 h 541"/>
                <a:gd name="T36" fmla="*/ 1022 w 1057"/>
                <a:gd name="T37" fmla="*/ 14 h 541"/>
                <a:gd name="T38" fmla="*/ 983 w 1057"/>
                <a:gd name="T39" fmla="*/ 201 h 541"/>
                <a:gd name="T40" fmla="*/ 969 w 1057"/>
                <a:gd name="T41" fmla="*/ 210 h 541"/>
                <a:gd name="T42" fmla="*/ 891 w 1057"/>
                <a:gd name="T43" fmla="*/ 219 h 541"/>
                <a:gd name="T44" fmla="*/ 899 w 1057"/>
                <a:gd name="T45" fmla="*/ 271 h 541"/>
                <a:gd name="T46" fmla="*/ 893 w 1057"/>
                <a:gd name="T47" fmla="*/ 280 h 541"/>
                <a:gd name="T48" fmla="*/ 828 w 1057"/>
                <a:gd name="T49" fmla="*/ 325 h 541"/>
                <a:gd name="T50" fmla="*/ 825 w 1057"/>
                <a:gd name="T51" fmla="*/ 394 h 541"/>
                <a:gd name="T52" fmla="*/ 817 w 1057"/>
                <a:gd name="T53" fmla="*/ 409 h 541"/>
                <a:gd name="T54" fmla="*/ 657 w 1057"/>
                <a:gd name="T55" fmla="*/ 443 h 541"/>
                <a:gd name="T56" fmla="*/ 586 w 1057"/>
                <a:gd name="T57" fmla="*/ 495 h 541"/>
                <a:gd name="T58" fmla="*/ 251 w 1057"/>
                <a:gd name="T59" fmla="*/ 541 h 541"/>
                <a:gd name="T60" fmla="*/ 966 w 1057"/>
                <a:gd name="T61" fmla="*/ 189 h 541"/>
                <a:gd name="T62" fmla="*/ 966 w 1057"/>
                <a:gd name="T63" fmla="*/ 18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7" h="541">
                  <a:moveTo>
                    <a:pt x="251" y="541"/>
                  </a:moveTo>
                  <a:cubicBezTo>
                    <a:pt x="226" y="541"/>
                    <a:pt x="201" y="541"/>
                    <a:pt x="174" y="540"/>
                  </a:cubicBezTo>
                  <a:cubicBezTo>
                    <a:pt x="110" y="538"/>
                    <a:pt x="61" y="536"/>
                    <a:pt x="20" y="533"/>
                  </a:cubicBezTo>
                  <a:cubicBezTo>
                    <a:pt x="9" y="532"/>
                    <a:pt x="0" y="523"/>
                    <a:pt x="1" y="512"/>
                  </a:cubicBezTo>
                  <a:cubicBezTo>
                    <a:pt x="2" y="501"/>
                    <a:pt x="11" y="492"/>
                    <a:pt x="22" y="493"/>
                  </a:cubicBezTo>
                  <a:cubicBezTo>
                    <a:pt x="63" y="496"/>
                    <a:pt x="112" y="498"/>
                    <a:pt x="175" y="500"/>
                  </a:cubicBezTo>
                  <a:cubicBezTo>
                    <a:pt x="582" y="513"/>
                    <a:pt x="625" y="420"/>
                    <a:pt x="625" y="419"/>
                  </a:cubicBezTo>
                  <a:cubicBezTo>
                    <a:pt x="627" y="410"/>
                    <a:pt x="635" y="403"/>
                    <a:pt x="645" y="403"/>
                  </a:cubicBezTo>
                  <a:cubicBezTo>
                    <a:pt x="726" y="406"/>
                    <a:pt x="769" y="390"/>
                    <a:pt x="786" y="382"/>
                  </a:cubicBezTo>
                  <a:cubicBezTo>
                    <a:pt x="788" y="313"/>
                    <a:pt x="788" y="313"/>
                    <a:pt x="788" y="313"/>
                  </a:cubicBezTo>
                  <a:cubicBezTo>
                    <a:pt x="788" y="307"/>
                    <a:pt x="792" y="301"/>
                    <a:pt x="798" y="297"/>
                  </a:cubicBezTo>
                  <a:cubicBezTo>
                    <a:pt x="798" y="297"/>
                    <a:pt x="838" y="272"/>
                    <a:pt x="861" y="255"/>
                  </a:cubicBezTo>
                  <a:cubicBezTo>
                    <a:pt x="859" y="245"/>
                    <a:pt x="851" y="226"/>
                    <a:pt x="842" y="210"/>
                  </a:cubicBezTo>
                  <a:cubicBezTo>
                    <a:pt x="839" y="204"/>
                    <a:pt x="839" y="196"/>
                    <a:pt x="843" y="190"/>
                  </a:cubicBezTo>
                  <a:cubicBezTo>
                    <a:pt x="846" y="184"/>
                    <a:pt x="853" y="180"/>
                    <a:pt x="860" y="181"/>
                  </a:cubicBezTo>
                  <a:cubicBezTo>
                    <a:pt x="860" y="181"/>
                    <a:pt x="885" y="181"/>
                    <a:pt x="955" y="171"/>
                  </a:cubicBezTo>
                  <a:cubicBezTo>
                    <a:pt x="1009" y="87"/>
                    <a:pt x="986" y="32"/>
                    <a:pt x="985" y="31"/>
                  </a:cubicBezTo>
                  <a:cubicBezTo>
                    <a:pt x="981" y="21"/>
                    <a:pt x="985" y="9"/>
                    <a:pt x="995" y="4"/>
                  </a:cubicBezTo>
                  <a:cubicBezTo>
                    <a:pt x="1005" y="0"/>
                    <a:pt x="1017" y="4"/>
                    <a:pt x="1022" y="14"/>
                  </a:cubicBezTo>
                  <a:cubicBezTo>
                    <a:pt x="1023" y="17"/>
                    <a:pt x="1057" y="93"/>
                    <a:pt x="983" y="201"/>
                  </a:cubicBezTo>
                  <a:cubicBezTo>
                    <a:pt x="980" y="206"/>
                    <a:pt x="975" y="209"/>
                    <a:pt x="969" y="210"/>
                  </a:cubicBezTo>
                  <a:cubicBezTo>
                    <a:pt x="933" y="215"/>
                    <a:pt x="908" y="218"/>
                    <a:pt x="891" y="219"/>
                  </a:cubicBezTo>
                  <a:cubicBezTo>
                    <a:pt x="898" y="237"/>
                    <a:pt x="904" y="257"/>
                    <a:pt x="899" y="271"/>
                  </a:cubicBezTo>
                  <a:cubicBezTo>
                    <a:pt x="898" y="274"/>
                    <a:pt x="896" y="278"/>
                    <a:pt x="893" y="280"/>
                  </a:cubicBezTo>
                  <a:cubicBezTo>
                    <a:pt x="876" y="294"/>
                    <a:pt x="844" y="315"/>
                    <a:pt x="828" y="325"/>
                  </a:cubicBezTo>
                  <a:cubicBezTo>
                    <a:pt x="825" y="394"/>
                    <a:pt x="825" y="394"/>
                    <a:pt x="825" y="394"/>
                  </a:cubicBezTo>
                  <a:cubicBezTo>
                    <a:pt x="825" y="400"/>
                    <a:pt x="822" y="406"/>
                    <a:pt x="817" y="409"/>
                  </a:cubicBezTo>
                  <a:cubicBezTo>
                    <a:pt x="815" y="411"/>
                    <a:pt x="769" y="445"/>
                    <a:pt x="657" y="443"/>
                  </a:cubicBezTo>
                  <a:cubicBezTo>
                    <a:pt x="648" y="457"/>
                    <a:pt x="628" y="477"/>
                    <a:pt x="586" y="495"/>
                  </a:cubicBezTo>
                  <a:cubicBezTo>
                    <a:pt x="514" y="526"/>
                    <a:pt x="401" y="541"/>
                    <a:pt x="251" y="541"/>
                  </a:cubicBezTo>
                  <a:close/>
                  <a:moveTo>
                    <a:pt x="966" y="189"/>
                  </a:moveTo>
                  <a:cubicBezTo>
                    <a:pt x="966" y="189"/>
                    <a:pt x="966" y="189"/>
                    <a:pt x="966" y="18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Oval 6">
              <a:extLst>
                <a:ext uri="{FF2B5EF4-FFF2-40B4-BE49-F238E27FC236}">
                  <a16:creationId xmlns:a16="http://schemas.microsoft.com/office/drawing/2014/main" id="{895A5456-9606-4A56-969E-4558C154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4035" y="2768112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Oval 7">
              <a:extLst>
                <a:ext uri="{FF2B5EF4-FFF2-40B4-BE49-F238E27FC236}">
                  <a16:creationId xmlns:a16="http://schemas.microsoft.com/office/drawing/2014/main" id="{8BE36036-7E8E-458F-8CC2-B12E5B0E4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86" y="2768112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Oval 10">
              <a:extLst>
                <a:ext uri="{FF2B5EF4-FFF2-40B4-BE49-F238E27FC236}">
                  <a16:creationId xmlns:a16="http://schemas.microsoft.com/office/drawing/2014/main" id="{B1B184F2-BEA2-4A73-B27E-D98DE91DB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5264" y="2895886"/>
              <a:ext cx="182718" cy="182718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Oval 11">
              <a:extLst>
                <a:ext uri="{FF2B5EF4-FFF2-40B4-BE49-F238E27FC236}">
                  <a16:creationId xmlns:a16="http://schemas.microsoft.com/office/drawing/2014/main" id="{3307D9A4-C0FF-4081-8DC5-C162521AF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679" y="2895886"/>
              <a:ext cx="182718" cy="182718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31" name="直接连接符 230">
              <a:extLst>
                <a:ext uri="{FF2B5EF4-FFF2-40B4-BE49-F238E27FC236}">
                  <a16:creationId xmlns:a16="http://schemas.microsoft.com/office/drawing/2014/main" id="{AFE7CF39-47CB-44BB-BB64-25E39916FDBE}"/>
                </a:ext>
              </a:extLst>
            </p:cNvPr>
            <p:cNvCxnSpPr/>
            <p:nvPr/>
          </p:nvCxnSpPr>
          <p:spPr>
            <a:xfrm>
              <a:off x="8985248" y="2923997"/>
              <a:ext cx="0" cy="63248"/>
            </a:xfrm>
            <a:prstGeom prst="line">
              <a:avLst/>
            </a:prstGeom>
            <a:solidFill>
              <a:srgbClr val="01324F"/>
            </a:solidFill>
            <a:ln w="508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32" name="直接连接符 231">
              <a:extLst>
                <a:ext uri="{FF2B5EF4-FFF2-40B4-BE49-F238E27FC236}">
                  <a16:creationId xmlns:a16="http://schemas.microsoft.com/office/drawing/2014/main" id="{F097380F-5FA9-4C84-A3F8-269C0C1EB01B}"/>
                </a:ext>
              </a:extLst>
            </p:cNvPr>
            <p:cNvCxnSpPr/>
            <p:nvPr/>
          </p:nvCxnSpPr>
          <p:spPr>
            <a:xfrm flipH="1">
              <a:off x="8905077" y="3000559"/>
              <a:ext cx="80171" cy="31624"/>
            </a:xfrm>
            <a:prstGeom prst="line">
              <a:avLst/>
            </a:prstGeom>
            <a:solidFill>
              <a:srgbClr val="01324F"/>
            </a:solidFill>
            <a:ln w="508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71C1079F-7697-48E2-88E9-9E1DB082B528}"/>
                </a:ext>
              </a:extLst>
            </p:cNvPr>
            <p:cNvCxnSpPr/>
            <p:nvPr/>
          </p:nvCxnSpPr>
          <p:spPr>
            <a:xfrm>
              <a:off x="8985248" y="3000559"/>
              <a:ext cx="80171" cy="31624"/>
            </a:xfrm>
            <a:prstGeom prst="line">
              <a:avLst/>
            </a:prstGeom>
            <a:solidFill>
              <a:srgbClr val="01324F"/>
            </a:solidFill>
            <a:ln w="50800" cap="rnd">
              <a:solidFill>
                <a:srgbClr val="003350"/>
              </a:solidFill>
              <a:round/>
              <a:headEnd/>
              <a:tailEnd/>
            </a:ln>
          </p:spPr>
        </p:cxnSp>
      </p:grpSp>
      <p:sp>
        <p:nvSpPr>
          <p:cNvPr id="234" name="PA_库_文本框 233">
            <a:extLst>
              <a:ext uri="{FF2B5EF4-FFF2-40B4-BE49-F238E27FC236}">
                <a16:creationId xmlns:a16="http://schemas.microsoft.com/office/drawing/2014/main" id="{D2A1BD74-2E6C-49CA-9E28-E3801537C7F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886902" y="4616410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chemeClr val="bg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35" name="PA_库_文本框 234">
            <a:extLst>
              <a:ext uri="{FF2B5EF4-FFF2-40B4-BE49-F238E27FC236}">
                <a16:creationId xmlns:a16="http://schemas.microsoft.com/office/drawing/2014/main" id="{6CEE7598-194C-428C-B695-82A24E4CDF0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41585" y="5304747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36" name="PA_库_文本框 235">
            <a:extLst>
              <a:ext uri="{FF2B5EF4-FFF2-40B4-BE49-F238E27FC236}">
                <a16:creationId xmlns:a16="http://schemas.microsoft.com/office/drawing/2014/main" id="{A728C3FB-EB4C-4D2C-8FFC-575CD33FB0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41585" y="5786313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37" name="PA_库_文本框 236">
            <a:extLst>
              <a:ext uri="{FF2B5EF4-FFF2-40B4-BE49-F238E27FC236}">
                <a16:creationId xmlns:a16="http://schemas.microsoft.com/office/drawing/2014/main" id="{1452C852-1C54-4685-B43B-EBB113ABC93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49998" y="479872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38" name="PA_库_文本框 237">
            <a:extLst>
              <a:ext uri="{FF2B5EF4-FFF2-40B4-BE49-F238E27FC236}">
                <a16:creationId xmlns:a16="http://schemas.microsoft.com/office/drawing/2014/main" id="{B980AE78-4344-4F77-9B55-D709D39217C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04681" y="1168209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39" name="PA_库_文本框 238">
            <a:extLst>
              <a:ext uri="{FF2B5EF4-FFF2-40B4-BE49-F238E27FC236}">
                <a16:creationId xmlns:a16="http://schemas.microsoft.com/office/drawing/2014/main" id="{D1C654B1-1CCC-4573-897D-520A0B3D9ED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04681" y="1649775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C72B0E52-1DC0-47E9-A79B-B55D11609215}"/>
              </a:ext>
            </a:extLst>
          </p:cNvPr>
          <p:cNvGrpSpPr/>
          <p:nvPr/>
        </p:nvGrpSpPr>
        <p:grpSpPr>
          <a:xfrm>
            <a:off x="7047271" y="2733270"/>
            <a:ext cx="298821" cy="298821"/>
            <a:chOff x="701040" y="1352550"/>
            <a:chExt cx="525780" cy="525780"/>
          </a:xfrm>
        </p:grpSpPr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id="{92BA785B-63ED-4FE3-8380-F5A8817A93DA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D25B51F8-26C3-4F6E-A975-69AEB525DB32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3" name="直接连接符 242">
              <a:extLst>
                <a:ext uri="{FF2B5EF4-FFF2-40B4-BE49-F238E27FC236}">
                  <a16:creationId xmlns:a16="http://schemas.microsoft.com/office/drawing/2014/main" id="{DCD9DB26-B343-4A1D-9BD4-B35EC5DB388D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4" name="直接连接符 243">
              <a:extLst>
                <a:ext uri="{FF2B5EF4-FFF2-40B4-BE49-F238E27FC236}">
                  <a16:creationId xmlns:a16="http://schemas.microsoft.com/office/drawing/2014/main" id="{F8CFD02A-31B4-4769-9577-A4472BFF2D78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245" name="椭圆 244">
            <a:extLst>
              <a:ext uri="{FF2B5EF4-FFF2-40B4-BE49-F238E27FC236}">
                <a16:creationId xmlns:a16="http://schemas.microsoft.com/office/drawing/2014/main" id="{A6126C89-9DA4-4E0F-BD38-674B1DF5BB4D}"/>
              </a:ext>
            </a:extLst>
          </p:cNvPr>
          <p:cNvSpPr/>
          <p:nvPr/>
        </p:nvSpPr>
        <p:spPr>
          <a:xfrm>
            <a:off x="7527476" y="821126"/>
            <a:ext cx="147493" cy="147493"/>
          </a:xfrm>
          <a:prstGeom prst="ellipse">
            <a:avLst/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6" name="椭圆 245">
            <a:extLst>
              <a:ext uri="{FF2B5EF4-FFF2-40B4-BE49-F238E27FC236}">
                <a16:creationId xmlns:a16="http://schemas.microsoft.com/office/drawing/2014/main" id="{715876E5-E9C2-4536-9261-8233D3EC3517}"/>
              </a:ext>
            </a:extLst>
          </p:cNvPr>
          <p:cNvSpPr/>
          <p:nvPr/>
        </p:nvSpPr>
        <p:spPr>
          <a:xfrm>
            <a:off x="10424914" y="2284789"/>
            <a:ext cx="39453" cy="39453"/>
          </a:xfrm>
          <a:prstGeom prst="ellipse">
            <a:avLst/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7" name="组合 246">
            <a:extLst>
              <a:ext uri="{FF2B5EF4-FFF2-40B4-BE49-F238E27FC236}">
                <a16:creationId xmlns:a16="http://schemas.microsoft.com/office/drawing/2014/main" id="{F1F7565E-5E25-4293-8290-B6B6AD39906F}"/>
              </a:ext>
            </a:extLst>
          </p:cNvPr>
          <p:cNvGrpSpPr/>
          <p:nvPr/>
        </p:nvGrpSpPr>
        <p:grpSpPr>
          <a:xfrm>
            <a:off x="10822759" y="2012331"/>
            <a:ext cx="175776" cy="175776"/>
            <a:chOff x="4549716" y="208666"/>
            <a:chExt cx="395468" cy="395468"/>
          </a:xfrm>
        </p:grpSpPr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9437B541-D201-429F-BBE1-1C00B667EB7A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9" name="直接连接符 248">
              <a:extLst>
                <a:ext uri="{FF2B5EF4-FFF2-40B4-BE49-F238E27FC236}">
                  <a16:creationId xmlns:a16="http://schemas.microsoft.com/office/drawing/2014/main" id="{965860B7-CAAA-476C-8458-526B1E9633F7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250" name="组合 249">
            <a:extLst>
              <a:ext uri="{FF2B5EF4-FFF2-40B4-BE49-F238E27FC236}">
                <a16:creationId xmlns:a16="http://schemas.microsoft.com/office/drawing/2014/main" id="{207B0A67-7F35-4C10-A7FC-9292ED35E2BA}"/>
              </a:ext>
            </a:extLst>
          </p:cNvPr>
          <p:cNvGrpSpPr/>
          <p:nvPr/>
        </p:nvGrpSpPr>
        <p:grpSpPr>
          <a:xfrm>
            <a:off x="7139722" y="1432516"/>
            <a:ext cx="270943" cy="270638"/>
            <a:chOff x="1446064" y="2109382"/>
            <a:chExt cx="527197" cy="526604"/>
          </a:xfrm>
        </p:grpSpPr>
        <p:cxnSp>
          <p:nvCxnSpPr>
            <p:cNvPr id="251" name="直接连接符 250">
              <a:extLst>
                <a:ext uri="{FF2B5EF4-FFF2-40B4-BE49-F238E27FC236}">
                  <a16:creationId xmlns:a16="http://schemas.microsoft.com/office/drawing/2014/main" id="{0B1F0801-781D-4BBE-A999-DD4788573205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52" name="直接连接符 251">
              <a:extLst>
                <a:ext uri="{FF2B5EF4-FFF2-40B4-BE49-F238E27FC236}">
                  <a16:creationId xmlns:a16="http://schemas.microsoft.com/office/drawing/2014/main" id="{24CC63C7-56FE-4B72-9935-56AD4BCD7963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53" name="组合 252">
              <a:extLst>
                <a:ext uri="{FF2B5EF4-FFF2-40B4-BE49-F238E27FC236}">
                  <a16:creationId xmlns:a16="http://schemas.microsoft.com/office/drawing/2014/main" id="{711A898C-D9B2-4F34-9AF6-ED4397D13B2D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60" name="直接连接符 259">
                <a:extLst>
                  <a:ext uri="{FF2B5EF4-FFF2-40B4-BE49-F238E27FC236}">
                    <a16:creationId xmlns:a16="http://schemas.microsoft.com/office/drawing/2014/main" id="{88D8E830-6A97-4CD7-AD1E-5DE375E8197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61" name="直接连接符 260">
                <a:extLst>
                  <a:ext uri="{FF2B5EF4-FFF2-40B4-BE49-F238E27FC236}">
                    <a16:creationId xmlns:a16="http://schemas.microsoft.com/office/drawing/2014/main" id="{C07FFA1B-7987-408E-B2C8-24274895F959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54" name="组合 253">
              <a:extLst>
                <a:ext uri="{FF2B5EF4-FFF2-40B4-BE49-F238E27FC236}">
                  <a16:creationId xmlns:a16="http://schemas.microsoft.com/office/drawing/2014/main" id="{44D9B0D8-751F-4232-85B7-FC7A03E9F1BA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58" name="直接连接符 257">
                <a:extLst>
                  <a:ext uri="{FF2B5EF4-FFF2-40B4-BE49-F238E27FC236}">
                    <a16:creationId xmlns:a16="http://schemas.microsoft.com/office/drawing/2014/main" id="{8269B9CE-F9B9-46A3-8AF4-722681986FA4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59" name="直接连接符 258">
                <a:extLst>
                  <a:ext uri="{FF2B5EF4-FFF2-40B4-BE49-F238E27FC236}">
                    <a16:creationId xmlns:a16="http://schemas.microsoft.com/office/drawing/2014/main" id="{C60227B6-BD81-42AD-B982-F0066A9DA36E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55" name="组合 254">
              <a:extLst>
                <a:ext uri="{FF2B5EF4-FFF2-40B4-BE49-F238E27FC236}">
                  <a16:creationId xmlns:a16="http://schemas.microsoft.com/office/drawing/2014/main" id="{31C63495-301C-4457-B150-DA7FF1C184B8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2605AE25-1334-4EE1-888D-C80FF983D3D1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57" name="直接连接符 256">
                <a:extLst>
                  <a:ext uri="{FF2B5EF4-FFF2-40B4-BE49-F238E27FC236}">
                    <a16:creationId xmlns:a16="http://schemas.microsoft.com/office/drawing/2014/main" id="{4B3D9BC1-FBA7-4097-9069-00C9190E0485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262" name="椭圆 261">
            <a:extLst>
              <a:ext uri="{FF2B5EF4-FFF2-40B4-BE49-F238E27FC236}">
                <a16:creationId xmlns:a16="http://schemas.microsoft.com/office/drawing/2014/main" id="{E4D06D05-01BD-4EE8-9E23-D26320F1B9AB}"/>
              </a:ext>
            </a:extLst>
          </p:cNvPr>
          <p:cNvSpPr/>
          <p:nvPr/>
        </p:nvSpPr>
        <p:spPr>
          <a:xfrm>
            <a:off x="7828116" y="1703154"/>
            <a:ext cx="39453" cy="39453"/>
          </a:xfrm>
          <a:prstGeom prst="ellipse">
            <a:avLst/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3" name="椭圆 262">
            <a:extLst>
              <a:ext uri="{FF2B5EF4-FFF2-40B4-BE49-F238E27FC236}">
                <a16:creationId xmlns:a16="http://schemas.microsoft.com/office/drawing/2014/main" id="{63F8A1BA-715E-41D0-BF4A-80F6FCB1141F}"/>
              </a:ext>
            </a:extLst>
          </p:cNvPr>
          <p:cNvSpPr/>
          <p:nvPr/>
        </p:nvSpPr>
        <p:spPr>
          <a:xfrm>
            <a:off x="10732287" y="1144500"/>
            <a:ext cx="220350" cy="220350"/>
          </a:xfrm>
          <a:prstGeom prst="ellipse">
            <a:avLst/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4" name="组合 263">
            <a:extLst>
              <a:ext uri="{FF2B5EF4-FFF2-40B4-BE49-F238E27FC236}">
                <a16:creationId xmlns:a16="http://schemas.microsoft.com/office/drawing/2014/main" id="{3435600E-093C-4810-9886-E0A33B9CC772}"/>
              </a:ext>
            </a:extLst>
          </p:cNvPr>
          <p:cNvGrpSpPr/>
          <p:nvPr/>
        </p:nvGrpSpPr>
        <p:grpSpPr>
          <a:xfrm>
            <a:off x="9433645" y="675502"/>
            <a:ext cx="464108" cy="463586"/>
            <a:chOff x="1446064" y="2109382"/>
            <a:chExt cx="527197" cy="526604"/>
          </a:xfrm>
        </p:grpSpPr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A5040CDB-1B1C-4F09-8CD4-7130E5D12F1F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66" name="直接连接符 265">
              <a:extLst>
                <a:ext uri="{FF2B5EF4-FFF2-40B4-BE49-F238E27FC236}">
                  <a16:creationId xmlns:a16="http://schemas.microsoft.com/office/drawing/2014/main" id="{90B3743A-D02F-4917-9EE7-42D15014FA8C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67" name="组合 266">
              <a:extLst>
                <a:ext uri="{FF2B5EF4-FFF2-40B4-BE49-F238E27FC236}">
                  <a16:creationId xmlns:a16="http://schemas.microsoft.com/office/drawing/2014/main" id="{07185FBF-6B8F-4E77-A185-3798B2995BF8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74" name="直接连接符 273">
                <a:extLst>
                  <a:ext uri="{FF2B5EF4-FFF2-40B4-BE49-F238E27FC236}">
                    <a16:creationId xmlns:a16="http://schemas.microsoft.com/office/drawing/2014/main" id="{36D81AFF-B527-470E-B79C-07DC0C437E39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75" name="直接连接符 274">
                <a:extLst>
                  <a:ext uri="{FF2B5EF4-FFF2-40B4-BE49-F238E27FC236}">
                    <a16:creationId xmlns:a16="http://schemas.microsoft.com/office/drawing/2014/main" id="{59DB305E-D0CD-44C8-A03F-92DD4DC4CD17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68" name="组合 267">
              <a:extLst>
                <a:ext uri="{FF2B5EF4-FFF2-40B4-BE49-F238E27FC236}">
                  <a16:creationId xmlns:a16="http://schemas.microsoft.com/office/drawing/2014/main" id="{871090AD-4389-478A-8D33-FC218AB9E200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72" name="直接连接符 271">
                <a:extLst>
                  <a:ext uri="{FF2B5EF4-FFF2-40B4-BE49-F238E27FC236}">
                    <a16:creationId xmlns:a16="http://schemas.microsoft.com/office/drawing/2014/main" id="{CC013DB3-5467-40F2-A1E9-E8CEDABB9F34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73" name="直接连接符 272">
                <a:extLst>
                  <a:ext uri="{FF2B5EF4-FFF2-40B4-BE49-F238E27FC236}">
                    <a16:creationId xmlns:a16="http://schemas.microsoft.com/office/drawing/2014/main" id="{8BE78574-F73A-402B-BF5C-F28E2208616E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69" name="组合 268">
              <a:extLst>
                <a:ext uri="{FF2B5EF4-FFF2-40B4-BE49-F238E27FC236}">
                  <a16:creationId xmlns:a16="http://schemas.microsoft.com/office/drawing/2014/main" id="{701EDBAC-B968-4958-8F0C-B010AC9218A1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70" name="直接连接符 269">
                <a:extLst>
                  <a:ext uri="{FF2B5EF4-FFF2-40B4-BE49-F238E27FC236}">
                    <a16:creationId xmlns:a16="http://schemas.microsoft.com/office/drawing/2014/main" id="{6CA2D1FA-FC0A-4779-886B-31861178B0E0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71" name="直接连接符 270">
                <a:extLst>
                  <a:ext uri="{FF2B5EF4-FFF2-40B4-BE49-F238E27FC236}">
                    <a16:creationId xmlns:a16="http://schemas.microsoft.com/office/drawing/2014/main" id="{30884477-A958-488F-BC73-2E12CD1E6755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7942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utoUpdateAnimBg="0"/>
      <p:bldP spid="235" grpId="0" autoUpdateAnimBg="0"/>
      <p:bldP spid="236" grpId="0" autoUpdateAnimBg="0"/>
      <p:bldP spid="237" grpId="0" autoUpdateAnimBg="0"/>
      <p:bldP spid="238" grpId="0" autoUpdateAnimBg="0"/>
      <p:bldP spid="2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组合 157"/>
          <p:cNvGrpSpPr/>
          <p:nvPr/>
        </p:nvGrpSpPr>
        <p:grpSpPr>
          <a:xfrm>
            <a:off x="-589515" y="310159"/>
            <a:ext cx="3869093" cy="1235113"/>
            <a:chOff x="-589515" y="310159"/>
            <a:chExt cx="3869093" cy="1235113"/>
          </a:xfrm>
        </p:grpSpPr>
        <p:sp>
          <p:nvSpPr>
            <p:cNvPr id="159" name="文本框 158"/>
            <p:cNvSpPr txBox="1"/>
            <p:nvPr/>
          </p:nvSpPr>
          <p:spPr>
            <a:xfrm>
              <a:off x="-589515" y="466050"/>
              <a:ext cx="3869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413927" y="310159"/>
              <a:ext cx="1235113" cy="1235113"/>
              <a:chOff x="390863" y="133688"/>
              <a:chExt cx="993318" cy="993318"/>
            </a:xfrm>
          </p:grpSpPr>
          <p:sp>
            <p:nvSpPr>
              <p:cNvPr id="171" name="弧形 170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9148643"/>
                  <a:gd name="adj2" fmla="val 4443181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72" name="弧形 171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6864331"/>
                  <a:gd name="adj2" fmla="val 18142282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73" name="弧形 172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8785529"/>
                  <a:gd name="adj2" fmla="val 15700254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2124001" y="770787"/>
              <a:ext cx="995989" cy="313856"/>
              <a:chOff x="7149193" y="3540725"/>
              <a:chExt cx="801007" cy="252413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7149193" y="3540725"/>
                <a:ext cx="519709" cy="0"/>
                <a:chOff x="2313720" y="4258275"/>
                <a:chExt cx="519709" cy="0"/>
              </a:xfrm>
            </p:grpSpPr>
            <p:cxnSp>
              <p:nvCxnSpPr>
                <p:cNvPr id="169" name="直接连接符 168"/>
                <p:cNvCxnSpPr/>
                <p:nvPr/>
              </p:nvCxnSpPr>
              <p:spPr>
                <a:xfrm>
                  <a:off x="2313720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3" name="组合 162"/>
              <p:cNvGrpSpPr/>
              <p:nvPr/>
            </p:nvGrpSpPr>
            <p:grpSpPr>
              <a:xfrm>
                <a:off x="7149193" y="3793138"/>
                <a:ext cx="718147" cy="0"/>
                <a:chOff x="2115282" y="4258275"/>
                <a:chExt cx="718147" cy="0"/>
              </a:xfrm>
            </p:grpSpPr>
            <p:cxnSp>
              <p:nvCxnSpPr>
                <p:cNvPr id="167" name="直接连接符 166"/>
                <p:cNvCxnSpPr/>
                <p:nvPr/>
              </p:nvCxnSpPr>
              <p:spPr>
                <a:xfrm>
                  <a:off x="2115282" y="4258275"/>
                  <a:ext cx="56832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4" name="组合 163"/>
              <p:cNvGrpSpPr/>
              <p:nvPr/>
            </p:nvGrpSpPr>
            <p:grpSpPr>
              <a:xfrm>
                <a:off x="7149193" y="3666932"/>
                <a:ext cx="801007" cy="0"/>
                <a:chOff x="2239107" y="4258275"/>
                <a:chExt cx="801007" cy="0"/>
              </a:xfrm>
            </p:grpSpPr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39107" y="4258275"/>
                  <a:ext cx="46395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2813150" y="4258275"/>
                  <a:ext cx="226964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sp>
        <p:nvSpPr>
          <p:cNvPr id="17" name="PA_库_文本框 16"/>
          <p:cNvSpPr txBox="1"/>
          <p:nvPr>
            <p:custDataLst>
              <p:tags r:id="rId1"/>
            </p:custDataLst>
          </p:nvPr>
        </p:nvSpPr>
        <p:spPr>
          <a:xfrm>
            <a:off x="598089" y="2958926"/>
            <a:ext cx="44121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37%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36979" y="4963043"/>
            <a:ext cx="435493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PA_库_文本框 19"/>
          <p:cNvSpPr txBox="1"/>
          <p:nvPr>
            <p:custDataLst>
              <p:tags r:id="rId2"/>
            </p:custDataLst>
          </p:nvPr>
        </p:nvSpPr>
        <p:spPr>
          <a:xfrm>
            <a:off x="598089" y="5226784"/>
            <a:ext cx="4436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194784" y="1529888"/>
            <a:ext cx="3832678" cy="4599750"/>
            <a:chOff x="4194784" y="1529888"/>
            <a:chExt cx="3832678" cy="4599750"/>
          </a:xfrm>
        </p:grpSpPr>
        <p:sp>
          <p:nvSpPr>
            <p:cNvPr id="25" name="任意多边形 24"/>
            <p:cNvSpPr/>
            <p:nvPr/>
          </p:nvSpPr>
          <p:spPr>
            <a:xfrm>
              <a:off x="4743604" y="1813748"/>
              <a:ext cx="3283858" cy="3501186"/>
            </a:xfrm>
            <a:custGeom>
              <a:avLst/>
              <a:gdLst>
                <a:gd name="connsiteX0" fmla="*/ 1562220 w 3283858"/>
                <a:gd name="connsiteY0" fmla="*/ 0 h 3501186"/>
                <a:gd name="connsiteX1" fmla="*/ 1707193 w 3283858"/>
                <a:gd name="connsiteY1" fmla="*/ 7320 h 3501186"/>
                <a:gd name="connsiteX2" fmla="*/ 3283858 w 3283858"/>
                <a:gd name="connsiteY2" fmla="*/ 1754482 h 3501186"/>
                <a:gd name="connsiteX3" fmla="*/ 3071891 w 3283858"/>
                <a:gd name="connsiteY3" fmla="*/ 2591605 h 3501186"/>
                <a:gd name="connsiteX4" fmla="*/ 3038862 w 3283858"/>
                <a:gd name="connsiteY4" fmla="*/ 2645973 h 3501186"/>
                <a:gd name="connsiteX5" fmla="*/ 3109628 w 3283858"/>
                <a:gd name="connsiteY5" fmla="*/ 2688965 h 3501186"/>
                <a:gd name="connsiteX6" fmla="*/ 3193052 w 3283858"/>
                <a:gd name="connsiteY6" fmla="*/ 2752917 h 3501186"/>
                <a:gd name="connsiteX7" fmla="*/ 3111421 w 3283858"/>
                <a:gd name="connsiteY7" fmla="*/ 2862082 h 3501186"/>
                <a:gd name="connsiteX8" fmla="*/ 1756229 w 3283858"/>
                <a:gd name="connsiteY8" fmla="*/ 3501186 h 3501186"/>
                <a:gd name="connsiteX9" fmla="*/ 0 w 3283858"/>
                <a:gd name="connsiteY9" fmla="*/ 1744957 h 3501186"/>
                <a:gd name="connsiteX10" fmla="*/ 1402288 w 3283858"/>
                <a:gd name="connsiteY10" fmla="*/ 24408 h 350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3858" h="3501186">
                  <a:moveTo>
                    <a:pt x="1562220" y="0"/>
                  </a:moveTo>
                  <a:lnTo>
                    <a:pt x="1707193" y="7320"/>
                  </a:lnTo>
                  <a:cubicBezTo>
                    <a:pt x="2592782" y="97257"/>
                    <a:pt x="3283858" y="845165"/>
                    <a:pt x="3283858" y="1754482"/>
                  </a:cubicBezTo>
                  <a:cubicBezTo>
                    <a:pt x="3283858" y="2057588"/>
                    <a:pt x="3207072" y="2342759"/>
                    <a:pt x="3071891" y="2591605"/>
                  </a:cubicBezTo>
                  <a:lnTo>
                    <a:pt x="3038862" y="2645973"/>
                  </a:lnTo>
                  <a:lnTo>
                    <a:pt x="3109628" y="2688965"/>
                  </a:lnTo>
                  <a:lnTo>
                    <a:pt x="3193052" y="2752917"/>
                  </a:lnTo>
                  <a:lnTo>
                    <a:pt x="3111421" y="2862082"/>
                  </a:lnTo>
                  <a:cubicBezTo>
                    <a:pt x="2789302" y="3252399"/>
                    <a:pt x="2301819" y="3501186"/>
                    <a:pt x="1756229" y="3501186"/>
                  </a:cubicBezTo>
                  <a:cubicBezTo>
                    <a:pt x="786291" y="3501186"/>
                    <a:pt x="0" y="2714895"/>
                    <a:pt x="0" y="1744957"/>
                  </a:cubicBezTo>
                  <a:cubicBezTo>
                    <a:pt x="0" y="896261"/>
                    <a:pt x="602004" y="188170"/>
                    <a:pt x="1402288" y="2440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642004" y="1846019"/>
              <a:ext cx="3280229" cy="32802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rot="12196175">
              <a:off x="4615982" y="1529888"/>
              <a:ext cx="2711946" cy="3195423"/>
            </a:xfrm>
            <a:custGeom>
              <a:avLst/>
              <a:gdLst>
                <a:gd name="connsiteX0" fmla="*/ 1720693 w 2641431"/>
                <a:gd name="connsiteY0" fmla="*/ 0 h 3112337"/>
                <a:gd name="connsiteX1" fmla="*/ 1783093 w 2641431"/>
                <a:gd name="connsiteY1" fmla="*/ 30060 h 3112337"/>
                <a:gd name="connsiteX2" fmla="*/ 2641431 w 2641431"/>
                <a:gd name="connsiteY2" fmla="*/ 1472222 h 3112337"/>
                <a:gd name="connsiteX3" fmla="*/ 1001316 w 2641431"/>
                <a:gd name="connsiteY3" fmla="*/ 3112337 h 3112337"/>
                <a:gd name="connsiteX4" fmla="*/ 84312 w 2641431"/>
                <a:gd name="connsiteY4" fmla="*/ 2832231 h 3112337"/>
                <a:gd name="connsiteX5" fmla="*/ 0 w 2641431"/>
                <a:gd name="connsiteY5" fmla="*/ 2769184 h 3112337"/>
                <a:gd name="connsiteX6" fmla="*/ 80969 w 2641431"/>
                <a:gd name="connsiteY6" fmla="*/ 2808189 h 3112337"/>
                <a:gd name="connsiteX7" fmla="*/ 719376 w 2641431"/>
                <a:gd name="connsiteY7" fmla="*/ 2937077 h 3112337"/>
                <a:gd name="connsiteX8" fmla="*/ 2359491 w 2641431"/>
                <a:gd name="connsiteY8" fmla="*/ 1296962 h 3112337"/>
                <a:gd name="connsiteX9" fmla="*/ 1762642 w 2641431"/>
                <a:gd name="connsiteY9" fmla="*/ 31369 h 311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1431" h="3112337">
                  <a:moveTo>
                    <a:pt x="1720693" y="0"/>
                  </a:moveTo>
                  <a:lnTo>
                    <a:pt x="1783093" y="30060"/>
                  </a:lnTo>
                  <a:cubicBezTo>
                    <a:pt x="2294358" y="307796"/>
                    <a:pt x="2641431" y="849477"/>
                    <a:pt x="2641431" y="1472222"/>
                  </a:cubicBezTo>
                  <a:cubicBezTo>
                    <a:pt x="2641431" y="2378033"/>
                    <a:pt x="1907127" y="3112337"/>
                    <a:pt x="1001316" y="3112337"/>
                  </a:cubicBezTo>
                  <a:cubicBezTo>
                    <a:pt x="661637" y="3112337"/>
                    <a:pt x="346076" y="3009076"/>
                    <a:pt x="84312" y="2832231"/>
                  </a:cubicBezTo>
                  <a:lnTo>
                    <a:pt x="0" y="2769184"/>
                  </a:lnTo>
                  <a:lnTo>
                    <a:pt x="80969" y="2808189"/>
                  </a:lnTo>
                  <a:cubicBezTo>
                    <a:pt x="277190" y="2891183"/>
                    <a:pt x="492923" y="2937077"/>
                    <a:pt x="719376" y="2937077"/>
                  </a:cubicBezTo>
                  <a:cubicBezTo>
                    <a:pt x="1625187" y="2937077"/>
                    <a:pt x="2359491" y="2202773"/>
                    <a:pt x="2359491" y="1296962"/>
                  </a:cubicBezTo>
                  <a:cubicBezTo>
                    <a:pt x="2359491" y="787443"/>
                    <a:pt x="2127153" y="332191"/>
                    <a:pt x="1762642" y="31369"/>
                  </a:cubicBezTo>
                  <a:close/>
                </a:path>
              </a:pathLst>
            </a:custGeom>
            <a:solidFill>
              <a:srgbClr val="48B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194784" y="1852144"/>
              <a:ext cx="3778190" cy="4277494"/>
              <a:chOff x="1009651" y="1383168"/>
              <a:chExt cx="3778190" cy="4277494"/>
            </a:xfrm>
          </p:grpSpPr>
          <p:grpSp>
            <p:nvGrpSpPr>
              <p:cNvPr id="2" name="组合 1"/>
              <p:cNvGrpSpPr/>
              <p:nvPr/>
            </p:nvGrpSpPr>
            <p:grpSpPr>
              <a:xfrm flipH="1">
                <a:off x="1009651" y="1383168"/>
                <a:ext cx="3778190" cy="3448276"/>
                <a:chOff x="6748176" y="1606325"/>
                <a:chExt cx="3787741" cy="3448276"/>
              </a:xfrm>
            </p:grpSpPr>
            <p:sp>
              <p:nvSpPr>
                <p:cNvPr id="3" name="Freeform 5"/>
                <p:cNvSpPr/>
                <p:nvPr/>
              </p:nvSpPr>
              <p:spPr bwMode="auto">
                <a:xfrm>
                  <a:off x="6748176" y="4115000"/>
                  <a:ext cx="1403261" cy="939601"/>
                </a:xfrm>
                <a:custGeom>
                  <a:avLst/>
                  <a:gdLst>
                    <a:gd name="T0" fmla="*/ 24 w 118"/>
                    <a:gd name="T1" fmla="*/ 0 h 79"/>
                    <a:gd name="T2" fmla="*/ 0 w 118"/>
                    <a:gd name="T3" fmla="*/ 21 h 79"/>
                    <a:gd name="T4" fmla="*/ 114 w 118"/>
                    <a:gd name="T5" fmla="*/ 79 h 79"/>
                    <a:gd name="T6" fmla="*/ 118 w 118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" h="79">
                      <a:moveTo>
                        <a:pt x="24" y="0"/>
                      </a:moveTo>
                      <a:cubicBezTo>
                        <a:pt x="17" y="7"/>
                        <a:pt x="9" y="14"/>
                        <a:pt x="0" y="21"/>
                      </a:cubicBezTo>
                      <a:cubicBezTo>
                        <a:pt x="26" y="55"/>
                        <a:pt x="68" y="78"/>
                        <a:pt x="114" y="79"/>
                      </a:cubicBezTo>
                      <a:cubicBezTo>
                        <a:pt x="116" y="79"/>
                        <a:pt x="117" y="79"/>
                        <a:pt x="118" y="79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 rot="391719" flipH="1">
                  <a:off x="10037420" y="2737644"/>
                  <a:ext cx="498497" cy="735807"/>
                </a:xfrm>
                <a:custGeom>
                  <a:avLst/>
                  <a:gdLst>
                    <a:gd name="connsiteX0" fmla="*/ 567769 w 567769"/>
                    <a:gd name="connsiteY0" fmla="*/ 203184 h 899870"/>
                    <a:gd name="connsiteX1" fmla="*/ 1711 w 567769"/>
                    <a:gd name="connsiteY1" fmla="*/ 43527 h 899870"/>
                    <a:gd name="connsiteX2" fmla="*/ 408111 w 567769"/>
                    <a:gd name="connsiteY2" fmla="*/ 899870 h 899870"/>
                    <a:gd name="connsiteX0-1" fmla="*/ 573309 w 573309"/>
                    <a:gd name="connsiteY0-2" fmla="*/ 237127 h 933813"/>
                    <a:gd name="connsiteX1-3" fmla="*/ 7251 w 573309"/>
                    <a:gd name="connsiteY1-4" fmla="*/ 77470 h 933813"/>
                    <a:gd name="connsiteX2-5" fmla="*/ 413651 w 573309"/>
                    <a:gd name="connsiteY2-6" fmla="*/ 933813 h 933813"/>
                    <a:gd name="connsiteX0-7" fmla="*/ 582559 w 582559"/>
                    <a:gd name="connsiteY0-8" fmla="*/ 201260 h 897946"/>
                    <a:gd name="connsiteX1-9" fmla="*/ 7072 w 582559"/>
                    <a:gd name="connsiteY1-10" fmla="*/ 87638 h 897946"/>
                    <a:gd name="connsiteX2-11" fmla="*/ 422901 w 582559"/>
                    <a:gd name="connsiteY2-12" fmla="*/ 897946 h 897946"/>
                    <a:gd name="connsiteX0-13" fmla="*/ 593492 w 593492"/>
                    <a:gd name="connsiteY0-14" fmla="*/ 179795 h 876481"/>
                    <a:gd name="connsiteX1-15" fmla="*/ 18005 w 593492"/>
                    <a:gd name="connsiteY1-16" fmla="*/ 66173 h 876481"/>
                    <a:gd name="connsiteX2-17" fmla="*/ 433834 w 593492"/>
                    <a:gd name="connsiteY2-18" fmla="*/ 876481 h 87648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593492" h="876481">
                      <a:moveTo>
                        <a:pt x="593492" y="179795"/>
                      </a:moveTo>
                      <a:cubicBezTo>
                        <a:pt x="323768" y="41909"/>
                        <a:pt x="122405" y="-79864"/>
                        <a:pt x="18005" y="66173"/>
                      </a:cubicBezTo>
                      <a:cubicBezTo>
                        <a:pt x="-86395" y="212210"/>
                        <a:pt x="291110" y="733757"/>
                        <a:pt x="433834" y="876481"/>
                      </a:cubicBezTo>
                    </a:path>
                  </a:pathLst>
                </a:custGeom>
                <a:solidFill>
                  <a:srgbClr val="FFFFFF"/>
                </a:solidFill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Freeform 9"/>
                <p:cNvSpPr/>
                <p:nvPr/>
              </p:nvSpPr>
              <p:spPr bwMode="auto">
                <a:xfrm>
                  <a:off x="9137098" y="4733724"/>
                  <a:ext cx="155065" cy="95188"/>
                </a:xfrm>
                <a:custGeom>
                  <a:avLst/>
                  <a:gdLst>
                    <a:gd name="T0" fmla="*/ 0 w 13"/>
                    <a:gd name="T1" fmla="*/ 8 h 8"/>
                    <a:gd name="T2" fmla="*/ 13 w 13"/>
                    <a:gd name="T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8">
                      <a:moveTo>
                        <a:pt x="0" y="8"/>
                      </a:moveTo>
                      <a:cubicBezTo>
                        <a:pt x="5" y="5"/>
                        <a:pt x="9" y="3"/>
                        <a:pt x="13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Freeform 10"/>
                <p:cNvSpPr/>
                <p:nvPr/>
              </p:nvSpPr>
              <p:spPr bwMode="auto">
                <a:xfrm>
                  <a:off x="8364843" y="4876507"/>
                  <a:ext cx="654036" cy="178094"/>
                </a:xfrm>
                <a:custGeom>
                  <a:avLst/>
                  <a:gdLst>
                    <a:gd name="T0" fmla="*/ 0 w 55"/>
                    <a:gd name="T1" fmla="*/ 15 h 15"/>
                    <a:gd name="T2" fmla="*/ 29 w 55"/>
                    <a:gd name="T3" fmla="*/ 9 h 15"/>
                    <a:gd name="T4" fmla="*/ 55 w 55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15">
                      <a:moveTo>
                        <a:pt x="0" y="15"/>
                      </a:moveTo>
                      <a:cubicBezTo>
                        <a:pt x="9" y="14"/>
                        <a:pt x="18" y="12"/>
                        <a:pt x="29" y="9"/>
                      </a:cubicBezTo>
                      <a:cubicBezTo>
                        <a:pt x="38" y="7"/>
                        <a:pt x="47" y="4"/>
                        <a:pt x="55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8676640" y="3248660"/>
                  <a:ext cx="190500" cy="1905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9438640" y="3248660"/>
                  <a:ext cx="190500" cy="1905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9047162" y="3590185"/>
                  <a:ext cx="195263" cy="49951"/>
                </a:xfrm>
                <a:custGeom>
                  <a:avLst/>
                  <a:gdLst>
                    <a:gd name="connsiteX0" fmla="*/ 960 w 857250"/>
                    <a:gd name="connsiteY0" fmla="*/ 0 h 438150"/>
                    <a:gd name="connsiteX1" fmla="*/ 856290 w 857250"/>
                    <a:gd name="connsiteY1" fmla="*/ 0 h 438150"/>
                    <a:gd name="connsiteX2" fmla="*/ 857250 w 857250"/>
                    <a:gd name="connsiteY2" fmla="*/ 9525 h 438150"/>
                    <a:gd name="connsiteX3" fmla="*/ 428625 w 857250"/>
                    <a:gd name="connsiteY3" fmla="*/ 438150 h 438150"/>
                    <a:gd name="connsiteX4" fmla="*/ 0 w 857250"/>
                    <a:gd name="connsiteY4" fmla="*/ 9525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438150">
                      <a:moveTo>
                        <a:pt x="960" y="0"/>
                      </a:moveTo>
                      <a:lnTo>
                        <a:pt x="856290" y="0"/>
                      </a:lnTo>
                      <a:lnTo>
                        <a:pt x="857250" y="9525"/>
                      </a:lnTo>
                      <a:cubicBezTo>
                        <a:pt x="857250" y="246248"/>
                        <a:pt x="665348" y="438150"/>
                        <a:pt x="428625" y="438150"/>
                      </a:cubicBezTo>
                      <a:cubicBezTo>
                        <a:pt x="191902" y="438150"/>
                        <a:pt x="0" y="246248"/>
                        <a:pt x="0" y="9525"/>
                      </a:cubicBezTo>
                      <a:close/>
                    </a:path>
                  </a:pathLst>
                </a:custGeom>
                <a:ln w="165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9095264" y="3626167"/>
                  <a:ext cx="99058" cy="45719"/>
                </a:xfrm>
                <a:prstGeom prst="ellipse">
                  <a:avLst/>
                </a:prstGeom>
                <a:ln w="63500" cap="rnd">
                  <a:solidFill>
                    <a:srgbClr val="FFA30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7354304" y="2692784"/>
                  <a:ext cx="599525" cy="906759"/>
                </a:xfrm>
                <a:custGeom>
                  <a:avLst/>
                  <a:gdLst>
                    <a:gd name="connsiteX0" fmla="*/ 567769 w 567769"/>
                    <a:gd name="connsiteY0" fmla="*/ 203184 h 899870"/>
                    <a:gd name="connsiteX1" fmla="*/ 1711 w 567769"/>
                    <a:gd name="connsiteY1" fmla="*/ 43527 h 899870"/>
                    <a:gd name="connsiteX2" fmla="*/ 408111 w 567769"/>
                    <a:gd name="connsiteY2" fmla="*/ 899870 h 899870"/>
                    <a:gd name="connsiteX0-1" fmla="*/ 573309 w 573309"/>
                    <a:gd name="connsiteY0-2" fmla="*/ 237127 h 933813"/>
                    <a:gd name="connsiteX1-3" fmla="*/ 7251 w 573309"/>
                    <a:gd name="connsiteY1-4" fmla="*/ 77470 h 933813"/>
                    <a:gd name="connsiteX2-5" fmla="*/ 413651 w 573309"/>
                    <a:gd name="connsiteY2-6" fmla="*/ 933813 h 933813"/>
                    <a:gd name="connsiteX0-7" fmla="*/ 582559 w 582559"/>
                    <a:gd name="connsiteY0-8" fmla="*/ 201260 h 897946"/>
                    <a:gd name="connsiteX1-9" fmla="*/ 7072 w 582559"/>
                    <a:gd name="connsiteY1-10" fmla="*/ 87638 h 897946"/>
                    <a:gd name="connsiteX2-11" fmla="*/ 422901 w 582559"/>
                    <a:gd name="connsiteY2-12" fmla="*/ 897946 h 897946"/>
                    <a:gd name="connsiteX0-13" fmla="*/ 593492 w 593492"/>
                    <a:gd name="connsiteY0-14" fmla="*/ 179795 h 876481"/>
                    <a:gd name="connsiteX1-15" fmla="*/ 18005 w 593492"/>
                    <a:gd name="connsiteY1-16" fmla="*/ 66173 h 876481"/>
                    <a:gd name="connsiteX2-17" fmla="*/ 433834 w 593492"/>
                    <a:gd name="connsiteY2-18" fmla="*/ 876481 h 87648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593492" h="876481">
                      <a:moveTo>
                        <a:pt x="593492" y="179795"/>
                      </a:moveTo>
                      <a:cubicBezTo>
                        <a:pt x="323768" y="41909"/>
                        <a:pt x="122405" y="-79864"/>
                        <a:pt x="18005" y="66173"/>
                      </a:cubicBezTo>
                      <a:cubicBezTo>
                        <a:pt x="-86395" y="212210"/>
                        <a:pt x="291110" y="733757"/>
                        <a:pt x="433834" y="876481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Freeform 8"/>
                <p:cNvSpPr/>
                <p:nvPr/>
              </p:nvSpPr>
              <p:spPr bwMode="auto">
                <a:xfrm>
                  <a:off x="7675495" y="1606325"/>
                  <a:ext cx="2425769" cy="2912458"/>
                </a:xfrm>
                <a:custGeom>
                  <a:avLst/>
                  <a:gdLst>
                    <a:gd name="T0" fmla="*/ 160 w 204"/>
                    <a:gd name="T1" fmla="*/ 245 h 245"/>
                    <a:gd name="T2" fmla="*/ 204 w 204"/>
                    <a:gd name="T3" fmla="*/ 142 h 245"/>
                    <a:gd name="T4" fmla="*/ 62 w 204"/>
                    <a:gd name="T5" fmla="*/ 0 h 245"/>
                    <a:gd name="T6" fmla="*/ 0 w 204"/>
                    <a:gd name="T7" fmla="*/ 14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4" h="245">
                      <a:moveTo>
                        <a:pt x="160" y="245"/>
                      </a:moveTo>
                      <a:cubicBezTo>
                        <a:pt x="187" y="219"/>
                        <a:pt x="204" y="183"/>
                        <a:pt x="204" y="142"/>
                      </a:cubicBezTo>
                      <a:cubicBezTo>
                        <a:pt x="204" y="64"/>
                        <a:pt x="140" y="0"/>
                        <a:pt x="62" y="0"/>
                      </a:cubicBezTo>
                      <a:cubicBezTo>
                        <a:pt x="40" y="0"/>
                        <a:pt x="19" y="5"/>
                        <a:pt x="0" y="14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 flipH="1">
                <a:off x="2372148" y="5356696"/>
                <a:ext cx="1697056" cy="3039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弧形 38"/>
            <p:cNvSpPr/>
            <p:nvPr/>
          </p:nvSpPr>
          <p:spPr>
            <a:xfrm rot="17253042">
              <a:off x="4639972" y="1855821"/>
              <a:ext cx="3381479" cy="3381479"/>
            </a:xfrm>
            <a:prstGeom prst="arc">
              <a:avLst>
                <a:gd name="adj1" fmla="val 961690"/>
                <a:gd name="adj2" fmla="val 1323214"/>
              </a:avLst>
            </a:pr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弧形 39"/>
            <p:cNvSpPr/>
            <p:nvPr/>
          </p:nvSpPr>
          <p:spPr>
            <a:xfrm rot="17253042">
              <a:off x="4639972" y="1855821"/>
              <a:ext cx="3381479" cy="3381479"/>
            </a:xfrm>
            <a:prstGeom prst="arc">
              <a:avLst>
                <a:gd name="adj1" fmla="val 1726604"/>
                <a:gd name="adj2" fmla="val 2773138"/>
              </a:avLst>
            </a:pr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44" name="PA_库_Chart 4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85286483"/>
              </p:ext>
            </p:extLst>
          </p:nvPr>
        </p:nvGraphicFramePr>
        <p:xfrm>
          <a:off x="7428746" y="2861656"/>
          <a:ext cx="4615543" cy="15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8" name="组合 67"/>
          <p:cNvGrpSpPr/>
          <p:nvPr/>
        </p:nvGrpSpPr>
        <p:grpSpPr>
          <a:xfrm rot="10800000">
            <a:off x="7610022" y="-1895513"/>
            <a:ext cx="5353050" cy="285826"/>
            <a:chOff x="6610350" y="1828724"/>
            <a:chExt cx="5353050" cy="285826"/>
          </a:xfrm>
          <a:solidFill>
            <a:srgbClr val="0070C0"/>
          </a:solidFill>
        </p:grpSpPr>
        <p:sp>
          <p:nvSpPr>
            <p:cNvPr id="69" name="圆角矩形 68"/>
            <p:cNvSpPr/>
            <p:nvPr/>
          </p:nvSpPr>
          <p:spPr>
            <a:xfrm flipV="1">
              <a:off x="7639050" y="1828724"/>
              <a:ext cx="1895475" cy="2858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圆角矩形 69"/>
            <p:cNvSpPr/>
            <p:nvPr/>
          </p:nvSpPr>
          <p:spPr>
            <a:xfrm flipV="1">
              <a:off x="9715500" y="1828724"/>
              <a:ext cx="733425" cy="2858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 flipV="1">
              <a:off x="10629900" y="1828724"/>
              <a:ext cx="1333500" cy="2858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 flipV="1">
              <a:off x="6610350" y="1828724"/>
              <a:ext cx="733425" cy="28582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 rot="10800000">
            <a:off x="7610022" y="-1133513"/>
            <a:ext cx="5353050" cy="285826"/>
            <a:chOff x="6610350" y="1828724"/>
            <a:chExt cx="5353050" cy="285826"/>
          </a:xfrm>
          <a:solidFill>
            <a:srgbClr val="FFFFFF"/>
          </a:solidFill>
        </p:grpSpPr>
        <p:sp>
          <p:nvSpPr>
            <p:cNvPr id="74" name="圆角矩形 73"/>
            <p:cNvSpPr/>
            <p:nvPr/>
          </p:nvSpPr>
          <p:spPr>
            <a:xfrm flipV="1">
              <a:off x="7639050" y="1828724"/>
              <a:ext cx="1895475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 flipV="1">
              <a:off x="9715500" y="1828724"/>
              <a:ext cx="733425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圆角矩形 75"/>
            <p:cNvSpPr/>
            <p:nvPr/>
          </p:nvSpPr>
          <p:spPr>
            <a:xfrm flipV="1">
              <a:off x="10629900" y="1828724"/>
              <a:ext cx="1333500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 flipV="1">
              <a:off x="6610350" y="1828724"/>
              <a:ext cx="733425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1346388" y="837594"/>
            <a:ext cx="251975" cy="251975"/>
            <a:chOff x="6573135" y="2487386"/>
            <a:chExt cx="406898" cy="406898"/>
          </a:xfrm>
        </p:grpSpPr>
        <p:cxnSp>
          <p:nvCxnSpPr>
            <p:cNvPr id="81" name="直接连接符 80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椭圆 88"/>
          <p:cNvSpPr/>
          <p:nvPr/>
        </p:nvSpPr>
        <p:spPr>
          <a:xfrm>
            <a:off x="11766666" y="16612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 flipV="1">
            <a:off x="11618025" y="10822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10564831" y="4196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3111423" y="332952"/>
            <a:ext cx="3063710" cy="1355908"/>
            <a:chOff x="3111423" y="332952"/>
            <a:chExt cx="3063710" cy="1355908"/>
          </a:xfrm>
        </p:grpSpPr>
        <p:sp>
          <p:nvSpPr>
            <p:cNvPr id="93" name="椭圆 92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02" name="圆角矩形 10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圆角矩形 10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8" name="椭圆 97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604155" y="376691"/>
            <a:ext cx="3299986" cy="668197"/>
            <a:chOff x="6604155" y="376691"/>
            <a:chExt cx="3299986" cy="668197"/>
          </a:xfrm>
        </p:grpSpPr>
        <p:grpSp>
          <p:nvGrpSpPr>
            <p:cNvPr id="113" name="组合 112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23" name="圆角矩形 12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圆角矩形 12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4" name="椭圆 113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5" name="直接连接符 114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组合 115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19" name="直接连接符 118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椭圆 116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 rot="6134267">
            <a:off x="-994984" y="2643640"/>
            <a:ext cx="3299986" cy="668197"/>
            <a:chOff x="6604155" y="376691"/>
            <a:chExt cx="3299986" cy="668197"/>
          </a:xfrm>
        </p:grpSpPr>
        <p:grpSp>
          <p:nvGrpSpPr>
            <p:cNvPr id="126" name="组合 125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36" name="圆角矩形 13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圆角矩形 13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7" name="椭圆 126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28" name="直接连接符 127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组合 128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32" name="直接连接符 131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椭圆 129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19973324">
            <a:off x="1927390" y="824443"/>
            <a:ext cx="3063710" cy="1355908"/>
            <a:chOff x="3111423" y="332952"/>
            <a:chExt cx="3063710" cy="1355908"/>
          </a:xfrm>
        </p:grpSpPr>
        <p:sp>
          <p:nvSpPr>
            <p:cNvPr id="139" name="椭圆 138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50" name="直接连接符 14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组合 142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48" name="圆角矩形 14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圆角矩形 14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4" name="椭圆 143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0" grpId="0" autoUpdateAnimBg="0"/>
      <p:bldGraphic spid="4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组合 303"/>
          <p:cNvGrpSpPr/>
          <p:nvPr/>
        </p:nvGrpSpPr>
        <p:grpSpPr>
          <a:xfrm rot="10800000">
            <a:off x="1721010" y="0"/>
            <a:ext cx="8883081" cy="1556121"/>
            <a:chOff x="661584" y="158750"/>
            <a:chExt cx="11065959" cy="1938513"/>
          </a:xfrm>
        </p:grpSpPr>
        <p:sp>
          <p:nvSpPr>
            <p:cNvPr id="305" name="椭圆 304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椭圆 305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07" name="组合 306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346" name="圆角矩形 34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圆角矩形 34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8" name="椭圆 307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椭圆 308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0" name="组合 309"/>
            <p:cNvGrpSpPr/>
            <p:nvPr/>
          </p:nvGrpSpPr>
          <p:grpSpPr>
            <a:xfrm>
              <a:off x="10920163" y="787400"/>
              <a:ext cx="313894" cy="313894"/>
              <a:chOff x="6573135" y="2487386"/>
              <a:chExt cx="406898" cy="406898"/>
            </a:xfrm>
          </p:grpSpPr>
          <p:cxnSp>
            <p:nvCxnSpPr>
              <p:cNvPr id="338" name="直接连接符 33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34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直接连接符 310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组合 311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334" name="直接连接符 333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3" name="组合 312"/>
            <p:cNvGrpSpPr/>
            <p:nvPr/>
          </p:nvGrpSpPr>
          <p:grpSpPr>
            <a:xfrm>
              <a:off x="854506" y="903514"/>
              <a:ext cx="313894" cy="313894"/>
              <a:chOff x="6573135" y="2487386"/>
              <a:chExt cx="406898" cy="406898"/>
            </a:xfrm>
          </p:grpSpPr>
          <p:cxnSp>
            <p:nvCxnSpPr>
              <p:cNvPr id="326" name="直接连接符 32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接连接符 33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4" name="椭圆 313"/>
            <p:cNvSpPr/>
            <p:nvPr/>
          </p:nvSpPr>
          <p:spPr>
            <a:xfrm>
              <a:off x="11443717" y="1813437"/>
              <a:ext cx="283826" cy="283826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5" name="组合 314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24" name="圆角矩形 32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圆角矩形 32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6" name="椭圆 315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椭圆 316"/>
            <p:cNvSpPr/>
            <p:nvPr/>
          </p:nvSpPr>
          <p:spPr>
            <a:xfrm flipV="1">
              <a:off x="11258550" y="109220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椭圆 317"/>
            <p:cNvSpPr/>
            <p:nvPr/>
          </p:nvSpPr>
          <p:spPr>
            <a:xfrm flipV="1">
              <a:off x="661584" y="1587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椭圆 318"/>
            <p:cNvSpPr/>
            <p:nvPr/>
          </p:nvSpPr>
          <p:spPr>
            <a:xfrm>
              <a:off x="994655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椭圆 319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椭圆 320"/>
            <p:cNvSpPr/>
            <p:nvPr/>
          </p:nvSpPr>
          <p:spPr>
            <a:xfrm>
              <a:off x="821600" y="17145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椭圆 321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椭圆 322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10800000">
            <a:off x="1721010" y="5080653"/>
            <a:ext cx="8883081" cy="1556121"/>
            <a:chOff x="661584" y="158750"/>
            <a:chExt cx="11065959" cy="1938513"/>
          </a:xfrm>
        </p:grpSpPr>
        <p:sp>
          <p:nvSpPr>
            <p:cNvPr id="260" name="椭圆 259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椭圆 260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2" name="组合 261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63" name="圆角矩形 26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圆角矩形 26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5" name="椭圆 264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椭圆 265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7" name="组合 266"/>
            <p:cNvGrpSpPr/>
            <p:nvPr/>
          </p:nvGrpSpPr>
          <p:grpSpPr>
            <a:xfrm>
              <a:off x="10920163" y="787400"/>
              <a:ext cx="313894" cy="313894"/>
              <a:chOff x="6573135" y="2487386"/>
              <a:chExt cx="406898" cy="406898"/>
            </a:xfrm>
          </p:grpSpPr>
          <p:cxnSp>
            <p:nvCxnSpPr>
              <p:cNvPr id="268" name="直接连接符 26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接连接符 26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接连接符 27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接连接符 27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6" name="直接连接符 275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组合 276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278" name="直接连接符 277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接连接符 278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接连接符 279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接连接符 280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组合 281"/>
            <p:cNvGrpSpPr/>
            <p:nvPr/>
          </p:nvGrpSpPr>
          <p:grpSpPr>
            <a:xfrm>
              <a:off x="854506" y="903514"/>
              <a:ext cx="313894" cy="313894"/>
              <a:chOff x="6573135" y="2487386"/>
              <a:chExt cx="406898" cy="406898"/>
            </a:xfrm>
          </p:grpSpPr>
          <p:cxnSp>
            <p:nvCxnSpPr>
              <p:cNvPr id="283" name="直接连接符 28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直接连接符 28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直接连接符 28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接连接符 28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接连接符 28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接连接符 28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接连接符 28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1" name="椭圆 290"/>
            <p:cNvSpPr/>
            <p:nvPr/>
          </p:nvSpPr>
          <p:spPr>
            <a:xfrm>
              <a:off x="11443717" y="1813437"/>
              <a:ext cx="283826" cy="283826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92" name="组合 291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93" name="圆角矩形 29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圆角矩形 29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5" name="椭圆 294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椭圆 295"/>
            <p:cNvSpPr/>
            <p:nvPr/>
          </p:nvSpPr>
          <p:spPr>
            <a:xfrm flipV="1">
              <a:off x="11258550" y="109220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椭圆 296"/>
            <p:cNvSpPr/>
            <p:nvPr/>
          </p:nvSpPr>
          <p:spPr>
            <a:xfrm flipV="1">
              <a:off x="661584" y="1587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椭圆 297"/>
            <p:cNvSpPr/>
            <p:nvPr/>
          </p:nvSpPr>
          <p:spPr>
            <a:xfrm>
              <a:off x="994655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椭圆 298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椭圆 299"/>
            <p:cNvSpPr/>
            <p:nvPr/>
          </p:nvSpPr>
          <p:spPr>
            <a:xfrm>
              <a:off x="821600" y="17145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椭圆 300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椭圆 301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2766372" y="1610559"/>
            <a:ext cx="17115145" cy="3997007"/>
            <a:chOff x="-3166601" y="1610559"/>
            <a:chExt cx="17115145" cy="3997007"/>
          </a:xfrm>
        </p:grpSpPr>
        <p:grpSp>
          <p:nvGrpSpPr>
            <p:cNvPr id="17" name="组合 16"/>
            <p:cNvGrpSpPr/>
            <p:nvPr/>
          </p:nvGrpSpPr>
          <p:grpSpPr>
            <a:xfrm>
              <a:off x="6419850" y="1619249"/>
              <a:ext cx="7528694" cy="3988317"/>
              <a:chOff x="6419850" y="1619249"/>
              <a:chExt cx="7528694" cy="3988317"/>
            </a:xfrm>
          </p:grpSpPr>
          <p:sp>
            <p:nvSpPr>
              <p:cNvPr id="1298" name="任意多边形 1297"/>
              <p:cNvSpPr/>
              <p:nvPr/>
            </p:nvSpPr>
            <p:spPr>
              <a:xfrm>
                <a:off x="6419850" y="1633762"/>
                <a:ext cx="7499555" cy="3953588"/>
              </a:xfrm>
              <a:custGeom>
                <a:avLst/>
                <a:gdLst>
                  <a:gd name="connsiteX0" fmla="*/ 2996429 w 7499555"/>
                  <a:gd name="connsiteY0" fmla="*/ 0 h 3953588"/>
                  <a:gd name="connsiteX1" fmla="*/ 5734254 w 7499555"/>
                  <a:gd name="connsiteY1" fmla="*/ 0 h 3953588"/>
                  <a:gd name="connsiteX2" fmla="*/ 5931105 w 7499555"/>
                  <a:gd name="connsiteY2" fmla="*/ 0 h 3953588"/>
                  <a:gd name="connsiteX3" fmla="*/ 6880429 w 7499555"/>
                  <a:gd name="connsiteY3" fmla="*/ 0 h 3953588"/>
                  <a:gd name="connsiteX4" fmla="*/ 6880429 w 7499555"/>
                  <a:gd name="connsiteY4" fmla="*/ 36482 h 3953588"/>
                  <a:gd name="connsiteX5" fmla="*/ 6937579 w 7499555"/>
                  <a:gd name="connsiteY5" fmla="*/ 36482 h 3953588"/>
                  <a:gd name="connsiteX6" fmla="*/ 6937579 w 7499555"/>
                  <a:gd name="connsiteY6" fmla="*/ 290288 h 3953588"/>
                  <a:gd name="connsiteX7" fmla="*/ 6337505 w 7499555"/>
                  <a:gd name="connsiteY7" fmla="*/ 290288 h 3953588"/>
                  <a:gd name="connsiteX8" fmla="*/ 6337505 w 7499555"/>
                  <a:gd name="connsiteY8" fmla="*/ 595086 h 3953588"/>
                  <a:gd name="connsiteX9" fmla="*/ 6775654 w 7499555"/>
                  <a:gd name="connsiteY9" fmla="*/ 595086 h 3953588"/>
                  <a:gd name="connsiteX10" fmla="*/ 6775654 w 7499555"/>
                  <a:gd name="connsiteY10" fmla="*/ 899886 h 3953588"/>
                  <a:gd name="connsiteX11" fmla="*/ 5931105 w 7499555"/>
                  <a:gd name="connsiteY11" fmla="*/ 899886 h 3953588"/>
                  <a:gd name="connsiteX12" fmla="*/ 5931105 w 7499555"/>
                  <a:gd name="connsiteY12" fmla="*/ 984712 h 3953588"/>
                  <a:gd name="connsiteX13" fmla="*/ 5925247 w 7499555"/>
                  <a:gd name="connsiteY13" fmla="*/ 985626 h 3953588"/>
                  <a:gd name="connsiteX14" fmla="*/ 5861255 w 7499555"/>
                  <a:gd name="connsiteY14" fmla="*/ 1060226 h 3953588"/>
                  <a:gd name="connsiteX15" fmla="*/ 5925247 w 7499555"/>
                  <a:gd name="connsiteY15" fmla="*/ 1134827 h 3953588"/>
                  <a:gd name="connsiteX16" fmla="*/ 5931105 w 7499555"/>
                  <a:gd name="connsiteY16" fmla="*/ 1135741 h 3953588"/>
                  <a:gd name="connsiteX17" fmla="*/ 5931105 w 7499555"/>
                  <a:gd name="connsiteY17" fmla="*/ 1241759 h 3953588"/>
                  <a:gd name="connsiteX18" fmla="*/ 7499555 w 7499555"/>
                  <a:gd name="connsiteY18" fmla="*/ 1241759 h 3953588"/>
                  <a:gd name="connsiteX19" fmla="*/ 7499555 w 7499555"/>
                  <a:gd name="connsiteY19" fmla="*/ 1528536 h 3953588"/>
                  <a:gd name="connsiteX20" fmla="*/ 6204155 w 7499555"/>
                  <a:gd name="connsiteY20" fmla="*/ 1528536 h 3953588"/>
                  <a:gd name="connsiteX21" fmla="*/ 6204155 w 7499555"/>
                  <a:gd name="connsiteY21" fmla="*/ 1814286 h 3953588"/>
                  <a:gd name="connsiteX22" fmla="*/ 7080455 w 7499555"/>
                  <a:gd name="connsiteY22" fmla="*/ 1814286 h 3953588"/>
                  <a:gd name="connsiteX23" fmla="*/ 7080455 w 7499555"/>
                  <a:gd name="connsiteY23" fmla="*/ 2138136 h 3953588"/>
                  <a:gd name="connsiteX24" fmla="*/ 5931105 w 7499555"/>
                  <a:gd name="connsiteY24" fmla="*/ 2138136 h 3953588"/>
                  <a:gd name="connsiteX25" fmla="*/ 5931105 w 7499555"/>
                  <a:gd name="connsiteY25" fmla="*/ 2460958 h 3953588"/>
                  <a:gd name="connsiteX26" fmla="*/ 6674054 w 7499555"/>
                  <a:gd name="connsiteY26" fmla="*/ 2460958 h 3953588"/>
                  <a:gd name="connsiteX27" fmla="*/ 6674054 w 7499555"/>
                  <a:gd name="connsiteY27" fmla="*/ 2747735 h 3953588"/>
                  <a:gd name="connsiteX28" fmla="*/ 5931105 w 7499555"/>
                  <a:gd name="connsiteY28" fmla="*/ 2747735 h 3953588"/>
                  <a:gd name="connsiteX29" fmla="*/ 5931105 w 7499555"/>
                  <a:gd name="connsiteY29" fmla="*/ 3053706 h 3953588"/>
                  <a:gd name="connsiteX30" fmla="*/ 7337630 w 7499555"/>
                  <a:gd name="connsiteY30" fmla="*/ 3053706 h 3953588"/>
                  <a:gd name="connsiteX31" fmla="*/ 7337630 w 7499555"/>
                  <a:gd name="connsiteY31" fmla="*/ 3382735 h 3953588"/>
                  <a:gd name="connsiteX32" fmla="*/ 6477205 w 7499555"/>
                  <a:gd name="connsiteY32" fmla="*/ 3382735 h 3953588"/>
                  <a:gd name="connsiteX33" fmla="*/ 6477205 w 7499555"/>
                  <a:gd name="connsiteY33" fmla="*/ 3671660 h 3953588"/>
                  <a:gd name="connsiteX34" fmla="*/ 7070930 w 7499555"/>
                  <a:gd name="connsiteY34" fmla="*/ 3671660 h 3953588"/>
                  <a:gd name="connsiteX35" fmla="*/ 7070930 w 7499555"/>
                  <a:gd name="connsiteY35" fmla="*/ 3945687 h 3953588"/>
                  <a:gd name="connsiteX36" fmla="*/ 5931105 w 7499555"/>
                  <a:gd name="connsiteY36" fmla="*/ 3945687 h 3953588"/>
                  <a:gd name="connsiteX37" fmla="*/ 5931105 w 7499555"/>
                  <a:gd name="connsiteY37" fmla="*/ 3947886 h 3953588"/>
                  <a:gd name="connsiteX38" fmla="*/ 5222312 w 7499555"/>
                  <a:gd name="connsiteY38" fmla="*/ 3947886 h 3953588"/>
                  <a:gd name="connsiteX39" fmla="*/ 5222312 w 7499555"/>
                  <a:gd name="connsiteY39" fmla="*/ 3953588 h 3953588"/>
                  <a:gd name="connsiteX40" fmla="*/ 0 w 7499555"/>
                  <a:gd name="connsiteY40" fmla="*/ 3953588 h 3953588"/>
                  <a:gd name="connsiteX41" fmla="*/ 0 w 7499555"/>
                  <a:gd name="connsiteY41" fmla="*/ 5702 h 3953588"/>
                  <a:gd name="connsiteX42" fmla="*/ 2996429 w 7499555"/>
                  <a:gd name="connsiteY42" fmla="*/ 5702 h 395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499555" h="3953588">
                    <a:moveTo>
                      <a:pt x="2996429" y="0"/>
                    </a:moveTo>
                    <a:lnTo>
                      <a:pt x="5734254" y="0"/>
                    </a:lnTo>
                    <a:lnTo>
                      <a:pt x="5931105" y="0"/>
                    </a:lnTo>
                    <a:lnTo>
                      <a:pt x="6880429" y="0"/>
                    </a:lnTo>
                    <a:lnTo>
                      <a:pt x="6880429" y="36482"/>
                    </a:lnTo>
                    <a:lnTo>
                      <a:pt x="6937579" y="36482"/>
                    </a:lnTo>
                    <a:lnTo>
                      <a:pt x="6937579" y="290288"/>
                    </a:lnTo>
                    <a:lnTo>
                      <a:pt x="6337505" y="290288"/>
                    </a:lnTo>
                    <a:lnTo>
                      <a:pt x="6337505" y="595086"/>
                    </a:lnTo>
                    <a:lnTo>
                      <a:pt x="6775654" y="595086"/>
                    </a:lnTo>
                    <a:lnTo>
                      <a:pt x="6775654" y="899886"/>
                    </a:lnTo>
                    <a:lnTo>
                      <a:pt x="5931105" y="899886"/>
                    </a:lnTo>
                    <a:lnTo>
                      <a:pt x="5931105" y="984712"/>
                    </a:lnTo>
                    <a:lnTo>
                      <a:pt x="5925247" y="985626"/>
                    </a:lnTo>
                    <a:cubicBezTo>
                      <a:pt x="5887641" y="997916"/>
                      <a:pt x="5861255" y="1026690"/>
                      <a:pt x="5861255" y="1060226"/>
                    </a:cubicBezTo>
                    <a:cubicBezTo>
                      <a:pt x="5861255" y="1093762"/>
                      <a:pt x="5887641" y="1122536"/>
                      <a:pt x="5925247" y="1134827"/>
                    </a:cubicBezTo>
                    <a:lnTo>
                      <a:pt x="5931105" y="1135741"/>
                    </a:lnTo>
                    <a:lnTo>
                      <a:pt x="5931105" y="1241759"/>
                    </a:lnTo>
                    <a:lnTo>
                      <a:pt x="7499555" y="1241759"/>
                    </a:lnTo>
                    <a:lnTo>
                      <a:pt x="7499555" y="1528536"/>
                    </a:lnTo>
                    <a:lnTo>
                      <a:pt x="6204155" y="1528536"/>
                    </a:lnTo>
                    <a:lnTo>
                      <a:pt x="6204155" y="1814286"/>
                    </a:lnTo>
                    <a:lnTo>
                      <a:pt x="7080455" y="1814286"/>
                    </a:lnTo>
                    <a:lnTo>
                      <a:pt x="7080455" y="2138136"/>
                    </a:lnTo>
                    <a:lnTo>
                      <a:pt x="5931105" y="2138136"/>
                    </a:lnTo>
                    <a:lnTo>
                      <a:pt x="5931105" y="2460958"/>
                    </a:lnTo>
                    <a:lnTo>
                      <a:pt x="6674054" y="2460958"/>
                    </a:lnTo>
                    <a:lnTo>
                      <a:pt x="6674054" y="2747735"/>
                    </a:lnTo>
                    <a:lnTo>
                      <a:pt x="5931105" y="2747735"/>
                    </a:lnTo>
                    <a:lnTo>
                      <a:pt x="5931105" y="3053706"/>
                    </a:lnTo>
                    <a:lnTo>
                      <a:pt x="7337630" y="3053706"/>
                    </a:lnTo>
                    <a:lnTo>
                      <a:pt x="7337630" y="3382735"/>
                    </a:lnTo>
                    <a:lnTo>
                      <a:pt x="6477205" y="3382735"/>
                    </a:lnTo>
                    <a:lnTo>
                      <a:pt x="6477205" y="3671660"/>
                    </a:lnTo>
                    <a:lnTo>
                      <a:pt x="7070930" y="3671660"/>
                    </a:lnTo>
                    <a:lnTo>
                      <a:pt x="7070930" y="3945687"/>
                    </a:lnTo>
                    <a:lnTo>
                      <a:pt x="5931105" y="3945687"/>
                    </a:lnTo>
                    <a:lnTo>
                      <a:pt x="5931105" y="3947886"/>
                    </a:lnTo>
                    <a:lnTo>
                      <a:pt x="5222312" y="3947886"/>
                    </a:lnTo>
                    <a:lnTo>
                      <a:pt x="5222312" y="3953588"/>
                    </a:lnTo>
                    <a:lnTo>
                      <a:pt x="0" y="3953588"/>
                    </a:lnTo>
                    <a:lnTo>
                      <a:pt x="0" y="5702"/>
                    </a:lnTo>
                    <a:lnTo>
                      <a:pt x="2996429" y="57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3" name="Freeform 59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4" name="Freeform 60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5" name="Freeform 61"/>
              <p:cNvSpPr/>
              <p:nvPr/>
            </p:nvSpPr>
            <p:spPr bwMode="auto">
              <a:xfrm flipH="1">
                <a:off x="12742109" y="3153288"/>
                <a:ext cx="1055514" cy="0"/>
              </a:xfrm>
              <a:custGeom>
                <a:avLst/>
                <a:gdLst>
                  <a:gd name="T0" fmla="*/ 1147 w 1147"/>
                  <a:gd name="T1" fmla="*/ 0 w 1147"/>
                  <a:gd name="T2" fmla="*/ 1147 w 11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7">
                    <a:moveTo>
                      <a:pt x="1147" y="0"/>
                    </a:moveTo>
                    <a:lnTo>
                      <a:pt x="0" y="0"/>
                    </a:lnTo>
                    <a:lnTo>
                      <a:pt x="1147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6" name="Line 62"/>
              <p:cNvSpPr>
                <a:spLocks noChangeShapeType="1"/>
              </p:cNvSpPr>
              <p:nvPr/>
            </p:nvSpPr>
            <p:spPr bwMode="auto">
              <a:xfrm>
                <a:off x="12742109" y="3153288"/>
                <a:ext cx="105551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7" name="Freeform 63"/>
              <p:cNvSpPr/>
              <p:nvPr/>
            </p:nvSpPr>
            <p:spPr bwMode="auto">
              <a:xfrm flipH="1">
                <a:off x="12443031" y="2845928"/>
                <a:ext cx="1354592" cy="0"/>
              </a:xfrm>
              <a:custGeom>
                <a:avLst/>
                <a:gdLst>
                  <a:gd name="T0" fmla="*/ 1472 w 1472"/>
                  <a:gd name="T1" fmla="*/ 0 w 1472"/>
                  <a:gd name="T2" fmla="*/ 1472 w 14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72">
                    <a:moveTo>
                      <a:pt x="1472" y="0"/>
                    </a:moveTo>
                    <a:lnTo>
                      <a:pt x="0" y="0"/>
                    </a:lnTo>
                    <a:lnTo>
                      <a:pt x="1472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8" name="Freeform 65"/>
              <p:cNvSpPr/>
              <p:nvPr/>
            </p:nvSpPr>
            <p:spPr bwMode="auto">
              <a:xfrm flipH="1">
                <a:off x="12443031" y="2539489"/>
                <a:ext cx="634965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9" name="Line 66"/>
              <p:cNvSpPr>
                <a:spLocks noChangeShapeType="1"/>
              </p:cNvSpPr>
              <p:nvPr/>
            </p:nvSpPr>
            <p:spPr bwMode="auto">
              <a:xfrm>
                <a:off x="12443031" y="2539489"/>
                <a:ext cx="63496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0" name="Freeform 67"/>
              <p:cNvSpPr/>
              <p:nvPr/>
            </p:nvSpPr>
            <p:spPr bwMode="auto">
              <a:xfrm flipH="1">
                <a:off x="12858060" y="2232129"/>
                <a:ext cx="219937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1" name="Line 68"/>
              <p:cNvSpPr>
                <a:spLocks noChangeShapeType="1"/>
              </p:cNvSpPr>
              <p:nvPr/>
            </p:nvSpPr>
            <p:spPr bwMode="auto">
              <a:xfrm>
                <a:off x="12858060" y="2232129"/>
                <a:ext cx="219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2" name="Freeform 69"/>
              <p:cNvSpPr/>
              <p:nvPr/>
            </p:nvSpPr>
            <p:spPr bwMode="auto">
              <a:xfrm flipH="1">
                <a:off x="12858059" y="1925689"/>
                <a:ext cx="382820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3" name="Line 70"/>
              <p:cNvSpPr>
                <a:spLocks noChangeShapeType="1"/>
              </p:cNvSpPr>
              <p:nvPr/>
            </p:nvSpPr>
            <p:spPr bwMode="auto">
              <a:xfrm>
                <a:off x="12858059" y="1925689"/>
                <a:ext cx="38282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4" name="Freeform 71"/>
              <p:cNvSpPr/>
              <p:nvPr/>
            </p:nvSpPr>
            <p:spPr bwMode="auto">
              <a:xfrm flipH="1">
                <a:off x="12459596" y="1619250"/>
                <a:ext cx="781283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5" name="Freeform 73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6" name="Freeform 74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7" name="Freeform 75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8" name="Freeform 76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9" name="Freeform 77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0" name="Freeform 78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1" name="Freeform 79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2" name="Freeform 80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3" name="Freeform 81"/>
              <p:cNvSpPr/>
              <p:nvPr/>
            </p:nvSpPr>
            <p:spPr bwMode="auto">
              <a:xfrm flipH="1">
                <a:off x="12742109" y="3459728"/>
                <a:ext cx="649689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4" name="Line 82"/>
              <p:cNvSpPr>
                <a:spLocks noChangeShapeType="1"/>
              </p:cNvSpPr>
              <p:nvPr/>
            </p:nvSpPr>
            <p:spPr bwMode="auto">
              <a:xfrm flipH="1">
                <a:off x="12742109" y="3459728"/>
                <a:ext cx="64968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5" name="Freeform 83"/>
              <p:cNvSpPr/>
              <p:nvPr/>
            </p:nvSpPr>
            <p:spPr bwMode="auto">
              <a:xfrm flipH="1">
                <a:off x="12459596" y="3767088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6" name="Line 84"/>
              <p:cNvSpPr>
                <a:spLocks noChangeShapeType="1"/>
              </p:cNvSpPr>
              <p:nvPr/>
            </p:nvSpPr>
            <p:spPr bwMode="auto">
              <a:xfrm flipH="1">
                <a:off x="12459596" y="3767088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7" name="Freeform 85"/>
              <p:cNvSpPr/>
              <p:nvPr/>
            </p:nvSpPr>
            <p:spPr bwMode="auto">
              <a:xfrm flipH="1">
                <a:off x="12459596" y="407352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8" name="Line 86"/>
              <p:cNvSpPr>
                <a:spLocks noChangeShapeType="1"/>
              </p:cNvSpPr>
              <p:nvPr/>
            </p:nvSpPr>
            <p:spPr bwMode="auto">
              <a:xfrm flipH="1">
                <a:off x="12459596" y="407352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9" name="Freeform 87"/>
              <p:cNvSpPr/>
              <p:nvPr/>
            </p:nvSpPr>
            <p:spPr bwMode="auto">
              <a:xfrm flipH="1">
                <a:off x="12459596" y="438088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0" name="Line 88"/>
              <p:cNvSpPr>
                <a:spLocks noChangeShapeType="1"/>
              </p:cNvSpPr>
              <p:nvPr/>
            </p:nvSpPr>
            <p:spPr bwMode="auto">
              <a:xfrm flipH="1">
                <a:off x="12459596" y="438088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1" name="Freeform 89"/>
              <p:cNvSpPr/>
              <p:nvPr/>
            </p:nvSpPr>
            <p:spPr bwMode="auto">
              <a:xfrm flipH="1">
                <a:off x="12459596" y="4687327"/>
                <a:ext cx="1177906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2" name="Line 90"/>
              <p:cNvSpPr>
                <a:spLocks noChangeShapeType="1"/>
              </p:cNvSpPr>
              <p:nvPr/>
            </p:nvSpPr>
            <p:spPr bwMode="auto">
              <a:xfrm flipH="1">
                <a:off x="12459596" y="4687327"/>
                <a:ext cx="1177906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3" name="Freeform 91"/>
              <p:cNvSpPr/>
              <p:nvPr/>
            </p:nvSpPr>
            <p:spPr bwMode="auto">
              <a:xfrm flipH="1">
                <a:off x="13042108" y="4994687"/>
                <a:ext cx="595395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4" name="Line 92"/>
              <p:cNvSpPr>
                <a:spLocks noChangeShapeType="1"/>
              </p:cNvSpPr>
              <p:nvPr/>
            </p:nvSpPr>
            <p:spPr bwMode="auto">
              <a:xfrm flipH="1">
                <a:off x="13042108" y="4994687"/>
                <a:ext cx="59539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5" name="Freeform 93"/>
              <p:cNvSpPr/>
              <p:nvPr/>
            </p:nvSpPr>
            <p:spPr bwMode="auto">
              <a:xfrm flipH="1">
                <a:off x="13042107" y="5301126"/>
                <a:ext cx="349691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6" name="Line 94"/>
              <p:cNvSpPr>
                <a:spLocks noChangeShapeType="1"/>
              </p:cNvSpPr>
              <p:nvPr/>
            </p:nvSpPr>
            <p:spPr bwMode="auto">
              <a:xfrm flipH="1">
                <a:off x="13042107" y="5301126"/>
                <a:ext cx="349691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7" name="Freeform 95"/>
              <p:cNvSpPr/>
              <p:nvPr/>
            </p:nvSpPr>
            <p:spPr bwMode="auto">
              <a:xfrm flipH="1">
                <a:off x="12459596" y="5607566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8" name="Line 96"/>
              <p:cNvSpPr>
                <a:spLocks noChangeShapeType="1"/>
              </p:cNvSpPr>
              <p:nvPr/>
            </p:nvSpPr>
            <p:spPr bwMode="auto">
              <a:xfrm flipH="1">
                <a:off x="12459596" y="5607566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9" name="Freeform 97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0" name="Freeform 98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1" name="Freeform 99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2" name="Freeform 100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3" name="Freeform 102"/>
              <p:cNvSpPr/>
              <p:nvPr/>
            </p:nvSpPr>
            <p:spPr bwMode="auto">
              <a:xfrm flipH="1">
                <a:off x="13795784" y="2845928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4" name="Freeform 103"/>
              <p:cNvSpPr/>
              <p:nvPr/>
            </p:nvSpPr>
            <p:spPr bwMode="auto">
              <a:xfrm flipH="1">
                <a:off x="12711742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5" name="Freeform 104"/>
              <p:cNvSpPr/>
              <p:nvPr/>
            </p:nvSpPr>
            <p:spPr bwMode="auto">
              <a:xfrm flipH="1">
                <a:off x="12711741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6" name="Freeform 105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7" name="Freeform 106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8" name="Freeform 131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9" name="Freeform 132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0" name="Freeform 133"/>
              <p:cNvSpPr/>
              <p:nvPr/>
            </p:nvSpPr>
            <p:spPr bwMode="auto">
              <a:xfrm flipH="1">
                <a:off x="13634742" y="4687326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1" name="Freeform 134"/>
              <p:cNvSpPr/>
              <p:nvPr/>
            </p:nvSpPr>
            <p:spPr bwMode="auto">
              <a:xfrm flipH="1">
                <a:off x="13634744" y="46873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2" name="Freeform 135"/>
              <p:cNvSpPr/>
              <p:nvPr/>
            </p:nvSpPr>
            <p:spPr bwMode="auto">
              <a:xfrm flipH="1">
                <a:off x="13389038" y="5301124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3" name="Freeform 136"/>
              <p:cNvSpPr/>
              <p:nvPr/>
            </p:nvSpPr>
            <p:spPr bwMode="auto">
              <a:xfrm flipH="1">
                <a:off x="13389045" y="5301125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4" name="Line 96"/>
              <p:cNvSpPr>
                <a:spLocks noChangeShapeType="1"/>
              </p:cNvSpPr>
              <p:nvPr/>
            </p:nvSpPr>
            <p:spPr bwMode="auto">
              <a:xfrm flipH="1">
                <a:off x="10787062" y="5607566"/>
                <a:ext cx="1404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5" name="Freeform 71"/>
              <p:cNvSpPr/>
              <p:nvPr/>
            </p:nvSpPr>
            <p:spPr bwMode="auto">
              <a:xfrm flipH="1">
                <a:off x="11995355" y="1619249"/>
                <a:ext cx="1914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6" name="Freeform 71"/>
              <p:cNvSpPr/>
              <p:nvPr/>
            </p:nvSpPr>
            <p:spPr bwMode="auto">
              <a:xfrm flipH="1">
                <a:off x="8435340" y="1619249"/>
                <a:ext cx="3345038" cy="66138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1" name="Line 96"/>
              <p:cNvSpPr>
                <a:spLocks noChangeShapeType="1"/>
              </p:cNvSpPr>
              <p:nvPr/>
            </p:nvSpPr>
            <p:spPr bwMode="auto">
              <a:xfrm flipH="1">
                <a:off x="8543924" y="5607566"/>
                <a:ext cx="200025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99" name="组合 1298"/>
            <p:cNvGrpSpPr/>
            <p:nvPr/>
          </p:nvGrpSpPr>
          <p:grpSpPr>
            <a:xfrm>
              <a:off x="1257915" y="1610559"/>
              <a:ext cx="7528694" cy="3997007"/>
              <a:chOff x="6419850" y="1610559"/>
              <a:chExt cx="7528694" cy="3997007"/>
            </a:xfrm>
          </p:grpSpPr>
          <p:sp>
            <p:nvSpPr>
              <p:cNvPr id="1300" name="任意多边形 1299"/>
              <p:cNvSpPr/>
              <p:nvPr/>
            </p:nvSpPr>
            <p:spPr>
              <a:xfrm>
                <a:off x="6419850" y="1633762"/>
                <a:ext cx="7499555" cy="3953588"/>
              </a:xfrm>
              <a:custGeom>
                <a:avLst/>
                <a:gdLst>
                  <a:gd name="connsiteX0" fmla="*/ 2996429 w 7499555"/>
                  <a:gd name="connsiteY0" fmla="*/ 0 h 3953588"/>
                  <a:gd name="connsiteX1" fmla="*/ 5734254 w 7499555"/>
                  <a:gd name="connsiteY1" fmla="*/ 0 h 3953588"/>
                  <a:gd name="connsiteX2" fmla="*/ 5931105 w 7499555"/>
                  <a:gd name="connsiteY2" fmla="*/ 0 h 3953588"/>
                  <a:gd name="connsiteX3" fmla="*/ 6880429 w 7499555"/>
                  <a:gd name="connsiteY3" fmla="*/ 0 h 3953588"/>
                  <a:gd name="connsiteX4" fmla="*/ 6880429 w 7499555"/>
                  <a:gd name="connsiteY4" fmla="*/ 36482 h 3953588"/>
                  <a:gd name="connsiteX5" fmla="*/ 6937579 w 7499555"/>
                  <a:gd name="connsiteY5" fmla="*/ 36482 h 3953588"/>
                  <a:gd name="connsiteX6" fmla="*/ 6937579 w 7499555"/>
                  <a:gd name="connsiteY6" fmla="*/ 290288 h 3953588"/>
                  <a:gd name="connsiteX7" fmla="*/ 6337505 w 7499555"/>
                  <a:gd name="connsiteY7" fmla="*/ 290288 h 3953588"/>
                  <a:gd name="connsiteX8" fmla="*/ 6337505 w 7499555"/>
                  <a:gd name="connsiteY8" fmla="*/ 595086 h 3953588"/>
                  <a:gd name="connsiteX9" fmla="*/ 6775654 w 7499555"/>
                  <a:gd name="connsiteY9" fmla="*/ 595086 h 3953588"/>
                  <a:gd name="connsiteX10" fmla="*/ 6775654 w 7499555"/>
                  <a:gd name="connsiteY10" fmla="*/ 899886 h 3953588"/>
                  <a:gd name="connsiteX11" fmla="*/ 5931105 w 7499555"/>
                  <a:gd name="connsiteY11" fmla="*/ 899886 h 3953588"/>
                  <a:gd name="connsiteX12" fmla="*/ 5931105 w 7499555"/>
                  <a:gd name="connsiteY12" fmla="*/ 984712 h 3953588"/>
                  <a:gd name="connsiteX13" fmla="*/ 5925247 w 7499555"/>
                  <a:gd name="connsiteY13" fmla="*/ 985626 h 3953588"/>
                  <a:gd name="connsiteX14" fmla="*/ 5861255 w 7499555"/>
                  <a:gd name="connsiteY14" fmla="*/ 1060226 h 3953588"/>
                  <a:gd name="connsiteX15" fmla="*/ 5925247 w 7499555"/>
                  <a:gd name="connsiteY15" fmla="*/ 1134827 h 3953588"/>
                  <a:gd name="connsiteX16" fmla="*/ 5931105 w 7499555"/>
                  <a:gd name="connsiteY16" fmla="*/ 1135741 h 3953588"/>
                  <a:gd name="connsiteX17" fmla="*/ 5931105 w 7499555"/>
                  <a:gd name="connsiteY17" fmla="*/ 1241759 h 3953588"/>
                  <a:gd name="connsiteX18" fmla="*/ 7499555 w 7499555"/>
                  <a:gd name="connsiteY18" fmla="*/ 1241759 h 3953588"/>
                  <a:gd name="connsiteX19" fmla="*/ 7499555 w 7499555"/>
                  <a:gd name="connsiteY19" fmla="*/ 1528536 h 3953588"/>
                  <a:gd name="connsiteX20" fmla="*/ 6204155 w 7499555"/>
                  <a:gd name="connsiteY20" fmla="*/ 1528536 h 3953588"/>
                  <a:gd name="connsiteX21" fmla="*/ 6204155 w 7499555"/>
                  <a:gd name="connsiteY21" fmla="*/ 1814286 h 3953588"/>
                  <a:gd name="connsiteX22" fmla="*/ 7080455 w 7499555"/>
                  <a:gd name="connsiteY22" fmla="*/ 1814286 h 3953588"/>
                  <a:gd name="connsiteX23" fmla="*/ 7080455 w 7499555"/>
                  <a:gd name="connsiteY23" fmla="*/ 2138136 h 3953588"/>
                  <a:gd name="connsiteX24" fmla="*/ 5931105 w 7499555"/>
                  <a:gd name="connsiteY24" fmla="*/ 2138136 h 3953588"/>
                  <a:gd name="connsiteX25" fmla="*/ 5931105 w 7499555"/>
                  <a:gd name="connsiteY25" fmla="*/ 2460958 h 3953588"/>
                  <a:gd name="connsiteX26" fmla="*/ 6674054 w 7499555"/>
                  <a:gd name="connsiteY26" fmla="*/ 2460958 h 3953588"/>
                  <a:gd name="connsiteX27" fmla="*/ 6674054 w 7499555"/>
                  <a:gd name="connsiteY27" fmla="*/ 2747735 h 3953588"/>
                  <a:gd name="connsiteX28" fmla="*/ 5931105 w 7499555"/>
                  <a:gd name="connsiteY28" fmla="*/ 2747735 h 3953588"/>
                  <a:gd name="connsiteX29" fmla="*/ 5931105 w 7499555"/>
                  <a:gd name="connsiteY29" fmla="*/ 3053706 h 3953588"/>
                  <a:gd name="connsiteX30" fmla="*/ 7337630 w 7499555"/>
                  <a:gd name="connsiteY30" fmla="*/ 3053706 h 3953588"/>
                  <a:gd name="connsiteX31" fmla="*/ 7337630 w 7499555"/>
                  <a:gd name="connsiteY31" fmla="*/ 3382735 h 3953588"/>
                  <a:gd name="connsiteX32" fmla="*/ 6477205 w 7499555"/>
                  <a:gd name="connsiteY32" fmla="*/ 3382735 h 3953588"/>
                  <a:gd name="connsiteX33" fmla="*/ 6477205 w 7499555"/>
                  <a:gd name="connsiteY33" fmla="*/ 3671660 h 3953588"/>
                  <a:gd name="connsiteX34" fmla="*/ 7070930 w 7499555"/>
                  <a:gd name="connsiteY34" fmla="*/ 3671660 h 3953588"/>
                  <a:gd name="connsiteX35" fmla="*/ 7070930 w 7499555"/>
                  <a:gd name="connsiteY35" fmla="*/ 3945687 h 3953588"/>
                  <a:gd name="connsiteX36" fmla="*/ 5931105 w 7499555"/>
                  <a:gd name="connsiteY36" fmla="*/ 3945687 h 3953588"/>
                  <a:gd name="connsiteX37" fmla="*/ 5931105 w 7499555"/>
                  <a:gd name="connsiteY37" fmla="*/ 3947886 h 3953588"/>
                  <a:gd name="connsiteX38" fmla="*/ 5222312 w 7499555"/>
                  <a:gd name="connsiteY38" fmla="*/ 3947886 h 3953588"/>
                  <a:gd name="connsiteX39" fmla="*/ 5222312 w 7499555"/>
                  <a:gd name="connsiteY39" fmla="*/ 3953588 h 3953588"/>
                  <a:gd name="connsiteX40" fmla="*/ 0 w 7499555"/>
                  <a:gd name="connsiteY40" fmla="*/ 3953588 h 3953588"/>
                  <a:gd name="connsiteX41" fmla="*/ 0 w 7499555"/>
                  <a:gd name="connsiteY41" fmla="*/ 5702 h 3953588"/>
                  <a:gd name="connsiteX42" fmla="*/ 2996429 w 7499555"/>
                  <a:gd name="connsiteY42" fmla="*/ 5702 h 395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499555" h="3953588">
                    <a:moveTo>
                      <a:pt x="2996429" y="0"/>
                    </a:moveTo>
                    <a:lnTo>
                      <a:pt x="5734254" y="0"/>
                    </a:lnTo>
                    <a:lnTo>
                      <a:pt x="5931105" y="0"/>
                    </a:lnTo>
                    <a:lnTo>
                      <a:pt x="6880429" y="0"/>
                    </a:lnTo>
                    <a:lnTo>
                      <a:pt x="6880429" y="36482"/>
                    </a:lnTo>
                    <a:lnTo>
                      <a:pt x="6937579" y="36482"/>
                    </a:lnTo>
                    <a:lnTo>
                      <a:pt x="6937579" y="290288"/>
                    </a:lnTo>
                    <a:lnTo>
                      <a:pt x="6337505" y="290288"/>
                    </a:lnTo>
                    <a:lnTo>
                      <a:pt x="6337505" y="595086"/>
                    </a:lnTo>
                    <a:lnTo>
                      <a:pt x="6775654" y="595086"/>
                    </a:lnTo>
                    <a:lnTo>
                      <a:pt x="6775654" y="899886"/>
                    </a:lnTo>
                    <a:lnTo>
                      <a:pt x="5931105" y="899886"/>
                    </a:lnTo>
                    <a:lnTo>
                      <a:pt x="5931105" y="984712"/>
                    </a:lnTo>
                    <a:lnTo>
                      <a:pt x="5925247" y="985626"/>
                    </a:lnTo>
                    <a:cubicBezTo>
                      <a:pt x="5887641" y="997916"/>
                      <a:pt x="5861255" y="1026690"/>
                      <a:pt x="5861255" y="1060226"/>
                    </a:cubicBezTo>
                    <a:cubicBezTo>
                      <a:pt x="5861255" y="1093762"/>
                      <a:pt x="5887641" y="1122536"/>
                      <a:pt x="5925247" y="1134827"/>
                    </a:cubicBezTo>
                    <a:lnTo>
                      <a:pt x="5931105" y="1135741"/>
                    </a:lnTo>
                    <a:lnTo>
                      <a:pt x="5931105" y="1241759"/>
                    </a:lnTo>
                    <a:lnTo>
                      <a:pt x="7499555" y="1241759"/>
                    </a:lnTo>
                    <a:lnTo>
                      <a:pt x="7499555" y="1528536"/>
                    </a:lnTo>
                    <a:lnTo>
                      <a:pt x="6204155" y="1528536"/>
                    </a:lnTo>
                    <a:lnTo>
                      <a:pt x="6204155" y="1814286"/>
                    </a:lnTo>
                    <a:lnTo>
                      <a:pt x="7080455" y="1814286"/>
                    </a:lnTo>
                    <a:lnTo>
                      <a:pt x="7080455" y="2138136"/>
                    </a:lnTo>
                    <a:lnTo>
                      <a:pt x="5931105" y="2138136"/>
                    </a:lnTo>
                    <a:lnTo>
                      <a:pt x="5931105" y="2460958"/>
                    </a:lnTo>
                    <a:lnTo>
                      <a:pt x="6674054" y="2460958"/>
                    </a:lnTo>
                    <a:lnTo>
                      <a:pt x="6674054" y="2747735"/>
                    </a:lnTo>
                    <a:lnTo>
                      <a:pt x="5931105" y="2747735"/>
                    </a:lnTo>
                    <a:lnTo>
                      <a:pt x="5931105" y="3053706"/>
                    </a:lnTo>
                    <a:lnTo>
                      <a:pt x="7337630" y="3053706"/>
                    </a:lnTo>
                    <a:lnTo>
                      <a:pt x="7337630" y="3382735"/>
                    </a:lnTo>
                    <a:lnTo>
                      <a:pt x="6477205" y="3382735"/>
                    </a:lnTo>
                    <a:lnTo>
                      <a:pt x="6477205" y="3671660"/>
                    </a:lnTo>
                    <a:lnTo>
                      <a:pt x="7070930" y="3671660"/>
                    </a:lnTo>
                    <a:lnTo>
                      <a:pt x="7070930" y="3945687"/>
                    </a:lnTo>
                    <a:lnTo>
                      <a:pt x="5931105" y="3945687"/>
                    </a:lnTo>
                    <a:lnTo>
                      <a:pt x="5931105" y="3947886"/>
                    </a:lnTo>
                    <a:lnTo>
                      <a:pt x="5222312" y="3947886"/>
                    </a:lnTo>
                    <a:lnTo>
                      <a:pt x="5222312" y="3953588"/>
                    </a:lnTo>
                    <a:lnTo>
                      <a:pt x="0" y="3953588"/>
                    </a:lnTo>
                    <a:lnTo>
                      <a:pt x="0" y="5702"/>
                    </a:lnTo>
                    <a:lnTo>
                      <a:pt x="2996429" y="57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1" name="Freeform 59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2" name="Freeform 60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3" name="Freeform 61"/>
              <p:cNvSpPr/>
              <p:nvPr/>
            </p:nvSpPr>
            <p:spPr bwMode="auto">
              <a:xfrm flipH="1">
                <a:off x="12742109" y="3153288"/>
                <a:ext cx="1055514" cy="0"/>
              </a:xfrm>
              <a:custGeom>
                <a:avLst/>
                <a:gdLst>
                  <a:gd name="T0" fmla="*/ 1147 w 1147"/>
                  <a:gd name="T1" fmla="*/ 0 w 1147"/>
                  <a:gd name="T2" fmla="*/ 1147 w 11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7">
                    <a:moveTo>
                      <a:pt x="1147" y="0"/>
                    </a:moveTo>
                    <a:lnTo>
                      <a:pt x="0" y="0"/>
                    </a:lnTo>
                    <a:lnTo>
                      <a:pt x="1147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4" name="Line 62"/>
              <p:cNvSpPr>
                <a:spLocks noChangeShapeType="1"/>
              </p:cNvSpPr>
              <p:nvPr/>
            </p:nvSpPr>
            <p:spPr bwMode="auto">
              <a:xfrm>
                <a:off x="12742109" y="3153288"/>
                <a:ext cx="105551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5" name="Freeform 63"/>
              <p:cNvSpPr/>
              <p:nvPr/>
            </p:nvSpPr>
            <p:spPr bwMode="auto">
              <a:xfrm flipH="1">
                <a:off x="12443031" y="2845928"/>
                <a:ext cx="1354592" cy="0"/>
              </a:xfrm>
              <a:custGeom>
                <a:avLst/>
                <a:gdLst>
                  <a:gd name="T0" fmla="*/ 1472 w 1472"/>
                  <a:gd name="T1" fmla="*/ 0 w 1472"/>
                  <a:gd name="T2" fmla="*/ 1472 w 14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72">
                    <a:moveTo>
                      <a:pt x="1472" y="0"/>
                    </a:moveTo>
                    <a:lnTo>
                      <a:pt x="0" y="0"/>
                    </a:lnTo>
                    <a:lnTo>
                      <a:pt x="1472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6" name="Freeform 65"/>
              <p:cNvSpPr/>
              <p:nvPr/>
            </p:nvSpPr>
            <p:spPr bwMode="auto">
              <a:xfrm flipH="1">
                <a:off x="12443031" y="2539489"/>
                <a:ext cx="634965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7" name="Line 66"/>
              <p:cNvSpPr>
                <a:spLocks noChangeShapeType="1"/>
              </p:cNvSpPr>
              <p:nvPr/>
            </p:nvSpPr>
            <p:spPr bwMode="auto">
              <a:xfrm>
                <a:off x="12443031" y="2539489"/>
                <a:ext cx="63496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8" name="Freeform 67"/>
              <p:cNvSpPr/>
              <p:nvPr/>
            </p:nvSpPr>
            <p:spPr bwMode="auto">
              <a:xfrm flipH="1">
                <a:off x="12858060" y="2232129"/>
                <a:ext cx="219937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9" name="Line 68"/>
              <p:cNvSpPr>
                <a:spLocks noChangeShapeType="1"/>
              </p:cNvSpPr>
              <p:nvPr/>
            </p:nvSpPr>
            <p:spPr bwMode="auto">
              <a:xfrm>
                <a:off x="12858060" y="2232129"/>
                <a:ext cx="219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0" name="Freeform 69"/>
              <p:cNvSpPr/>
              <p:nvPr/>
            </p:nvSpPr>
            <p:spPr bwMode="auto">
              <a:xfrm flipH="1">
                <a:off x="12858059" y="1925689"/>
                <a:ext cx="382820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1" name="Line 70"/>
              <p:cNvSpPr>
                <a:spLocks noChangeShapeType="1"/>
              </p:cNvSpPr>
              <p:nvPr/>
            </p:nvSpPr>
            <p:spPr bwMode="auto">
              <a:xfrm>
                <a:off x="12858059" y="1925689"/>
                <a:ext cx="38282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2" name="Freeform 71"/>
              <p:cNvSpPr/>
              <p:nvPr/>
            </p:nvSpPr>
            <p:spPr bwMode="auto">
              <a:xfrm flipH="1">
                <a:off x="12459596" y="1619250"/>
                <a:ext cx="781283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3" name="Freeform 73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4" name="Freeform 74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5" name="Freeform 75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6" name="Freeform 76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7" name="Freeform 77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8" name="Freeform 78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9" name="Freeform 79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0" name="Freeform 80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1" name="Freeform 81"/>
              <p:cNvSpPr/>
              <p:nvPr/>
            </p:nvSpPr>
            <p:spPr bwMode="auto">
              <a:xfrm flipH="1">
                <a:off x="12742109" y="3459728"/>
                <a:ext cx="649689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2" name="Line 82"/>
              <p:cNvSpPr>
                <a:spLocks noChangeShapeType="1"/>
              </p:cNvSpPr>
              <p:nvPr/>
            </p:nvSpPr>
            <p:spPr bwMode="auto">
              <a:xfrm flipH="1">
                <a:off x="12742109" y="3459728"/>
                <a:ext cx="64968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3" name="Freeform 83"/>
              <p:cNvSpPr/>
              <p:nvPr/>
            </p:nvSpPr>
            <p:spPr bwMode="auto">
              <a:xfrm flipH="1">
                <a:off x="12459596" y="3767088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4" name="Line 84"/>
              <p:cNvSpPr>
                <a:spLocks noChangeShapeType="1"/>
              </p:cNvSpPr>
              <p:nvPr/>
            </p:nvSpPr>
            <p:spPr bwMode="auto">
              <a:xfrm flipH="1">
                <a:off x="12459596" y="3767088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5" name="Freeform 85"/>
              <p:cNvSpPr/>
              <p:nvPr/>
            </p:nvSpPr>
            <p:spPr bwMode="auto">
              <a:xfrm flipH="1">
                <a:off x="12459596" y="407352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6" name="Line 86"/>
              <p:cNvSpPr>
                <a:spLocks noChangeShapeType="1"/>
              </p:cNvSpPr>
              <p:nvPr/>
            </p:nvSpPr>
            <p:spPr bwMode="auto">
              <a:xfrm flipH="1">
                <a:off x="12459596" y="407352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7" name="Freeform 87"/>
              <p:cNvSpPr/>
              <p:nvPr/>
            </p:nvSpPr>
            <p:spPr bwMode="auto">
              <a:xfrm flipH="1">
                <a:off x="12459596" y="438088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8" name="Line 88"/>
              <p:cNvSpPr>
                <a:spLocks noChangeShapeType="1"/>
              </p:cNvSpPr>
              <p:nvPr/>
            </p:nvSpPr>
            <p:spPr bwMode="auto">
              <a:xfrm flipH="1">
                <a:off x="12459596" y="438088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9" name="Freeform 89"/>
              <p:cNvSpPr/>
              <p:nvPr/>
            </p:nvSpPr>
            <p:spPr bwMode="auto">
              <a:xfrm flipH="1">
                <a:off x="12459596" y="4687327"/>
                <a:ext cx="1177906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0" name="Line 90"/>
              <p:cNvSpPr>
                <a:spLocks noChangeShapeType="1"/>
              </p:cNvSpPr>
              <p:nvPr/>
            </p:nvSpPr>
            <p:spPr bwMode="auto">
              <a:xfrm flipH="1">
                <a:off x="12459596" y="4687327"/>
                <a:ext cx="1177906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1" name="Freeform 91"/>
              <p:cNvSpPr/>
              <p:nvPr/>
            </p:nvSpPr>
            <p:spPr bwMode="auto">
              <a:xfrm flipH="1">
                <a:off x="13042108" y="4994687"/>
                <a:ext cx="595395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2" name="Line 92"/>
              <p:cNvSpPr>
                <a:spLocks noChangeShapeType="1"/>
              </p:cNvSpPr>
              <p:nvPr/>
            </p:nvSpPr>
            <p:spPr bwMode="auto">
              <a:xfrm flipH="1">
                <a:off x="13042108" y="4994687"/>
                <a:ext cx="59539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3" name="Freeform 93"/>
              <p:cNvSpPr/>
              <p:nvPr/>
            </p:nvSpPr>
            <p:spPr bwMode="auto">
              <a:xfrm flipH="1">
                <a:off x="13042107" y="5301126"/>
                <a:ext cx="349691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4" name="Line 94"/>
              <p:cNvSpPr>
                <a:spLocks noChangeShapeType="1"/>
              </p:cNvSpPr>
              <p:nvPr/>
            </p:nvSpPr>
            <p:spPr bwMode="auto">
              <a:xfrm flipH="1">
                <a:off x="13042107" y="5301126"/>
                <a:ext cx="349691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5" name="Freeform 95"/>
              <p:cNvSpPr/>
              <p:nvPr/>
            </p:nvSpPr>
            <p:spPr bwMode="auto">
              <a:xfrm flipH="1">
                <a:off x="12459596" y="5607566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6" name="Line 96"/>
              <p:cNvSpPr>
                <a:spLocks noChangeShapeType="1"/>
              </p:cNvSpPr>
              <p:nvPr/>
            </p:nvSpPr>
            <p:spPr bwMode="auto">
              <a:xfrm flipH="1">
                <a:off x="12459596" y="5607566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7" name="Freeform 97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8" name="Freeform 98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9" name="Freeform 99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0" name="Freeform 100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1" name="Freeform 102"/>
              <p:cNvSpPr/>
              <p:nvPr/>
            </p:nvSpPr>
            <p:spPr bwMode="auto">
              <a:xfrm flipH="1">
                <a:off x="13795784" y="2845928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2" name="Freeform 103"/>
              <p:cNvSpPr/>
              <p:nvPr/>
            </p:nvSpPr>
            <p:spPr bwMode="auto">
              <a:xfrm flipH="1">
                <a:off x="12711742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3" name="Freeform 104"/>
              <p:cNvSpPr/>
              <p:nvPr/>
            </p:nvSpPr>
            <p:spPr bwMode="auto">
              <a:xfrm flipH="1">
                <a:off x="12711741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4" name="Freeform 105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5" name="Freeform 106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6" name="Freeform 131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7" name="Freeform 132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8" name="Freeform 133"/>
              <p:cNvSpPr/>
              <p:nvPr/>
            </p:nvSpPr>
            <p:spPr bwMode="auto">
              <a:xfrm flipH="1">
                <a:off x="13634742" y="4687326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9" name="Freeform 134"/>
              <p:cNvSpPr/>
              <p:nvPr/>
            </p:nvSpPr>
            <p:spPr bwMode="auto">
              <a:xfrm flipH="1">
                <a:off x="13634744" y="46873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0" name="Freeform 135"/>
              <p:cNvSpPr/>
              <p:nvPr/>
            </p:nvSpPr>
            <p:spPr bwMode="auto">
              <a:xfrm flipH="1">
                <a:off x="13389038" y="5301124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1" name="Freeform 136"/>
              <p:cNvSpPr/>
              <p:nvPr/>
            </p:nvSpPr>
            <p:spPr bwMode="auto">
              <a:xfrm flipH="1">
                <a:off x="13389045" y="5301125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2" name="Line 96"/>
              <p:cNvSpPr>
                <a:spLocks noChangeShapeType="1"/>
              </p:cNvSpPr>
              <p:nvPr/>
            </p:nvSpPr>
            <p:spPr bwMode="auto">
              <a:xfrm flipH="1">
                <a:off x="9276735" y="5607566"/>
                <a:ext cx="296444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3" name="Freeform 71"/>
              <p:cNvSpPr/>
              <p:nvPr/>
            </p:nvSpPr>
            <p:spPr bwMode="auto">
              <a:xfrm flipH="1">
                <a:off x="12058855" y="1619250"/>
                <a:ext cx="1914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4" name="Freeform 71"/>
              <p:cNvSpPr/>
              <p:nvPr/>
            </p:nvSpPr>
            <p:spPr bwMode="auto">
              <a:xfrm flipH="1">
                <a:off x="9087053" y="1610559"/>
                <a:ext cx="2751906" cy="5441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55" name="组合 1354"/>
            <p:cNvGrpSpPr/>
            <p:nvPr/>
          </p:nvGrpSpPr>
          <p:grpSpPr>
            <a:xfrm>
              <a:off x="-3166601" y="1619249"/>
              <a:ext cx="7528694" cy="3988317"/>
              <a:chOff x="6419850" y="1619249"/>
              <a:chExt cx="7528694" cy="3988317"/>
            </a:xfrm>
          </p:grpSpPr>
          <p:sp>
            <p:nvSpPr>
              <p:cNvPr id="1356" name="任意多边形 1355"/>
              <p:cNvSpPr/>
              <p:nvPr/>
            </p:nvSpPr>
            <p:spPr>
              <a:xfrm>
                <a:off x="6419850" y="1633762"/>
                <a:ext cx="7499555" cy="3953588"/>
              </a:xfrm>
              <a:custGeom>
                <a:avLst/>
                <a:gdLst>
                  <a:gd name="connsiteX0" fmla="*/ 2996429 w 7499555"/>
                  <a:gd name="connsiteY0" fmla="*/ 0 h 3953588"/>
                  <a:gd name="connsiteX1" fmla="*/ 5734254 w 7499555"/>
                  <a:gd name="connsiteY1" fmla="*/ 0 h 3953588"/>
                  <a:gd name="connsiteX2" fmla="*/ 5931105 w 7499555"/>
                  <a:gd name="connsiteY2" fmla="*/ 0 h 3953588"/>
                  <a:gd name="connsiteX3" fmla="*/ 6880429 w 7499555"/>
                  <a:gd name="connsiteY3" fmla="*/ 0 h 3953588"/>
                  <a:gd name="connsiteX4" fmla="*/ 6880429 w 7499555"/>
                  <a:gd name="connsiteY4" fmla="*/ 36482 h 3953588"/>
                  <a:gd name="connsiteX5" fmla="*/ 6937579 w 7499555"/>
                  <a:gd name="connsiteY5" fmla="*/ 36482 h 3953588"/>
                  <a:gd name="connsiteX6" fmla="*/ 6937579 w 7499555"/>
                  <a:gd name="connsiteY6" fmla="*/ 290288 h 3953588"/>
                  <a:gd name="connsiteX7" fmla="*/ 6337505 w 7499555"/>
                  <a:gd name="connsiteY7" fmla="*/ 290288 h 3953588"/>
                  <a:gd name="connsiteX8" fmla="*/ 6337505 w 7499555"/>
                  <a:gd name="connsiteY8" fmla="*/ 595086 h 3953588"/>
                  <a:gd name="connsiteX9" fmla="*/ 6775654 w 7499555"/>
                  <a:gd name="connsiteY9" fmla="*/ 595086 h 3953588"/>
                  <a:gd name="connsiteX10" fmla="*/ 6775654 w 7499555"/>
                  <a:gd name="connsiteY10" fmla="*/ 899886 h 3953588"/>
                  <a:gd name="connsiteX11" fmla="*/ 5931105 w 7499555"/>
                  <a:gd name="connsiteY11" fmla="*/ 899886 h 3953588"/>
                  <a:gd name="connsiteX12" fmla="*/ 5931105 w 7499555"/>
                  <a:gd name="connsiteY12" fmla="*/ 984712 h 3953588"/>
                  <a:gd name="connsiteX13" fmla="*/ 5925247 w 7499555"/>
                  <a:gd name="connsiteY13" fmla="*/ 985626 h 3953588"/>
                  <a:gd name="connsiteX14" fmla="*/ 5861255 w 7499555"/>
                  <a:gd name="connsiteY14" fmla="*/ 1060226 h 3953588"/>
                  <a:gd name="connsiteX15" fmla="*/ 5925247 w 7499555"/>
                  <a:gd name="connsiteY15" fmla="*/ 1134827 h 3953588"/>
                  <a:gd name="connsiteX16" fmla="*/ 5931105 w 7499555"/>
                  <a:gd name="connsiteY16" fmla="*/ 1135741 h 3953588"/>
                  <a:gd name="connsiteX17" fmla="*/ 5931105 w 7499555"/>
                  <a:gd name="connsiteY17" fmla="*/ 1241759 h 3953588"/>
                  <a:gd name="connsiteX18" fmla="*/ 7499555 w 7499555"/>
                  <a:gd name="connsiteY18" fmla="*/ 1241759 h 3953588"/>
                  <a:gd name="connsiteX19" fmla="*/ 7499555 w 7499555"/>
                  <a:gd name="connsiteY19" fmla="*/ 1528536 h 3953588"/>
                  <a:gd name="connsiteX20" fmla="*/ 6204155 w 7499555"/>
                  <a:gd name="connsiteY20" fmla="*/ 1528536 h 3953588"/>
                  <a:gd name="connsiteX21" fmla="*/ 6204155 w 7499555"/>
                  <a:gd name="connsiteY21" fmla="*/ 1814286 h 3953588"/>
                  <a:gd name="connsiteX22" fmla="*/ 7080455 w 7499555"/>
                  <a:gd name="connsiteY22" fmla="*/ 1814286 h 3953588"/>
                  <a:gd name="connsiteX23" fmla="*/ 7080455 w 7499555"/>
                  <a:gd name="connsiteY23" fmla="*/ 2138136 h 3953588"/>
                  <a:gd name="connsiteX24" fmla="*/ 5931105 w 7499555"/>
                  <a:gd name="connsiteY24" fmla="*/ 2138136 h 3953588"/>
                  <a:gd name="connsiteX25" fmla="*/ 5931105 w 7499555"/>
                  <a:gd name="connsiteY25" fmla="*/ 2460958 h 3953588"/>
                  <a:gd name="connsiteX26" fmla="*/ 6674054 w 7499555"/>
                  <a:gd name="connsiteY26" fmla="*/ 2460958 h 3953588"/>
                  <a:gd name="connsiteX27" fmla="*/ 6674054 w 7499555"/>
                  <a:gd name="connsiteY27" fmla="*/ 2747735 h 3953588"/>
                  <a:gd name="connsiteX28" fmla="*/ 5931105 w 7499555"/>
                  <a:gd name="connsiteY28" fmla="*/ 2747735 h 3953588"/>
                  <a:gd name="connsiteX29" fmla="*/ 5931105 w 7499555"/>
                  <a:gd name="connsiteY29" fmla="*/ 3053706 h 3953588"/>
                  <a:gd name="connsiteX30" fmla="*/ 7337630 w 7499555"/>
                  <a:gd name="connsiteY30" fmla="*/ 3053706 h 3953588"/>
                  <a:gd name="connsiteX31" fmla="*/ 7337630 w 7499555"/>
                  <a:gd name="connsiteY31" fmla="*/ 3382735 h 3953588"/>
                  <a:gd name="connsiteX32" fmla="*/ 6477205 w 7499555"/>
                  <a:gd name="connsiteY32" fmla="*/ 3382735 h 3953588"/>
                  <a:gd name="connsiteX33" fmla="*/ 6477205 w 7499555"/>
                  <a:gd name="connsiteY33" fmla="*/ 3671660 h 3953588"/>
                  <a:gd name="connsiteX34" fmla="*/ 7070930 w 7499555"/>
                  <a:gd name="connsiteY34" fmla="*/ 3671660 h 3953588"/>
                  <a:gd name="connsiteX35" fmla="*/ 7070930 w 7499555"/>
                  <a:gd name="connsiteY35" fmla="*/ 3945687 h 3953588"/>
                  <a:gd name="connsiteX36" fmla="*/ 5931105 w 7499555"/>
                  <a:gd name="connsiteY36" fmla="*/ 3945687 h 3953588"/>
                  <a:gd name="connsiteX37" fmla="*/ 5931105 w 7499555"/>
                  <a:gd name="connsiteY37" fmla="*/ 3947886 h 3953588"/>
                  <a:gd name="connsiteX38" fmla="*/ 5222312 w 7499555"/>
                  <a:gd name="connsiteY38" fmla="*/ 3947886 h 3953588"/>
                  <a:gd name="connsiteX39" fmla="*/ 5222312 w 7499555"/>
                  <a:gd name="connsiteY39" fmla="*/ 3953588 h 3953588"/>
                  <a:gd name="connsiteX40" fmla="*/ 0 w 7499555"/>
                  <a:gd name="connsiteY40" fmla="*/ 3953588 h 3953588"/>
                  <a:gd name="connsiteX41" fmla="*/ 0 w 7499555"/>
                  <a:gd name="connsiteY41" fmla="*/ 5702 h 3953588"/>
                  <a:gd name="connsiteX42" fmla="*/ 2996429 w 7499555"/>
                  <a:gd name="connsiteY42" fmla="*/ 5702 h 395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499555" h="3953588">
                    <a:moveTo>
                      <a:pt x="2996429" y="0"/>
                    </a:moveTo>
                    <a:lnTo>
                      <a:pt x="5734254" y="0"/>
                    </a:lnTo>
                    <a:lnTo>
                      <a:pt x="5931105" y="0"/>
                    </a:lnTo>
                    <a:lnTo>
                      <a:pt x="6880429" y="0"/>
                    </a:lnTo>
                    <a:lnTo>
                      <a:pt x="6880429" y="36482"/>
                    </a:lnTo>
                    <a:lnTo>
                      <a:pt x="6937579" y="36482"/>
                    </a:lnTo>
                    <a:lnTo>
                      <a:pt x="6937579" y="290288"/>
                    </a:lnTo>
                    <a:lnTo>
                      <a:pt x="6337505" y="290288"/>
                    </a:lnTo>
                    <a:lnTo>
                      <a:pt x="6337505" y="595086"/>
                    </a:lnTo>
                    <a:lnTo>
                      <a:pt x="6775654" y="595086"/>
                    </a:lnTo>
                    <a:lnTo>
                      <a:pt x="6775654" y="899886"/>
                    </a:lnTo>
                    <a:lnTo>
                      <a:pt x="5931105" y="899886"/>
                    </a:lnTo>
                    <a:lnTo>
                      <a:pt x="5931105" y="984712"/>
                    </a:lnTo>
                    <a:lnTo>
                      <a:pt x="5925247" y="985626"/>
                    </a:lnTo>
                    <a:cubicBezTo>
                      <a:pt x="5887641" y="997916"/>
                      <a:pt x="5861255" y="1026690"/>
                      <a:pt x="5861255" y="1060226"/>
                    </a:cubicBezTo>
                    <a:cubicBezTo>
                      <a:pt x="5861255" y="1093762"/>
                      <a:pt x="5887641" y="1122536"/>
                      <a:pt x="5925247" y="1134827"/>
                    </a:cubicBezTo>
                    <a:lnTo>
                      <a:pt x="5931105" y="1135741"/>
                    </a:lnTo>
                    <a:lnTo>
                      <a:pt x="5931105" y="1241759"/>
                    </a:lnTo>
                    <a:lnTo>
                      <a:pt x="7499555" y="1241759"/>
                    </a:lnTo>
                    <a:lnTo>
                      <a:pt x="7499555" y="1528536"/>
                    </a:lnTo>
                    <a:lnTo>
                      <a:pt x="6204155" y="1528536"/>
                    </a:lnTo>
                    <a:lnTo>
                      <a:pt x="6204155" y="1814286"/>
                    </a:lnTo>
                    <a:lnTo>
                      <a:pt x="7080455" y="1814286"/>
                    </a:lnTo>
                    <a:lnTo>
                      <a:pt x="7080455" y="2138136"/>
                    </a:lnTo>
                    <a:lnTo>
                      <a:pt x="5931105" y="2138136"/>
                    </a:lnTo>
                    <a:lnTo>
                      <a:pt x="5931105" y="2460958"/>
                    </a:lnTo>
                    <a:lnTo>
                      <a:pt x="6674054" y="2460958"/>
                    </a:lnTo>
                    <a:lnTo>
                      <a:pt x="6674054" y="2747735"/>
                    </a:lnTo>
                    <a:lnTo>
                      <a:pt x="5931105" y="2747735"/>
                    </a:lnTo>
                    <a:lnTo>
                      <a:pt x="5931105" y="3053706"/>
                    </a:lnTo>
                    <a:lnTo>
                      <a:pt x="7337630" y="3053706"/>
                    </a:lnTo>
                    <a:lnTo>
                      <a:pt x="7337630" y="3382735"/>
                    </a:lnTo>
                    <a:lnTo>
                      <a:pt x="6477205" y="3382735"/>
                    </a:lnTo>
                    <a:lnTo>
                      <a:pt x="6477205" y="3671660"/>
                    </a:lnTo>
                    <a:lnTo>
                      <a:pt x="7070930" y="3671660"/>
                    </a:lnTo>
                    <a:lnTo>
                      <a:pt x="7070930" y="3945687"/>
                    </a:lnTo>
                    <a:lnTo>
                      <a:pt x="5931105" y="3945687"/>
                    </a:lnTo>
                    <a:lnTo>
                      <a:pt x="5931105" y="3947886"/>
                    </a:lnTo>
                    <a:lnTo>
                      <a:pt x="5222312" y="3947886"/>
                    </a:lnTo>
                    <a:lnTo>
                      <a:pt x="5222312" y="3953588"/>
                    </a:lnTo>
                    <a:lnTo>
                      <a:pt x="0" y="3953588"/>
                    </a:lnTo>
                    <a:lnTo>
                      <a:pt x="0" y="5702"/>
                    </a:lnTo>
                    <a:lnTo>
                      <a:pt x="2996429" y="57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7" name="Freeform 59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8" name="Freeform 60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9" name="Freeform 61"/>
              <p:cNvSpPr/>
              <p:nvPr/>
            </p:nvSpPr>
            <p:spPr bwMode="auto">
              <a:xfrm flipH="1">
                <a:off x="12742109" y="3153288"/>
                <a:ext cx="1055514" cy="0"/>
              </a:xfrm>
              <a:custGeom>
                <a:avLst/>
                <a:gdLst>
                  <a:gd name="T0" fmla="*/ 1147 w 1147"/>
                  <a:gd name="T1" fmla="*/ 0 w 1147"/>
                  <a:gd name="T2" fmla="*/ 1147 w 11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7">
                    <a:moveTo>
                      <a:pt x="1147" y="0"/>
                    </a:moveTo>
                    <a:lnTo>
                      <a:pt x="0" y="0"/>
                    </a:lnTo>
                    <a:lnTo>
                      <a:pt x="1147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0" name="Line 62"/>
              <p:cNvSpPr>
                <a:spLocks noChangeShapeType="1"/>
              </p:cNvSpPr>
              <p:nvPr/>
            </p:nvSpPr>
            <p:spPr bwMode="auto">
              <a:xfrm>
                <a:off x="12742109" y="3153288"/>
                <a:ext cx="105551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1" name="Freeform 63"/>
              <p:cNvSpPr/>
              <p:nvPr/>
            </p:nvSpPr>
            <p:spPr bwMode="auto">
              <a:xfrm flipH="1">
                <a:off x="12443031" y="2845928"/>
                <a:ext cx="1354592" cy="0"/>
              </a:xfrm>
              <a:custGeom>
                <a:avLst/>
                <a:gdLst>
                  <a:gd name="T0" fmla="*/ 1472 w 1472"/>
                  <a:gd name="T1" fmla="*/ 0 w 1472"/>
                  <a:gd name="T2" fmla="*/ 1472 w 14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72">
                    <a:moveTo>
                      <a:pt x="1472" y="0"/>
                    </a:moveTo>
                    <a:lnTo>
                      <a:pt x="0" y="0"/>
                    </a:lnTo>
                    <a:lnTo>
                      <a:pt x="1472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2" name="Freeform 65"/>
              <p:cNvSpPr/>
              <p:nvPr/>
            </p:nvSpPr>
            <p:spPr bwMode="auto">
              <a:xfrm flipH="1">
                <a:off x="12443031" y="2539489"/>
                <a:ext cx="634965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3" name="Line 66"/>
              <p:cNvSpPr>
                <a:spLocks noChangeShapeType="1"/>
              </p:cNvSpPr>
              <p:nvPr/>
            </p:nvSpPr>
            <p:spPr bwMode="auto">
              <a:xfrm>
                <a:off x="12443031" y="2539489"/>
                <a:ext cx="63496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4" name="Freeform 67"/>
              <p:cNvSpPr/>
              <p:nvPr/>
            </p:nvSpPr>
            <p:spPr bwMode="auto">
              <a:xfrm flipH="1">
                <a:off x="12858060" y="2232129"/>
                <a:ext cx="219937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5" name="Line 68"/>
              <p:cNvSpPr>
                <a:spLocks noChangeShapeType="1"/>
              </p:cNvSpPr>
              <p:nvPr/>
            </p:nvSpPr>
            <p:spPr bwMode="auto">
              <a:xfrm>
                <a:off x="12858060" y="2232129"/>
                <a:ext cx="219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6" name="Freeform 69"/>
              <p:cNvSpPr/>
              <p:nvPr/>
            </p:nvSpPr>
            <p:spPr bwMode="auto">
              <a:xfrm flipH="1">
                <a:off x="12858059" y="1925689"/>
                <a:ext cx="382820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7" name="Line 70"/>
              <p:cNvSpPr>
                <a:spLocks noChangeShapeType="1"/>
              </p:cNvSpPr>
              <p:nvPr/>
            </p:nvSpPr>
            <p:spPr bwMode="auto">
              <a:xfrm>
                <a:off x="12858059" y="1925689"/>
                <a:ext cx="38282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8" name="Freeform 71"/>
              <p:cNvSpPr/>
              <p:nvPr/>
            </p:nvSpPr>
            <p:spPr bwMode="auto">
              <a:xfrm flipH="1">
                <a:off x="12459596" y="1619250"/>
                <a:ext cx="781283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9" name="Freeform 73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0" name="Freeform 74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1" name="Freeform 75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2" name="Freeform 76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3" name="Freeform 77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4" name="Freeform 78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5" name="Freeform 79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6" name="Freeform 80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7" name="Freeform 81"/>
              <p:cNvSpPr/>
              <p:nvPr/>
            </p:nvSpPr>
            <p:spPr bwMode="auto">
              <a:xfrm flipH="1">
                <a:off x="12742109" y="3459728"/>
                <a:ext cx="649689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8" name="Line 82"/>
              <p:cNvSpPr>
                <a:spLocks noChangeShapeType="1"/>
              </p:cNvSpPr>
              <p:nvPr/>
            </p:nvSpPr>
            <p:spPr bwMode="auto">
              <a:xfrm flipH="1">
                <a:off x="12742109" y="3459728"/>
                <a:ext cx="64968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9" name="Freeform 83"/>
              <p:cNvSpPr/>
              <p:nvPr/>
            </p:nvSpPr>
            <p:spPr bwMode="auto">
              <a:xfrm flipH="1">
                <a:off x="12459596" y="3767088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0" name="Line 84"/>
              <p:cNvSpPr>
                <a:spLocks noChangeShapeType="1"/>
              </p:cNvSpPr>
              <p:nvPr/>
            </p:nvSpPr>
            <p:spPr bwMode="auto">
              <a:xfrm flipH="1">
                <a:off x="12459596" y="3767088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1" name="Freeform 85"/>
              <p:cNvSpPr/>
              <p:nvPr/>
            </p:nvSpPr>
            <p:spPr bwMode="auto">
              <a:xfrm flipH="1">
                <a:off x="12459596" y="407352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2" name="Line 86"/>
              <p:cNvSpPr>
                <a:spLocks noChangeShapeType="1"/>
              </p:cNvSpPr>
              <p:nvPr/>
            </p:nvSpPr>
            <p:spPr bwMode="auto">
              <a:xfrm flipH="1">
                <a:off x="12459596" y="407352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3" name="Freeform 87"/>
              <p:cNvSpPr/>
              <p:nvPr/>
            </p:nvSpPr>
            <p:spPr bwMode="auto">
              <a:xfrm flipH="1">
                <a:off x="12459596" y="438088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4" name="Line 88"/>
              <p:cNvSpPr>
                <a:spLocks noChangeShapeType="1"/>
              </p:cNvSpPr>
              <p:nvPr/>
            </p:nvSpPr>
            <p:spPr bwMode="auto">
              <a:xfrm flipH="1">
                <a:off x="12459596" y="438088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5" name="Freeform 89"/>
              <p:cNvSpPr/>
              <p:nvPr/>
            </p:nvSpPr>
            <p:spPr bwMode="auto">
              <a:xfrm flipH="1">
                <a:off x="12459596" y="4687327"/>
                <a:ext cx="1177906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6" name="Line 90"/>
              <p:cNvSpPr>
                <a:spLocks noChangeShapeType="1"/>
              </p:cNvSpPr>
              <p:nvPr/>
            </p:nvSpPr>
            <p:spPr bwMode="auto">
              <a:xfrm flipH="1">
                <a:off x="12459596" y="4687327"/>
                <a:ext cx="1177906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7" name="Freeform 91"/>
              <p:cNvSpPr/>
              <p:nvPr/>
            </p:nvSpPr>
            <p:spPr bwMode="auto">
              <a:xfrm flipH="1">
                <a:off x="13042108" y="4994687"/>
                <a:ext cx="595395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8" name="Line 92"/>
              <p:cNvSpPr>
                <a:spLocks noChangeShapeType="1"/>
              </p:cNvSpPr>
              <p:nvPr/>
            </p:nvSpPr>
            <p:spPr bwMode="auto">
              <a:xfrm flipH="1">
                <a:off x="13042108" y="4994687"/>
                <a:ext cx="59539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9" name="Freeform 93"/>
              <p:cNvSpPr/>
              <p:nvPr/>
            </p:nvSpPr>
            <p:spPr bwMode="auto">
              <a:xfrm flipH="1">
                <a:off x="13042107" y="5301126"/>
                <a:ext cx="349691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0" name="Line 94"/>
              <p:cNvSpPr>
                <a:spLocks noChangeShapeType="1"/>
              </p:cNvSpPr>
              <p:nvPr/>
            </p:nvSpPr>
            <p:spPr bwMode="auto">
              <a:xfrm flipH="1">
                <a:off x="13042107" y="5301126"/>
                <a:ext cx="349691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1" name="Freeform 95"/>
              <p:cNvSpPr/>
              <p:nvPr/>
            </p:nvSpPr>
            <p:spPr bwMode="auto">
              <a:xfrm flipH="1">
                <a:off x="12459596" y="5607566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2" name="Line 96"/>
              <p:cNvSpPr>
                <a:spLocks noChangeShapeType="1"/>
              </p:cNvSpPr>
              <p:nvPr/>
            </p:nvSpPr>
            <p:spPr bwMode="auto">
              <a:xfrm flipH="1">
                <a:off x="12459596" y="5607566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3" name="Freeform 97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4" name="Freeform 98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5" name="Freeform 99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6" name="Freeform 100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7" name="Freeform 102"/>
              <p:cNvSpPr/>
              <p:nvPr/>
            </p:nvSpPr>
            <p:spPr bwMode="auto">
              <a:xfrm flipH="1">
                <a:off x="13795784" y="2845928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8" name="Freeform 103"/>
              <p:cNvSpPr/>
              <p:nvPr/>
            </p:nvSpPr>
            <p:spPr bwMode="auto">
              <a:xfrm flipH="1">
                <a:off x="12711742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9" name="Freeform 104"/>
              <p:cNvSpPr/>
              <p:nvPr/>
            </p:nvSpPr>
            <p:spPr bwMode="auto">
              <a:xfrm flipH="1">
                <a:off x="12711741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0" name="Freeform 105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1" name="Freeform 106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2" name="Freeform 131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3" name="Freeform 132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4" name="Freeform 133"/>
              <p:cNvSpPr/>
              <p:nvPr/>
            </p:nvSpPr>
            <p:spPr bwMode="auto">
              <a:xfrm flipH="1">
                <a:off x="13634742" y="4687326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5" name="Freeform 134"/>
              <p:cNvSpPr/>
              <p:nvPr/>
            </p:nvSpPr>
            <p:spPr bwMode="auto">
              <a:xfrm flipH="1">
                <a:off x="13634744" y="46873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6" name="Freeform 135"/>
              <p:cNvSpPr/>
              <p:nvPr/>
            </p:nvSpPr>
            <p:spPr bwMode="auto">
              <a:xfrm flipH="1">
                <a:off x="13389038" y="5301124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7" name="Freeform 136"/>
              <p:cNvSpPr/>
              <p:nvPr/>
            </p:nvSpPr>
            <p:spPr bwMode="auto">
              <a:xfrm flipH="1">
                <a:off x="13389045" y="5301125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8" name="Line 96"/>
              <p:cNvSpPr>
                <a:spLocks noChangeShapeType="1"/>
              </p:cNvSpPr>
              <p:nvPr/>
            </p:nvSpPr>
            <p:spPr bwMode="auto">
              <a:xfrm flipH="1">
                <a:off x="9429956" y="5607566"/>
                <a:ext cx="281122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9" name="Freeform 71"/>
              <p:cNvSpPr/>
              <p:nvPr/>
            </p:nvSpPr>
            <p:spPr bwMode="auto">
              <a:xfrm flipH="1">
                <a:off x="11995355" y="1619249"/>
                <a:ext cx="1914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0" name="Freeform 71"/>
              <p:cNvSpPr/>
              <p:nvPr/>
            </p:nvSpPr>
            <p:spPr bwMode="auto">
              <a:xfrm flipH="1">
                <a:off x="9468055" y="1619249"/>
                <a:ext cx="23123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92" name="椭圆 191"/>
          <p:cNvSpPr/>
          <p:nvPr/>
        </p:nvSpPr>
        <p:spPr>
          <a:xfrm>
            <a:off x="2276476" y="-44767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3495676" y="-3429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3933826" y="3524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3286126" y="3429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1452563" y="857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1104899" y="1857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838199" y="1095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361950" y="-109538"/>
            <a:ext cx="609601" cy="6096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0" y="-50800"/>
            <a:ext cx="368300" cy="36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4343400" y="412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1827213" y="-1111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4216400" y="-12700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4800600" y="-158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6334126" y="-1016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7083426" y="730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7588250" y="1016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7394576" y="-476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8067676" y="254000"/>
            <a:ext cx="968374" cy="9683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8610600" y="-889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7004050" y="6477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6613526" y="60007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3" name="椭圆 212"/>
          <p:cNvSpPr/>
          <p:nvPr/>
        </p:nvSpPr>
        <p:spPr>
          <a:xfrm>
            <a:off x="10274300" y="3492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4" name="椭圆 213"/>
          <p:cNvSpPr/>
          <p:nvPr/>
        </p:nvSpPr>
        <p:spPr>
          <a:xfrm>
            <a:off x="9883776" y="-127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5" name="椭圆 214"/>
          <p:cNvSpPr/>
          <p:nvPr/>
        </p:nvSpPr>
        <p:spPr>
          <a:xfrm>
            <a:off x="11442700" y="-1174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11052176" y="-1651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10734676" y="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0" y="0"/>
            <a:ext cx="12192000" cy="1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1171575" y="95250"/>
            <a:ext cx="7334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8121196" y="112939"/>
            <a:ext cx="733425" cy="26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1" name="组合 220"/>
          <p:cNvGrpSpPr/>
          <p:nvPr/>
        </p:nvGrpSpPr>
        <p:grpSpPr>
          <a:xfrm>
            <a:off x="0" y="152400"/>
            <a:ext cx="12064219" cy="1123570"/>
            <a:chOff x="0" y="152400"/>
            <a:chExt cx="12064219" cy="1123570"/>
          </a:xfrm>
        </p:grpSpPr>
        <p:sp>
          <p:nvSpPr>
            <p:cNvPr id="222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3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4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4" name="椭圆 233"/>
          <p:cNvSpPr/>
          <p:nvPr/>
        </p:nvSpPr>
        <p:spPr>
          <a:xfrm>
            <a:off x="452985" y="79260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5" name="椭圆 234"/>
          <p:cNvSpPr/>
          <p:nvPr/>
        </p:nvSpPr>
        <p:spPr>
          <a:xfrm>
            <a:off x="11155962" y="612723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6" name="椭圆 235"/>
          <p:cNvSpPr/>
          <p:nvPr/>
        </p:nvSpPr>
        <p:spPr>
          <a:xfrm>
            <a:off x="10466415" y="927516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7" name="椭圆 236"/>
          <p:cNvSpPr/>
          <p:nvPr/>
        </p:nvSpPr>
        <p:spPr>
          <a:xfrm>
            <a:off x="1592238" y="1122388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8" name="椭圆 237"/>
          <p:cNvSpPr/>
          <p:nvPr/>
        </p:nvSpPr>
        <p:spPr>
          <a:xfrm>
            <a:off x="5127626" y="-22542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9" name="组合 238"/>
          <p:cNvGrpSpPr/>
          <p:nvPr/>
        </p:nvGrpSpPr>
        <p:grpSpPr>
          <a:xfrm>
            <a:off x="5307081" y="-13779"/>
            <a:ext cx="983312" cy="983312"/>
            <a:chOff x="5307081" y="-13779"/>
            <a:chExt cx="983312" cy="983312"/>
          </a:xfrm>
        </p:grpSpPr>
        <p:sp>
          <p:nvSpPr>
            <p:cNvPr id="240" name="弧形 23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1" name="弧形 240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2436881" y="-331279"/>
            <a:ext cx="983312" cy="983312"/>
            <a:chOff x="5307081" y="-13779"/>
            <a:chExt cx="983312" cy="983312"/>
          </a:xfrm>
        </p:grpSpPr>
        <p:sp>
          <p:nvSpPr>
            <p:cNvPr id="243" name="弧形 24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4" name="弧形 243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 rot="20550163">
            <a:off x="8209032" y="450850"/>
            <a:ext cx="680608" cy="680608"/>
            <a:chOff x="5307081" y="-13779"/>
            <a:chExt cx="983312" cy="983312"/>
          </a:xfrm>
        </p:grpSpPr>
        <p:sp>
          <p:nvSpPr>
            <p:cNvPr id="246" name="弧形 24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7" name="弧形 246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449331" y="-114301"/>
            <a:ext cx="545631" cy="545631"/>
            <a:chOff x="5307081" y="-13779"/>
            <a:chExt cx="983312" cy="983312"/>
          </a:xfrm>
        </p:grpSpPr>
        <p:sp>
          <p:nvSpPr>
            <p:cNvPr id="249" name="弧形 248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0" name="弧形 24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1577974" y="225425"/>
            <a:ext cx="434505" cy="434505"/>
            <a:chOff x="5307081" y="-13779"/>
            <a:chExt cx="983312" cy="983312"/>
          </a:xfrm>
        </p:grpSpPr>
        <p:sp>
          <p:nvSpPr>
            <p:cNvPr id="252" name="弧形 251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3" name="弧形 25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 rot="20124368">
            <a:off x="6469131" y="146049"/>
            <a:ext cx="517056" cy="517056"/>
            <a:chOff x="5307081" y="-13779"/>
            <a:chExt cx="983312" cy="983312"/>
          </a:xfrm>
        </p:grpSpPr>
        <p:sp>
          <p:nvSpPr>
            <p:cNvPr id="255" name="弧形 254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6" name="弧形 25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 rot="476925">
            <a:off x="10380731" y="184150"/>
            <a:ext cx="345606" cy="345606"/>
            <a:chOff x="5307081" y="-13779"/>
            <a:chExt cx="983312" cy="983312"/>
          </a:xfrm>
        </p:grpSpPr>
        <p:sp>
          <p:nvSpPr>
            <p:cNvPr id="258" name="弧形 257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9" name="弧形 258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7" name="PA_库_组合 416">
            <a:extLst>
              <a:ext uri="{FF2B5EF4-FFF2-40B4-BE49-F238E27FC236}">
                <a16:creationId xmlns:a16="http://schemas.microsoft.com/office/drawing/2014/main" id="{4863ACD5-7A53-4C58-82FA-FF6E1B39157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51603" y="1939938"/>
            <a:ext cx="2491961" cy="3436433"/>
            <a:chOff x="491508" y="1034517"/>
            <a:chExt cx="3499344" cy="4825621"/>
          </a:xfrm>
        </p:grpSpPr>
        <p:sp>
          <p:nvSpPr>
            <p:cNvPr id="418" name="Oval 5">
              <a:extLst>
                <a:ext uri="{FF2B5EF4-FFF2-40B4-BE49-F238E27FC236}">
                  <a16:creationId xmlns:a16="http://schemas.microsoft.com/office/drawing/2014/main" id="{38D14AA3-1F23-4A94-A1A2-F44E358DB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217" y="1517505"/>
              <a:ext cx="2320388" cy="2312721"/>
            </a:xfrm>
            <a:prstGeom prst="ellipse">
              <a:avLst/>
            </a:prstGeom>
            <a:gradFill>
              <a:gsLst>
                <a:gs pos="100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9" name="任意多边形 65">
              <a:extLst>
                <a:ext uri="{FF2B5EF4-FFF2-40B4-BE49-F238E27FC236}">
                  <a16:creationId xmlns:a16="http://schemas.microsoft.com/office/drawing/2014/main" id="{8496DDAE-1190-4C8B-AC6A-7A280A09A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180" y="1593728"/>
              <a:ext cx="1874627" cy="2239999"/>
            </a:xfrm>
            <a:custGeom>
              <a:avLst/>
              <a:gdLst>
                <a:gd name="connsiteX0" fmla="*/ 1116281 w 1874627"/>
                <a:gd name="connsiteY0" fmla="*/ 0 h 2239999"/>
                <a:gd name="connsiteX1" fmla="*/ 1166033 w 1874627"/>
                <a:gd name="connsiteY1" fmla="*/ 18150 h 2239999"/>
                <a:gd name="connsiteX2" fmla="*/ 1874627 w 1874627"/>
                <a:gd name="connsiteY2" fmla="*/ 1083638 h 2239999"/>
                <a:gd name="connsiteX3" fmla="*/ 714433 w 1874627"/>
                <a:gd name="connsiteY3" fmla="*/ 2239999 h 2239999"/>
                <a:gd name="connsiteX4" fmla="*/ 65758 w 1874627"/>
                <a:gd name="connsiteY4" fmla="*/ 2042511 h 2239999"/>
                <a:gd name="connsiteX5" fmla="*/ 0 w 1874627"/>
                <a:gd name="connsiteY5" fmla="*/ 1993501 h 2239999"/>
                <a:gd name="connsiteX6" fmla="*/ 56842 w 1874627"/>
                <a:gd name="connsiteY6" fmla="*/ 2014237 h 2239999"/>
                <a:gd name="connsiteX7" fmla="*/ 401848 w 1874627"/>
                <a:gd name="connsiteY7" fmla="*/ 2066224 h 2239999"/>
                <a:gd name="connsiteX8" fmla="*/ 1562042 w 1874627"/>
                <a:gd name="connsiteY8" fmla="*/ 909863 h 2239999"/>
                <a:gd name="connsiteX9" fmla="*/ 1139839 w 1874627"/>
                <a:gd name="connsiteY9" fmla="*/ 17559 h 22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4627" h="2239999">
                  <a:moveTo>
                    <a:pt x="1116281" y="0"/>
                  </a:moveTo>
                  <a:lnTo>
                    <a:pt x="1166033" y="18150"/>
                  </a:lnTo>
                  <a:cubicBezTo>
                    <a:pt x="1582444" y="193695"/>
                    <a:pt x="1874627" y="604658"/>
                    <a:pt x="1874627" y="1083638"/>
                  </a:cubicBezTo>
                  <a:cubicBezTo>
                    <a:pt x="1874627" y="1722279"/>
                    <a:pt x="1355190" y="2239999"/>
                    <a:pt x="714433" y="2239999"/>
                  </a:cubicBezTo>
                  <a:cubicBezTo>
                    <a:pt x="474149" y="2239999"/>
                    <a:pt x="250926" y="2167195"/>
                    <a:pt x="65758" y="2042511"/>
                  </a:cubicBezTo>
                  <a:lnTo>
                    <a:pt x="0" y="1993501"/>
                  </a:lnTo>
                  <a:lnTo>
                    <a:pt x="56842" y="2014237"/>
                  </a:lnTo>
                  <a:cubicBezTo>
                    <a:pt x="165829" y="2048023"/>
                    <a:pt x="281706" y="2066224"/>
                    <a:pt x="401848" y="2066224"/>
                  </a:cubicBezTo>
                  <a:cubicBezTo>
                    <a:pt x="1042605" y="2066224"/>
                    <a:pt x="1562042" y="1548504"/>
                    <a:pt x="1562042" y="909863"/>
                  </a:cubicBezTo>
                  <a:cubicBezTo>
                    <a:pt x="1562042" y="550628"/>
                    <a:pt x="1397689" y="229652"/>
                    <a:pt x="1139839" y="17559"/>
                  </a:cubicBezTo>
                  <a:close/>
                </a:path>
              </a:pathLst>
            </a:custGeom>
            <a:solidFill>
              <a:srgbClr val="9A000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0" name="Oval 6">
              <a:extLst>
                <a:ext uri="{FF2B5EF4-FFF2-40B4-BE49-F238E27FC236}">
                  <a16:creationId xmlns:a16="http://schemas.microsoft.com/office/drawing/2014/main" id="{00A362F1-9A76-48FB-9EBC-FC9575899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369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1" name="Oval 7">
              <a:extLst>
                <a:ext uri="{FF2B5EF4-FFF2-40B4-BE49-F238E27FC236}">
                  <a16:creationId xmlns:a16="http://schemas.microsoft.com/office/drawing/2014/main" id="{FD8C7C3B-9347-47BE-97C6-14353E374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20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2" name="Freeform 8">
              <a:extLst>
                <a:ext uri="{FF2B5EF4-FFF2-40B4-BE49-F238E27FC236}">
                  <a16:creationId xmlns:a16="http://schemas.microsoft.com/office/drawing/2014/main" id="{ADC8C557-3EF3-4EAD-95D9-7B43F26A3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252" y="2535869"/>
              <a:ext cx="367991" cy="148219"/>
            </a:xfrm>
            <a:custGeom>
              <a:avLst/>
              <a:gdLst>
                <a:gd name="T0" fmla="*/ 20 w 211"/>
                <a:gd name="T1" fmla="*/ 0 h 85"/>
                <a:gd name="T2" fmla="*/ 6 w 211"/>
                <a:gd name="T3" fmla="*/ 25 h 85"/>
                <a:gd name="T4" fmla="*/ 105 w 211"/>
                <a:gd name="T5" fmla="*/ 85 h 85"/>
                <a:gd name="T6" fmla="*/ 205 w 211"/>
                <a:gd name="T7" fmla="*/ 25 h 85"/>
                <a:gd name="T8" fmla="*/ 191 w 211"/>
                <a:gd name="T9" fmla="*/ 0 h 85"/>
                <a:gd name="T10" fmla="*/ 20 w 2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5">
                  <a:moveTo>
                    <a:pt x="20" y="0"/>
                  </a:moveTo>
                  <a:cubicBezTo>
                    <a:pt x="8" y="0"/>
                    <a:pt x="0" y="14"/>
                    <a:pt x="6" y="25"/>
                  </a:cubicBezTo>
                  <a:cubicBezTo>
                    <a:pt x="25" y="61"/>
                    <a:pt x="62" y="85"/>
                    <a:pt x="105" y="85"/>
                  </a:cubicBezTo>
                  <a:cubicBezTo>
                    <a:pt x="149" y="85"/>
                    <a:pt x="186" y="61"/>
                    <a:pt x="205" y="25"/>
                  </a:cubicBezTo>
                  <a:cubicBezTo>
                    <a:pt x="211" y="14"/>
                    <a:pt x="203" y="0"/>
                    <a:pt x="19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3" name="Oval 9">
              <a:extLst>
                <a:ext uri="{FF2B5EF4-FFF2-40B4-BE49-F238E27FC236}">
                  <a16:creationId xmlns:a16="http://schemas.microsoft.com/office/drawing/2014/main" id="{6CAFF2D5-21DB-447F-B65E-1EC7FF46D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83" y="2581868"/>
              <a:ext cx="201884" cy="72832"/>
            </a:xfrm>
            <a:prstGeom prst="ellipse">
              <a:avLst/>
            </a:prstGeom>
            <a:solidFill>
              <a:srgbClr val="FF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4" name="Oval 10">
              <a:extLst>
                <a:ext uri="{FF2B5EF4-FFF2-40B4-BE49-F238E27FC236}">
                  <a16:creationId xmlns:a16="http://schemas.microsoft.com/office/drawing/2014/main" id="{C9AB66DF-87A4-4165-A392-305F0A1D6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598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5" name="Oval 11">
              <a:extLst>
                <a:ext uri="{FF2B5EF4-FFF2-40B4-BE49-F238E27FC236}">
                  <a16:creationId xmlns:a16="http://schemas.microsoft.com/office/drawing/2014/main" id="{140CD4B4-A72E-4292-B838-BCEADD885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013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6" name="Freeform 12">
              <a:extLst>
                <a:ext uri="{FF2B5EF4-FFF2-40B4-BE49-F238E27FC236}">
                  <a16:creationId xmlns:a16="http://schemas.microsoft.com/office/drawing/2014/main" id="{8B52024E-793F-4B87-AF22-6EFE06006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33" y="1891885"/>
              <a:ext cx="2101894" cy="1907676"/>
            </a:xfrm>
            <a:custGeom>
              <a:avLst/>
              <a:gdLst>
                <a:gd name="T0" fmla="*/ 690 w 1205"/>
                <a:gd name="T1" fmla="*/ 1098 h 1098"/>
                <a:gd name="T2" fmla="*/ 0 w 1205"/>
                <a:gd name="T3" fmla="*/ 409 h 1098"/>
                <a:gd name="T4" fmla="*/ 125 w 1205"/>
                <a:gd name="T5" fmla="*/ 14 h 1098"/>
                <a:gd name="T6" fmla="*/ 158 w 1205"/>
                <a:gd name="T7" fmla="*/ 8 h 1098"/>
                <a:gd name="T8" fmla="*/ 164 w 1205"/>
                <a:gd name="T9" fmla="*/ 41 h 1098"/>
                <a:gd name="T10" fmla="*/ 48 w 1205"/>
                <a:gd name="T11" fmla="*/ 409 h 1098"/>
                <a:gd name="T12" fmla="*/ 690 w 1205"/>
                <a:gd name="T13" fmla="*/ 1050 h 1098"/>
                <a:gd name="T14" fmla="*/ 1161 w 1205"/>
                <a:gd name="T15" fmla="*/ 845 h 1098"/>
                <a:gd name="T16" fmla="*/ 1194 w 1205"/>
                <a:gd name="T17" fmla="*/ 844 h 1098"/>
                <a:gd name="T18" fmla="*/ 1196 w 1205"/>
                <a:gd name="T19" fmla="*/ 877 h 1098"/>
                <a:gd name="T20" fmla="*/ 690 w 1205"/>
                <a:gd name="T21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5" h="1098">
                  <a:moveTo>
                    <a:pt x="690" y="1098"/>
                  </a:moveTo>
                  <a:cubicBezTo>
                    <a:pt x="310" y="1098"/>
                    <a:pt x="0" y="789"/>
                    <a:pt x="0" y="409"/>
                  </a:cubicBezTo>
                  <a:cubicBezTo>
                    <a:pt x="0" y="267"/>
                    <a:pt x="43" y="130"/>
                    <a:pt x="125" y="14"/>
                  </a:cubicBezTo>
                  <a:cubicBezTo>
                    <a:pt x="132" y="3"/>
                    <a:pt x="147" y="0"/>
                    <a:pt x="158" y="8"/>
                  </a:cubicBezTo>
                  <a:cubicBezTo>
                    <a:pt x="169" y="16"/>
                    <a:pt x="171" y="30"/>
                    <a:pt x="164" y="41"/>
                  </a:cubicBezTo>
                  <a:cubicBezTo>
                    <a:pt x="88" y="149"/>
                    <a:pt x="48" y="276"/>
                    <a:pt x="48" y="409"/>
                  </a:cubicBezTo>
                  <a:cubicBezTo>
                    <a:pt x="48" y="763"/>
                    <a:pt x="336" y="1050"/>
                    <a:pt x="690" y="1050"/>
                  </a:cubicBezTo>
                  <a:cubicBezTo>
                    <a:pt x="868" y="1050"/>
                    <a:pt x="1039" y="975"/>
                    <a:pt x="1161" y="845"/>
                  </a:cubicBezTo>
                  <a:cubicBezTo>
                    <a:pt x="1170" y="835"/>
                    <a:pt x="1185" y="835"/>
                    <a:pt x="1194" y="844"/>
                  </a:cubicBezTo>
                  <a:cubicBezTo>
                    <a:pt x="1204" y="853"/>
                    <a:pt x="1205" y="868"/>
                    <a:pt x="1196" y="877"/>
                  </a:cubicBezTo>
                  <a:cubicBezTo>
                    <a:pt x="1066" y="1018"/>
                    <a:pt x="881" y="1098"/>
                    <a:pt x="690" y="109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7" name="Freeform 13">
              <a:extLst>
                <a:ext uri="{FF2B5EF4-FFF2-40B4-BE49-F238E27FC236}">
                  <a16:creationId xmlns:a16="http://schemas.microsoft.com/office/drawing/2014/main" id="{6B242AC9-77BE-48FB-89A4-2BEFE3AF6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892" y="2222821"/>
              <a:ext cx="283660" cy="1064363"/>
            </a:xfrm>
            <a:custGeom>
              <a:avLst/>
              <a:gdLst>
                <a:gd name="T0" fmla="*/ 27 w 163"/>
                <a:gd name="T1" fmla="*/ 612 h 612"/>
                <a:gd name="T2" fmla="*/ 14 w 163"/>
                <a:gd name="T3" fmla="*/ 608 h 612"/>
                <a:gd name="T4" fmla="*/ 7 w 163"/>
                <a:gd name="T5" fmla="*/ 575 h 612"/>
                <a:gd name="T6" fmla="*/ 115 w 163"/>
                <a:gd name="T7" fmla="*/ 218 h 612"/>
                <a:gd name="T8" fmla="*/ 89 w 163"/>
                <a:gd name="T9" fmla="*/ 34 h 612"/>
                <a:gd name="T10" fmla="*/ 105 w 163"/>
                <a:gd name="T11" fmla="*/ 4 h 612"/>
                <a:gd name="T12" fmla="*/ 135 w 163"/>
                <a:gd name="T13" fmla="*/ 20 h 612"/>
                <a:gd name="T14" fmla="*/ 163 w 163"/>
                <a:gd name="T15" fmla="*/ 218 h 612"/>
                <a:gd name="T16" fmla="*/ 47 w 163"/>
                <a:gd name="T17" fmla="*/ 602 h 612"/>
                <a:gd name="T18" fmla="*/ 27 w 163"/>
                <a:gd name="T1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612">
                  <a:moveTo>
                    <a:pt x="27" y="612"/>
                  </a:moveTo>
                  <a:cubicBezTo>
                    <a:pt x="22" y="612"/>
                    <a:pt x="18" y="611"/>
                    <a:pt x="14" y="608"/>
                  </a:cubicBezTo>
                  <a:cubicBezTo>
                    <a:pt x="3" y="601"/>
                    <a:pt x="0" y="586"/>
                    <a:pt x="7" y="575"/>
                  </a:cubicBezTo>
                  <a:cubicBezTo>
                    <a:pt x="78" y="469"/>
                    <a:pt x="115" y="346"/>
                    <a:pt x="115" y="218"/>
                  </a:cubicBezTo>
                  <a:cubicBezTo>
                    <a:pt x="115" y="155"/>
                    <a:pt x="106" y="93"/>
                    <a:pt x="89" y="34"/>
                  </a:cubicBezTo>
                  <a:cubicBezTo>
                    <a:pt x="85" y="21"/>
                    <a:pt x="92" y="8"/>
                    <a:pt x="105" y="4"/>
                  </a:cubicBezTo>
                  <a:cubicBezTo>
                    <a:pt x="117" y="0"/>
                    <a:pt x="131" y="7"/>
                    <a:pt x="135" y="20"/>
                  </a:cubicBezTo>
                  <a:cubicBezTo>
                    <a:pt x="154" y="84"/>
                    <a:pt x="163" y="151"/>
                    <a:pt x="163" y="218"/>
                  </a:cubicBezTo>
                  <a:cubicBezTo>
                    <a:pt x="163" y="355"/>
                    <a:pt x="123" y="488"/>
                    <a:pt x="47" y="602"/>
                  </a:cubicBezTo>
                  <a:cubicBezTo>
                    <a:pt x="42" y="609"/>
                    <a:pt x="35" y="612"/>
                    <a:pt x="27" y="612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8" name="Freeform 14">
              <a:extLst>
                <a:ext uri="{FF2B5EF4-FFF2-40B4-BE49-F238E27FC236}">
                  <a16:creationId xmlns:a16="http://schemas.microsoft.com/office/drawing/2014/main" id="{745B4B81-D8D5-4DC2-A8D9-4C742E51F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779" y="2116768"/>
              <a:ext cx="98387" cy="103498"/>
            </a:xfrm>
            <a:custGeom>
              <a:avLst/>
              <a:gdLst>
                <a:gd name="T0" fmla="*/ 30 w 57"/>
                <a:gd name="T1" fmla="*/ 59 h 59"/>
                <a:gd name="T2" fmla="*/ 8 w 57"/>
                <a:gd name="T3" fmla="*/ 44 h 59"/>
                <a:gd name="T4" fmla="*/ 5 w 57"/>
                <a:gd name="T5" fmla="*/ 37 h 59"/>
                <a:gd name="T6" fmla="*/ 18 w 57"/>
                <a:gd name="T7" fmla="*/ 5 h 59"/>
                <a:gd name="T8" fmla="*/ 50 w 57"/>
                <a:gd name="T9" fmla="*/ 19 h 59"/>
                <a:gd name="T10" fmla="*/ 53 w 57"/>
                <a:gd name="T11" fmla="*/ 26 h 59"/>
                <a:gd name="T12" fmla="*/ 39 w 57"/>
                <a:gd name="T13" fmla="*/ 57 h 59"/>
                <a:gd name="T14" fmla="*/ 30 w 57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9">
                  <a:moveTo>
                    <a:pt x="30" y="59"/>
                  </a:moveTo>
                  <a:cubicBezTo>
                    <a:pt x="21" y="59"/>
                    <a:pt x="12" y="53"/>
                    <a:pt x="8" y="44"/>
                  </a:cubicBezTo>
                  <a:cubicBezTo>
                    <a:pt x="7" y="41"/>
                    <a:pt x="6" y="39"/>
                    <a:pt x="5" y="37"/>
                  </a:cubicBezTo>
                  <a:cubicBezTo>
                    <a:pt x="0" y="24"/>
                    <a:pt x="6" y="10"/>
                    <a:pt x="18" y="5"/>
                  </a:cubicBezTo>
                  <a:cubicBezTo>
                    <a:pt x="31" y="0"/>
                    <a:pt x="45" y="6"/>
                    <a:pt x="50" y="19"/>
                  </a:cubicBezTo>
                  <a:cubicBezTo>
                    <a:pt x="51" y="21"/>
                    <a:pt x="52" y="23"/>
                    <a:pt x="53" y="26"/>
                  </a:cubicBezTo>
                  <a:cubicBezTo>
                    <a:pt x="57" y="38"/>
                    <a:pt x="51" y="52"/>
                    <a:pt x="39" y="57"/>
                  </a:cubicBezTo>
                  <a:cubicBezTo>
                    <a:pt x="36" y="58"/>
                    <a:pt x="33" y="59"/>
                    <a:pt x="30" y="5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9" name="Freeform 15">
              <a:extLst>
                <a:ext uri="{FF2B5EF4-FFF2-40B4-BE49-F238E27FC236}">
                  <a16:creationId xmlns:a16="http://schemas.microsoft.com/office/drawing/2014/main" id="{1D8CCA81-C854-4E83-A220-C8DA32E3F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102" y="1402508"/>
              <a:ext cx="1938342" cy="712982"/>
            </a:xfrm>
            <a:custGeom>
              <a:avLst/>
              <a:gdLst>
                <a:gd name="T0" fmla="*/ 1084 w 1112"/>
                <a:gd name="T1" fmla="*/ 410 h 410"/>
                <a:gd name="T2" fmla="*/ 1063 w 1112"/>
                <a:gd name="T3" fmla="*/ 397 h 410"/>
                <a:gd name="T4" fmla="*/ 492 w 1112"/>
                <a:gd name="T5" fmla="*/ 48 h 410"/>
                <a:gd name="T6" fmla="*/ 44 w 1112"/>
                <a:gd name="T7" fmla="*/ 231 h 410"/>
                <a:gd name="T8" fmla="*/ 10 w 1112"/>
                <a:gd name="T9" fmla="*/ 231 h 410"/>
                <a:gd name="T10" fmla="*/ 10 w 1112"/>
                <a:gd name="T11" fmla="*/ 197 h 410"/>
                <a:gd name="T12" fmla="*/ 492 w 1112"/>
                <a:gd name="T13" fmla="*/ 0 h 410"/>
                <a:gd name="T14" fmla="*/ 1106 w 1112"/>
                <a:gd name="T15" fmla="*/ 375 h 410"/>
                <a:gd name="T16" fmla="*/ 1095 w 1112"/>
                <a:gd name="T17" fmla="*/ 408 h 410"/>
                <a:gd name="T18" fmla="*/ 1084 w 1112"/>
                <a:gd name="T1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2" h="410">
                  <a:moveTo>
                    <a:pt x="1084" y="410"/>
                  </a:moveTo>
                  <a:cubicBezTo>
                    <a:pt x="1076" y="410"/>
                    <a:pt x="1067" y="405"/>
                    <a:pt x="1063" y="397"/>
                  </a:cubicBezTo>
                  <a:cubicBezTo>
                    <a:pt x="952" y="182"/>
                    <a:pt x="734" y="48"/>
                    <a:pt x="492" y="48"/>
                  </a:cubicBezTo>
                  <a:cubicBezTo>
                    <a:pt x="323" y="48"/>
                    <a:pt x="164" y="113"/>
                    <a:pt x="44" y="231"/>
                  </a:cubicBezTo>
                  <a:cubicBezTo>
                    <a:pt x="34" y="240"/>
                    <a:pt x="19" y="240"/>
                    <a:pt x="10" y="231"/>
                  </a:cubicBezTo>
                  <a:cubicBezTo>
                    <a:pt x="0" y="221"/>
                    <a:pt x="0" y="206"/>
                    <a:pt x="10" y="197"/>
                  </a:cubicBezTo>
                  <a:cubicBezTo>
                    <a:pt x="140" y="70"/>
                    <a:pt x="311" y="0"/>
                    <a:pt x="492" y="0"/>
                  </a:cubicBezTo>
                  <a:cubicBezTo>
                    <a:pt x="752" y="0"/>
                    <a:pt x="987" y="144"/>
                    <a:pt x="1106" y="375"/>
                  </a:cubicBezTo>
                  <a:cubicBezTo>
                    <a:pt x="1112" y="387"/>
                    <a:pt x="1107" y="402"/>
                    <a:pt x="1095" y="408"/>
                  </a:cubicBezTo>
                  <a:cubicBezTo>
                    <a:pt x="1092" y="409"/>
                    <a:pt x="1088" y="410"/>
                    <a:pt x="1084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0" name="Freeform 16">
              <a:extLst>
                <a:ext uri="{FF2B5EF4-FFF2-40B4-BE49-F238E27FC236}">
                  <a16:creationId xmlns:a16="http://schemas.microsoft.com/office/drawing/2014/main" id="{C3194730-80FA-4C94-9BC5-02275B8EE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103451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1" name="Freeform 17">
              <a:extLst>
                <a:ext uri="{FF2B5EF4-FFF2-40B4-BE49-F238E27FC236}">
                  <a16:creationId xmlns:a16="http://schemas.microsoft.com/office/drawing/2014/main" id="{5E68CAEC-4AB2-40A1-A568-895CD5F33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386344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2" name="Freeform 18">
              <a:extLst>
                <a:ext uri="{FF2B5EF4-FFF2-40B4-BE49-F238E27FC236}">
                  <a16:creationId xmlns:a16="http://schemas.microsoft.com/office/drawing/2014/main" id="{66BDF9BA-56D6-48F3-97B1-4E5D6B89D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051" y="2556313"/>
              <a:ext cx="159719" cy="84331"/>
            </a:xfrm>
            <a:custGeom>
              <a:avLst/>
              <a:gdLst>
                <a:gd name="T0" fmla="*/ 68 w 92"/>
                <a:gd name="T1" fmla="*/ 48 h 48"/>
                <a:gd name="T2" fmla="*/ 24 w 92"/>
                <a:gd name="T3" fmla="*/ 48 h 48"/>
                <a:gd name="T4" fmla="*/ 0 w 92"/>
                <a:gd name="T5" fmla="*/ 24 h 48"/>
                <a:gd name="T6" fmla="*/ 24 w 92"/>
                <a:gd name="T7" fmla="*/ 0 h 48"/>
                <a:gd name="T8" fmla="*/ 68 w 92"/>
                <a:gd name="T9" fmla="*/ 0 h 48"/>
                <a:gd name="T10" fmla="*/ 92 w 92"/>
                <a:gd name="T11" fmla="*/ 24 h 48"/>
                <a:gd name="T12" fmla="*/ 68 w 9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8">
                  <a:moveTo>
                    <a:pt x="6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1" y="0"/>
                    <a:pt x="92" y="11"/>
                    <a:pt x="92" y="24"/>
                  </a:cubicBezTo>
                  <a:cubicBezTo>
                    <a:pt x="92" y="37"/>
                    <a:pt x="81" y="48"/>
                    <a:pt x="68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3" name="Freeform 19">
              <a:extLst>
                <a:ext uri="{FF2B5EF4-FFF2-40B4-BE49-F238E27FC236}">
                  <a16:creationId xmlns:a16="http://schemas.microsoft.com/office/drawing/2014/main" id="{DA4622C9-09CD-412D-906B-F577BDA3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879" y="2556313"/>
              <a:ext cx="98387" cy="84331"/>
            </a:xfrm>
            <a:custGeom>
              <a:avLst/>
              <a:gdLst>
                <a:gd name="T0" fmla="*/ 32 w 56"/>
                <a:gd name="T1" fmla="*/ 48 h 48"/>
                <a:gd name="T2" fmla="*/ 24 w 56"/>
                <a:gd name="T3" fmla="*/ 48 h 48"/>
                <a:gd name="T4" fmla="*/ 0 w 56"/>
                <a:gd name="T5" fmla="*/ 24 h 48"/>
                <a:gd name="T6" fmla="*/ 24 w 56"/>
                <a:gd name="T7" fmla="*/ 0 h 48"/>
                <a:gd name="T8" fmla="*/ 32 w 56"/>
                <a:gd name="T9" fmla="*/ 0 h 48"/>
                <a:gd name="T10" fmla="*/ 56 w 56"/>
                <a:gd name="T11" fmla="*/ 24 h 48"/>
                <a:gd name="T12" fmla="*/ 32 w 5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8">
                  <a:moveTo>
                    <a:pt x="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6" y="11"/>
                    <a:pt x="56" y="24"/>
                  </a:cubicBezTo>
                  <a:cubicBezTo>
                    <a:pt x="56" y="37"/>
                    <a:pt x="45" y="48"/>
                    <a:pt x="32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4" name="Freeform 20">
              <a:extLst>
                <a:ext uri="{FF2B5EF4-FFF2-40B4-BE49-F238E27FC236}">
                  <a16:creationId xmlns:a16="http://schemas.microsoft.com/office/drawing/2014/main" id="{C8147414-B479-4802-9F1F-5C357C764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08" y="2556313"/>
              <a:ext cx="278549" cy="84331"/>
            </a:xfrm>
            <a:custGeom>
              <a:avLst/>
              <a:gdLst>
                <a:gd name="T0" fmla="*/ 136 w 160"/>
                <a:gd name="T1" fmla="*/ 48 h 48"/>
                <a:gd name="T2" fmla="*/ 24 w 160"/>
                <a:gd name="T3" fmla="*/ 48 h 48"/>
                <a:gd name="T4" fmla="*/ 0 w 160"/>
                <a:gd name="T5" fmla="*/ 24 h 48"/>
                <a:gd name="T6" fmla="*/ 24 w 160"/>
                <a:gd name="T7" fmla="*/ 0 h 48"/>
                <a:gd name="T8" fmla="*/ 136 w 160"/>
                <a:gd name="T9" fmla="*/ 0 h 48"/>
                <a:gd name="T10" fmla="*/ 160 w 160"/>
                <a:gd name="T11" fmla="*/ 24 h 48"/>
                <a:gd name="T12" fmla="*/ 136 w 16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8">
                  <a:moveTo>
                    <a:pt x="13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9" y="0"/>
                    <a:pt x="160" y="11"/>
                    <a:pt x="160" y="24"/>
                  </a:cubicBezTo>
                  <a:cubicBezTo>
                    <a:pt x="160" y="37"/>
                    <a:pt x="149" y="48"/>
                    <a:pt x="136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5" name="Freeform 21">
              <a:extLst>
                <a:ext uri="{FF2B5EF4-FFF2-40B4-BE49-F238E27FC236}">
                  <a16:creationId xmlns:a16="http://schemas.microsoft.com/office/drawing/2014/main" id="{02201BB2-824C-44F2-9EC8-E20F72751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782" y="1472784"/>
              <a:ext cx="228717" cy="223606"/>
            </a:xfrm>
            <a:custGeom>
              <a:avLst/>
              <a:gdLst>
                <a:gd name="T0" fmla="*/ 26 w 131"/>
                <a:gd name="T1" fmla="*/ 129 h 129"/>
                <a:gd name="T2" fmla="*/ 9 w 131"/>
                <a:gd name="T3" fmla="*/ 122 h 129"/>
                <a:gd name="T4" fmla="*/ 9 w 131"/>
                <a:gd name="T5" fmla="*/ 88 h 129"/>
                <a:gd name="T6" fmla="*/ 88 w 131"/>
                <a:gd name="T7" fmla="*/ 10 h 129"/>
                <a:gd name="T8" fmla="*/ 122 w 131"/>
                <a:gd name="T9" fmla="*/ 10 h 129"/>
                <a:gd name="T10" fmla="*/ 122 w 131"/>
                <a:gd name="T11" fmla="*/ 44 h 129"/>
                <a:gd name="T12" fmla="*/ 43 w 131"/>
                <a:gd name="T13" fmla="*/ 122 h 129"/>
                <a:gd name="T14" fmla="*/ 26 w 131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9">
                  <a:moveTo>
                    <a:pt x="26" y="129"/>
                  </a:moveTo>
                  <a:cubicBezTo>
                    <a:pt x="20" y="129"/>
                    <a:pt x="14" y="127"/>
                    <a:pt x="9" y="122"/>
                  </a:cubicBezTo>
                  <a:cubicBezTo>
                    <a:pt x="0" y="113"/>
                    <a:pt x="0" y="98"/>
                    <a:pt x="9" y="8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7" y="0"/>
                    <a:pt x="112" y="0"/>
                    <a:pt x="122" y="10"/>
                  </a:cubicBezTo>
                  <a:cubicBezTo>
                    <a:pt x="131" y="19"/>
                    <a:pt x="131" y="34"/>
                    <a:pt x="122" y="44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38" y="127"/>
                    <a:pt x="32" y="129"/>
                    <a:pt x="26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6" name="Freeform 22">
              <a:extLst>
                <a:ext uri="{FF2B5EF4-FFF2-40B4-BE49-F238E27FC236}">
                  <a16:creationId xmlns:a16="http://schemas.microsoft.com/office/drawing/2014/main" id="{21B33D4B-B221-4100-924F-3C9EF907A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3583621"/>
              <a:ext cx="120108" cy="116275"/>
            </a:xfrm>
            <a:custGeom>
              <a:avLst/>
              <a:gdLst>
                <a:gd name="T0" fmla="*/ 27 w 69"/>
                <a:gd name="T1" fmla="*/ 67 h 67"/>
                <a:gd name="T2" fmla="*/ 10 w 69"/>
                <a:gd name="T3" fmla="*/ 60 h 67"/>
                <a:gd name="T4" fmla="*/ 10 w 69"/>
                <a:gd name="T5" fmla="*/ 26 h 67"/>
                <a:gd name="T6" fmla="*/ 26 w 69"/>
                <a:gd name="T7" fmla="*/ 10 h 67"/>
                <a:gd name="T8" fmla="*/ 60 w 69"/>
                <a:gd name="T9" fmla="*/ 10 h 67"/>
                <a:gd name="T10" fmla="*/ 60 w 69"/>
                <a:gd name="T11" fmla="*/ 44 h 67"/>
                <a:gd name="T12" fmla="*/ 44 w 69"/>
                <a:gd name="T13" fmla="*/ 60 h 67"/>
                <a:gd name="T14" fmla="*/ 27 w 69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7">
                  <a:moveTo>
                    <a:pt x="27" y="67"/>
                  </a:moveTo>
                  <a:cubicBezTo>
                    <a:pt x="21" y="67"/>
                    <a:pt x="14" y="64"/>
                    <a:pt x="10" y="60"/>
                  </a:cubicBezTo>
                  <a:cubicBezTo>
                    <a:pt x="0" y="50"/>
                    <a:pt x="0" y="35"/>
                    <a:pt x="10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5" y="0"/>
                    <a:pt x="50" y="0"/>
                    <a:pt x="60" y="10"/>
                  </a:cubicBezTo>
                  <a:cubicBezTo>
                    <a:pt x="69" y="19"/>
                    <a:pt x="69" y="34"/>
                    <a:pt x="60" y="4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4"/>
                    <a:pt x="33" y="67"/>
                    <a:pt x="27" y="6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7" name="Freeform 23">
              <a:extLst>
                <a:ext uri="{FF2B5EF4-FFF2-40B4-BE49-F238E27FC236}">
                  <a16:creationId xmlns:a16="http://schemas.microsoft.com/office/drawing/2014/main" id="{AA638EF1-D0F5-4C6A-9FA9-76B07D9BF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84" y="3476290"/>
              <a:ext cx="126497" cy="121386"/>
            </a:xfrm>
            <a:custGeom>
              <a:avLst/>
              <a:gdLst>
                <a:gd name="T0" fmla="*/ 26 w 72"/>
                <a:gd name="T1" fmla="*/ 70 h 70"/>
                <a:gd name="T2" fmla="*/ 9 w 72"/>
                <a:gd name="T3" fmla="*/ 63 h 70"/>
                <a:gd name="T4" fmla="*/ 9 w 72"/>
                <a:gd name="T5" fmla="*/ 29 h 70"/>
                <a:gd name="T6" fmla="*/ 28 w 72"/>
                <a:gd name="T7" fmla="*/ 9 h 70"/>
                <a:gd name="T8" fmla="*/ 62 w 72"/>
                <a:gd name="T9" fmla="*/ 9 h 70"/>
                <a:gd name="T10" fmla="*/ 62 w 72"/>
                <a:gd name="T11" fmla="*/ 43 h 70"/>
                <a:gd name="T12" fmla="*/ 43 w 72"/>
                <a:gd name="T13" fmla="*/ 63 h 70"/>
                <a:gd name="T14" fmla="*/ 26 w 72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0">
                  <a:moveTo>
                    <a:pt x="26" y="70"/>
                  </a:moveTo>
                  <a:cubicBezTo>
                    <a:pt x="20" y="70"/>
                    <a:pt x="14" y="67"/>
                    <a:pt x="9" y="63"/>
                  </a:cubicBezTo>
                  <a:cubicBezTo>
                    <a:pt x="0" y="53"/>
                    <a:pt x="0" y="38"/>
                    <a:pt x="9" y="2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8" y="0"/>
                    <a:pt x="53" y="0"/>
                    <a:pt x="62" y="9"/>
                  </a:cubicBezTo>
                  <a:cubicBezTo>
                    <a:pt x="72" y="18"/>
                    <a:pt x="72" y="34"/>
                    <a:pt x="62" y="4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7"/>
                    <a:pt x="32" y="70"/>
                    <a:pt x="26" y="7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8" name="Freeform 24">
              <a:extLst>
                <a:ext uri="{FF2B5EF4-FFF2-40B4-BE49-F238E27FC236}">
                  <a16:creationId xmlns:a16="http://schemas.microsoft.com/office/drawing/2014/main" id="{032F1007-653E-4049-A56D-88F0E93A9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893" y="3481401"/>
              <a:ext cx="229994" cy="224883"/>
            </a:xfrm>
            <a:custGeom>
              <a:avLst/>
              <a:gdLst>
                <a:gd name="T0" fmla="*/ 105 w 132"/>
                <a:gd name="T1" fmla="*/ 129 h 129"/>
                <a:gd name="T2" fmla="*/ 88 w 132"/>
                <a:gd name="T3" fmla="*/ 122 h 129"/>
                <a:gd name="T4" fmla="*/ 10 w 132"/>
                <a:gd name="T5" fmla="*/ 44 h 129"/>
                <a:gd name="T6" fmla="*/ 10 w 132"/>
                <a:gd name="T7" fmla="*/ 10 h 129"/>
                <a:gd name="T8" fmla="*/ 44 w 132"/>
                <a:gd name="T9" fmla="*/ 10 h 129"/>
                <a:gd name="T10" fmla="*/ 122 w 132"/>
                <a:gd name="T11" fmla="*/ 88 h 129"/>
                <a:gd name="T12" fmla="*/ 122 w 132"/>
                <a:gd name="T13" fmla="*/ 122 h 129"/>
                <a:gd name="T14" fmla="*/ 105 w 132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29">
                  <a:moveTo>
                    <a:pt x="105" y="129"/>
                  </a:moveTo>
                  <a:cubicBezTo>
                    <a:pt x="99" y="129"/>
                    <a:pt x="93" y="127"/>
                    <a:pt x="88" y="12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32" y="98"/>
                    <a:pt x="132" y="113"/>
                    <a:pt x="122" y="122"/>
                  </a:cubicBezTo>
                  <a:cubicBezTo>
                    <a:pt x="118" y="127"/>
                    <a:pt x="111" y="129"/>
                    <a:pt x="105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9" name="Freeform 25">
              <a:extLst>
                <a:ext uri="{FF2B5EF4-FFF2-40B4-BE49-F238E27FC236}">
                  <a16:creationId xmlns:a16="http://schemas.microsoft.com/office/drawing/2014/main" id="{3746C526-31AB-495D-90B9-1D28083C9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1472784"/>
              <a:ext cx="141830" cy="136719"/>
            </a:xfrm>
            <a:custGeom>
              <a:avLst/>
              <a:gdLst>
                <a:gd name="T0" fmla="*/ 55 w 82"/>
                <a:gd name="T1" fmla="*/ 79 h 79"/>
                <a:gd name="T2" fmla="*/ 38 w 82"/>
                <a:gd name="T3" fmla="*/ 72 h 79"/>
                <a:gd name="T4" fmla="*/ 10 w 82"/>
                <a:gd name="T5" fmla="*/ 44 h 79"/>
                <a:gd name="T6" fmla="*/ 10 w 82"/>
                <a:gd name="T7" fmla="*/ 10 h 79"/>
                <a:gd name="T8" fmla="*/ 44 w 82"/>
                <a:gd name="T9" fmla="*/ 10 h 79"/>
                <a:gd name="T10" fmla="*/ 72 w 82"/>
                <a:gd name="T11" fmla="*/ 38 h 79"/>
                <a:gd name="T12" fmla="*/ 72 w 82"/>
                <a:gd name="T13" fmla="*/ 72 h 79"/>
                <a:gd name="T14" fmla="*/ 55 w 8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79">
                  <a:moveTo>
                    <a:pt x="55" y="79"/>
                  </a:moveTo>
                  <a:cubicBezTo>
                    <a:pt x="49" y="79"/>
                    <a:pt x="43" y="77"/>
                    <a:pt x="38" y="7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82" y="48"/>
                    <a:pt x="82" y="63"/>
                    <a:pt x="72" y="72"/>
                  </a:cubicBezTo>
                  <a:cubicBezTo>
                    <a:pt x="68" y="77"/>
                    <a:pt x="61" y="79"/>
                    <a:pt x="55" y="7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0" name="Freeform 26">
              <a:extLst>
                <a:ext uri="{FF2B5EF4-FFF2-40B4-BE49-F238E27FC236}">
                  <a16:creationId xmlns:a16="http://schemas.microsoft.com/office/drawing/2014/main" id="{6713A524-552B-4B53-A41D-5BCCDD861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939" y="1600559"/>
              <a:ext cx="100942" cy="95831"/>
            </a:xfrm>
            <a:custGeom>
              <a:avLst/>
              <a:gdLst>
                <a:gd name="T0" fmla="*/ 31 w 58"/>
                <a:gd name="T1" fmla="*/ 55 h 55"/>
                <a:gd name="T2" fmla="*/ 14 w 58"/>
                <a:gd name="T3" fmla="*/ 48 h 55"/>
                <a:gd name="T4" fmla="*/ 9 w 58"/>
                <a:gd name="T5" fmla="*/ 43 h 55"/>
                <a:gd name="T6" fmla="*/ 9 w 58"/>
                <a:gd name="T7" fmla="*/ 9 h 55"/>
                <a:gd name="T8" fmla="*/ 43 w 58"/>
                <a:gd name="T9" fmla="*/ 9 h 55"/>
                <a:gd name="T10" fmla="*/ 48 w 58"/>
                <a:gd name="T11" fmla="*/ 14 h 55"/>
                <a:gd name="T12" fmla="*/ 48 w 58"/>
                <a:gd name="T13" fmla="*/ 48 h 55"/>
                <a:gd name="T14" fmla="*/ 31 w 58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5">
                  <a:moveTo>
                    <a:pt x="31" y="55"/>
                  </a:moveTo>
                  <a:cubicBezTo>
                    <a:pt x="25" y="55"/>
                    <a:pt x="19" y="53"/>
                    <a:pt x="14" y="48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33"/>
                    <a:pt x="0" y="18"/>
                    <a:pt x="9" y="9"/>
                  </a:cubicBezTo>
                  <a:cubicBezTo>
                    <a:pt x="18" y="0"/>
                    <a:pt x="33" y="0"/>
                    <a:pt x="43" y="9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8" y="24"/>
                    <a:pt x="58" y="39"/>
                    <a:pt x="48" y="48"/>
                  </a:cubicBezTo>
                  <a:cubicBezTo>
                    <a:pt x="44" y="53"/>
                    <a:pt x="38" y="55"/>
                    <a:pt x="31" y="5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1" name="弧形 440">
              <a:extLst>
                <a:ext uri="{FF2B5EF4-FFF2-40B4-BE49-F238E27FC236}">
                  <a16:creationId xmlns:a16="http://schemas.microsoft.com/office/drawing/2014/main" id="{5C349306-6C80-4E55-B49F-501D4F6E241A}"/>
                </a:ext>
              </a:extLst>
            </p:cNvPr>
            <p:cNvSpPr/>
            <p:nvPr/>
          </p:nvSpPr>
          <p:spPr>
            <a:xfrm>
              <a:off x="1155475" y="1678403"/>
              <a:ext cx="2008430" cy="2008428"/>
            </a:xfrm>
            <a:prstGeom prst="arc">
              <a:avLst>
                <a:gd name="adj1" fmla="val 12684593"/>
                <a:gd name="adj2" fmla="val 14267713"/>
              </a:avLst>
            </a:prstGeom>
            <a:ln w="825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2" name="弧形 441">
              <a:extLst>
                <a:ext uri="{FF2B5EF4-FFF2-40B4-BE49-F238E27FC236}">
                  <a16:creationId xmlns:a16="http://schemas.microsoft.com/office/drawing/2014/main" id="{B2D1043B-C416-4001-BB59-C077366DCBB6}"/>
                </a:ext>
              </a:extLst>
            </p:cNvPr>
            <p:cNvSpPr/>
            <p:nvPr/>
          </p:nvSpPr>
          <p:spPr>
            <a:xfrm>
              <a:off x="1154848" y="1678403"/>
              <a:ext cx="2008430" cy="2008428"/>
            </a:xfrm>
            <a:prstGeom prst="arc">
              <a:avLst>
                <a:gd name="adj1" fmla="val 14851033"/>
                <a:gd name="adj2" fmla="val 15164623"/>
              </a:avLst>
            </a:prstGeom>
            <a:ln w="825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3" name="组合 442">
              <a:extLst>
                <a:ext uri="{FF2B5EF4-FFF2-40B4-BE49-F238E27FC236}">
                  <a16:creationId xmlns:a16="http://schemas.microsoft.com/office/drawing/2014/main" id="{F63E70A6-93E6-495F-8588-47A831022790}"/>
                </a:ext>
              </a:extLst>
            </p:cNvPr>
            <p:cNvGrpSpPr/>
            <p:nvPr/>
          </p:nvGrpSpPr>
          <p:grpSpPr>
            <a:xfrm>
              <a:off x="501678" y="4274332"/>
              <a:ext cx="3489174" cy="1585806"/>
              <a:chOff x="501678" y="4274332"/>
              <a:chExt cx="3489174" cy="1585806"/>
            </a:xfrm>
          </p:grpSpPr>
          <p:sp>
            <p:nvSpPr>
              <p:cNvPr id="444" name="文本框 443">
                <a:extLst>
                  <a:ext uri="{FF2B5EF4-FFF2-40B4-BE49-F238E27FC236}">
                    <a16:creationId xmlns:a16="http://schemas.microsoft.com/office/drawing/2014/main" id="{EFF7E2EC-07D4-4876-A474-B460391D4E03}"/>
                  </a:ext>
                </a:extLst>
              </p:cNvPr>
              <p:cNvSpPr txBox="1"/>
              <p:nvPr/>
            </p:nvSpPr>
            <p:spPr>
              <a:xfrm>
                <a:off x="501678" y="4274332"/>
                <a:ext cx="3489174" cy="99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7200">
                    <a:solidFill>
                      <a:srgbClr val="003350"/>
                    </a:solidFill>
                    <a:latin typeface="+mj-lt"/>
                  </a:defRPr>
                </a:lvl1pPr>
              </a:lstStyle>
              <a:p>
                <a:r>
                  <a:rPr lang="en-US" altLang="zh-CN" sz="4000" dirty="0">
                    <a:solidFill>
                      <a:schemeClr val="accent2"/>
                    </a:solidFill>
                    <a:effectLst>
                      <a:outerShdw dist="63500" dir="2700000" algn="tl" rotWithShape="0">
                        <a:schemeClr val="accent2">
                          <a:alpha val="20000"/>
                        </a:schemeClr>
                      </a:outerShdw>
                    </a:effectLst>
                    <a:latin typeface="+mn-lt"/>
                    <a:cs typeface="+mn-ea"/>
                    <a:sym typeface="+mn-lt"/>
                  </a:rPr>
                  <a:t>Text Here</a:t>
                </a:r>
                <a:endParaRPr lang="zh-CN" altLang="en-US" sz="4000" dirty="0">
                  <a:solidFill>
                    <a:schemeClr val="accent2"/>
                  </a:solidFill>
                  <a:effectLst>
                    <a:outerShdw dist="63500" dir="2700000" algn="tl" rotWithShape="0">
                      <a:schemeClr val="accent2">
                        <a:alpha val="20000"/>
                      </a:schemeClr>
                    </a:outerShdw>
                  </a:effectLst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45" name="文本框 444">
                <a:extLst>
                  <a:ext uri="{FF2B5EF4-FFF2-40B4-BE49-F238E27FC236}">
                    <a16:creationId xmlns:a16="http://schemas.microsoft.com/office/drawing/2014/main" id="{7F7A29A4-ECCF-4DBE-8E88-DDCC5D39D723}"/>
                  </a:ext>
                </a:extLst>
              </p:cNvPr>
              <p:cNvSpPr txBox="1"/>
              <p:nvPr/>
            </p:nvSpPr>
            <p:spPr>
              <a:xfrm>
                <a:off x="587283" y="5125405"/>
                <a:ext cx="2918484" cy="734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7200">
                    <a:solidFill>
                      <a:srgbClr val="003350"/>
                    </a:solidFill>
                    <a:latin typeface="+mj-lt"/>
                  </a:defRPr>
                </a:lvl1pPr>
              </a:lstStyle>
              <a:p>
                <a:pPr algn="ctr"/>
                <a:r>
                  <a:rPr lang="en-US" altLang="zh-CN" sz="1400" dirty="0">
                    <a:latin typeface="+mn-lt"/>
                    <a:cs typeface="+mn-ea"/>
                    <a:sym typeface="+mn-lt"/>
                  </a:rPr>
                  <a:t>This template is worth to use and it’s easy</a:t>
                </a:r>
              </a:p>
            </p:txBody>
          </p:sp>
        </p:grpSp>
      </p:grpSp>
      <p:grpSp>
        <p:nvGrpSpPr>
          <p:cNvPr id="446" name="PA_库_组合 445">
            <a:extLst>
              <a:ext uri="{FF2B5EF4-FFF2-40B4-BE49-F238E27FC236}">
                <a16:creationId xmlns:a16="http://schemas.microsoft.com/office/drawing/2014/main" id="{9933231D-B7BD-4A86-8EDA-92C98249646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988214" y="2105404"/>
            <a:ext cx="2484719" cy="3270967"/>
            <a:chOff x="4394157" y="1266873"/>
            <a:chExt cx="3489174" cy="4593265"/>
          </a:xfrm>
        </p:grpSpPr>
        <p:sp>
          <p:nvSpPr>
            <p:cNvPr id="447" name="Freeform 30">
              <a:extLst>
                <a:ext uri="{FF2B5EF4-FFF2-40B4-BE49-F238E27FC236}">
                  <a16:creationId xmlns:a16="http://schemas.microsoft.com/office/drawing/2014/main" id="{BD0A7838-208A-4381-AD16-5BE1C8EC1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3250" y="2392013"/>
              <a:ext cx="1172972" cy="640152"/>
            </a:xfrm>
            <a:custGeom>
              <a:avLst/>
              <a:gdLst>
                <a:gd name="T0" fmla="*/ 371 w 673"/>
                <a:gd name="T1" fmla="*/ 258 h 369"/>
                <a:gd name="T2" fmla="*/ 371 w 673"/>
                <a:gd name="T3" fmla="*/ 258 h 369"/>
                <a:gd name="T4" fmla="*/ 408 w 673"/>
                <a:gd name="T5" fmla="*/ 222 h 369"/>
                <a:gd name="T6" fmla="*/ 435 w 673"/>
                <a:gd name="T7" fmla="*/ 222 h 369"/>
                <a:gd name="T8" fmla="*/ 471 w 673"/>
                <a:gd name="T9" fmla="*/ 185 h 369"/>
                <a:gd name="T10" fmla="*/ 471 w 673"/>
                <a:gd name="T11" fmla="*/ 184 h 369"/>
                <a:gd name="T12" fmla="*/ 435 w 673"/>
                <a:gd name="T13" fmla="*/ 148 h 369"/>
                <a:gd name="T14" fmla="*/ 367 w 673"/>
                <a:gd name="T15" fmla="*/ 148 h 369"/>
                <a:gd name="T16" fmla="*/ 330 w 673"/>
                <a:gd name="T17" fmla="*/ 111 h 369"/>
                <a:gd name="T18" fmla="*/ 330 w 673"/>
                <a:gd name="T19" fmla="*/ 110 h 369"/>
                <a:gd name="T20" fmla="*/ 367 w 673"/>
                <a:gd name="T21" fmla="*/ 73 h 369"/>
                <a:gd name="T22" fmla="*/ 371 w 673"/>
                <a:gd name="T23" fmla="*/ 73 h 369"/>
                <a:gd name="T24" fmla="*/ 408 w 673"/>
                <a:gd name="T25" fmla="*/ 37 h 369"/>
                <a:gd name="T26" fmla="*/ 408 w 673"/>
                <a:gd name="T27" fmla="*/ 37 h 369"/>
                <a:gd name="T28" fmla="*/ 371 w 673"/>
                <a:gd name="T29" fmla="*/ 0 h 369"/>
                <a:gd name="T30" fmla="*/ 86 w 673"/>
                <a:gd name="T31" fmla="*/ 0 h 369"/>
                <a:gd name="T32" fmla="*/ 49 w 673"/>
                <a:gd name="T33" fmla="*/ 37 h 369"/>
                <a:gd name="T34" fmla="*/ 49 w 673"/>
                <a:gd name="T35" fmla="*/ 37 h 369"/>
                <a:gd name="T36" fmla="*/ 86 w 673"/>
                <a:gd name="T37" fmla="*/ 73 h 369"/>
                <a:gd name="T38" fmla="*/ 204 w 673"/>
                <a:gd name="T39" fmla="*/ 73 h 369"/>
                <a:gd name="T40" fmla="*/ 241 w 673"/>
                <a:gd name="T41" fmla="*/ 110 h 369"/>
                <a:gd name="T42" fmla="*/ 241 w 673"/>
                <a:gd name="T43" fmla="*/ 111 h 369"/>
                <a:gd name="T44" fmla="*/ 204 w 673"/>
                <a:gd name="T45" fmla="*/ 148 h 369"/>
                <a:gd name="T46" fmla="*/ 195 w 673"/>
                <a:gd name="T47" fmla="*/ 148 h 369"/>
                <a:gd name="T48" fmla="*/ 158 w 673"/>
                <a:gd name="T49" fmla="*/ 184 h 369"/>
                <a:gd name="T50" fmla="*/ 158 w 673"/>
                <a:gd name="T51" fmla="*/ 185 h 369"/>
                <a:gd name="T52" fmla="*/ 195 w 673"/>
                <a:gd name="T53" fmla="*/ 222 h 369"/>
                <a:gd name="T54" fmla="*/ 245 w 673"/>
                <a:gd name="T55" fmla="*/ 222 h 369"/>
                <a:gd name="T56" fmla="*/ 282 w 673"/>
                <a:gd name="T57" fmla="*/ 258 h 369"/>
                <a:gd name="T58" fmla="*/ 282 w 673"/>
                <a:gd name="T59" fmla="*/ 258 h 369"/>
                <a:gd name="T60" fmla="*/ 245 w 673"/>
                <a:gd name="T61" fmla="*/ 295 h 369"/>
                <a:gd name="T62" fmla="*/ 37 w 673"/>
                <a:gd name="T63" fmla="*/ 295 h 369"/>
                <a:gd name="T64" fmla="*/ 0 w 673"/>
                <a:gd name="T65" fmla="*/ 332 h 369"/>
                <a:gd name="T66" fmla="*/ 0 w 673"/>
                <a:gd name="T67" fmla="*/ 332 h 369"/>
                <a:gd name="T68" fmla="*/ 37 w 673"/>
                <a:gd name="T69" fmla="*/ 369 h 369"/>
                <a:gd name="T70" fmla="*/ 637 w 673"/>
                <a:gd name="T71" fmla="*/ 369 h 369"/>
                <a:gd name="T72" fmla="*/ 673 w 673"/>
                <a:gd name="T73" fmla="*/ 332 h 369"/>
                <a:gd name="T74" fmla="*/ 673 w 673"/>
                <a:gd name="T75" fmla="*/ 332 h 369"/>
                <a:gd name="T76" fmla="*/ 637 w 673"/>
                <a:gd name="T77" fmla="*/ 295 h 369"/>
                <a:gd name="T78" fmla="*/ 408 w 673"/>
                <a:gd name="T79" fmla="*/ 295 h 369"/>
                <a:gd name="T80" fmla="*/ 371 w 673"/>
                <a:gd name="T81" fmla="*/ 25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3" h="369">
                  <a:moveTo>
                    <a:pt x="371" y="258"/>
                  </a:moveTo>
                  <a:cubicBezTo>
                    <a:pt x="371" y="258"/>
                    <a:pt x="371" y="258"/>
                    <a:pt x="371" y="258"/>
                  </a:cubicBezTo>
                  <a:cubicBezTo>
                    <a:pt x="371" y="238"/>
                    <a:pt x="388" y="222"/>
                    <a:pt x="408" y="222"/>
                  </a:cubicBezTo>
                  <a:cubicBezTo>
                    <a:pt x="435" y="222"/>
                    <a:pt x="435" y="222"/>
                    <a:pt x="435" y="222"/>
                  </a:cubicBezTo>
                  <a:cubicBezTo>
                    <a:pt x="455" y="222"/>
                    <a:pt x="471" y="205"/>
                    <a:pt x="471" y="185"/>
                  </a:cubicBezTo>
                  <a:cubicBezTo>
                    <a:pt x="471" y="184"/>
                    <a:pt x="471" y="184"/>
                    <a:pt x="471" y="184"/>
                  </a:cubicBezTo>
                  <a:cubicBezTo>
                    <a:pt x="471" y="164"/>
                    <a:pt x="455" y="148"/>
                    <a:pt x="435" y="148"/>
                  </a:cubicBezTo>
                  <a:cubicBezTo>
                    <a:pt x="367" y="148"/>
                    <a:pt x="367" y="148"/>
                    <a:pt x="367" y="148"/>
                  </a:cubicBezTo>
                  <a:cubicBezTo>
                    <a:pt x="347" y="148"/>
                    <a:pt x="330" y="131"/>
                    <a:pt x="330" y="111"/>
                  </a:cubicBezTo>
                  <a:cubicBezTo>
                    <a:pt x="330" y="110"/>
                    <a:pt x="330" y="110"/>
                    <a:pt x="330" y="110"/>
                  </a:cubicBezTo>
                  <a:cubicBezTo>
                    <a:pt x="330" y="90"/>
                    <a:pt x="347" y="73"/>
                    <a:pt x="367" y="73"/>
                  </a:cubicBezTo>
                  <a:cubicBezTo>
                    <a:pt x="371" y="73"/>
                    <a:pt x="371" y="73"/>
                    <a:pt x="371" y="73"/>
                  </a:cubicBezTo>
                  <a:cubicBezTo>
                    <a:pt x="391" y="73"/>
                    <a:pt x="408" y="57"/>
                    <a:pt x="408" y="37"/>
                  </a:cubicBezTo>
                  <a:cubicBezTo>
                    <a:pt x="408" y="37"/>
                    <a:pt x="408" y="37"/>
                    <a:pt x="408" y="37"/>
                  </a:cubicBezTo>
                  <a:cubicBezTo>
                    <a:pt x="408" y="16"/>
                    <a:pt x="391" y="0"/>
                    <a:pt x="37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5" y="0"/>
                    <a:pt x="49" y="16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57"/>
                    <a:pt x="65" y="73"/>
                    <a:pt x="86" y="73"/>
                  </a:cubicBezTo>
                  <a:cubicBezTo>
                    <a:pt x="204" y="73"/>
                    <a:pt x="204" y="73"/>
                    <a:pt x="204" y="73"/>
                  </a:cubicBezTo>
                  <a:cubicBezTo>
                    <a:pt x="224" y="73"/>
                    <a:pt x="241" y="90"/>
                    <a:pt x="241" y="110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31"/>
                    <a:pt x="224" y="148"/>
                    <a:pt x="204" y="148"/>
                  </a:cubicBezTo>
                  <a:cubicBezTo>
                    <a:pt x="195" y="148"/>
                    <a:pt x="195" y="148"/>
                    <a:pt x="195" y="148"/>
                  </a:cubicBezTo>
                  <a:cubicBezTo>
                    <a:pt x="175" y="148"/>
                    <a:pt x="158" y="164"/>
                    <a:pt x="158" y="184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8" y="205"/>
                    <a:pt x="175" y="222"/>
                    <a:pt x="195" y="222"/>
                  </a:cubicBezTo>
                  <a:cubicBezTo>
                    <a:pt x="245" y="222"/>
                    <a:pt x="245" y="222"/>
                    <a:pt x="245" y="222"/>
                  </a:cubicBezTo>
                  <a:cubicBezTo>
                    <a:pt x="265" y="222"/>
                    <a:pt x="282" y="238"/>
                    <a:pt x="282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2" y="279"/>
                    <a:pt x="265" y="295"/>
                    <a:pt x="245" y="295"/>
                  </a:cubicBezTo>
                  <a:cubicBezTo>
                    <a:pt x="37" y="295"/>
                    <a:pt x="37" y="295"/>
                    <a:pt x="37" y="295"/>
                  </a:cubicBezTo>
                  <a:cubicBezTo>
                    <a:pt x="17" y="295"/>
                    <a:pt x="0" y="312"/>
                    <a:pt x="0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53"/>
                    <a:pt x="17" y="369"/>
                    <a:pt x="37" y="369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57" y="369"/>
                    <a:pt x="673" y="353"/>
                    <a:pt x="673" y="332"/>
                  </a:cubicBezTo>
                  <a:cubicBezTo>
                    <a:pt x="673" y="332"/>
                    <a:pt x="673" y="332"/>
                    <a:pt x="673" y="332"/>
                  </a:cubicBezTo>
                  <a:cubicBezTo>
                    <a:pt x="673" y="312"/>
                    <a:pt x="657" y="295"/>
                    <a:pt x="637" y="295"/>
                  </a:cubicBezTo>
                  <a:cubicBezTo>
                    <a:pt x="408" y="295"/>
                    <a:pt x="408" y="295"/>
                    <a:pt x="408" y="295"/>
                  </a:cubicBezTo>
                  <a:cubicBezTo>
                    <a:pt x="388" y="295"/>
                    <a:pt x="371" y="279"/>
                    <a:pt x="371" y="258"/>
                  </a:cubicBezTo>
                  <a:close/>
                </a:path>
              </a:pathLst>
            </a:custGeom>
            <a:gradFill>
              <a:gsLst>
                <a:gs pos="100000">
                  <a:srgbClr val="FFD9A7">
                    <a:alpha val="50000"/>
                  </a:srgbClr>
                </a:gs>
                <a:gs pos="0">
                  <a:srgbClr val="FFF1E1">
                    <a:alpha val="5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8" name="Freeform 31">
              <a:extLst>
                <a:ext uri="{FF2B5EF4-FFF2-40B4-BE49-F238E27FC236}">
                  <a16:creationId xmlns:a16="http://schemas.microsoft.com/office/drawing/2014/main" id="{D9EF8432-F88C-40B8-A132-B8B4DA10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277" y="1381870"/>
              <a:ext cx="2128728" cy="2460942"/>
            </a:xfrm>
            <a:custGeom>
              <a:avLst/>
              <a:gdLst>
                <a:gd name="T0" fmla="*/ 770 w 1221"/>
                <a:gd name="T1" fmla="*/ 484 h 1416"/>
                <a:gd name="T2" fmla="*/ 883 w 1221"/>
                <a:gd name="T3" fmla="*/ 101 h 1416"/>
                <a:gd name="T4" fmla="*/ 846 w 1221"/>
                <a:gd name="T5" fmla="*/ 14 h 1416"/>
                <a:gd name="T6" fmla="*/ 706 w 1221"/>
                <a:gd name="T7" fmla="*/ 0 h 1416"/>
                <a:gd name="T8" fmla="*/ 0 w 1221"/>
                <a:gd name="T9" fmla="*/ 708 h 1416"/>
                <a:gd name="T10" fmla="*/ 708 w 1221"/>
                <a:gd name="T11" fmla="*/ 1416 h 1416"/>
                <a:gd name="T12" fmla="*/ 1187 w 1221"/>
                <a:gd name="T13" fmla="*/ 1229 h 1416"/>
                <a:gd name="T14" fmla="*/ 1171 w 1221"/>
                <a:gd name="T15" fmla="*/ 1122 h 1416"/>
                <a:gd name="T16" fmla="*/ 770 w 1221"/>
                <a:gd name="T17" fmla="*/ 484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1" h="1416">
                  <a:moveTo>
                    <a:pt x="770" y="484"/>
                  </a:moveTo>
                  <a:cubicBezTo>
                    <a:pt x="770" y="343"/>
                    <a:pt x="812" y="211"/>
                    <a:pt x="883" y="101"/>
                  </a:cubicBezTo>
                  <a:cubicBezTo>
                    <a:pt x="905" y="67"/>
                    <a:pt x="885" y="22"/>
                    <a:pt x="846" y="14"/>
                  </a:cubicBezTo>
                  <a:cubicBezTo>
                    <a:pt x="800" y="5"/>
                    <a:pt x="754" y="0"/>
                    <a:pt x="706" y="0"/>
                  </a:cubicBezTo>
                  <a:cubicBezTo>
                    <a:pt x="317" y="1"/>
                    <a:pt x="0" y="319"/>
                    <a:pt x="0" y="708"/>
                  </a:cubicBezTo>
                  <a:cubicBezTo>
                    <a:pt x="0" y="1099"/>
                    <a:pt x="317" y="1416"/>
                    <a:pt x="708" y="1416"/>
                  </a:cubicBezTo>
                  <a:cubicBezTo>
                    <a:pt x="893" y="1416"/>
                    <a:pt x="1061" y="1345"/>
                    <a:pt x="1187" y="1229"/>
                  </a:cubicBezTo>
                  <a:cubicBezTo>
                    <a:pt x="1221" y="1198"/>
                    <a:pt x="1212" y="1142"/>
                    <a:pt x="1171" y="1122"/>
                  </a:cubicBezTo>
                  <a:cubicBezTo>
                    <a:pt x="934" y="1008"/>
                    <a:pt x="770" y="765"/>
                    <a:pt x="770" y="48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9" name="Freeform 32">
              <a:extLst>
                <a:ext uri="{FF2B5EF4-FFF2-40B4-BE49-F238E27FC236}">
                  <a16:creationId xmlns:a16="http://schemas.microsoft.com/office/drawing/2014/main" id="{21160B2E-BF0D-41F2-9F79-01FF1FA08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259" y="2897279"/>
              <a:ext cx="1224082" cy="913590"/>
            </a:xfrm>
            <a:custGeom>
              <a:avLst/>
              <a:gdLst>
                <a:gd name="T0" fmla="*/ 174 w 702"/>
                <a:gd name="T1" fmla="*/ 526 h 526"/>
                <a:gd name="T2" fmla="*/ 21 w 702"/>
                <a:gd name="T3" fmla="*/ 510 h 526"/>
                <a:gd name="T4" fmla="*/ 3 w 702"/>
                <a:gd name="T5" fmla="*/ 482 h 526"/>
                <a:gd name="T6" fmla="*/ 31 w 702"/>
                <a:gd name="T7" fmla="*/ 463 h 526"/>
                <a:gd name="T8" fmla="*/ 174 w 702"/>
                <a:gd name="T9" fmla="*/ 478 h 526"/>
                <a:gd name="T10" fmla="*/ 637 w 702"/>
                <a:gd name="T11" fmla="*/ 298 h 526"/>
                <a:gd name="T12" fmla="*/ 650 w 702"/>
                <a:gd name="T13" fmla="*/ 262 h 526"/>
                <a:gd name="T14" fmla="*/ 627 w 702"/>
                <a:gd name="T15" fmla="*/ 230 h 526"/>
                <a:gd name="T16" fmla="*/ 385 w 702"/>
                <a:gd name="T17" fmla="*/ 42 h 526"/>
                <a:gd name="T18" fmla="*/ 388 w 702"/>
                <a:gd name="T19" fmla="*/ 8 h 526"/>
                <a:gd name="T20" fmla="*/ 422 w 702"/>
                <a:gd name="T21" fmla="*/ 11 h 526"/>
                <a:gd name="T22" fmla="*/ 648 w 702"/>
                <a:gd name="T23" fmla="*/ 187 h 526"/>
                <a:gd name="T24" fmla="*/ 697 w 702"/>
                <a:gd name="T25" fmla="*/ 254 h 526"/>
                <a:gd name="T26" fmla="*/ 670 w 702"/>
                <a:gd name="T27" fmla="*/ 333 h 526"/>
                <a:gd name="T28" fmla="*/ 174 w 702"/>
                <a:gd name="T2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2" h="526">
                  <a:moveTo>
                    <a:pt x="174" y="526"/>
                  </a:moveTo>
                  <a:cubicBezTo>
                    <a:pt x="123" y="526"/>
                    <a:pt x="71" y="521"/>
                    <a:pt x="21" y="510"/>
                  </a:cubicBezTo>
                  <a:cubicBezTo>
                    <a:pt x="9" y="508"/>
                    <a:pt x="0" y="495"/>
                    <a:pt x="3" y="482"/>
                  </a:cubicBezTo>
                  <a:cubicBezTo>
                    <a:pt x="6" y="469"/>
                    <a:pt x="18" y="461"/>
                    <a:pt x="31" y="463"/>
                  </a:cubicBezTo>
                  <a:cubicBezTo>
                    <a:pt x="78" y="473"/>
                    <a:pt x="126" y="478"/>
                    <a:pt x="174" y="478"/>
                  </a:cubicBezTo>
                  <a:cubicBezTo>
                    <a:pt x="346" y="478"/>
                    <a:pt x="511" y="414"/>
                    <a:pt x="637" y="298"/>
                  </a:cubicBezTo>
                  <a:cubicBezTo>
                    <a:pt x="647" y="288"/>
                    <a:pt x="652" y="275"/>
                    <a:pt x="650" y="262"/>
                  </a:cubicBezTo>
                  <a:cubicBezTo>
                    <a:pt x="648" y="248"/>
                    <a:pt x="639" y="236"/>
                    <a:pt x="627" y="230"/>
                  </a:cubicBezTo>
                  <a:cubicBezTo>
                    <a:pt x="535" y="185"/>
                    <a:pt x="451" y="120"/>
                    <a:pt x="385" y="42"/>
                  </a:cubicBezTo>
                  <a:cubicBezTo>
                    <a:pt x="376" y="32"/>
                    <a:pt x="378" y="17"/>
                    <a:pt x="388" y="8"/>
                  </a:cubicBezTo>
                  <a:cubicBezTo>
                    <a:pt x="398" y="0"/>
                    <a:pt x="413" y="1"/>
                    <a:pt x="422" y="11"/>
                  </a:cubicBezTo>
                  <a:cubicBezTo>
                    <a:pt x="483" y="84"/>
                    <a:pt x="562" y="145"/>
                    <a:pt x="648" y="187"/>
                  </a:cubicBezTo>
                  <a:cubicBezTo>
                    <a:pt x="674" y="200"/>
                    <a:pt x="693" y="225"/>
                    <a:pt x="697" y="254"/>
                  </a:cubicBezTo>
                  <a:cubicBezTo>
                    <a:pt x="702" y="284"/>
                    <a:pt x="691" y="313"/>
                    <a:pt x="670" y="333"/>
                  </a:cubicBezTo>
                  <a:cubicBezTo>
                    <a:pt x="534" y="458"/>
                    <a:pt x="358" y="526"/>
                    <a:pt x="174" y="526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0" name="Freeform 33">
              <a:extLst>
                <a:ext uri="{FF2B5EF4-FFF2-40B4-BE49-F238E27FC236}">
                  <a16:creationId xmlns:a16="http://schemas.microsoft.com/office/drawing/2014/main" id="{BD57963D-829D-4EE0-8F1C-893DE3721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893" y="1701307"/>
              <a:ext cx="957033" cy="2055896"/>
            </a:xfrm>
            <a:custGeom>
              <a:avLst/>
              <a:gdLst>
                <a:gd name="T0" fmla="*/ 522 w 549"/>
                <a:gd name="T1" fmla="*/ 1183 h 1183"/>
                <a:gd name="T2" fmla="*/ 515 w 549"/>
                <a:gd name="T3" fmla="*/ 1181 h 1183"/>
                <a:gd name="T4" fmla="*/ 146 w 549"/>
                <a:gd name="T5" fmla="*/ 920 h 1183"/>
                <a:gd name="T6" fmla="*/ 0 w 549"/>
                <a:gd name="T7" fmla="*/ 482 h 1183"/>
                <a:gd name="T8" fmla="*/ 173 w 549"/>
                <a:gd name="T9" fmla="*/ 11 h 1183"/>
                <a:gd name="T10" fmla="*/ 207 w 549"/>
                <a:gd name="T11" fmla="*/ 8 h 1183"/>
                <a:gd name="T12" fmla="*/ 210 w 549"/>
                <a:gd name="T13" fmla="*/ 42 h 1183"/>
                <a:gd name="T14" fmla="*/ 48 w 549"/>
                <a:gd name="T15" fmla="*/ 482 h 1183"/>
                <a:gd name="T16" fmla="*/ 529 w 549"/>
                <a:gd name="T17" fmla="*/ 1136 h 1183"/>
                <a:gd name="T18" fmla="*/ 545 w 549"/>
                <a:gd name="T19" fmla="*/ 1166 h 1183"/>
                <a:gd name="T20" fmla="*/ 522 w 549"/>
                <a:gd name="T21" fmla="*/ 118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1183">
                  <a:moveTo>
                    <a:pt x="522" y="1183"/>
                  </a:moveTo>
                  <a:cubicBezTo>
                    <a:pt x="519" y="1183"/>
                    <a:pt x="517" y="1182"/>
                    <a:pt x="515" y="1181"/>
                  </a:cubicBezTo>
                  <a:cubicBezTo>
                    <a:pt x="369" y="1136"/>
                    <a:pt x="238" y="1043"/>
                    <a:pt x="146" y="920"/>
                  </a:cubicBezTo>
                  <a:cubicBezTo>
                    <a:pt x="50" y="793"/>
                    <a:pt x="0" y="642"/>
                    <a:pt x="0" y="482"/>
                  </a:cubicBezTo>
                  <a:cubicBezTo>
                    <a:pt x="0" y="310"/>
                    <a:pt x="62" y="143"/>
                    <a:pt x="173" y="11"/>
                  </a:cubicBezTo>
                  <a:cubicBezTo>
                    <a:pt x="182" y="1"/>
                    <a:pt x="197" y="0"/>
                    <a:pt x="207" y="8"/>
                  </a:cubicBezTo>
                  <a:cubicBezTo>
                    <a:pt x="217" y="17"/>
                    <a:pt x="218" y="32"/>
                    <a:pt x="210" y="42"/>
                  </a:cubicBezTo>
                  <a:cubicBezTo>
                    <a:pt x="106" y="165"/>
                    <a:pt x="48" y="322"/>
                    <a:pt x="48" y="482"/>
                  </a:cubicBezTo>
                  <a:cubicBezTo>
                    <a:pt x="48" y="784"/>
                    <a:pt x="241" y="1046"/>
                    <a:pt x="529" y="1136"/>
                  </a:cubicBezTo>
                  <a:cubicBezTo>
                    <a:pt x="541" y="1140"/>
                    <a:pt x="549" y="1153"/>
                    <a:pt x="545" y="1166"/>
                  </a:cubicBezTo>
                  <a:cubicBezTo>
                    <a:pt x="541" y="1176"/>
                    <a:pt x="532" y="1183"/>
                    <a:pt x="522" y="1183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1" name="Freeform 34">
              <a:extLst>
                <a:ext uri="{FF2B5EF4-FFF2-40B4-BE49-F238E27FC236}">
                  <a16:creationId xmlns:a16="http://schemas.microsoft.com/office/drawing/2014/main" id="{BA0A061D-C23D-4264-8F00-22EB49C6F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940" y="1601643"/>
              <a:ext cx="113720" cy="109886"/>
            </a:xfrm>
            <a:custGeom>
              <a:avLst/>
              <a:gdLst>
                <a:gd name="T0" fmla="*/ 26 w 65"/>
                <a:gd name="T1" fmla="*/ 63 h 63"/>
                <a:gd name="T2" fmla="*/ 9 w 65"/>
                <a:gd name="T3" fmla="*/ 56 h 63"/>
                <a:gd name="T4" fmla="*/ 9 w 65"/>
                <a:gd name="T5" fmla="*/ 22 h 63"/>
                <a:gd name="T6" fmla="*/ 22 w 65"/>
                <a:gd name="T7" fmla="*/ 9 h 63"/>
                <a:gd name="T8" fmla="*/ 56 w 65"/>
                <a:gd name="T9" fmla="*/ 10 h 63"/>
                <a:gd name="T10" fmla="*/ 55 w 65"/>
                <a:gd name="T11" fmla="*/ 44 h 63"/>
                <a:gd name="T12" fmla="*/ 43 w 65"/>
                <a:gd name="T13" fmla="*/ 56 h 63"/>
                <a:gd name="T14" fmla="*/ 26 w 65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3">
                  <a:moveTo>
                    <a:pt x="26" y="63"/>
                  </a:moveTo>
                  <a:cubicBezTo>
                    <a:pt x="20" y="63"/>
                    <a:pt x="14" y="61"/>
                    <a:pt x="9" y="56"/>
                  </a:cubicBezTo>
                  <a:cubicBezTo>
                    <a:pt x="0" y="47"/>
                    <a:pt x="0" y="32"/>
                    <a:pt x="9" y="22"/>
                  </a:cubicBezTo>
                  <a:cubicBezTo>
                    <a:pt x="13" y="18"/>
                    <a:pt x="18" y="14"/>
                    <a:pt x="22" y="9"/>
                  </a:cubicBezTo>
                  <a:cubicBezTo>
                    <a:pt x="32" y="0"/>
                    <a:pt x="47" y="1"/>
                    <a:pt x="56" y="10"/>
                  </a:cubicBezTo>
                  <a:cubicBezTo>
                    <a:pt x="65" y="20"/>
                    <a:pt x="65" y="35"/>
                    <a:pt x="55" y="44"/>
                  </a:cubicBezTo>
                  <a:cubicBezTo>
                    <a:pt x="51" y="48"/>
                    <a:pt x="47" y="52"/>
                    <a:pt x="43" y="56"/>
                  </a:cubicBezTo>
                  <a:cubicBezTo>
                    <a:pt x="38" y="61"/>
                    <a:pt x="32" y="63"/>
                    <a:pt x="26" y="63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2" name="Freeform 35">
              <a:extLst>
                <a:ext uri="{FF2B5EF4-FFF2-40B4-BE49-F238E27FC236}">
                  <a16:creationId xmlns:a16="http://schemas.microsoft.com/office/drawing/2014/main" id="{BC8D9ADF-8732-42AF-8D7D-EFCAE3DF6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604" y="1266873"/>
              <a:ext cx="1188305" cy="1355690"/>
            </a:xfrm>
            <a:custGeom>
              <a:avLst/>
              <a:gdLst>
                <a:gd name="T0" fmla="*/ 576 w 682"/>
                <a:gd name="T1" fmla="*/ 780 h 780"/>
                <a:gd name="T2" fmla="*/ 554 w 682"/>
                <a:gd name="T3" fmla="*/ 764 h 780"/>
                <a:gd name="T4" fmla="*/ 508 w 682"/>
                <a:gd name="T5" fmla="*/ 508 h 780"/>
                <a:gd name="T6" fmla="*/ 624 w 682"/>
                <a:gd name="T7" fmla="*/ 112 h 780"/>
                <a:gd name="T8" fmla="*/ 627 w 682"/>
                <a:gd name="T9" fmla="*/ 81 h 780"/>
                <a:gd name="T10" fmla="*/ 602 w 682"/>
                <a:gd name="T11" fmla="*/ 61 h 780"/>
                <a:gd name="T12" fmla="*/ 467 w 682"/>
                <a:gd name="T13" fmla="*/ 48 h 780"/>
                <a:gd name="T14" fmla="*/ 42 w 682"/>
                <a:gd name="T15" fmla="*/ 199 h 780"/>
                <a:gd name="T16" fmla="*/ 8 w 682"/>
                <a:gd name="T17" fmla="*/ 195 h 780"/>
                <a:gd name="T18" fmla="*/ 12 w 682"/>
                <a:gd name="T19" fmla="*/ 161 h 780"/>
                <a:gd name="T20" fmla="*/ 467 w 682"/>
                <a:gd name="T21" fmla="*/ 0 h 780"/>
                <a:gd name="T22" fmla="*/ 612 w 682"/>
                <a:gd name="T23" fmla="*/ 14 h 780"/>
                <a:gd name="T24" fmla="*/ 671 w 682"/>
                <a:gd name="T25" fmla="*/ 63 h 780"/>
                <a:gd name="T26" fmla="*/ 665 w 682"/>
                <a:gd name="T27" fmla="*/ 138 h 780"/>
                <a:gd name="T28" fmla="*/ 556 w 682"/>
                <a:gd name="T29" fmla="*/ 508 h 780"/>
                <a:gd name="T30" fmla="*/ 599 w 682"/>
                <a:gd name="T31" fmla="*/ 748 h 780"/>
                <a:gd name="T32" fmla="*/ 585 w 682"/>
                <a:gd name="T33" fmla="*/ 778 h 780"/>
                <a:gd name="T34" fmla="*/ 576 w 682"/>
                <a:gd name="T35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2" h="780">
                  <a:moveTo>
                    <a:pt x="576" y="780"/>
                  </a:moveTo>
                  <a:cubicBezTo>
                    <a:pt x="566" y="780"/>
                    <a:pt x="557" y="774"/>
                    <a:pt x="554" y="764"/>
                  </a:cubicBezTo>
                  <a:cubicBezTo>
                    <a:pt x="523" y="683"/>
                    <a:pt x="508" y="596"/>
                    <a:pt x="508" y="508"/>
                  </a:cubicBezTo>
                  <a:cubicBezTo>
                    <a:pt x="508" y="367"/>
                    <a:pt x="548" y="230"/>
                    <a:pt x="624" y="112"/>
                  </a:cubicBezTo>
                  <a:cubicBezTo>
                    <a:pt x="630" y="103"/>
                    <a:pt x="631" y="91"/>
                    <a:pt x="627" y="81"/>
                  </a:cubicBezTo>
                  <a:cubicBezTo>
                    <a:pt x="622" y="71"/>
                    <a:pt x="613" y="64"/>
                    <a:pt x="602" y="61"/>
                  </a:cubicBezTo>
                  <a:cubicBezTo>
                    <a:pt x="558" y="53"/>
                    <a:pt x="513" y="48"/>
                    <a:pt x="467" y="48"/>
                  </a:cubicBezTo>
                  <a:cubicBezTo>
                    <a:pt x="314" y="49"/>
                    <a:pt x="163" y="102"/>
                    <a:pt x="42" y="199"/>
                  </a:cubicBezTo>
                  <a:cubicBezTo>
                    <a:pt x="32" y="207"/>
                    <a:pt x="17" y="206"/>
                    <a:pt x="8" y="195"/>
                  </a:cubicBezTo>
                  <a:cubicBezTo>
                    <a:pt x="0" y="185"/>
                    <a:pt x="2" y="170"/>
                    <a:pt x="12" y="161"/>
                  </a:cubicBezTo>
                  <a:cubicBezTo>
                    <a:pt x="141" y="58"/>
                    <a:pt x="303" y="1"/>
                    <a:pt x="467" y="0"/>
                  </a:cubicBezTo>
                  <a:cubicBezTo>
                    <a:pt x="516" y="0"/>
                    <a:pt x="564" y="5"/>
                    <a:pt x="612" y="14"/>
                  </a:cubicBezTo>
                  <a:cubicBezTo>
                    <a:pt x="638" y="19"/>
                    <a:pt x="660" y="38"/>
                    <a:pt x="671" y="63"/>
                  </a:cubicBezTo>
                  <a:cubicBezTo>
                    <a:pt x="682" y="87"/>
                    <a:pt x="679" y="115"/>
                    <a:pt x="665" y="138"/>
                  </a:cubicBezTo>
                  <a:cubicBezTo>
                    <a:pt x="593" y="248"/>
                    <a:pt x="556" y="376"/>
                    <a:pt x="556" y="508"/>
                  </a:cubicBezTo>
                  <a:cubicBezTo>
                    <a:pt x="556" y="591"/>
                    <a:pt x="570" y="671"/>
                    <a:pt x="599" y="748"/>
                  </a:cubicBezTo>
                  <a:cubicBezTo>
                    <a:pt x="603" y="760"/>
                    <a:pt x="597" y="774"/>
                    <a:pt x="585" y="778"/>
                  </a:cubicBezTo>
                  <a:cubicBezTo>
                    <a:pt x="582" y="779"/>
                    <a:pt x="579" y="780"/>
                    <a:pt x="576" y="78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3" name="Oval 36">
              <a:extLst>
                <a:ext uri="{FF2B5EF4-FFF2-40B4-BE49-F238E27FC236}">
                  <a16:creationId xmlns:a16="http://schemas.microsoft.com/office/drawing/2014/main" id="{3802143E-62AE-4CA8-9C8D-6A87761BD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0937" y="2457734"/>
              <a:ext cx="114997" cy="11372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4" name="Oval 37">
              <a:extLst>
                <a:ext uri="{FF2B5EF4-FFF2-40B4-BE49-F238E27FC236}">
                  <a16:creationId xmlns:a16="http://schemas.microsoft.com/office/drawing/2014/main" id="{CD44491A-5683-46C8-8367-6BF2A5452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8203" y="2457734"/>
              <a:ext cx="116275" cy="11372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5" name="Freeform 40">
              <a:extLst>
                <a:ext uri="{FF2B5EF4-FFF2-40B4-BE49-F238E27FC236}">
                  <a16:creationId xmlns:a16="http://schemas.microsoft.com/office/drawing/2014/main" id="{C08EDC26-BC6F-42EE-8F25-E38A88DFE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155" y="2617452"/>
              <a:ext cx="270883" cy="65166"/>
            </a:xfrm>
            <a:custGeom>
              <a:avLst/>
              <a:gdLst>
                <a:gd name="T0" fmla="*/ 78 w 156"/>
                <a:gd name="T1" fmla="*/ 38 h 38"/>
                <a:gd name="T2" fmla="*/ 5 w 156"/>
                <a:gd name="T3" fmla="*/ 15 h 38"/>
                <a:gd name="T4" fmla="*/ 3 w 156"/>
                <a:gd name="T5" fmla="*/ 4 h 38"/>
                <a:gd name="T6" fmla="*/ 14 w 156"/>
                <a:gd name="T7" fmla="*/ 2 h 38"/>
                <a:gd name="T8" fmla="*/ 78 w 156"/>
                <a:gd name="T9" fmla="*/ 22 h 38"/>
                <a:gd name="T10" fmla="*/ 142 w 156"/>
                <a:gd name="T11" fmla="*/ 2 h 38"/>
                <a:gd name="T12" fmla="*/ 153 w 156"/>
                <a:gd name="T13" fmla="*/ 4 h 38"/>
                <a:gd name="T14" fmla="*/ 151 w 156"/>
                <a:gd name="T15" fmla="*/ 15 h 38"/>
                <a:gd name="T16" fmla="*/ 78 w 15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8">
                  <a:moveTo>
                    <a:pt x="78" y="38"/>
                  </a:moveTo>
                  <a:cubicBezTo>
                    <a:pt x="52" y="38"/>
                    <a:pt x="26" y="30"/>
                    <a:pt x="5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33" y="15"/>
                    <a:pt x="55" y="22"/>
                    <a:pt x="78" y="22"/>
                  </a:cubicBezTo>
                  <a:cubicBezTo>
                    <a:pt x="101" y="22"/>
                    <a:pt x="123" y="15"/>
                    <a:pt x="142" y="2"/>
                  </a:cubicBezTo>
                  <a:cubicBezTo>
                    <a:pt x="146" y="0"/>
                    <a:pt x="151" y="1"/>
                    <a:pt x="153" y="4"/>
                  </a:cubicBezTo>
                  <a:cubicBezTo>
                    <a:pt x="156" y="8"/>
                    <a:pt x="155" y="13"/>
                    <a:pt x="151" y="15"/>
                  </a:cubicBezTo>
                  <a:cubicBezTo>
                    <a:pt x="130" y="30"/>
                    <a:pt x="104" y="38"/>
                    <a:pt x="78" y="3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6" name="Freeform 41">
              <a:extLst>
                <a:ext uri="{FF2B5EF4-FFF2-40B4-BE49-F238E27FC236}">
                  <a16:creationId xmlns:a16="http://schemas.microsoft.com/office/drawing/2014/main" id="{F23B653A-7305-497E-993C-467122CA9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155" y="2617452"/>
              <a:ext cx="270883" cy="65166"/>
            </a:xfrm>
            <a:custGeom>
              <a:avLst/>
              <a:gdLst>
                <a:gd name="T0" fmla="*/ 78 w 156"/>
                <a:gd name="T1" fmla="*/ 38 h 38"/>
                <a:gd name="T2" fmla="*/ 5 w 156"/>
                <a:gd name="T3" fmla="*/ 15 h 38"/>
                <a:gd name="T4" fmla="*/ 3 w 156"/>
                <a:gd name="T5" fmla="*/ 4 h 38"/>
                <a:gd name="T6" fmla="*/ 14 w 156"/>
                <a:gd name="T7" fmla="*/ 2 h 38"/>
                <a:gd name="T8" fmla="*/ 78 w 156"/>
                <a:gd name="T9" fmla="*/ 22 h 38"/>
                <a:gd name="T10" fmla="*/ 142 w 156"/>
                <a:gd name="T11" fmla="*/ 2 h 38"/>
                <a:gd name="T12" fmla="*/ 153 w 156"/>
                <a:gd name="T13" fmla="*/ 4 h 38"/>
                <a:gd name="T14" fmla="*/ 151 w 156"/>
                <a:gd name="T15" fmla="*/ 15 h 38"/>
                <a:gd name="T16" fmla="*/ 78 w 15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8">
                  <a:moveTo>
                    <a:pt x="78" y="38"/>
                  </a:moveTo>
                  <a:cubicBezTo>
                    <a:pt x="52" y="38"/>
                    <a:pt x="26" y="30"/>
                    <a:pt x="5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33" y="15"/>
                    <a:pt x="55" y="22"/>
                    <a:pt x="78" y="22"/>
                  </a:cubicBezTo>
                  <a:cubicBezTo>
                    <a:pt x="101" y="22"/>
                    <a:pt x="123" y="15"/>
                    <a:pt x="142" y="2"/>
                  </a:cubicBezTo>
                  <a:cubicBezTo>
                    <a:pt x="146" y="0"/>
                    <a:pt x="151" y="1"/>
                    <a:pt x="153" y="4"/>
                  </a:cubicBezTo>
                  <a:cubicBezTo>
                    <a:pt x="156" y="8"/>
                    <a:pt x="155" y="13"/>
                    <a:pt x="151" y="15"/>
                  </a:cubicBezTo>
                  <a:cubicBezTo>
                    <a:pt x="130" y="30"/>
                    <a:pt x="104" y="38"/>
                    <a:pt x="78" y="3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7" name="任意多边形 71">
              <a:extLst>
                <a:ext uri="{FF2B5EF4-FFF2-40B4-BE49-F238E27FC236}">
                  <a16:creationId xmlns:a16="http://schemas.microsoft.com/office/drawing/2014/main" id="{0E8AA4F0-8145-42E3-AFBE-5DB07252B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46" y="3017573"/>
              <a:ext cx="696244" cy="706222"/>
            </a:xfrm>
            <a:custGeom>
              <a:avLst/>
              <a:gdLst>
                <a:gd name="connsiteX0" fmla="*/ 577317 w 696244"/>
                <a:gd name="connsiteY0" fmla="*/ 689708 h 706222"/>
                <a:gd name="connsiteX1" fmla="*/ 589984 w 696244"/>
                <a:gd name="connsiteY1" fmla="*/ 692274 h 706222"/>
                <a:gd name="connsiteX2" fmla="*/ 610526 w 696244"/>
                <a:gd name="connsiteY2" fmla="*/ 706222 h 706222"/>
                <a:gd name="connsiteX3" fmla="*/ 581830 w 696244"/>
                <a:gd name="connsiteY3" fmla="*/ 692441 h 706222"/>
                <a:gd name="connsiteX4" fmla="*/ 0 w 696244"/>
                <a:gd name="connsiteY4" fmla="*/ 0 h 706222"/>
                <a:gd name="connsiteX5" fmla="*/ 53589 w 696244"/>
                <a:gd name="connsiteY5" fmla="*/ 0 h 706222"/>
                <a:gd name="connsiteX6" fmla="*/ 422545 w 696244"/>
                <a:gd name="connsiteY6" fmla="*/ 0 h 706222"/>
                <a:gd name="connsiteX7" fmla="*/ 507967 w 696244"/>
                <a:gd name="connsiteY7" fmla="*/ 85043 h 706222"/>
                <a:gd name="connsiteX8" fmla="*/ 422545 w 696244"/>
                <a:gd name="connsiteY8" fmla="*/ 171821 h 706222"/>
                <a:gd name="connsiteX9" fmla="*/ 419058 w 696244"/>
                <a:gd name="connsiteY9" fmla="*/ 171821 h 706222"/>
                <a:gd name="connsiteX10" fmla="*/ 333636 w 696244"/>
                <a:gd name="connsiteY10" fmla="*/ 256864 h 706222"/>
                <a:gd name="connsiteX11" fmla="*/ 419058 w 696244"/>
                <a:gd name="connsiteY11" fmla="*/ 343642 h 706222"/>
                <a:gd name="connsiteX12" fmla="*/ 610822 w 696244"/>
                <a:gd name="connsiteY12" fmla="*/ 343642 h 706222"/>
                <a:gd name="connsiteX13" fmla="*/ 696244 w 696244"/>
                <a:gd name="connsiteY13" fmla="*/ 428685 h 706222"/>
                <a:gd name="connsiteX14" fmla="*/ 696244 w 696244"/>
                <a:gd name="connsiteY14" fmla="*/ 430420 h 706222"/>
                <a:gd name="connsiteX15" fmla="*/ 610822 w 696244"/>
                <a:gd name="connsiteY15" fmla="*/ 515463 h 706222"/>
                <a:gd name="connsiteX16" fmla="*/ 364899 w 696244"/>
                <a:gd name="connsiteY16" fmla="*/ 515463 h 706222"/>
                <a:gd name="connsiteX17" fmla="*/ 335910 w 696244"/>
                <a:gd name="connsiteY17" fmla="*/ 515463 h 706222"/>
                <a:gd name="connsiteX18" fmla="*/ 297375 w 696244"/>
                <a:gd name="connsiteY18" fmla="*/ 480550 h 706222"/>
                <a:gd name="connsiteX19" fmla="*/ 146647 w 696244"/>
                <a:gd name="connsiteY19" fmla="*/ 298442 h 706222"/>
                <a:gd name="connsiteX20" fmla="*/ 123672 w 696244"/>
                <a:gd name="connsiteY20" fmla="*/ 260745 h 706222"/>
                <a:gd name="connsiteX21" fmla="*/ 124439 w 696244"/>
                <a:gd name="connsiteY21" fmla="*/ 256864 h 706222"/>
                <a:gd name="connsiteX22" fmla="*/ 99379 w 696244"/>
                <a:gd name="connsiteY22" fmla="*/ 196770 h 706222"/>
                <a:gd name="connsiteX23" fmla="*/ 77656 w 696244"/>
                <a:gd name="connsiteY23" fmla="*/ 182172 h 706222"/>
                <a:gd name="connsiteX24" fmla="*/ 32837 w 696244"/>
                <a:gd name="connsiteY24" fmla="*/ 89429 h 7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6244" h="706222">
                  <a:moveTo>
                    <a:pt x="577317" y="689708"/>
                  </a:moveTo>
                  <a:lnTo>
                    <a:pt x="589984" y="692274"/>
                  </a:lnTo>
                  <a:lnTo>
                    <a:pt x="610526" y="706222"/>
                  </a:lnTo>
                  <a:lnTo>
                    <a:pt x="581830" y="692441"/>
                  </a:lnTo>
                  <a:close/>
                  <a:moveTo>
                    <a:pt x="0" y="0"/>
                  </a:moveTo>
                  <a:lnTo>
                    <a:pt x="53589" y="0"/>
                  </a:lnTo>
                  <a:cubicBezTo>
                    <a:pt x="125092" y="0"/>
                    <a:pt x="239497" y="0"/>
                    <a:pt x="422545" y="0"/>
                  </a:cubicBezTo>
                  <a:cubicBezTo>
                    <a:pt x="469614" y="0"/>
                    <a:pt x="507967" y="38183"/>
                    <a:pt x="507967" y="85043"/>
                  </a:cubicBezTo>
                  <a:cubicBezTo>
                    <a:pt x="507967" y="133639"/>
                    <a:pt x="469614" y="171821"/>
                    <a:pt x="422545" y="171821"/>
                  </a:cubicBezTo>
                  <a:cubicBezTo>
                    <a:pt x="422545" y="171821"/>
                    <a:pt x="422545" y="171821"/>
                    <a:pt x="419058" y="171821"/>
                  </a:cubicBezTo>
                  <a:cubicBezTo>
                    <a:pt x="371989" y="171821"/>
                    <a:pt x="333636" y="210004"/>
                    <a:pt x="333636" y="256864"/>
                  </a:cubicBezTo>
                  <a:cubicBezTo>
                    <a:pt x="333636" y="305460"/>
                    <a:pt x="371989" y="343642"/>
                    <a:pt x="419058" y="343642"/>
                  </a:cubicBezTo>
                  <a:cubicBezTo>
                    <a:pt x="419058" y="343642"/>
                    <a:pt x="419058" y="343642"/>
                    <a:pt x="610822" y="343642"/>
                  </a:cubicBezTo>
                  <a:cubicBezTo>
                    <a:pt x="657891" y="343642"/>
                    <a:pt x="696244" y="381824"/>
                    <a:pt x="696244" y="428685"/>
                  </a:cubicBezTo>
                  <a:cubicBezTo>
                    <a:pt x="696244" y="428685"/>
                    <a:pt x="696244" y="428685"/>
                    <a:pt x="696244" y="430420"/>
                  </a:cubicBezTo>
                  <a:cubicBezTo>
                    <a:pt x="696244" y="477281"/>
                    <a:pt x="657891" y="515463"/>
                    <a:pt x="610822" y="515463"/>
                  </a:cubicBezTo>
                  <a:cubicBezTo>
                    <a:pt x="610822" y="515463"/>
                    <a:pt x="610822" y="515463"/>
                    <a:pt x="364899" y="515463"/>
                  </a:cubicBezTo>
                  <a:lnTo>
                    <a:pt x="335910" y="515463"/>
                  </a:lnTo>
                  <a:lnTo>
                    <a:pt x="297375" y="480550"/>
                  </a:lnTo>
                  <a:cubicBezTo>
                    <a:pt x="241531" y="424881"/>
                    <a:pt x="191012" y="363904"/>
                    <a:pt x="146647" y="298442"/>
                  </a:cubicBezTo>
                  <a:lnTo>
                    <a:pt x="123672" y="260745"/>
                  </a:lnTo>
                  <a:lnTo>
                    <a:pt x="124439" y="256864"/>
                  </a:lnTo>
                  <a:cubicBezTo>
                    <a:pt x="124439" y="233434"/>
                    <a:pt x="114851" y="212173"/>
                    <a:pt x="99379" y="196770"/>
                  </a:cubicBezTo>
                  <a:lnTo>
                    <a:pt x="77656" y="182172"/>
                  </a:lnTo>
                  <a:lnTo>
                    <a:pt x="32837" y="89429"/>
                  </a:ln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8" name="Freeform 42">
              <a:extLst>
                <a:ext uri="{FF2B5EF4-FFF2-40B4-BE49-F238E27FC236}">
                  <a16:creationId xmlns:a16="http://schemas.microsoft.com/office/drawing/2014/main" id="{19A4B087-C385-4948-85FE-1F9B26DF3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600" y="2942000"/>
              <a:ext cx="1310969" cy="857369"/>
            </a:xfrm>
            <a:custGeom>
              <a:avLst/>
              <a:gdLst>
                <a:gd name="T0" fmla="*/ 752 w 752"/>
                <a:gd name="T1" fmla="*/ 248 h 494"/>
                <a:gd name="T2" fmla="*/ 752 w 752"/>
                <a:gd name="T3" fmla="*/ 247 h 494"/>
                <a:gd name="T4" fmla="*/ 703 w 752"/>
                <a:gd name="T5" fmla="*/ 198 h 494"/>
                <a:gd name="T6" fmla="*/ 593 w 752"/>
                <a:gd name="T7" fmla="*/ 198 h 494"/>
                <a:gd name="T8" fmla="*/ 544 w 752"/>
                <a:gd name="T9" fmla="*/ 148 h 494"/>
                <a:gd name="T10" fmla="*/ 544 w 752"/>
                <a:gd name="T11" fmla="*/ 148 h 494"/>
                <a:gd name="T12" fmla="*/ 593 w 752"/>
                <a:gd name="T13" fmla="*/ 99 h 494"/>
                <a:gd name="T14" fmla="*/ 595 w 752"/>
                <a:gd name="T15" fmla="*/ 99 h 494"/>
                <a:gd name="T16" fmla="*/ 644 w 752"/>
                <a:gd name="T17" fmla="*/ 49 h 494"/>
                <a:gd name="T18" fmla="*/ 644 w 752"/>
                <a:gd name="T19" fmla="*/ 49 h 494"/>
                <a:gd name="T20" fmla="*/ 595 w 752"/>
                <a:gd name="T21" fmla="*/ 0 h 494"/>
                <a:gd name="T22" fmla="*/ 315 w 752"/>
                <a:gd name="T23" fmla="*/ 0 h 494"/>
                <a:gd name="T24" fmla="*/ 266 w 752"/>
                <a:gd name="T25" fmla="*/ 49 h 494"/>
                <a:gd name="T26" fmla="*/ 266 w 752"/>
                <a:gd name="T27" fmla="*/ 49 h 494"/>
                <a:gd name="T28" fmla="*/ 315 w 752"/>
                <a:gd name="T29" fmla="*/ 99 h 494"/>
                <a:gd name="T30" fmla="*/ 375 w 752"/>
                <a:gd name="T31" fmla="*/ 99 h 494"/>
                <a:gd name="T32" fmla="*/ 424 w 752"/>
                <a:gd name="T33" fmla="*/ 148 h 494"/>
                <a:gd name="T34" fmla="*/ 424 w 752"/>
                <a:gd name="T35" fmla="*/ 148 h 494"/>
                <a:gd name="T36" fmla="*/ 375 w 752"/>
                <a:gd name="T37" fmla="*/ 198 h 494"/>
                <a:gd name="T38" fmla="*/ 49 w 752"/>
                <a:gd name="T39" fmla="*/ 198 h 494"/>
                <a:gd name="T40" fmla="*/ 0 w 752"/>
                <a:gd name="T41" fmla="*/ 247 h 494"/>
                <a:gd name="T42" fmla="*/ 0 w 752"/>
                <a:gd name="T43" fmla="*/ 248 h 494"/>
                <a:gd name="T44" fmla="*/ 49 w 752"/>
                <a:gd name="T45" fmla="*/ 297 h 494"/>
                <a:gd name="T46" fmla="*/ 222 w 752"/>
                <a:gd name="T47" fmla="*/ 297 h 494"/>
                <a:gd name="T48" fmla="*/ 271 w 752"/>
                <a:gd name="T49" fmla="*/ 346 h 494"/>
                <a:gd name="T50" fmla="*/ 271 w 752"/>
                <a:gd name="T51" fmla="*/ 346 h 494"/>
                <a:gd name="T52" fmla="*/ 222 w 752"/>
                <a:gd name="T53" fmla="*/ 395 h 494"/>
                <a:gd name="T54" fmla="*/ 164 w 752"/>
                <a:gd name="T55" fmla="*/ 395 h 494"/>
                <a:gd name="T56" fmla="*/ 115 w 752"/>
                <a:gd name="T57" fmla="*/ 445 h 494"/>
                <a:gd name="T58" fmla="*/ 115 w 752"/>
                <a:gd name="T59" fmla="*/ 445 h 494"/>
                <a:gd name="T60" fmla="*/ 164 w 752"/>
                <a:gd name="T61" fmla="*/ 494 h 494"/>
                <a:gd name="T62" fmla="*/ 672 w 752"/>
                <a:gd name="T63" fmla="*/ 494 h 494"/>
                <a:gd name="T64" fmla="*/ 721 w 752"/>
                <a:gd name="T65" fmla="*/ 445 h 494"/>
                <a:gd name="T66" fmla="*/ 721 w 752"/>
                <a:gd name="T67" fmla="*/ 445 h 494"/>
                <a:gd name="T68" fmla="*/ 672 w 752"/>
                <a:gd name="T69" fmla="*/ 395 h 494"/>
                <a:gd name="T70" fmla="*/ 440 w 752"/>
                <a:gd name="T71" fmla="*/ 395 h 494"/>
                <a:gd name="T72" fmla="*/ 391 w 752"/>
                <a:gd name="T73" fmla="*/ 346 h 494"/>
                <a:gd name="T74" fmla="*/ 391 w 752"/>
                <a:gd name="T75" fmla="*/ 346 h 494"/>
                <a:gd name="T76" fmla="*/ 440 w 752"/>
                <a:gd name="T77" fmla="*/ 297 h 494"/>
                <a:gd name="T78" fmla="*/ 703 w 752"/>
                <a:gd name="T79" fmla="*/ 297 h 494"/>
                <a:gd name="T80" fmla="*/ 752 w 752"/>
                <a:gd name="T81" fmla="*/ 24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2" h="494">
                  <a:moveTo>
                    <a:pt x="752" y="248"/>
                  </a:moveTo>
                  <a:cubicBezTo>
                    <a:pt x="752" y="247"/>
                    <a:pt x="752" y="247"/>
                    <a:pt x="752" y="247"/>
                  </a:cubicBezTo>
                  <a:cubicBezTo>
                    <a:pt x="752" y="220"/>
                    <a:pt x="730" y="198"/>
                    <a:pt x="703" y="198"/>
                  </a:cubicBezTo>
                  <a:cubicBezTo>
                    <a:pt x="593" y="198"/>
                    <a:pt x="593" y="198"/>
                    <a:pt x="593" y="198"/>
                  </a:cubicBezTo>
                  <a:cubicBezTo>
                    <a:pt x="566" y="198"/>
                    <a:pt x="544" y="176"/>
                    <a:pt x="544" y="148"/>
                  </a:cubicBezTo>
                  <a:cubicBezTo>
                    <a:pt x="544" y="148"/>
                    <a:pt x="544" y="148"/>
                    <a:pt x="544" y="148"/>
                  </a:cubicBezTo>
                  <a:cubicBezTo>
                    <a:pt x="544" y="121"/>
                    <a:pt x="566" y="99"/>
                    <a:pt x="593" y="99"/>
                  </a:cubicBezTo>
                  <a:cubicBezTo>
                    <a:pt x="595" y="99"/>
                    <a:pt x="595" y="99"/>
                    <a:pt x="595" y="99"/>
                  </a:cubicBezTo>
                  <a:cubicBezTo>
                    <a:pt x="622" y="99"/>
                    <a:pt x="644" y="77"/>
                    <a:pt x="644" y="49"/>
                  </a:cubicBezTo>
                  <a:cubicBezTo>
                    <a:pt x="644" y="49"/>
                    <a:pt x="644" y="49"/>
                    <a:pt x="644" y="49"/>
                  </a:cubicBezTo>
                  <a:cubicBezTo>
                    <a:pt x="644" y="22"/>
                    <a:pt x="622" y="0"/>
                    <a:pt x="595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88" y="0"/>
                    <a:pt x="266" y="22"/>
                    <a:pt x="266" y="4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6" y="77"/>
                    <a:pt x="288" y="99"/>
                    <a:pt x="315" y="99"/>
                  </a:cubicBezTo>
                  <a:cubicBezTo>
                    <a:pt x="375" y="99"/>
                    <a:pt x="375" y="99"/>
                    <a:pt x="375" y="99"/>
                  </a:cubicBezTo>
                  <a:cubicBezTo>
                    <a:pt x="402" y="99"/>
                    <a:pt x="424" y="121"/>
                    <a:pt x="424" y="148"/>
                  </a:cubicBezTo>
                  <a:cubicBezTo>
                    <a:pt x="424" y="148"/>
                    <a:pt x="424" y="148"/>
                    <a:pt x="424" y="148"/>
                  </a:cubicBezTo>
                  <a:cubicBezTo>
                    <a:pt x="424" y="176"/>
                    <a:pt x="402" y="198"/>
                    <a:pt x="375" y="198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22" y="198"/>
                    <a:pt x="0" y="220"/>
                    <a:pt x="0" y="24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22" y="297"/>
                    <a:pt x="49" y="297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49" y="297"/>
                    <a:pt x="271" y="319"/>
                    <a:pt x="271" y="346"/>
                  </a:cubicBezTo>
                  <a:cubicBezTo>
                    <a:pt x="271" y="346"/>
                    <a:pt x="271" y="346"/>
                    <a:pt x="271" y="346"/>
                  </a:cubicBezTo>
                  <a:cubicBezTo>
                    <a:pt x="271" y="373"/>
                    <a:pt x="249" y="395"/>
                    <a:pt x="222" y="395"/>
                  </a:cubicBezTo>
                  <a:cubicBezTo>
                    <a:pt x="164" y="395"/>
                    <a:pt x="164" y="395"/>
                    <a:pt x="164" y="395"/>
                  </a:cubicBezTo>
                  <a:cubicBezTo>
                    <a:pt x="137" y="395"/>
                    <a:pt x="115" y="417"/>
                    <a:pt x="115" y="445"/>
                  </a:cubicBezTo>
                  <a:cubicBezTo>
                    <a:pt x="115" y="445"/>
                    <a:pt x="115" y="445"/>
                    <a:pt x="115" y="445"/>
                  </a:cubicBezTo>
                  <a:cubicBezTo>
                    <a:pt x="115" y="472"/>
                    <a:pt x="137" y="494"/>
                    <a:pt x="164" y="494"/>
                  </a:cubicBezTo>
                  <a:cubicBezTo>
                    <a:pt x="672" y="494"/>
                    <a:pt x="672" y="494"/>
                    <a:pt x="672" y="494"/>
                  </a:cubicBezTo>
                  <a:cubicBezTo>
                    <a:pt x="699" y="494"/>
                    <a:pt x="721" y="472"/>
                    <a:pt x="721" y="445"/>
                  </a:cubicBezTo>
                  <a:cubicBezTo>
                    <a:pt x="721" y="445"/>
                    <a:pt x="721" y="445"/>
                    <a:pt x="721" y="445"/>
                  </a:cubicBezTo>
                  <a:cubicBezTo>
                    <a:pt x="721" y="417"/>
                    <a:pt x="699" y="395"/>
                    <a:pt x="672" y="395"/>
                  </a:cubicBezTo>
                  <a:cubicBezTo>
                    <a:pt x="440" y="395"/>
                    <a:pt x="440" y="395"/>
                    <a:pt x="440" y="395"/>
                  </a:cubicBezTo>
                  <a:cubicBezTo>
                    <a:pt x="413" y="395"/>
                    <a:pt x="391" y="373"/>
                    <a:pt x="391" y="346"/>
                  </a:cubicBezTo>
                  <a:cubicBezTo>
                    <a:pt x="391" y="346"/>
                    <a:pt x="391" y="346"/>
                    <a:pt x="391" y="346"/>
                  </a:cubicBezTo>
                  <a:cubicBezTo>
                    <a:pt x="391" y="319"/>
                    <a:pt x="413" y="297"/>
                    <a:pt x="440" y="297"/>
                  </a:cubicBezTo>
                  <a:cubicBezTo>
                    <a:pt x="703" y="297"/>
                    <a:pt x="703" y="297"/>
                    <a:pt x="703" y="297"/>
                  </a:cubicBezTo>
                  <a:cubicBezTo>
                    <a:pt x="730" y="297"/>
                    <a:pt x="752" y="275"/>
                    <a:pt x="752" y="248"/>
                  </a:cubicBezTo>
                  <a:close/>
                </a:path>
              </a:pathLst>
            </a:custGeom>
            <a:gradFill>
              <a:gsLst>
                <a:gs pos="100000">
                  <a:srgbClr val="FFD9A7"/>
                </a:gs>
                <a:gs pos="0">
                  <a:srgbClr val="FFF1E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" name="任意多边形 74">
              <a:extLst>
                <a:ext uri="{FF2B5EF4-FFF2-40B4-BE49-F238E27FC236}">
                  <a16:creationId xmlns:a16="http://schemas.microsoft.com/office/drawing/2014/main" id="{ED7341A9-F115-4C13-A75A-3847F1367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691" y="1396224"/>
              <a:ext cx="1740804" cy="2446588"/>
            </a:xfrm>
            <a:custGeom>
              <a:avLst/>
              <a:gdLst>
                <a:gd name="connsiteX0" fmla="*/ 1043049 w 1740804"/>
                <a:gd name="connsiteY0" fmla="*/ 0 h 2446588"/>
                <a:gd name="connsiteX1" fmla="*/ 1109858 w 1740804"/>
                <a:gd name="connsiteY1" fmla="*/ 9977 h 2446588"/>
                <a:gd name="connsiteX2" fmla="*/ 1174365 w 1740804"/>
                <a:gd name="connsiteY2" fmla="*/ 161179 h 2446588"/>
                <a:gd name="connsiteX3" fmla="*/ 977357 w 1740804"/>
                <a:gd name="connsiteY3" fmla="*/ 826816 h 2446588"/>
                <a:gd name="connsiteX4" fmla="*/ 1676472 w 1740804"/>
                <a:gd name="connsiteY4" fmla="*/ 1935630 h 2446588"/>
                <a:gd name="connsiteX5" fmla="*/ 1704367 w 1740804"/>
                <a:gd name="connsiteY5" fmla="*/ 2121591 h 2446588"/>
                <a:gd name="connsiteX6" fmla="*/ 869265 w 1740804"/>
                <a:gd name="connsiteY6" fmla="*/ 2446588 h 2446588"/>
                <a:gd name="connsiteX7" fmla="*/ 84117 w 1740804"/>
                <a:gd name="connsiteY7" fmla="*/ 2165599 h 2446588"/>
                <a:gd name="connsiteX8" fmla="*/ 0 w 1740804"/>
                <a:gd name="connsiteY8" fmla="*/ 2089387 h 2446588"/>
                <a:gd name="connsiteX9" fmla="*/ 5876 w 1740804"/>
                <a:gd name="connsiteY9" fmla="*/ 2092376 h 2446588"/>
                <a:gd name="connsiteX10" fmla="*/ 243211 w 1740804"/>
                <a:gd name="connsiteY10" fmla="*/ 2170968 h 2446588"/>
                <a:gd name="connsiteX11" fmla="*/ 1129057 w 1740804"/>
                <a:gd name="connsiteY11" fmla="*/ 2035706 h 2446588"/>
                <a:gd name="connsiteX12" fmla="*/ 1142345 w 1740804"/>
                <a:gd name="connsiteY12" fmla="*/ 1848134 h 2446588"/>
                <a:gd name="connsiteX13" fmla="*/ 701579 w 1740804"/>
                <a:gd name="connsiteY13" fmla="*/ 613648 h 2446588"/>
                <a:gd name="connsiteX14" fmla="*/ 1038865 w 1740804"/>
                <a:gd name="connsiteY14" fmla="*/ 6918 h 244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0804" h="2446588">
                  <a:moveTo>
                    <a:pt x="1043049" y="0"/>
                  </a:moveTo>
                  <a:lnTo>
                    <a:pt x="1109858" y="9977"/>
                  </a:lnTo>
                  <a:cubicBezTo>
                    <a:pt x="1177852" y="23881"/>
                    <a:pt x="1212720" y="102089"/>
                    <a:pt x="1174365" y="161179"/>
                  </a:cubicBezTo>
                  <a:cubicBezTo>
                    <a:pt x="1050581" y="352354"/>
                    <a:pt x="977357" y="581764"/>
                    <a:pt x="977357" y="826816"/>
                  </a:cubicBezTo>
                  <a:cubicBezTo>
                    <a:pt x="977357" y="1315181"/>
                    <a:pt x="1263280" y="1737503"/>
                    <a:pt x="1676472" y="1935630"/>
                  </a:cubicBezTo>
                  <a:cubicBezTo>
                    <a:pt x="1747953" y="1970389"/>
                    <a:pt x="1763644" y="2067714"/>
                    <a:pt x="1704367" y="2121591"/>
                  </a:cubicBezTo>
                  <a:cubicBezTo>
                    <a:pt x="1484695" y="2323193"/>
                    <a:pt x="1191799" y="2446588"/>
                    <a:pt x="869265" y="2446588"/>
                  </a:cubicBezTo>
                  <a:cubicBezTo>
                    <a:pt x="571029" y="2446588"/>
                    <a:pt x="297488" y="2341137"/>
                    <a:pt x="84117" y="2165599"/>
                  </a:cubicBezTo>
                  <a:lnTo>
                    <a:pt x="0" y="2089387"/>
                  </a:lnTo>
                  <a:lnTo>
                    <a:pt x="5876" y="2092376"/>
                  </a:lnTo>
                  <a:cubicBezTo>
                    <a:pt x="80726" y="2125879"/>
                    <a:pt x="160047" y="2152405"/>
                    <a:pt x="243211" y="2170968"/>
                  </a:cubicBezTo>
                  <a:cubicBezTo>
                    <a:pt x="557999" y="2241233"/>
                    <a:pt x="870742" y="2184610"/>
                    <a:pt x="1129057" y="2035706"/>
                  </a:cubicBezTo>
                  <a:cubicBezTo>
                    <a:pt x="1198647" y="1996037"/>
                    <a:pt x="1204536" y="1897631"/>
                    <a:pt x="1142345" y="1848134"/>
                  </a:cubicBezTo>
                  <a:cubicBezTo>
                    <a:pt x="782238" y="1564751"/>
                    <a:pt x="595187" y="1090283"/>
                    <a:pt x="701579" y="613648"/>
                  </a:cubicBezTo>
                  <a:cubicBezTo>
                    <a:pt x="754964" y="374482"/>
                    <a:pt x="876407" y="166534"/>
                    <a:pt x="1038865" y="6918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" name="Oval 38">
              <a:extLst>
                <a:ext uri="{FF2B5EF4-FFF2-40B4-BE49-F238E27FC236}">
                  <a16:creationId xmlns:a16="http://schemas.microsoft.com/office/drawing/2014/main" id="{07317412-AB44-438D-8EB0-89AB064F8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547" y="2525828"/>
              <a:ext cx="74344" cy="73642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" name="Oval 39">
              <a:extLst>
                <a:ext uri="{FF2B5EF4-FFF2-40B4-BE49-F238E27FC236}">
                  <a16:creationId xmlns:a16="http://schemas.microsoft.com/office/drawing/2014/main" id="{2C52578A-1915-44C8-B22F-DEE385BF1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247" y="2525828"/>
              <a:ext cx="74344" cy="73642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" name="弧形 461">
              <a:extLst>
                <a:ext uri="{FF2B5EF4-FFF2-40B4-BE49-F238E27FC236}">
                  <a16:creationId xmlns:a16="http://schemas.microsoft.com/office/drawing/2014/main" id="{FC7D1D74-1907-41B4-9735-F7300E80AF48}"/>
                </a:ext>
              </a:extLst>
            </p:cNvPr>
            <p:cNvSpPr/>
            <p:nvPr/>
          </p:nvSpPr>
          <p:spPr>
            <a:xfrm rot="16200000">
              <a:off x="5438323" y="1528823"/>
              <a:ext cx="2080172" cy="2057534"/>
            </a:xfrm>
            <a:prstGeom prst="arc">
              <a:avLst>
                <a:gd name="adj1" fmla="val 17960210"/>
                <a:gd name="adj2" fmla="val 19208017"/>
              </a:avLst>
            </a:prstGeom>
            <a:ln w="825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" name="弧形 462">
              <a:extLst>
                <a:ext uri="{FF2B5EF4-FFF2-40B4-BE49-F238E27FC236}">
                  <a16:creationId xmlns:a16="http://schemas.microsoft.com/office/drawing/2014/main" id="{039B02DF-A79E-4821-BDBF-A8EB4C9A7C8A}"/>
                </a:ext>
              </a:extLst>
            </p:cNvPr>
            <p:cNvSpPr/>
            <p:nvPr/>
          </p:nvSpPr>
          <p:spPr>
            <a:xfrm rot="16200000">
              <a:off x="5438321" y="1528823"/>
              <a:ext cx="2080172" cy="2057534"/>
            </a:xfrm>
            <a:prstGeom prst="arc">
              <a:avLst>
                <a:gd name="adj1" fmla="val 19806236"/>
                <a:gd name="adj2" fmla="val 20154886"/>
              </a:avLst>
            </a:prstGeom>
            <a:ln w="825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64" name="组合 463">
              <a:extLst>
                <a:ext uri="{FF2B5EF4-FFF2-40B4-BE49-F238E27FC236}">
                  <a16:creationId xmlns:a16="http://schemas.microsoft.com/office/drawing/2014/main" id="{74B68678-2C93-4530-89E6-DD3E193657F5}"/>
                </a:ext>
              </a:extLst>
            </p:cNvPr>
            <p:cNvGrpSpPr/>
            <p:nvPr/>
          </p:nvGrpSpPr>
          <p:grpSpPr>
            <a:xfrm>
              <a:off x="4394157" y="4247581"/>
              <a:ext cx="3489174" cy="1612557"/>
              <a:chOff x="4438264" y="4247581"/>
              <a:chExt cx="3489174" cy="1612557"/>
            </a:xfrm>
          </p:grpSpPr>
          <p:sp>
            <p:nvSpPr>
              <p:cNvPr id="465" name="文本框 464">
                <a:extLst>
                  <a:ext uri="{FF2B5EF4-FFF2-40B4-BE49-F238E27FC236}">
                    <a16:creationId xmlns:a16="http://schemas.microsoft.com/office/drawing/2014/main" id="{53656891-C0B5-451A-8E43-BF5498726C4A}"/>
                  </a:ext>
                </a:extLst>
              </p:cNvPr>
              <p:cNvSpPr txBox="1"/>
              <p:nvPr/>
            </p:nvSpPr>
            <p:spPr>
              <a:xfrm>
                <a:off x="4438264" y="4247581"/>
                <a:ext cx="3489174" cy="99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7200">
                    <a:solidFill>
                      <a:srgbClr val="003350"/>
                    </a:solidFill>
                    <a:latin typeface="+mj-lt"/>
                  </a:defRPr>
                </a:lvl1pPr>
              </a:lstStyle>
              <a:p>
                <a:r>
                  <a:rPr lang="en-US" altLang="zh-CN" sz="4000" dirty="0">
                    <a:solidFill>
                      <a:schemeClr val="accent2"/>
                    </a:solidFill>
                    <a:effectLst>
                      <a:outerShdw dist="63500" dir="2700000" algn="tl" rotWithShape="0">
                        <a:schemeClr val="accent2">
                          <a:alpha val="20000"/>
                        </a:schemeClr>
                      </a:outerShdw>
                    </a:effectLst>
                    <a:latin typeface="+mn-lt"/>
                    <a:cs typeface="+mn-ea"/>
                    <a:sym typeface="+mn-lt"/>
                  </a:rPr>
                  <a:t>Text Here</a:t>
                </a:r>
                <a:endParaRPr lang="zh-CN" altLang="en-US" sz="4000" dirty="0">
                  <a:solidFill>
                    <a:schemeClr val="accent2"/>
                  </a:solidFill>
                  <a:effectLst>
                    <a:outerShdw dist="63500" dir="2700000" algn="tl" rotWithShape="0">
                      <a:schemeClr val="accent2">
                        <a:alpha val="20000"/>
                      </a:schemeClr>
                    </a:outerShdw>
                  </a:effectLst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66" name="文本框 465">
                <a:extLst>
                  <a:ext uri="{FF2B5EF4-FFF2-40B4-BE49-F238E27FC236}">
                    <a16:creationId xmlns:a16="http://schemas.microsoft.com/office/drawing/2014/main" id="{C475F219-D652-48C8-A323-944104C9C37F}"/>
                  </a:ext>
                </a:extLst>
              </p:cNvPr>
              <p:cNvSpPr txBox="1"/>
              <p:nvPr/>
            </p:nvSpPr>
            <p:spPr>
              <a:xfrm>
                <a:off x="4711126" y="5125405"/>
                <a:ext cx="2918484" cy="734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7200">
                    <a:solidFill>
                      <a:srgbClr val="003350"/>
                    </a:solidFill>
                    <a:latin typeface="+mj-lt"/>
                  </a:defRPr>
                </a:lvl1pPr>
              </a:lstStyle>
              <a:p>
                <a:pPr lvl="0" algn="ctr"/>
                <a:r>
                  <a:rPr lang="en-US" altLang="zh-CN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This template is worth to use and it’s easy</a:t>
                </a:r>
              </a:p>
            </p:txBody>
          </p:sp>
        </p:grpSp>
      </p:grpSp>
      <p:grpSp>
        <p:nvGrpSpPr>
          <p:cNvPr id="467" name="PA_库_组合 466">
            <a:extLst>
              <a:ext uri="{FF2B5EF4-FFF2-40B4-BE49-F238E27FC236}">
                <a16:creationId xmlns:a16="http://schemas.microsoft.com/office/drawing/2014/main" id="{07EA9710-F3D6-4176-98CE-C321814040B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474448" y="2091474"/>
            <a:ext cx="2484719" cy="3284898"/>
            <a:chOff x="8554146" y="1247310"/>
            <a:chExt cx="3489174" cy="4612828"/>
          </a:xfrm>
        </p:grpSpPr>
        <p:sp>
          <p:nvSpPr>
            <p:cNvPr id="468" name="Freeform 46">
              <a:extLst>
                <a:ext uri="{FF2B5EF4-FFF2-40B4-BE49-F238E27FC236}">
                  <a16:creationId xmlns:a16="http://schemas.microsoft.com/office/drawing/2014/main" id="{F189E41A-BF29-48DD-877C-D823F52B0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962" y="1352904"/>
              <a:ext cx="2650684" cy="2511245"/>
            </a:xfrm>
            <a:custGeom>
              <a:avLst/>
              <a:gdLst>
                <a:gd name="T0" fmla="*/ 697 w 1434"/>
                <a:gd name="T1" fmla="*/ 1223 h 1364"/>
                <a:gd name="T2" fmla="*/ 339 w 1434"/>
                <a:gd name="T3" fmla="*/ 1350 h 1364"/>
                <a:gd name="T4" fmla="*/ 259 w 1434"/>
                <a:gd name="T5" fmla="*/ 1292 h 1364"/>
                <a:gd name="T6" fmla="*/ 270 w 1434"/>
                <a:gd name="T7" fmla="*/ 912 h 1364"/>
                <a:gd name="T8" fmla="*/ 257 w 1434"/>
                <a:gd name="T9" fmla="*/ 874 h 1364"/>
                <a:gd name="T10" fmla="*/ 26 w 1434"/>
                <a:gd name="T11" fmla="*/ 573 h 1364"/>
                <a:gd name="T12" fmla="*/ 56 w 1434"/>
                <a:gd name="T13" fmla="*/ 479 h 1364"/>
                <a:gd name="T14" fmla="*/ 420 w 1434"/>
                <a:gd name="T15" fmla="*/ 372 h 1364"/>
                <a:gd name="T16" fmla="*/ 453 w 1434"/>
                <a:gd name="T17" fmla="*/ 348 h 1364"/>
                <a:gd name="T18" fmla="*/ 668 w 1434"/>
                <a:gd name="T19" fmla="*/ 35 h 1364"/>
                <a:gd name="T20" fmla="*/ 766 w 1434"/>
                <a:gd name="T21" fmla="*/ 35 h 1364"/>
                <a:gd name="T22" fmla="*/ 981 w 1434"/>
                <a:gd name="T23" fmla="*/ 348 h 1364"/>
                <a:gd name="T24" fmla="*/ 1014 w 1434"/>
                <a:gd name="T25" fmla="*/ 372 h 1364"/>
                <a:gd name="T26" fmla="*/ 1378 w 1434"/>
                <a:gd name="T27" fmla="*/ 479 h 1364"/>
                <a:gd name="T28" fmla="*/ 1408 w 1434"/>
                <a:gd name="T29" fmla="*/ 573 h 1364"/>
                <a:gd name="T30" fmla="*/ 1177 w 1434"/>
                <a:gd name="T31" fmla="*/ 874 h 1364"/>
                <a:gd name="T32" fmla="*/ 1164 w 1434"/>
                <a:gd name="T33" fmla="*/ 912 h 1364"/>
                <a:gd name="T34" fmla="*/ 1175 w 1434"/>
                <a:gd name="T35" fmla="*/ 1292 h 1364"/>
                <a:gd name="T36" fmla="*/ 1095 w 1434"/>
                <a:gd name="T37" fmla="*/ 1350 h 1364"/>
                <a:gd name="T38" fmla="*/ 737 w 1434"/>
                <a:gd name="T39" fmla="*/ 1223 h 1364"/>
                <a:gd name="T40" fmla="*/ 697 w 1434"/>
                <a:gd name="T41" fmla="*/ 1223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4" h="1364">
                  <a:moveTo>
                    <a:pt x="697" y="1223"/>
                  </a:moveTo>
                  <a:cubicBezTo>
                    <a:pt x="339" y="1350"/>
                    <a:pt x="339" y="1350"/>
                    <a:pt x="339" y="1350"/>
                  </a:cubicBezTo>
                  <a:cubicBezTo>
                    <a:pt x="300" y="1364"/>
                    <a:pt x="258" y="1334"/>
                    <a:pt x="259" y="1292"/>
                  </a:cubicBezTo>
                  <a:cubicBezTo>
                    <a:pt x="270" y="912"/>
                    <a:pt x="270" y="912"/>
                    <a:pt x="270" y="912"/>
                  </a:cubicBezTo>
                  <a:cubicBezTo>
                    <a:pt x="270" y="899"/>
                    <a:pt x="266" y="885"/>
                    <a:pt x="257" y="874"/>
                  </a:cubicBezTo>
                  <a:cubicBezTo>
                    <a:pt x="26" y="573"/>
                    <a:pt x="26" y="573"/>
                    <a:pt x="26" y="573"/>
                  </a:cubicBezTo>
                  <a:cubicBezTo>
                    <a:pt x="0" y="540"/>
                    <a:pt x="16" y="491"/>
                    <a:pt x="56" y="479"/>
                  </a:cubicBezTo>
                  <a:cubicBezTo>
                    <a:pt x="420" y="372"/>
                    <a:pt x="420" y="372"/>
                    <a:pt x="420" y="372"/>
                  </a:cubicBezTo>
                  <a:cubicBezTo>
                    <a:pt x="434" y="368"/>
                    <a:pt x="445" y="360"/>
                    <a:pt x="453" y="348"/>
                  </a:cubicBezTo>
                  <a:cubicBezTo>
                    <a:pt x="668" y="35"/>
                    <a:pt x="668" y="35"/>
                    <a:pt x="668" y="35"/>
                  </a:cubicBezTo>
                  <a:cubicBezTo>
                    <a:pt x="691" y="0"/>
                    <a:pt x="743" y="0"/>
                    <a:pt x="766" y="35"/>
                  </a:cubicBezTo>
                  <a:cubicBezTo>
                    <a:pt x="981" y="348"/>
                    <a:pt x="981" y="348"/>
                    <a:pt x="981" y="348"/>
                  </a:cubicBezTo>
                  <a:cubicBezTo>
                    <a:pt x="989" y="360"/>
                    <a:pt x="1000" y="368"/>
                    <a:pt x="1014" y="372"/>
                  </a:cubicBezTo>
                  <a:cubicBezTo>
                    <a:pt x="1378" y="479"/>
                    <a:pt x="1378" y="479"/>
                    <a:pt x="1378" y="479"/>
                  </a:cubicBezTo>
                  <a:cubicBezTo>
                    <a:pt x="1418" y="491"/>
                    <a:pt x="1434" y="540"/>
                    <a:pt x="1408" y="573"/>
                  </a:cubicBezTo>
                  <a:cubicBezTo>
                    <a:pt x="1177" y="874"/>
                    <a:pt x="1177" y="874"/>
                    <a:pt x="1177" y="874"/>
                  </a:cubicBezTo>
                  <a:cubicBezTo>
                    <a:pt x="1168" y="885"/>
                    <a:pt x="1164" y="899"/>
                    <a:pt x="1164" y="912"/>
                  </a:cubicBezTo>
                  <a:cubicBezTo>
                    <a:pt x="1175" y="1292"/>
                    <a:pt x="1175" y="1292"/>
                    <a:pt x="1175" y="1292"/>
                  </a:cubicBezTo>
                  <a:cubicBezTo>
                    <a:pt x="1176" y="1334"/>
                    <a:pt x="1134" y="1364"/>
                    <a:pt x="1095" y="1350"/>
                  </a:cubicBezTo>
                  <a:cubicBezTo>
                    <a:pt x="737" y="1223"/>
                    <a:pt x="737" y="1223"/>
                    <a:pt x="737" y="1223"/>
                  </a:cubicBezTo>
                  <a:cubicBezTo>
                    <a:pt x="724" y="1218"/>
                    <a:pt x="710" y="1218"/>
                    <a:pt x="697" y="1223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9" name="任意多边形 90">
              <a:extLst>
                <a:ext uri="{FF2B5EF4-FFF2-40B4-BE49-F238E27FC236}">
                  <a16:creationId xmlns:a16="http://schemas.microsoft.com/office/drawing/2014/main" id="{06DE3669-847B-41DE-8C2F-B3E83DA17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679" y="2204240"/>
              <a:ext cx="2147320" cy="1655850"/>
            </a:xfrm>
            <a:custGeom>
              <a:avLst/>
              <a:gdLst>
                <a:gd name="connsiteX0" fmla="*/ 1911850 w 2147320"/>
                <a:gd name="connsiteY0" fmla="*/ 0 h 1655850"/>
                <a:gd name="connsiteX1" fmla="*/ 1948702 w 2147320"/>
                <a:gd name="connsiteY1" fmla="*/ 10790 h 1655850"/>
                <a:gd name="connsiteX2" fmla="*/ 2068453 w 2147320"/>
                <a:gd name="connsiteY2" fmla="*/ 45851 h 1655850"/>
                <a:gd name="connsiteX3" fmla="*/ 2123907 w 2147320"/>
                <a:gd name="connsiteY3" fmla="*/ 218913 h 1655850"/>
                <a:gd name="connsiteX4" fmla="*/ 1696914 w 2147320"/>
                <a:gd name="connsiteY4" fmla="*/ 773081 h 1655850"/>
                <a:gd name="connsiteX5" fmla="*/ 1672884 w 2147320"/>
                <a:gd name="connsiteY5" fmla="*/ 843042 h 1655850"/>
                <a:gd name="connsiteX6" fmla="*/ 1693217 w 2147320"/>
                <a:gd name="connsiteY6" fmla="*/ 1542656 h 1655850"/>
                <a:gd name="connsiteX7" fmla="*/ 1545341 w 2147320"/>
                <a:gd name="connsiteY7" fmla="*/ 1649439 h 1655850"/>
                <a:gd name="connsiteX8" fmla="*/ 883594 w 2147320"/>
                <a:gd name="connsiteY8" fmla="*/ 1415621 h 1655850"/>
                <a:gd name="connsiteX9" fmla="*/ 809656 w 2147320"/>
                <a:gd name="connsiteY9" fmla="*/ 1415621 h 1655850"/>
                <a:gd name="connsiteX10" fmla="*/ 147909 w 2147320"/>
                <a:gd name="connsiteY10" fmla="*/ 1649439 h 1655850"/>
                <a:gd name="connsiteX11" fmla="*/ 33 w 2147320"/>
                <a:gd name="connsiteY11" fmla="*/ 1542656 h 1655850"/>
                <a:gd name="connsiteX12" fmla="*/ 3612 w 2147320"/>
                <a:gd name="connsiteY12" fmla="*/ 1419506 h 1655850"/>
                <a:gd name="connsiteX13" fmla="*/ 3791 w 2147320"/>
                <a:gd name="connsiteY13" fmla="*/ 1413357 h 1655850"/>
                <a:gd name="connsiteX14" fmla="*/ 14970 w 2147320"/>
                <a:gd name="connsiteY14" fmla="*/ 1409407 h 1655850"/>
                <a:gd name="connsiteX15" fmla="*/ 593999 w 2147320"/>
                <a:gd name="connsiteY15" fmla="*/ 1204816 h 1655850"/>
                <a:gd name="connsiteX16" fmla="*/ 667937 w 2147320"/>
                <a:gd name="connsiteY16" fmla="*/ 1204816 h 1655850"/>
                <a:gd name="connsiteX17" fmla="*/ 1329684 w 2147320"/>
                <a:gd name="connsiteY17" fmla="*/ 1438634 h 1655850"/>
                <a:gd name="connsiteX18" fmla="*/ 1477560 w 2147320"/>
                <a:gd name="connsiteY18" fmla="*/ 1331851 h 1655850"/>
                <a:gd name="connsiteX19" fmla="*/ 1457227 w 2147320"/>
                <a:gd name="connsiteY19" fmla="*/ 632237 h 1655850"/>
                <a:gd name="connsiteX20" fmla="*/ 1481257 w 2147320"/>
                <a:gd name="connsiteY20" fmla="*/ 562276 h 1655850"/>
                <a:gd name="connsiteX21" fmla="*/ 1908250 w 2147320"/>
                <a:gd name="connsiteY21" fmla="*/ 8108 h 165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7320" h="1655850">
                  <a:moveTo>
                    <a:pt x="1911850" y="0"/>
                  </a:moveTo>
                  <a:lnTo>
                    <a:pt x="1948702" y="10790"/>
                  </a:lnTo>
                  <a:cubicBezTo>
                    <a:pt x="2068453" y="45851"/>
                    <a:pt x="2068453" y="45851"/>
                    <a:pt x="2068453" y="45851"/>
                  </a:cubicBezTo>
                  <a:cubicBezTo>
                    <a:pt x="2142392" y="67944"/>
                    <a:pt x="2171967" y="158157"/>
                    <a:pt x="2123907" y="218913"/>
                  </a:cubicBezTo>
                  <a:cubicBezTo>
                    <a:pt x="1696914" y="773081"/>
                    <a:pt x="1696914" y="773081"/>
                    <a:pt x="1696914" y="773081"/>
                  </a:cubicBezTo>
                  <a:cubicBezTo>
                    <a:pt x="1680278" y="793333"/>
                    <a:pt x="1672884" y="819108"/>
                    <a:pt x="1672884" y="843042"/>
                  </a:cubicBezTo>
                  <a:cubicBezTo>
                    <a:pt x="1693217" y="1542656"/>
                    <a:pt x="1693217" y="1542656"/>
                    <a:pt x="1693217" y="1542656"/>
                  </a:cubicBezTo>
                  <a:cubicBezTo>
                    <a:pt x="1695066" y="1619981"/>
                    <a:pt x="1617431" y="1675214"/>
                    <a:pt x="1545341" y="1649439"/>
                  </a:cubicBezTo>
                  <a:cubicBezTo>
                    <a:pt x="883594" y="1415621"/>
                    <a:pt x="883594" y="1415621"/>
                    <a:pt x="883594" y="1415621"/>
                  </a:cubicBezTo>
                  <a:cubicBezTo>
                    <a:pt x="859564" y="1406415"/>
                    <a:pt x="833686" y="1406415"/>
                    <a:pt x="809656" y="1415621"/>
                  </a:cubicBezTo>
                  <a:cubicBezTo>
                    <a:pt x="147909" y="1649439"/>
                    <a:pt x="147909" y="1649439"/>
                    <a:pt x="147909" y="1649439"/>
                  </a:cubicBezTo>
                  <a:cubicBezTo>
                    <a:pt x="75819" y="1675214"/>
                    <a:pt x="-1816" y="1619981"/>
                    <a:pt x="33" y="1542656"/>
                  </a:cubicBezTo>
                  <a:cubicBezTo>
                    <a:pt x="1304" y="1498930"/>
                    <a:pt x="2495" y="1457937"/>
                    <a:pt x="3612" y="1419506"/>
                  </a:cubicBezTo>
                  <a:lnTo>
                    <a:pt x="3791" y="1413357"/>
                  </a:lnTo>
                  <a:lnTo>
                    <a:pt x="14970" y="1409407"/>
                  </a:lnTo>
                  <a:cubicBezTo>
                    <a:pt x="97689" y="1380180"/>
                    <a:pt x="263126" y="1321725"/>
                    <a:pt x="593999" y="1204816"/>
                  </a:cubicBezTo>
                  <a:cubicBezTo>
                    <a:pt x="618029" y="1195610"/>
                    <a:pt x="643907" y="1195610"/>
                    <a:pt x="667937" y="1204816"/>
                  </a:cubicBezTo>
                  <a:cubicBezTo>
                    <a:pt x="667937" y="1204816"/>
                    <a:pt x="667937" y="1204816"/>
                    <a:pt x="1329684" y="1438634"/>
                  </a:cubicBezTo>
                  <a:cubicBezTo>
                    <a:pt x="1401774" y="1464409"/>
                    <a:pt x="1479409" y="1409176"/>
                    <a:pt x="1477560" y="1331851"/>
                  </a:cubicBezTo>
                  <a:cubicBezTo>
                    <a:pt x="1477560" y="1331851"/>
                    <a:pt x="1477560" y="1331851"/>
                    <a:pt x="1457227" y="632237"/>
                  </a:cubicBezTo>
                  <a:cubicBezTo>
                    <a:pt x="1457227" y="608303"/>
                    <a:pt x="1464621" y="582528"/>
                    <a:pt x="1481257" y="562276"/>
                  </a:cubicBezTo>
                  <a:cubicBezTo>
                    <a:pt x="1481257" y="562276"/>
                    <a:pt x="1481257" y="562276"/>
                    <a:pt x="1908250" y="8108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0" name="Freeform 47">
              <a:extLst>
                <a:ext uri="{FF2B5EF4-FFF2-40B4-BE49-F238E27FC236}">
                  <a16:creationId xmlns:a16="http://schemas.microsoft.com/office/drawing/2014/main" id="{F58DC0E2-9045-4765-B5EE-B315C1C23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849" y="1860568"/>
              <a:ext cx="920564" cy="1370016"/>
            </a:xfrm>
            <a:custGeom>
              <a:avLst/>
              <a:gdLst>
                <a:gd name="T0" fmla="*/ 282 w 498"/>
                <a:gd name="T1" fmla="*/ 744 h 744"/>
                <a:gd name="T2" fmla="*/ 281 w 498"/>
                <a:gd name="T3" fmla="*/ 744 h 744"/>
                <a:gd name="T4" fmla="*/ 258 w 498"/>
                <a:gd name="T5" fmla="*/ 719 h 744"/>
                <a:gd name="T6" fmla="*/ 261 w 498"/>
                <a:gd name="T7" fmla="*/ 594 h 744"/>
                <a:gd name="T8" fmla="*/ 254 w 498"/>
                <a:gd name="T9" fmla="*/ 571 h 744"/>
                <a:gd name="T10" fmla="*/ 22 w 498"/>
                <a:gd name="T11" fmla="*/ 270 h 744"/>
                <a:gd name="T12" fmla="*/ 9 w 498"/>
                <a:gd name="T13" fmla="*/ 193 h 744"/>
                <a:gd name="T14" fmla="*/ 65 w 498"/>
                <a:gd name="T15" fmla="*/ 138 h 744"/>
                <a:gd name="T16" fmla="*/ 429 w 498"/>
                <a:gd name="T17" fmla="*/ 31 h 744"/>
                <a:gd name="T18" fmla="*/ 449 w 498"/>
                <a:gd name="T19" fmla="*/ 17 h 744"/>
                <a:gd name="T20" fmla="*/ 450 w 498"/>
                <a:gd name="T21" fmla="*/ 14 h 744"/>
                <a:gd name="T22" fmla="*/ 484 w 498"/>
                <a:gd name="T23" fmla="*/ 8 h 744"/>
                <a:gd name="T24" fmla="*/ 490 w 498"/>
                <a:gd name="T25" fmla="*/ 41 h 744"/>
                <a:gd name="T26" fmla="*/ 488 w 498"/>
                <a:gd name="T27" fmla="*/ 44 h 744"/>
                <a:gd name="T28" fmla="*/ 443 w 498"/>
                <a:gd name="T29" fmla="*/ 77 h 744"/>
                <a:gd name="T30" fmla="*/ 78 w 498"/>
                <a:gd name="T31" fmla="*/ 184 h 744"/>
                <a:gd name="T32" fmla="*/ 54 w 498"/>
                <a:gd name="T33" fmla="*/ 208 h 744"/>
                <a:gd name="T34" fmla="*/ 60 w 498"/>
                <a:gd name="T35" fmla="*/ 241 h 744"/>
                <a:gd name="T36" fmla="*/ 292 w 498"/>
                <a:gd name="T37" fmla="*/ 542 h 744"/>
                <a:gd name="T38" fmla="*/ 309 w 498"/>
                <a:gd name="T39" fmla="*/ 595 h 744"/>
                <a:gd name="T40" fmla="*/ 306 w 498"/>
                <a:gd name="T41" fmla="*/ 721 h 744"/>
                <a:gd name="T42" fmla="*/ 282 w 498"/>
                <a:gd name="T43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8" h="744">
                  <a:moveTo>
                    <a:pt x="282" y="744"/>
                  </a:moveTo>
                  <a:cubicBezTo>
                    <a:pt x="281" y="744"/>
                    <a:pt x="281" y="744"/>
                    <a:pt x="281" y="744"/>
                  </a:cubicBezTo>
                  <a:cubicBezTo>
                    <a:pt x="268" y="744"/>
                    <a:pt x="257" y="733"/>
                    <a:pt x="258" y="719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1" y="586"/>
                    <a:pt x="259" y="577"/>
                    <a:pt x="254" y="571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5" y="248"/>
                    <a:pt x="0" y="219"/>
                    <a:pt x="9" y="193"/>
                  </a:cubicBezTo>
                  <a:cubicBezTo>
                    <a:pt x="17" y="166"/>
                    <a:pt x="38" y="146"/>
                    <a:pt x="65" y="138"/>
                  </a:cubicBezTo>
                  <a:cubicBezTo>
                    <a:pt x="429" y="31"/>
                    <a:pt x="429" y="31"/>
                    <a:pt x="429" y="31"/>
                  </a:cubicBezTo>
                  <a:cubicBezTo>
                    <a:pt x="437" y="29"/>
                    <a:pt x="444" y="24"/>
                    <a:pt x="449" y="17"/>
                  </a:cubicBezTo>
                  <a:cubicBezTo>
                    <a:pt x="450" y="14"/>
                    <a:pt x="450" y="14"/>
                    <a:pt x="450" y="14"/>
                  </a:cubicBezTo>
                  <a:cubicBezTo>
                    <a:pt x="458" y="3"/>
                    <a:pt x="473" y="0"/>
                    <a:pt x="484" y="8"/>
                  </a:cubicBezTo>
                  <a:cubicBezTo>
                    <a:pt x="495" y="15"/>
                    <a:pt x="498" y="30"/>
                    <a:pt x="490" y="41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77" y="60"/>
                    <a:pt x="461" y="71"/>
                    <a:pt x="443" y="77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67" y="188"/>
                    <a:pt x="58" y="196"/>
                    <a:pt x="54" y="208"/>
                  </a:cubicBezTo>
                  <a:cubicBezTo>
                    <a:pt x="51" y="219"/>
                    <a:pt x="53" y="231"/>
                    <a:pt x="60" y="241"/>
                  </a:cubicBezTo>
                  <a:cubicBezTo>
                    <a:pt x="292" y="542"/>
                    <a:pt x="292" y="542"/>
                    <a:pt x="292" y="542"/>
                  </a:cubicBezTo>
                  <a:cubicBezTo>
                    <a:pt x="303" y="557"/>
                    <a:pt x="310" y="576"/>
                    <a:pt x="309" y="595"/>
                  </a:cubicBezTo>
                  <a:cubicBezTo>
                    <a:pt x="306" y="721"/>
                    <a:pt x="306" y="721"/>
                    <a:pt x="306" y="721"/>
                  </a:cubicBezTo>
                  <a:cubicBezTo>
                    <a:pt x="305" y="734"/>
                    <a:pt x="295" y="744"/>
                    <a:pt x="282" y="74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1" name="Freeform 48">
              <a:extLst>
                <a:ext uri="{FF2B5EF4-FFF2-40B4-BE49-F238E27FC236}">
                  <a16:creationId xmlns:a16="http://schemas.microsoft.com/office/drawing/2014/main" id="{9341BE67-93FE-43B5-B8F9-5FD990A4B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485" y="3290149"/>
              <a:ext cx="1782917" cy="530678"/>
            </a:xfrm>
            <a:custGeom>
              <a:avLst/>
              <a:gdLst>
                <a:gd name="T0" fmla="*/ 880 w 965"/>
                <a:gd name="T1" fmla="*/ 283 h 288"/>
                <a:gd name="T2" fmla="*/ 852 w 965"/>
                <a:gd name="T3" fmla="*/ 279 h 288"/>
                <a:gd name="T4" fmla="*/ 494 w 965"/>
                <a:gd name="T5" fmla="*/ 151 h 288"/>
                <a:gd name="T6" fmla="*/ 470 w 965"/>
                <a:gd name="T7" fmla="*/ 151 h 288"/>
                <a:gd name="T8" fmla="*/ 113 w 965"/>
                <a:gd name="T9" fmla="*/ 279 h 288"/>
                <a:gd name="T10" fmla="*/ 35 w 965"/>
                <a:gd name="T11" fmla="*/ 267 h 288"/>
                <a:gd name="T12" fmla="*/ 1 w 965"/>
                <a:gd name="T13" fmla="*/ 197 h 288"/>
                <a:gd name="T14" fmla="*/ 5 w 965"/>
                <a:gd name="T15" fmla="*/ 23 h 288"/>
                <a:gd name="T16" fmla="*/ 30 w 965"/>
                <a:gd name="T17" fmla="*/ 0 h 288"/>
                <a:gd name="T18" fmla="*/ 53 w 965"/>
                <a:gd name="T19" fmla="*/ 25 h 288"/>
                <a:gd name="T20" fmla="*/ 49 w 965"/>
                <a:gd name="T21" fmla="*/ 198 h 288"/>
                <a:gd name="T22" fmla="*/ 63 w 965"/>
                <a:gd name="T23" fmla="*/ 229 h 288"/>
                <a:gd name="T24" fmla="*/ 97 w 965"/>
                <a:gd name="T25" fmla="*/ 233 h 288"/>
                <a:gd name="T26" fmla="*/ 454 w 965"/>
                <a:gd name="T27" fmla="*/ 106 h 288"/>
                <a:gd name="T28" fmla="*/ 511 w 965"/>
                <a:gd name="T29" fmla="*/ 106 h 288"/>
                <a:gd name="T30" fmla="*/ 868 w 965"/>
                <a:gd name="T31" fmla="*/ 233 h 288"/>
                <a:gd name="T32" fmla="*/ 901 w 965"/>
                <a:gd name="T33" fmla="*/ 229 h 288"/>
                <a:gd name="T34" fmla="*/ 916 w 965"/>
                <a:gd name="T35" fmla="*/ 198 h 288"/>
                <a:gd name="T36" fmla="*/ 914 w 965"/>
                <a:gd name="T37" fmla="*/ 119 h 288"/>
                <a:gd name="T38" fmla="*/ 937 w 965"/>
                <a:gd name="T39" fmla="*/ 94 h 288"/>
                <a:gd name="T40" fmla="*/ 938 w 965"/>
                <a:gd name="T41" fmla="*/ 94 h 288"/>
                <a:gd name="T42" fmla="*/ 962 w 965"/>
                <a:gd name="T43" fmla="*/ 118 h 288"/>
                <a:gd name="T44" fmla="*/ 964 w 965"/>
                <a:gd name="T45" fmla="*/ 197 h 288"/>
                <a:gd name="T46" fmla="*/ 930 w 965"/>
                <a:gd name="T47" fmla="*/ 267 h 288"/>
                <a:gd name="T48" fmla="*/ 880 w 965"/>
                <a:gd name="T49" fmla="*/ 28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5" h="288">
                  <a:moveTo>
                    <a:pt x="880" y="283"/>
                  </a:moveTo>
                  <a:cubicBezTo>
                    <a:pt x="871" y="283"/>
                    <a:pt x="861" y="282"/>
                    <a:pt x="852" y="279"/>
                  </a:cubicBezTo>
                  <a:cubicBezTo>
                    <a:pt x="494" y="151"/>
                    <a:pt x="494" y="151"/>
                    <a:pt x="494" y="151"/>
                  </a:cubicBezTo>
                  <a:cubicBezTo>
                    <a:pt x="487" y="149"/>
                    <a:pt x="478" y="149"/>
                    <a:pt x="470" y="151"/>
                  </a:cubicBezTo>
                  <a:cubicBezTo>
                    <a:pt x="113" y="279"/>
                    <a:pt x="113" y="279"/>
                    <a:pt x="113" y="279"/>
                  </a:cubicBezTo>
                  <a:cubicBezTo>
                    <a:pt x="87" y="288"/>
                    <a:pt x="58" y="284"/>
                    <a:pt x="35" y="267"/>
                  </a:cubicBezTo>
                  <a:cubicBezTo>
                    <a:pt x="13" y="251"/>
                    <a:pt x="0" y="225"/>
                    <a:pt x="1" y="19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10"/>
                    <a:pt x="17" y="0"/>
                    <a:pt x="30" y="0"/>
                  </a:cubicBezTo>
                  <a:cubicBezTo>
                    <a:pt x="43" y="0"/>
                    <a:pt x="54" y="11"/>
                    <a:pt x="53" y="25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8" y="211"/>
                    <a:pt x="54" y="222"/>
                    <a:pt x="63" y="229"/>
                  </a:cubicBezTo>
                  <a:cubicBezTo>
                    <a:pt x="73" y="236"/>
                    <a:pt x="85" y="237"/>
                    <a:pt x="97" y="233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72" y="100"/>
                    <a:pt x="492" y="100"/>
                    <a:pt x="511" y="106"/>
                  </a:cubicBezTo>
                  <a:cubicBezTo>
                    <a:pt x="868" y="233"/>
                    <a:pt x="868" y="233"/>
                    <a:pt x="868" y="233"/>
                  </a:cubicBezTo>
                  <a:cubicBezTo>
                    <a:pt x="879" y="237"/>
                    <a:pt x="892" y="236"/>
                    <a:pt x="901" y="229"/>
                  </a:cubicBezTo>
                  <a:cubicBezTo>
                    <a:pt x="911" y="222"/>
                    <a:pt x="917" y="211"/>
                    <a:pt x="916" y="198"/>
                  </a:cubicBezTo>
                  <a:cubicBezTo>
                    <a:pt x="914" y="119"/>
                    <a:pt x="914" y="119"/>
                    <a:pt x="914" y="119"/>
                  </a:cubicBezTo>
                  <a:cubicBezTo>
                    <a:pt x="914" y="106"/>
                    <a:pt x="924" y="95"/>
                    <a:pt x="937" y="94"/>
                  </a:cubicBezTo>
                  <a:cubicBezTo>
                    <a:pt x="938" y="94"/>
                    <a:pt x="938" y="94"/>
                    <a:pt x="938" y="94"/>
                  </a:cubicBezTo>
                  <a:cubicBezTo>
                    <a:pt x="951" y="94"/>
                    <a:pt x="962" y="105"/>
                    <a:pt x="962" y="118"/>
                  </a:cubicBezTo>
                  <a:cubicBezTo>
                    <a:pt x="964" y="197"/>
                    <a:pt x="964" y="197"/>
                    <a:pt x="964" y="197"/>
                  </a:cubicBezTo>
                  <a:cubicBezTo>
                    <a:pt x="965" y="225"/>
                    <a:pt x="952" y="251"/>
                    <a:pt x="930" y="267"/>
                  </a:cubicBezTo>
                  <a:cubicBezTo>
                    <a:pt x="915" y="278"/>
                    <a:pt x="898" y="283"/>
                    <a:pt x="880" y="283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2" name="Freeform 49">
              <a:extLst>
                <a:ext uri="{FF2B5EF4-FFF2-40B4-BE49-F238E27FC236}">
                  <a16:creationId xmlns:a16="http://schemas.microsoft.com/office/drawing/2014/main" id="{6A79E824-757C-4CED-9218-1B336636B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7577" y="3314517"/>
              <a:ext cx="92056" cy="129962"/>
            </a:xfrm>
            <a:custGeom>
              <a:avLst/>
              <a:gdLst>
                <a:gd name="T0" fmla="*/ 25 w 50"/>
                <a:gd name="T1" fmla="*/ 71 h 71"/>
                <a:gd name="T2" fmla="*/ 1 w 50"/>
                <a:gd name="T3" fmla="*/ 47 h 71"/>
                <a:gd name="T4" fmla="*/ 1 w 50"/>
                <a:gd name="T5" fmla="*/ 24 h 71"/>
                <a:gd name="T6" fmla="*/ 24 w 50"/>
                <a:gd name="T7" fmla="*/ 0 h 71"/>
                <a:gd name="T8" fmla="*/ 25 w 50"/>
                <a:gd name="T9" fmla="*/ 0 h 71"/>
                <a:gd name="T10" fmla="*/ 49 w 50"/>
                <a:gd name="T11" fmla="*/ 23 h 71"/>
                <a:gd name="T12" fmla="*/ 49 w 50"/>
                <a:gd name="T13" fmla="*/ 46 h 71"/>
                <a:gd name="T14" fmla="*/ 26 w 50"/>
                <a:gd name="T15" fmla="*/ 71 h 71"/>
                <a:gd name="T16" fmla="*/ 25 w 50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1">
                  <a:moveTo>
                    <a:pt x="25" y="71"/>
                  </a:moveTo>
                  <a:cubicBezTo>
                    <a:pt x="12" y="71"/>
                    <a:pt x="2" y="60"/>
                    <a:pt x="1" y="4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38" y="0"/>
                    <a:pt x="48" y="10"/>
                    <a:pt x="49" y="2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0" y="59"/>
                    <a:pt x="39" y="70"/>
                    <a:pt x="26" y="71"/>
                  </a:cubicBezTo>
                  <a:cubicBezTo>
                    <a:pt x="26" y="71"/>
                    <a:pt x="26" y="71"/>
                    <a:pt x="25" y="71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3" name="Freeform 50">
              <a:extLst>
                <a:ext uri="{FF2B5EF4-FFF2-40B4-BE49-F238E27FC236}">
                  <a16:creationId xmlns:a16="http://schemas.microsoft.com/office/drawing/2014/main" id="{36E70652-2FAF-4055-A61E-8B17CE3DA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13" y="1247310"/>
              <a:ext cx="1786978" cy="2052316"/>
            </a:xfrm>
            <a:custGeom>
              <a:avLst/>
              <a:gdLst>
                <a:gd name="T0" fmla="*/ 686 w 967"/>
                <a:gd name="T1" fmla="*/ 1114 h 1114"/>
                <a:gd name="T2" fmla="*/ 662 w 967"/>
                <a:gd name="T3" fmla="*/ 1091 h 1114"/>
                <a:gd name="T4" fmla="*/ 658 w 967"/>
                <a:gd name="T5" fmla="*/ 928 h 1114"/>
                <a:gd name="T6" fmla="*/ 675 w 967"/>
                <a:gd name="T7" fmla="*/ 875 h 1114"/>
                <a:gd name="T8" fmla="*/ 907 w 967"/>
                <a:gd name="T9" fmla="*/ 574 h 1114"/>
                <a:gd name="T10" fmla="*/ 912 w 967"/>
                <a:gd name="T11" fmla="*/ 541 h 1114"/>
                <a:gd name="T12" fmla="*/ 888 w 967"/>
                <a:gd name="T13" fmla="*/ 517 h 1114"/>
                <a:gd name="T14" fmla="*/ 524 w 967"/>
                <a:gd name="T15" fmla="*/ 410 h 1114"/>
                <a:gd name="T16" fmla="*/ 479 w 967"/>
                <a:gd name="T17" fmla="*/ 377 h 1114"/>
                <a:gd name="T18" fmla="*/ 264 w 967"/>
                <a:gd name="T19" fmla="*/ 64 h 1114"/>
                <a:gd name="T20" fmla="*/ 234 w 967"/>
                <a:gd name="T21" fmla="*/ 48 h 1114"/>
                <a:gd name="T22" fmla="*/ 205 w 967"/>
                <a:gd name="T23" fmla="*/ 64 h 1114"/>
                <a:gd name="T24" fmla="*/ 47 w 967"/>
                <a:gd name="T25" fmla="*/ 294 h 1114"/>
                <a:gd name="T26" fmla="*/ 13 w 967"/>
                <a:gd name="T27" fmla="*/ 300 h 1114"/>
                <a:gd name="T28" fmla="*/ 7 w 967"/>
                <a:gd name="T29" fmla="*/ 267 h 1114"/>
                <a:gd name="T30" fmla="*/ 165 w 967"/>
                <a:gd name="T31" fmla="*/ 37 h 1114"/>
                <a:gd name="T32" fmla="*/ 234 w 967"/>
                <a:gd name="T33" fmla="*/ 0 h 1114"/>
                <a:gd name="T34" fmla="*/ 234 w 967"/>
                <a:gd name="T35" fmla="*/ 0 h 1114"/>
                <a:gd name="T36" fmla="*/ 304 w 967"/>
                <a:gd name="T37" fmla="*/ 37 h 1114"/>
                <a:gd name="T38" fmla="*/ 518 w 967"/>
                <a:gd name="T39" fmla="*/ 350 h 1114"/>
                <a:gd name="T40" fmla="*/ 538 w 967"/>
                <a:gd name="T41" fmla="*/ 364 h 1114"/>
                <a:gd name="T42" fmla="*/ 902 w 967"/>
                <a:gd name="T43" fmla="*/ 471 h 1114"/>
                <a:gd name="T44" fmla="*/ 958 w 967"/>
                <a:gd name="T45" fmla="*/ 526 h 1114"/>
                <a:gd name="T46" fmla="*/ 945 w 967"/>
                <a:gd name="T47" fmla="*/ 603 h 1114"/>
                <a:gd name="T48" fmla="*/ 713 w 967"/>
                <a:gd name="T49" fmla="*/ 904 h 1114"/>
                <a:gd name="T50" fmla="*/ 706 w 967"/>
                <a:gd name="T51" fmla="*/ 927 h 1114"/>
                <a:gd name="T52" fmla="*/ 710 w 967"/>
                <a:gd name="T53" fmla="*/ 1089 h 1114"/>
                <a:gd name="T54" fmla="*/ 687 w 967"/>
                <a:gd name="T55" fmla="*/ 1114 h 1114"/>
                <a:gd name="T56" fmla="*/ 686 w 967"/>
                <a:gd name="T57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7" h="1114">
                  <a:moveTo>
                    <a:pt x="686" y="1114"/>
                  </a:moveTo>
                  <a:cubicBezTo>
                    <a:pt x="673" y="1114"/>
                    <a:pt x="663" y="1104"/>
                    <a:pt x="662" y="1091"/>
                  </a:cubicBezTo>
                  <a:cubicBezTo>
                    <a:pt x="658" y="928"/>
                    <a:pt x="658" y="928"/>
                    <a:pt x="658" y="928"/>
                  </a:cubicBezTo>
                  <a:cubicBezTo>
                    <a:pt x="657" y="909"/>
                    <a:pt x="663" y="890"/>
                    <a:pt x="675" y="875"/>
                  </a:cubicBezTo>
                  <a:cubicBezTo>
                    <a:pt x="907" y="574"/>
                    <a:pt x="907" y="574"/>
                    <a:pt x="907" y="574"/>
                  </a:cubicBezTo>
                  <a:cubicBezTo>
                    <a:pt x="914" y="564"/>
                    <a:pt x="916" y="552"/>
                    <a:pt x="912" y="541"/>
                  </a:cubicBezTo>
                  <a:cubicBezTo>
                    <a:pt x="909" y="529"/>
                    <a:pt x="900" y="521"/>
                    <a:pt x="888" y="517"/>
                  </a:cubicBezTo>
                  <a:cubicBezTo>
                    <a:pt x="524" y="410"/>
                    <a:pt x="524" y="410"/>
                    <a:pt x="524" y="410"/>
                  </a:cubicBezTo>
                  <a:cubicBezTo>
                    <a:pt x="506" y="404"/>
                    <a:pt x="490" y="393"/>
                    <a:pt x="479" y="377"/>
                  </a:cubicBezTo>
                  <a:cubicBezTo>
                    <a:pt x="264" y="64"/>
                    <a:pt x="264" y="64"/>
                    <a:pt x="264" y="64"/>
                  </a:cubicBezTo>
                  <a:cubicBezTo>
                    <a:pt x="257" y="54"/>
                    <a:pt x="246" y="48"/>
                    <a:pt x="234" y="48"/>
                  </a:cubicBezTo>
                  <a:cubicBezTo>
                    <a:pt x="222" y="48"/>
                    <a:pt x="211" y="54"/>
                    <a:pt x="205" y="64"/>
                  </a:cubicBezTo>
                  <a:cubicBezTo>
                    <a:pt x="47" y="294"/>
                    <a:pt x="47" y="294"/>
                    <a:pt x="47" y="294"/>
                  </a:cubicBezTo>
                  <a:cubicBezTo>
                    <a:pt x="39" y="305"/>
                    <a:pt x="24" y="308"/>
                    <a:pt x="13" y="300"/>
                  </a:cubicBezTo>
                  <a:cubicBezTo>
                    <a:pt x="3" y="293"/>
                    <a:pt x="0" y="278"/>
                    <a:pt x="7" y="26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1" y="14"/>
                    <a:pt x="207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62" y="0"/>
                    <a:pt x="288" y="14"/>
                    <a:pt x="304" y="37"/>
                  </a:cubicBezTo>
                  <a:cubicBezTo>
                    <a:pt x="518" y="350"/>
                    <a:pt x="518" y="350"/>
                    <a:pt x="518" y="350"/>
                  </a:cubicBezTo>
                  <a:cubicBezTo>
                    <a:pt x="523" y="357"/>
                    <a:pt x="530" y="362"/>
                    <a:pt x="538" y="364"/>
                  </a:cubicBezTo>
                  <a:cubicBezTo>
                    <a:pt x="902" y="471"/>
                    <a:pt x="902" y="471"/>
                    <a:pt x="902" y="471"/>
                  </a:cubicBezTo>
                  <a:cubicBezTo>
                    <a:pt x="928" y="479"/>
                    <a:pt x="949" y="499"/>
                    <a:pt x="958" y="526"/>
                  </a:cubicBezTo>
                  <a:cubicBezTo>
                    <a:pt x="967" y="552"/>
                    <a:pt x="962" y="581"/>
                    <a:pt x="945" y="603"/>
                  </a:cubicBezTo>
                  <a:cubicBezTo>
                    <a:pt x="713" y="904"/>
                    <a:pt x="713" y="904"/>
                    <a:pt x="713" y="904"/>
                  </a:cubicBezTo>
                  <a:cubicBezTo>
                    <a:pt x="708" y="910"/>
                    <a:pt x="705" y="919"/>
                    <a:pt x="706" y="927"/>
                  </a:cubicBezTo>
                  <a:cubicBezTo>
                    <a:pt x="710" y="1089"/>
                    <a:pt x="710" y="1089"/>
                    <a:pt x="710" y="1089"/>
                  </a:cubicBezTo>
                  <a:cubicBezTo>
                    <a:pt x="711" y="1103"/>
                    <a:pt x="700" y="1114"/>
                    <a:pt x="687" y="1114"/>
                  </a:cubicBezTo>
                  <a:cubicBezTo>
                    <a:pt x="687" y="1114"/>
                    <a:pt x="686" y="1114"/>
                    <a:pt x="686" y="111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4" name="Freeform 51">
              <a:extLst>
                <a:ext uri="{FF2B5EF4-FFF2-40B4-BE49-F238E27FC236}">
                  <a16:creationId xmlns:a16="http://schemas.microsoft.com/office/drawing/2014/main" id="{882CAD66-CCF4-4EF9-B6A8-492FC4862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4074" y="2421029"/>
              <a:ext cx="222018" cy="134024"/>
            </a:xfrm>
            <a:custGeom>
              <a:avLst/>
              <a:gdLst>
                <a:gd name="T0" fmla="*/ 106 w 120"/>
                <a:gd name="T1" fmla="*/ 73 h 73"/>
                <a:gd name="T2" fmla="*/ 92 w 120"/>
                <a:gd name="T3" fmla="*/ 59 h 73"/>
                <a:gd name="T4" fmla="*/ 60 w 120"/>
                <a:gd name="T5" fmla="*/ 28 h 73"/>
                <a:gd name="T6" fmla="*/ 28 w 120"/>
                <a:gd name="T7" fmla="*/ 59 h 73"/>
                <a:gd name="T8" fmla="*/ 14 w 120"/>
                <a:gd name="T9" fmla="*/ 73 h 73"/>
                <a:gd name="T10" fmla="*/ 0 w 120"/>
                <a:gd name="T11" fmla="*/ 59 h 73"/>
                <a:gd name="T12" fmla="*/ 60 w 120"/>
                <a:gd name="T13" fmla="*/ 0 h 73"/>
                <a:gd name="T14" fmla="*/ 120 w 120"/>
                <a:gd name="T15" fmla="*/ 59 h 73"/>
                <a:gd name="T16" fmla="*/ 106 w 120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73">
                  <a:moveTo>
                    <a:pt x="106" y="73"/>
                  </a:moveTo>
                  <a:cubicBezTo>
                    <a:pt x="98" y="73"/>
                    <a:pt x="92" y="67"/>
                    <a:pt x="92" y="59"/>
                  </a:cubicBezTo>
                  <a:cubicBezTo>
                    <a:pt x="92" y="54"/>
                    <a:pt x="90" y="28"/>
                    <a:pt x="60" y="28"/>
                  </a:cubicBezTo>
                  <a:cubicBezTo>
                    <a:pt x="30" y="28"/>
                    <a:pt x="28" y="54"/>
                    <a:pt x="28" y="59"/>
                  </a:cubicBezTo>
                  <a:cubicBezTo>
                    <a:pt x="28" y="67"/>
                    <a:pt x="21" y="73"/>
                    <a:pt x="14" y="73"/>
                  </a:cubicBezTo>
                  <a:cubicBezTo>
                    <a:pt x="6" y="73"/>
                    <a:pt x="0" y="67"/>
                    <a:pt x="0" y="59"/>
                  </a:cubicBezTo>
                  <a:cubicBezTo>
                    <a:pt x="0" y="35"/>
                    <a:pt x="16" y="0"/>
                    <a:pt x="60" y="0"/>
                  </a:cubicBezTo>
                  <a:cubicBezTo>
                    <a:pt x="104" y="0"/>
                    <a:pt x="120" y="35"/>
                    <a:pt x="120" y="59"/>
                  </a:cubicBezTo>
                  <a:cubicBezTo>
                    <a:pt x="120" y="67"/>
                    <a:pt x="114" y="73"/>
                    <a:pt x="106" y="73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5" name="Oval 52">
              <a:extLst>
                <a:ext uri="{FF2B5EF4-FFF2-40B4-BE49-F238E27FC236}">
                  <a16:creationId xmlns:a16="http://schemas.microsoft.com/office/drawing/2014/main" id="{308B352F-BD79-485A-9230-956F35E80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1663" y="2425090"/>
              <a:ext cx="165160" cy="16516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6" name="Oval 53">
              <a:extLst>
                <a:ext uri="{FF2B5EF4-FFF2-40B4-BE49-F238E27FC236}">
                  <a16:creationId xmlns:a16="http://schemas.microsoft.com/office/drawing/2014/main" id="{6729D12B-A631-4585-B5F8-DD4D96AE0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703" y="2602435"/>
              <a:ext cx="109654" cy="109654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7" name="Oval 54">
              <a:extLst>
                <a:ext uri="{FF2B5EF4-FFF2-40B4-BE49-F238E27FC236}">
                  <a16:creationId xmlns:a16="http://schemas.microsoft.com/office/drawing/2014/main" id="{05497E68-B3DE-479E-8285-31ABE6CA5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3861" y="2602435"/>
              <a:ext cx="109654" cy="109654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8" name="Freeform 55">
              <a:extLst>
                <a:ext uri="{FF2B5EF4-FFF2-40B4-BE49-F238E27FC236}">
                  <a16:creationId xmlns:a16="http://schemas.microsoft.com/office/drawing/2014/main" id="{CB75BE50-1894-46E5-8D46-9FFA1973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380" y="2555052"/>
              <a:ext cx="387179" cy="157037"/>
            </a:xfrm>
            <a:custGeom>
              <a:avLst/>
              <a:gdLst>
                <a:gd name="T0" fmla="*/ 204 w 210"/>
                <a:gd name="T1" fmla="*/ 25 h 85"/>
                <a:gd name="T2" fmla="*/ 184 w 210"/>
                <a:gd name="T3" fmla="*/ 7 h 85"/>
                <a:gd name="T4" fmla="*/ 104 w 210"/>
                <a:gd name="T5" fmla="*/ 28 h 85"/>
                <a:gd name="T6" fmla="*/ 23 w 210"/>
                <a:gd name="T7" fmla="*/ 7 h 85"/>
                <a:gd name="T8" fmla="*/ 2 w 210"/>
                <a:gd name="T9" fmla="*/ 19 h 85"/>
                <a:gd name="T10" fmla="*/ 4 w 210"/>
                <a:gd name="T11" fmla="*/ 25 h 85"/>
                <a:gd name="T12" fmla="*/ 103 w 210"/>
                <a:gd name="T13" fmla="*/ 85 h 85"/>
                <a:gd name="T14" fmla="*/ 203 w 210"/>
                <a:gd name="T15" fmla="*/ 25 h 85"/>
                <a:gd name="T16" fmla="*/ 204 w 210"/>
                <a:gd name="T17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85">
                  <a:moveTo>
                    <a:pt x="204" y="25"/>
                  </a:moveTo>
                  <a:cubicBezTo>
                    <a:pt x="210" y="13"/>
                    <a:pt x="196" y="0"/>
                    <a:pt x="184" y="7"/>
                  </a:cubicBezTo>
                  <a:cubicBezTo>
                    <a:pt x="163" y="20"/>
                    <a:pt x="135" y="28"/>
                    <a:pt x="104" y="28"/>
                  </a:cubicBezTo>
                  <a:cubicBezTo>
                    <a:pt x="73" y="28"/>
                    <a:pt x="44" y="20"/>
                    <a:pt x="23" y="7"/>
                  </a:cubicBezTo>
                  <a:cubicBezTo>
                    <a:pt x="13" y="1"/>
                    <a:pt x="0" y="8"/>
                    <a:pt x="2" y="19"/>
                  </a:cubicBezTo>
                  <a:cubicBezTo>
                    <a:pt x="2" y="21"/>
                    <a:pt x="3" y="23"/>
                    <a:pt x="4" y="25"/>
                  </a:cubicBezTo>
                  <a:cubicBezTo>
                    <a:pt x="23" y="61"/>
                    <a:pt x="60" y="85"/>
                    <a:pt x="103" y="85"/>
                  </a:cubicBezTo>
                  <a:cubicBezTo>
                    <a:pt x="147" y="85"/>
                    <a:pt x="184" y="61"/>
                    <a:pt x="203" y="25"/>
                  </a:cubicBezTo>
                  <a:cubicBezTo>
                    <a:pt x="203" y="25"/>
                    <a:pt x="203" y="25"/>
                    <a:pt x="204" y="2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79" name="直接连接符 478">
              <a:extLst>
                <a:ext uri="{FF2B5EF4-FFF2-40B4-BE49-F238E27FC236}">
                  <a16:creationId xmlns:a16="http://schemas.microsoft.com/office/drawing/2014/main" id="{7885DC1D-EE70-448E-B634-18C4CA431C6F}"/>
                </a:ext>
              </a:extLst>
            </p:cNvPr>
            <p:cNvCxnSpPr/>
            <p:nvPr/>
          </p:nvCxnSpPr>
          <p:spPr>
            <a:xfrm flipV="1">
              <a:off x="9327323" y="2152637"/>
              <a:ext cx="478717" cy="132886"/>
            </a:xfrm>
            <a:prstGeom prst="line">
              <a:avLst/>
            </a:prstGeom>
            <a:ln w="825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直接连接符 479">
              <a:extLst>
                <a:ext uri="{FF2B5EF4-FFF2-40B4-BE49-F238E27FC236}">
                  <a16:creationId xmlns:a16="http://schemas.microsoft.com/office/drawing/2014/main" id="{903EF676-9791-4AE4-AC0F-2302B738AA94}"/>
                </a:ext>
              </a:extLst>
            </p:cNvPr>
            <p:cNvCxnSpPr/>
            <p:nvPr/>
          </p:nvCxnSpPr>
          <p:spPr>
            <a:xfrm flipV="1">
              <a:off x="9964007" y="1976992"/>
              <a:ext cx="56293" cy="81577"/>
            </a:xfrm>
            <a:prstGeom prst="line">
              <a:avLst/>
            </a:prstGeom>
            <a:ln w="825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1" name="组合 480">
              <a:extLst>
                <a:ext uri="{FF2B5EF4-FFF2-40B4-BE49-F238E27FC236}">
                  <a16:creationId xmlns:a16="http://schemas.microsoft.com/office/drawing/2014/main" id="{7747E9CE-8392-4306-8ACF-DD9FCC4E5429}"/>
                </a:ext>
              </a:extLst>
            </p:cNvPr>
            <p:cNvGrpSpPr/>
            <p:nvPr/>
          </p:nvGrpSpPr>
          <p:grpSpPr>
            <a:xfrm>
              <a:off x="8554146" y="4167328"/>
              <a:ext cx="3489174" cy="1692810"/>
              <a:chOff x="8554146" y="4167328"/>
              <a:chExt cx="3489174" cy="1692810"/>
            </a:xfrm>
          </p:grpSpPr>
          <p:sp>
            <p:nvSpPr>
              <p:cNvPr id="482" name="文本框 481">
                <a:extLst>
                  <a:ext uri="{FF2B5EF4-FFF2-40B4-BE49-F238E27FC236}">
                    <a16:creationId xmlns:a16="http://schemas.microsoft.com/office/drawing/2014/main" id="{BC4BD6E3-BF09-4EDA-A444-10A57E456716}"/>
                  </a:ext>
                </a:extLst>
              </p:cNvPr>
              <p:cNvSpPr txBox="1"/>
              <p:nvPr/>
            </p:nvSpPr>
            <p:spPr>
              <a:xfrm>
                <a:off x="8554146" y="4167328"/>
                <a:ext cx="3489174" cy="99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7200">
                    <a:solidFill>
                      <a:srgbClr val="003350"/>
                    </a:solidFill>
                    <a:latin typeface="+mj-lt"/>
                  </a:defRPr>
                </a:lvl1pPr>
              </a:lstStyle>
              <a:p>
                <a:r>
                  <a:rPr lang="en-US" altLang="zh-CN" sz="4000" dirty="0">
                    <a:solidFill>
                      <a:schemeClr val="accent2"/>
                    </a:solidFill>
                    <a:effectLst>
                      <a:outerShdw dist="63500" dir="2700000" algn="tl" rotWithShape="0">
                        <a:schemeClr val="accent2">
                          <a:alpha val="20000"/>
                        </a:schemeClr>
                      </a:outerShdw>
                    </a:effectLst>
                    <a:latin typeface="+mn-lt"/>
                    <a:cs typeface="+mn-ea"/>
                    <a:sym typeface="+mn-lt"/>
                  </a:rPr>
                  <a:t>Text Here</a:t>
                </a:r>
                <a:endParaRPr lang="zh-CN" altLang="en-US" sz="4000" dirty="0">
                  <a:solidFill>
                    <a:schemeClr val="accent2"/>
                  </a:solidFill>
                  <a:effectLst>
                    <a:outerShdw dist="63500" dir="2700000" algn="tl" rotWithShape="0">
                      <a:schemeClr val="accent2">
                        <a:alpha val="20000"/>
                      </a:schemeClr>
                    </a:outerShdw>
                  </a:effectLst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83" name="文本框 482">
                <a:extLst>
                  <a:ext uri="{FF2B5EF4-FFF2-40B4-BE49-F238E27FC236}">
                    <a16:creationId xmlns:a16="http://schemas.microsoft.com/office/drawing/2014/main" id="{17468F65-98B2-41D6-896F-65FD812CF5EF}"/>
                  </a:ext>
                </a:extLst>
              </p:cNvPr>
              <p:cNvSpPr txBox="1"/>
              <p:nvPr/>
            </p:nvSpPr>
            <p:spPr>
              <a:xfrm>
                <a:off x="8746755" y="5125405"/>
                <a:ext cx="2918484" cy="734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7200">
                    <a:solidFill>
                      <a:srgbClr val="003350"/>
                    </a:solidFill>
                    <a:latin typeface="+mj-lt"/>
                  </a:defRPr>
                </a:lvl1pPr>
              </a:lstStyle>
              <a:p>
                <a:pPr lvl="0" algn="ctr"/>
                <a:r>
                  <a:rPr lang="en-US" altLang="zh-CN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This template is worth to use and it’s easy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483507" y="6646636"/>
            <a:ext cx="11318359" cy="0"/>
            <a:chOff x="483507" y="6646636"/>
            <a:chExt cx="11318359" cy="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483507" y="6646636"/>
              <a:ext cx="1625600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321894" y="6646636"/>
              <a:ext cx="150070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665421" y="6646636"/>
              <a:ext cx="3797972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871630" y="6646636"/>
              <a:ext cx="269784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0823939" y="6646636"/>
              <a:ext cx="196940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1124237" y="6646636"/>
              <a:ext cx="67762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777509" y="6646636"/>
              <a:ext cx="82434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87" name="组合 786"/>
          <p:cNvGrpSpPr/>
          <p:nvPr/>
        </p:nvGrpSpPr>
        <p:grpSpPr>
          <a:xfrm>
            <a:off x="-589515" y="310159"/>
            <a:ext cx="3869093" cy="1235113"/>
            <a:chOff x="-589515" y="310159"/>
            <a:chExt cx="3869093" cy="1235113"/>
          </a:xfrm>
        </p:grpSpPr>
        <p:sp>
          <p:nvSpPr>
            <p:cNvPr id="87" name="文本框 86"/>
            <p:cNvSpPr txBox="1"/>
            <p:nvPr/>
          </p:nvSpPr>
          <p:spPr>
            <a:xfrm>
              <a:off x="-589515" y="466050"/>
              <a:ext cx="3869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13927" y="310159"/>
              <a:ext cx="1235113" cy="1235113"/>
              <a:chOff x="390863" y="133688"/>
              <a:chExt cx="993318" cy="993318"/>
            </a:xfrm>
          </p:grpSpPr>
          <p:sp>
            <p:nvSpPr>
              <p:cNvPr id="158" name="弧形 157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9148643"/>
                  <a:gd name="adj2" fmla="val 4443181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59" name="弧形 158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6864331"/>
                  <a:gd name="adj2" fmla="val 18142282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60" name="弧形 159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8785529"/>
                  <a:gd name="adj2" fmla="val 15700254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>
              <a:off x="2124001" y="770787"/>
              <a:ext cx="995989" cy="313856"/>
              <a:chOff x="7149193" y="3540725"/>
              <a:chExt cx="801007" cy="252413"/>
            </a:xfrm>
          </p:grpSpPr>
          <p:grpSp>
            <p:nvGrpSpPr>
              <p:cNvPr id="174" name="组合 173"/>
              <p:cNvGrpSpPr/>
              <p:nvPr/>
            </p:nvGrpSpPr>
            <p:grpSpPr>
              <a:xfrm>
                <a:off x="7149193" y="3540725"/>
                <a:ext cx="519709" cy="0"/>
                <a:chOff x="2313720" y="4258275"/>
                <a:chExt cx="519709" cy="0"/>
              </a:xfrm>
            </p:grpSpPr>
            <p:cxnSp>
              <p:nvCxnSpPr>
                <p:cNvPr id="181" name="直接连接符 180"/>
                <p:cNvCxnSpPr/>
                <p:nvPr/>
              </p:nvCxnSpPr>
              <p:spPr>
                <a:xfrm>
                  <a:off x="2313720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2" name="直接连接符 181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75" name="组合 174"/>
              <p:cNvGrpSpPr/>
              <p:nvPr/>
            </p:nvGrpSpPr>
            <p:grpSpPr>
              <a:xfrm>
                <a:off x="7149193" y="3793138"/>
                <a:ext cx="718147" cy="0"/>
                <a:chOff x="2115282" y="4258275"/>
                <a:chExt cx="718147" cy="0"/>
              </a:xfrm>
            </p:grpSpPr>
            <p:cxnSp>
              <p:nvCxnSpPr>
                <p:cNvPr id="179" name="直接连接符 178"/>
                <p:cNvCxnSpPr/>
                <p:nvPr/>
              </p:nvCxnSpPr>
              <p:spPr>
                <a:xfrm>
                  <a:off x="2115282" y="4258275"/>
                  <a:ext cx="56832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76" name="组合 175"/>
              <p:cNvGrpSpPr/>
              <p:nvPr/>
            </p:nvGrpSpPr>
            <p:grpSpPr>
              <a:xfrm>
                <a:off x="7149193" y="3666932"/>
                <a:ext cx="801007" cy="0"/>
                <a:chOff x="2239107" y="4258275"/>
                <a:chExt cx="801007" cy="0"/>
              </a:xfrm>
            </p:grpSpPr>
            <p:cxnSp>
              <p:nvCxnSpPr>
                <p:cNvPr id="177" name="直接连接符 176"/>
                <p:cNvCxnSpPr/>
                <p:nvPr/>
              </p:nvCxnSpPr>
              <p:spPr>
                <a:xfrm>
                  <a:off x="2239107" y="4258275"/>
                  <a:ext cx="46395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2813150" y="4258275"/>
                  <a:ext cx="226964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grpSp>
        <p:nvGrpSpPr>
          <p:cNvPr id="794" name="组合 793"/>
          <p:cNvGrpSpPr/>
          <p:nvPr/>
        </p:nvGrpSpPr>
        <p:grpSpPr>
          <a:xfrm>
            <a:off x="11346388" y="837594"/>
            <a:ext cx="251975" cy="251975"/>
            <a:chOff x="6573135" y="2487386"/>
            <a:chExt cx="406898" cy="406898"/>
          </a:xfrm>
        </p:grpSpPr>
        <p:cxnSp>
          <p:nvCxnSpPr>
            <p:cNvPr id="822" name="直接连接符 821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直接连接符 822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接连接符 823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直接连接符 824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直接连接符 825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直接连接符 826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直接连接符 827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直接连接符 828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8" name="椭圆 797"/>
          <p:cNvSpPr/>
          <p:nvPr/>
        </p:nvSpPr>
        <p:spPr>
          <a:xfrm>
            <a:off x="11766666" y="16612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1" name="椭圆 800"/>
          <p:cNvSpPr/>
          <p:nvPr/>
        </p:nvSpPr>
        <p:spPr>
          <a:xfrm flipV="1">
            <a:off x="11618025" y="10822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3" name="椭圆 802"/>
          <p:cNvSpPr/>
          <p:nvPr/>
        </p:nvSpPr>
        <p:spPr>
          <a:xfrm>
            <a:off x="10564831" y="4196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46" name="组合 845"/>
          <p:cNvGrpSpPr/>
          <p:nvPr/>
        </p:nvGrpSpPr>
        <p:grpSpPr>
          <a:xfrm>
            <a:off x="3111423" y="332952"/>
            <a:ext cx="3063710" cy="1355908"/>
            <a:chOff x="3111423" y="332952"/>
            <a:chExt cx="3063710" cy="1355908"/>
          </a:xfrm>
        </p:grpSpPr>
        <p:sp>
          <p:nvSpPr>
            <p:cNvPr id="789" name="椭圆 788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0" name="椭圆 789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2" name="椭圆 791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97" name="组合 796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810" name="直接连接符 80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直接连接符 81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直接连接符 81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直接连接符 81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直接连接符 81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直接连接符 81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直接连接符 81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直接连接符 81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9" name="组合 798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808" name="圆角矩形 80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9" name="圆角矩形 80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02" name="椭圆 801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4" name="椭圆 803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5" name="椭圆 804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6" name="椭圆 805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32" name="组合 831"/>
          <p:cNvGrpSpPr/>
          <p:nvPr/>
        </p:nvGrpSpPr>
        <p:grpSpPr>
          <a:xfrm>
            <a:off x="6604155" y="376691"/>
            <a:ext cx="3299986" cy="668197"/>
            <a:chOff x="6604155" y="376691"/>
            <a:chExt cx="3299986" cy="668197"/>
          </a:xfrm>
        </p:grpSpPr>
        <p:grpSp>
          <p:nvGrpSpPr>
            <p:cNvPr id="791" name="组合 790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830" name="圆角矩形 82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1" name="圆角矩形 83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93" name="椭圆 792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795" name="直接连接符 794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6" name="组合 795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818" name="直接连接符 817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直接连接符 818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直接连接符 819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直接连接符 820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0" name="椭圆 799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7" name="椭圆 806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33" name="组合 832"/>
          <p:cNvGrpSpPr/>
          <p:nvPr/>
        </p:nvGrpSpPr>
        <p:grpSpPr>
          <a:xfrm rot="5122910">
            <a:off x="-994984" y="2643640"/>
            <a:ext cx="3299986" cy="668197"/>
            <a:chOff x="6604155" y="376691"/>
            <a:chExt cx="3299986" cy="668197"/>
          </a:xfrm>
        </p:grpSpPr>
        <p:grpSp>
          <p:nvGrpSpPr>
            <p:cNvPr id="834" name="组合 833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844" name="圆角矩形 84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5" name="圆角矩形 84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35" name="椭圆 834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836" name="直接连接符 835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7" name="组合 836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840" name="直接连接符 839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直接连接符 840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直接连接符 841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直接连接符 842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8" name="椭圆 837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9" name="椭圆 838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47" name="组合 846"/>
          <p:cNvGrpSpPr/>
          <p:nvPr/>
        </p:nvGrpSpPr>
        <p:grpSpPr>
          <a:xfrm rot="16200000">
            <a:off x="9699790" y="2333202"/>
            <a:ext cx="3063710" cy="1355908"/>
            <a:chOff x="3111423" y="332952"/>
            <a:chExt cx="3063710" cy="1355908"/>
          </a:xfrm>
        </p:grpSpPr>
        <p:sp>
          <p:nvSpPr>
            <p:cNvPr id="848" name="椭圆 847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9" name="椭圆 848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0" name="椭圆 849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51" name="组合 850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859" name="直接连接符 85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直接连接符 85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直接连接符 86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直接连接符 86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直接连接符 86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直接连接符 86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直接连接符 86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直接连接符 86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2" name="组合 851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857" name="圆角矩形 85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8" name="圆角矩形 85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53" name="椭圆 852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4" name="椭圆 853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5" name="椭圆 854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6" name="椭圆 855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6" name="PA_库_任意多边形 190">
            <a:extLst>
              <a:ext uri="{FF2B5EF4-FFF2-40B4-BE49-F238E27FC236}">
                <a16:creationId xmlns:a16="http://schemas.microsoft.com/office/drawing/2014/main" id="{FA53CA3F-A2C8-4E8B-B6ED-0C444A5DFFDB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83507" y="2182705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7" name="PA_库_文本框 386">
            <a:extLst>
              <a:ext uri="{FF2B5EF4-FFF2-40B4-BE49-F238E27FC236}">
                <a16:creationId xmlns:a16="http://schemas.microsoft.com/office/drawing/2014/main" id="{B43529A2-E7A6-448A-85FE-A32CA5CBCA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93888" y="4351244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388" name="PA_库_文本框 387">
            <a:extLst>
              <a:ext uri="{FF2B5EF4-FFF2-40B4-BE49-F238E27FC236}">
                <a16:creationId xmlns:a16="http://schemas.microsoft.com/office/drawing/2014/main" id="{E67D072E-343C-4CA6-AE00-06B9F5EF414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58859" y="4921076"/>
            <a:ext cx="291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4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389" name="PA_库_组合 388">
            <a:extLst>
              <a:ext uri="{FF2B5EF4-FFF2-40B4-BE49-F238E27FC236}">
                <a16:creationId xmlns:a16="http://schemas.microsoft.com/office/drawing/2014/main" id="{071C27A1-A26A-4690-9B6C-C82D63D649B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148106" y="2109016"/>
            <a:ext cx="1117042" cy="1716754"/>
            <a:chOff x="5149975" y="1371600"/>
            <a:chExt cx="1753936" cy="2695578"/>
          </a:xfrm>
        </p:grpSpPr>
        <p:sp>
          <p:nvSpPr>
            <p:cNvPr id="390" name="Freeform 5">
              <a:extLst>
                <a:ext uri="{FF2B5EF4-FFF2-40B4-BE49-F238E27FC236}">
                  <a16:creationId xmlns:a16="http://schemas.microsoft.com/office/drawing/2014/main" id="{66B6EB39-77C8-40D2-A4DA-74E15231F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056" y="1410545"/>
              <a:ext cx="1582854" cy="2619079"/>
            </a:xfrm>
            <a:custGeom>
              <a:avLst/>
              <a:gdLst>
                <a:gd name="T0" fmla="*/ 111 w 833"/>
                <a:gd name="T1" fmla="*/ 1385 h 1385"/>
                <a:gd name="T2" fmla="*/ 32 w 833"/>
                <a:gd name="T3" fmla="*/ 1352 h 1385"/>
                <a:gd name="T4" fmla="*/ 0 w 833"/>
                <a:gd name="T5" fmla="*/ 1274 h 1385"/>
                <a:gd name="T6" fmla="*/ 32 w 833"/>
                <a:gd name="T7" fmla="*/ 1195 h 1385"/>
                <a:gd name="T8" fmla="*/ 111 w 833"/>
                <a:gd name="T9" fmla="*/ 1162 h 1385"/>
                <a:gd name="T10" fmla="*/ 279 w 833"/>
                <a:gd name="T11" fmla="*/ 1162 h 1385"/>
                <a:gd name="T12" fmla="*/ 297 w 833"/>
                <a:gd name="T13" fmla="*/ 1144 h 1385"/>
                <a:gd name="T14" fmla="*/ 297 w 833"/>
                <a:gd name="T15" fmla="*/ 305 h 1385"/>
                <a:gd name="T16" fmla="*/ 279 w 833"/>
                <a:gd name="T17" fmla="*/ 287 h 1385"/>
                <a:gd name="T18" fmla="*/ 131 w 833"/>
                <a:gd name="T19" fmla="*/ 287 h 1385"/>
                <a:gd name="T20" fmla="*/ 72 w 833"/>
                <a:gd name="T21" fmla="*/ 262 h 1385"/>
                <a:gd name="T22" fmla="*/ 47 w 833"/>
                <a:gd name="T23" fmla="*/ 201 h 1385"/>
                <a:gd name="T24" fmla="*/ 70 w 833"/>
                <a:gd name="T25" fmla="*/ 136 h 1385"/>
                <a:gd name="T26" fmla="*/ 129 w 833"/>
                <a:gd name="T27" fmla="*/ 98 h 1385"/>
                <a:gd name="T28" fmla="*/ 277 w 833"/>
                <a:gd name="T29" fmla="*/ 47 h 1385"/>
                <a:gd name="T30" fmla="*/ 471 w 833"/>
                <a:gd name="T31" fmla="*/ 0 h 1385"/>
                <a:gd name="T32" fmla="*/ 542 w 833"/>
                <a:gd name="T33" fmla="*/ 30 h 1385"/>
                <a:gd name="T34" fmla="*/ 572 w 833"/>
                <a:gd name="T35" fmla="*/ 102 h 1385"/>
                <a:gd name="T36" fmla="*/ 572 w 833"/>
                <a:gd name="T37" fmla="*/ 1144 h 1385"/>
                <a:gd name="T38" fmla="*/ 590 w 833"/>
                <a:gd name="T39" fmla="*/ 1162 h 1385"/>
                <a:gd name="T40" fmla="*/ 721 w 833"/>
                <a:gd name="T41" fmla="*/ 1162 h 1385"/>
                <a:gd name="T42" fmla="*/ 800 w 833"/>
                <a:gd name="T43" fmla="*/ 1195 h 1385"/>
                <a:gd name="T44" fmla="*/ 833 w 833"/>
                <a:gd name="T45" fmla="*/ 1274 h 1385"/>
                <a:gd name="T46" fmla="*/ 800 w 833"/>
                <a:gd name="T47" fmla="*/ 1352 h 1385"/>
                <a:gd name="T48" fmla="*/ 721 w 833"/>
                <a:gd name="T49" fmla="*/ 1385 h 1385"/>
                <a:gd name="T50" fmla="*/ 111 w 833"/>
                <a:gd name="T5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3" h="1385">
                  <a:moveTo>
                    <a:pt x="111" y="1385"/>
                  </a:moveTo>
                  <a:cubicBezTo>
                    <a:pt x="81" y="1385"/>
                    <a:pt x="54" y="1374"/>
                    <a:pt x="32" y="1352"/>
                  </a:cubicBezTo>
                  <a:cubicBezTo>
                    <a:pt x="11" y="1330"/>
                    <a:pt x="0" y="1304"/>
                    <a:pt x="0" y="1274"/>
                  </a:cubicBezTo>
                  <a:cubicBezTo>
                    <a:pt x="0" y="1243"/>
                    <a:pt x="11" y="1217"/>
                    <a:pt x="32" y="1195"/>
                  </a:cubicBezTo>
                  <a:cubicBezTo>
                    <a:pt x="54" y="1173"/>
                    <a:pt x="81" y="1162"/>
                    <a:pt x="111" y="1162"/>
                  </a:cubicBezTo>
                  <a:cubicBezTo>
                    <a:pt x="279" y="1162"/>
                    <a:pt x="279" y="1162"/>
                    <a:pt x="279" y="1162"/>
                  </a:cubicBezTo>
                  <a:cubicBezTo>
                    <a:pt x="291" y="1162"/>
                    <a:pt x="297" y="1156"/>
                    <a:pt x="297" y="1144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297" y="293"/>
                    <a:pt x="291" y="287"/>
                    <a:pt x="279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08" y="287"/>
                    <a:pt x="88" y="278"/>
                    <a:pt x="72" y="262"/>
                  </a:cubicBezTo>
                  <a:cubicBezTo>
                    <a:pt x="55" y="246"/>
                    <a:pt x="47" y="225"/>
                    <a:pt x="47" y="201"/>
                  </a:cubicBezTo>
                  <a:cubicBezTo>
                    <a:pt x="47" y="176"/>
                    <a:pt x="55" y="155"/>
                    <a:pt x="70" y="136"/>
                  </a:cubicBezTo>
                  <a:cubicBezTo>
                    <a:pt x="85" y="117"/>
                    <a:pt x="105" y="105"/>
                    <a:pt x="129" y="98"/>
                  </a:cubicBezTo>
                  <a:cubicBezTo>
                    <a:pt x="184" y="84"/>
                    <a:pt x="233" y="67"/>
                    <a:pt x="277" y="47"/>
                  </a:cubicBezTo>
                  <a:cubicBezTo>
                    <a:pt x="349" y="16"/>
                    <a:pt x="414" y="0"/>
                    <a:pt x="471" y="0"/>
                  </a:cubicBezTo>
                  <a:cubicBezTo>
                    <a:pt x="499" y="0"/>
                    <a:pt x="523" y="10"/>
                    <a:pt x="542" y="30"/>
                  </a:cubicBezTo>
                  <a:cubicBezTo>
                    <a:pt x="562" y="50"/>
                    <a:pt x="572" y="74"/>
                    <a:pt x="572" y="102"/>
                  </a:cubicBezTo>
                  <a:cubicBezTo>
                    <a:pt x="572" y="1144"/>
                    <a:pt x="572" y="1144"/>
                    <a:pt x="572" y="1144"/>
                  </a:cubicBezTo>
                  <a:cubicBezTo>
                    <a:pt x="572" y="1156"/>
                    <a:pt x="578" y="1162"/>
                    <a:pt x="590" y="1162"/>
                  </a:cubicBezTo>
                  <a:cubicBezTo>
                    <a:pt x="721" y="1162"/>
                    <a:pt x="721" y="1162"/>
                    <a:pt x="721" y="1162"/>
                  </a:cubicBezTo>
                  <a:cubicBezTo>
                    <a:pt x="752" y="1162"/>
                    <a:pt x="778" y="1173"/>
                    <a:pt x="800" y="1195"/>
                  </a:cubicBezTo>
                  <a:cubicBezTo>
                    <a:pt x="822" y="1217"/>
                    <a:pt x="833" y="1243"/>
                    <a:pt x="833" y="1274"/>
                  </a:cubicBezTo>
                  <a:cubicBezTo>
                    <a:pt x="833" y="1304"/>
                    <a:pt x="822" y="1330"/>
                    <a:pt x="800" y="1352"/>
                  </a:cubicBezTo>
                  <a:cubicBezTo>
                    <a:pt x="778" y="1374"/>
                    <a:pt x="752" y="1385"/>
                    <a:pt x="721" y="1385"/>
                  </a:cubicBezTo>
                  <a:cubicBezTo>
                    <a:pt x="111" y="1385"/>
                    <a:pt x="111" y="1385"/>
                    <a:pt x="111" y="13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1" name="Freeform 6">
              <a:extLst>
                <a:ext uri="{FF2B5EF4-FFF2-40B4-BE49-F238E27FC236}">
                  <a16:creationId xmlns:a16="http://schemas.microsoft.com/office/drawing/2014/main" id="{8E21360A-57DD-4212-8F45-3FD4381030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2" name="Freeform 7">
              <a:extLst>
                <a:ext uri="{FF2B5EF4-FFF2-40B4-BE49-F238E27FC236}">
                  <a16:creationId xmlns:a16="http://schemas.microsoft.com/office/drawing/2014/main" id="{0A59B00E-08A0-4430-B3AB-F502CE54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accent2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3" name="Freeform 8">
              <a:extLst>
                <a:ext uri="{FF2B5EF4-FFF2-40B4-BE49-F238E27FC236}">
                  <a16:creationId xmlns:a16="http://schemas.microsoft.com/office/drawing/2014/main" id="{59DD2D09-25DF-4A7B-8675-BC980091D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975" y="1371600"/>
              <a:ext cx="1659354" cy="2695578"/>
            </a:xfrm>
            <a:custGeom>
              <a:avLst/>
              <a:gdLst>
                <a:gd name="T0" fmla="*/ 127 w 873"/>
                <a:gd name="T1" fmla="*/ 149 h 1425"/>
                <a:gd name="T2" fmla="*/ 305 w 873"/>
                <a:gd name="T3" fmla="*/ 86 h 1425"/>
                <a:gd name="T4" fmla="*/ 548 w 873"/>
                <a:gd name="T5" fmla="*/ 64 h 1425"/>
                <a:gd name="T6" fmla="*/ 572 w 873"/>
                <a:gd name="T7" fmla="*/ 364 h 1425"/>
                <a:gd name="T8" fmla="*/ 603 w 873"/>
                <a:gd name="T9" fmla="*/ 75 h 1425"/>
                <a:gd name="T10" fmla="*/ 491 w 873"/>
                <a:gd name="T11" fmla="*/ 0 h 1425"/>
                <a:gd name="T12" fmla="*/ 149 w 873"/>
                <a:gd name="T13" fmla="*/ 118 h 1425"/>
                <a:gd name="T14" fmla="*/ 54 w 873"/>
                <a:gd name="T15" fmla="*/ 180 h 1425"/>
                <a:gd name="T16" fmla="*/ 275 w 873"/>
                <a:gd name="T17" fmla="*/ 1202 h 1425"/>
                <a:gd name="T18" fmla="*/ 335 w 873"/>
                <a:gd name="T19" fmla="*/ 1180 h 1425"/>
                <a:gd name="T20" fmla="*/ 330 w 873"/>
                <a:gd name="T21" fmla="*/ 300 h 1425"/>
                <a:gd name="T22" fmla="*/ 127 w 873"/>
                <a:gd name="T23" fmla="*/ 282 h 1425"/>
                <a:gd name="T24" fmla="*/ 111 w 873"/>
                <a:gd name="T25" fmla="*/ 319 h 1425"/>
                <a:gd name="T26" fmla="*/ 301 w 873"/>
                <a:gd name="T27" fmla="*/ 327 h 1425"/>
                <a:gd name="T28" fmla="*/ 301 w 873"/>
                <a:gd name="T29" fmla="*/ 327 h 1425"/>
                <a:gd name="T30" fmla="*/ 299 w 873"/>
                <a:gd name="T31" fmla="*/ 326 h 1425"/>
                <a:gd name="T32" fmla="*/ 303 w 873"/>
                <a:gd name="T33" fmla="*/ 321 h 1425"/>
                <a:gd name="T34" fmla="*/ 297 w 873"/>
                <a:gd name="T35" fmla="*/ 323 h 1425"/>
                <a:gd name="T36" fmla="*/ 299 w 873"/>
                <a:gd name="T37" fmla="*/ 323 h 1425"/>
                <a:gd name="T38" fmla="*/ 297 w 873"/>
                <a:gd name="T39" fmla="*/ 323 h 1425"/>
                <a:gd name="T40" fmla="*/ 297 w 873"/>
                <a:gd name="T41" fmla="*/ 1164 h 1425"/>
                <a:gd name="T42" fmla="*/ 299 w 873"/>
                <a:gd name="T43" fmla="*/ 1166 h 1425"/>
                <a:gd name="T44" fmla="*/ 297 w 873"/>
                <a:gd name="T45" fmla="*/ 1165 h 1425"/>
                <a:gd name="T46" fmla="*/ 303 w 873"/>
                <a:gd name="T47" fmla="*/ 1168 h 1425"/>
                <a:gd name="T48" fmla="*/ 299 w 873"/>
                <a:gd name="T49" fmla="*/ 1164 h 1425"/>
                <a:gd name="T50" fmla="*/ 301 w 873"/>
                <a:gd name="T51" fmla="*/ 1162 h 1425"/>
                <a:gd name="T52" fmla="*/ 301 w 873"/>
                <a:gd name="T53" fmla="*/ 1162 h 1425"/>
                <a:gd name="T54" fmla="*/ 301 w 873"/>
                <a:gd name="T55" fmla="*/ 1162 h 1425"/>
                <a:gd name="T56" fmla="*/ 275 w 873"/>
                <a:gd name="T57" fmla="*/ 1202 h 1425"/>
                <a:gd name="T58" fmla="*/ 222 w 873"/>
                <a:gd name="T59" fmla="*/ 1162 h 1425"/>
                <a:gd name="T60" fmla="*/ 502 w 873"/>
                <a:gd name="T61" fmla="*/ 1385 h 1425"/>
                <a:gd name="T62" fmla="*/ 46 w 873"/>
                <a:gd name="T63" fmla="*/ 1328 h 1425"/>
                <a:gd name="T64" fmla="*/ 96 w 873"/>
                <a:gd name="T65" fmla="*/ 1209 h 1425"/>
                <a:gd name="T66" fmla="*/ 158 w 873"/>
                <a:gd name="T67" fmla="*/ 1162 h 1425"/>
                <a:gd name="T68" fmla="*/ 9 w 873"/>
                <a:gd name="T69" fmla="*/ 1243 h 1425"/>
                <a:gd name="T70" fmla="*/ 81 w 873"/>
                <a:gd name="T71" fmla="*/ 1415 h 1425"/>
                <a:gd name="T72" fmla="*/ 502 w 873"/>
                <a:gd name="T73" fmla="*/ 1385 h 1425"/>
                <a:gd name="T74" fmla="*/ 579 w 873"/>
                <a:gd name="T75" fmla="*/ 1189 h 1425"/>
                <a:gd name="T76" fmla="*/ 776 w 873"/>
                <a:gd name="T77" fmla="*/ 1209 h 1425"/>
                <a:gd name="T78" fmla="*/ 826 w 873"/>
                <a:gd name="T79" fmla="*/ 1328 h 1425"/>
                <a:gd name="T80" fmla="*/ 580 w 873"/>
                <a:gd name="T81" fmla="*/ 1385 h 1425"/>
                <a:gd name="T82" fmla="*/ 792 w 873"/>
                <a:gd name="T83" fmla="*/ 1415 h 1425"/>
                <a:gd name="T84" fmla="*/ 863 w 873"/>
                <a:gd name="T85" fmla="*/ 1243 h 1425"/>
                <a:gd name="T86" fmla="*/ 610 w 873"/>
                <a:gd name="T87" fmla="*/ 1162 h 1425"/>
                <a:gd name="T88" fmla="*/ 608 w 873"/>
                <a:gd name="T89" fmla="*/ 1164 h 1425"/>
                <a:gd name="T90" fmla="*/ 608 w 873"/>
                <a:gd name="T91" fmla="*/ 1162 h 1425"/>
                <a:gd name="T92" fmla="*/ 606 w 873"/>
                <a:gd name="T93" fmla="*/ 1168 h 1425"/>
                <a:gd name="T94" fmla="*/ 610 w 873"/>
                <a:gd name="T95" fmla="*/ 1163 h 1425"/>
                <a:gd name="T96" fmla="*/ 612 w 873"/>
                <a:gd name="T97" fmla="*/ 1166 h 1425"/>
                <a:gd name="T98" fmla="*/ 612 w 873"/>
                <a:gd name="T99" fmla="*/ 1166 h 1425"/>
                <a:gd name="T100" fmla="*/ 612 w 873"/>
                <a:gd name="T101" fmla="*/ 1166 h 1425"/>
                <a:gd name="T102" fmla="*/ 572 w 873"/>
                <a:gd name="T103" fmla="*/ 427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3" h="1425">
                  <a:moveTo>
                    <a:pt x="87" y="221"/>
                  </a:moveTo>
                  <a:cubicBezTo>
                    <a:pt x="87" y="211"/>
                    <a:pt x="89" y="202"/>
                    <a:pt x="92" y="193"/>
                  </a:cubicBezTo>
                  <a:cubicBezTo>
                    <a:pt x="95" y="184"/>
                    <a:pt x="99" y="176"/>
                    <a:pt x="105" y="168"/>
                  </a:cubicBezTo>
                  <a:cubicBezTo>
                    <a:pt x="112" y="161"/>
                    <a:pt x="119" y="154"/>
                    <a:pt x="127" y="149"/>
                  </a:cubicBezTo>
                  <a:cubicBezTo>
                    <a:pt x="135" y="144"/>
                    <a:pt x="144" y="140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210" y="123"/>
                    <a:pt x="260" y="106"/>
                    <a:pt x="305" y="86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76" y="55"/>
                    <a:pt x="438" y="40"/>
                    <a:pt x="491" y="40"/>
                  </a:cubicBezTo>
                  <a:cubicBezTo>
                    <a:pt x="503" y="40"/>
                    <a:pt x="513" y="42"/>
                    <a:pt x="522" y="46"/>
                  </a:cubicBezTo>
                  <a:cubicBezTo>
                    <a:pt x="531" y="50"/>
                    <a:pt x="540" y="55"/>
                    <a:pt x="548" y="64"/>
                  </a:cubicBezTo>
                  <a:cubicBezTo>
                    <a:pt x="548" y="64"/>
                    <a:pt x="548" y="64"/>
                    <a:pt x="548" y="64"/>
                  </a:cubicBezTo>
                  <a:cubicBezTo>
                    <a:pt x="556" y="72"/>
                    <a:pt x="562" y="81"/>
                    <a:pt x="566" y="91"/>
                  </a:cubicBezTo>
                  <a:cubicBezTo>
                    <a:pt x="570" y="100"/>
                    <a:pt x="572" y="110"/>
                    <a:pt x="572" y="122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2" y="375"/>
                    <a:pt x="581" y="384"/>
                    <a:pt x="592" y="384"/>
                  </a:cubicBezTo>
                  <a:cubicBezTo>
                    <a:pt x="603" y="384"/>
                    <a:pt x="612" y="375"/>
                    <a:pt x="612" y="364"/>
                  </a:cubicBezTo>
                  <a:cubicBezTo>
                    <a:pt x="612" y="122"/>
                    <a:pt x="612" y="122"/>
                    <a:pt x="612" y="122"/>
                  </a:cubicBezTo>
                  <a:cubicBezTo>
                    <a:pt x="612" y="106"/>
                    <a:pt x="609" y="90"/>
                    <a:pt x="603" y="75"/>
                  </a:cubicBezTo>
                  <a:cubicBezTo>
                    <a:pt x="597" y="61"/>
                    <a:pt x="588" y="48"/>
                    <a:pt x="577" y="36"/>
                  </a:cubicBezTo>
                  <a:cubicBezTo>
                    <a:pt x="577" y="36"/>
                    <a:pt x="577" y="36"/>
                    <a:pt x="577" y="36"/>
                  </a:cubicBezTo>
                  <a:cubicBezTo>
                    <a:pt x="565" y="24"/>
                    <a:pt x="552" y="15"/>
                    <a:pt x="538" y="9"/>
                  </a:cubicBezTo>
                  <a:cubicBezTo>
                    <a:pt x="523" y="3"/>
                    <a:pt x="507" y="0"/>
                    <a:pt x="491" y="0"/>
                  </a:cubicBezTo>
                  <a:cubicBezTo>
                    <a:pt x="430" y="0"/>
                    <a:pt x="363" y="17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46" y="68"/>
                    <a:pt x="198" y="85"/>
                    <a:pt x="144" y="99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30" y="103"/>
                    <a:pt x="117" y="108"/>
                    <a:pt x="105" y="115"/>
                  </a:cubicBezTo>
                  <a:cubicBezTo>
                    <a:pt x="94" y="123"/>
                    <a:pt x="83" y="132"/>
                    <a:pt x="74" y="143"/>
                  </a:cubicBezTo>
                  <a:cubicBezTo>
                    <a:pt x="65" y="154"/>
                    <a:pt x="58" y="167"/>
                    <a:pt x="54" y="180"/>
                  </a:cubicBezTo>
                  <a:cubicBezTo>
                    <a:pt x="49" y="193"/>
                    <a:pt x="47" y="207"/>
                    <a:pt x="47" y="221"/>
                  </a:cubicBezTo>
                  <a:cubicBezTo>
                    <a:pt x="47" y="232"/>
                    <a:pt x="56" y="241"/>
                    <a:pt x="67" y="241"/>
                  </a:cubicBezTo>
                  <a:cubicBezTo>
                    <a:pt x="78" y="241"/>
                    <a:pt x="87" y="232"/>
                    <a:pt x="87" y="221"/>
                  </a:cubicBezTo>
                  <a:close/>
                  <a:moveTo>
                    <a:pt x="275" y="1202"/>
                  </a:moveTo>
                  <a:cubicBezTo>
                    <a:pt x="299" y="1202"/>
                    <a:pt x="299" y="1202"/>
                    <a:pt x="299" y="1202"/>
                  </a:cubicBezTo>
                  <a:cubicBezTo>
                    <a:pt x="304" y="1202"/>
                    <a:pt x="309" y="1202"/>
                    <a:pt x="313" y="1200"/>
                  </a:cubicBezTo>
                  <a:cubicBezTo>
                    <a:pt x="317" y="1199"/>
                    <a:pt x="321" y="1197"/>
                    <a:pt x="324" y="1194"/>
                  </a:cubicBezTo>
                  <a:cubicBezTo>
                    <a:pt x="329" y="1191"/>
                    <a:pt x="333" y="1185"/>
                    <a:pt x="335" y="1180"/>
                  </a:cubicBezTo>
                  <a:cubicBezTo>
                    <a:pt x="337" y="1175"/>
                    <a:pt x="337" y="1169"/>
                    <a:pt x="337" y="1164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7" y="320"/>
                    <a:pt x="337" y="315"/>
                    <a:pt x="335" y="311"/>
                  </a:cubicBezTo>
                  <a:cubicBezTo>
                    <a:pt x="334" y="307"/>
                    <a:pt x="332" y="303"/>
                    <a:pt x="330" y="300"/>
                  </a:cubicBezTo>
                  <a:cubicBezTo>
                    <a:pt x="326" y="295"/>
                    <a:pt x="321" y="292"/>
                    <a:pt x="315" y="289"/>
                  </a:cubicBezTo>
                  <a:cubicBezTo>
                    <a:pt x="310" y="287"/>
                    <a:pt x="304" y="287"/>
                    <a:pt x="299" y="287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2" y="287"/>
                    <a:pt x="134" y="285"/>
                    <a:pt x="127" y="282"/>
                  </a:cubicBezTo>
                  <a:cubicBezTo>
                    <a:pt x="119" y="279"/>
                    <a:pt x="112" y="274"/>
                    <a:pt x="106" y="268"/>
                  </a:cubicBezTo>
                  <a:cubicBezTo>
                    <a:pt x="98" y="260"/>
                    <a:pt x="85" y="260"/>
                    <a:pt x="78" y="268"/>
                  </a:cubicBezTo>
                  <a:cubicBezTo>
                    <a:pt x="70" y="276"/>
                    <a:pt x="70" y="288"/>
                    <a:pt x="78" y="296"/>
                  </a:cubicBezTo>
                  <a:cubicBezTo>
                    <a:pt x="87" y="306"/>
                    <a:pt x="99" y="314"/>
                    <a:pt x="111" y="319"/>
                  </a:cubicBezTo>
                  <a:cubicBezTo>
                    <a:pt x="124" y="324"/>
                    <a:pt x="137" y="327"/>
                    <a:pt x="151" y="327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300" y="327"/>
                    <a:pt x="300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0" y="326"/>
                    <a:pt x="300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4"/>
                    <a:pt x="298" y="325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4"/>
                    <a:pt x="297" y="325"/>
                  </a:cubicBezTo>
                  <a:cubicBezTo>
                    <a:pt x="297" y="1164"/>
                    <a:pt x="297" y="1164"/>
                    <a:pt x="297" y="1164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298" y="1164"/>
                    <a:pt x="298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0" y="1162"/>
                    <a:pt x="299" y="1163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0" y="1162"/>
                    <a:pt x="299" y="1162"/>
                  </a:cubicBezTo>
                  <a:cubicBezTo>
                    <a:pt x="275" y="1162"/>
                    <a:pt x="275" y="1162"/>
                    <a:pt x="275" y="1162"/>
                  </a:cubicBezTo>
                  <a:cubicBezTo>
                    <a:pt x="264" y="1162"/>
                    <a:pt x="255" y="1171"/>
                    <a:pt x="255" y="1182"/>
                  </a:cubicBezTo>
                  <a:cubicBezTo>
                    <a:pt x="255" y="1193"/>
                    <a:pt x="264" y="1202"/>
                    <a:pt x="275" y="1202"/>
                  </a:cubicBezTo>
                  <a:close/>
                  <a:moveTo>
                    <a:pt x="218" y="1202"/>
                  </a:moveTo>
                  <a:cubicBezTo>
                    <a:pt x="222" y="1202"/>
                    <a:pt x="222" y="1202"/>
                    <a:pt x="222" y="1202"/>
                  </a:cubicBezTo>
                  <a:cubicBezTo>
                    <a:pt x="233" y="1202"/>
                    <a:pt x="242" y="1193"/>
                    <a:pt x="242" y="1182"/>
                  </a:cubicBezTo>
                  <a:cubicBezTo>
                    <a:pt x="242" y="1171"/>
                    <a:pt x="233" y="1162"/>
                    <a:pt x="222" y="1162"/>
                  </a:cubicBezTo>
                  <a:cubicBezTo>
                    <a:pt x="218" y="1162"/>
                    <a:pt x="218" y="1162"/>
                    <a:pt x="218" y="1162"/>
                  </a:cubicBezTo>
                  <a:cubicBezTo>
                    <a:pt x="207" y="1162"/>
                    <a:pt x="198" y="1171"/>
                    <a:pt x="198" y="1182"/>
                  </a:cubicBezTo>
                  <a:cubicBezTo>
                    <a:pt x="198" y="1193"/>
                    <a:pt x="207" y="1202"/>
                    <a:pt x="218" y="1202"/>
                  </a:cubicBezTo>
                  <a:close/>
                  <a:moveTo>
                    <a:pt x="502" y="1385"/>
                  </a:moveTo>
                  <a:cubicBezTo>
                    <a:pt x="131" y="1385"/>
                    <a:pt x="131" y="1385"/>
                    <a:pt x="131" y="1385"/>
                  </a:cubicBezTo>
                  <a:cubicBezTo>
                    <a:pt x="118" y="1385"/>
                    <a:pt x="107" y="1383"/>
                    <a:pt x="96" y="1378"/>
                  </a:cubicBezTo>
                  <a:cubicBezTo>
                    <a:pt x="86" y="1374"/>
                    <a:pt x="76" y="1367"/>
                    <a:pt x="67" y="1358"/>
                  </a:cubicBezTo>
                  <a:cubicBezTo>
                    <a:pt x="57" y="1349"/>
                    <a:pt x="51" y="1339"/>
                    <a:pt x="46" y="1328"/>
                  </a:cubicBezTo>
                  <a:cubicBezTo>
                    <a:pt x="42" y="1318"/>
                    <a:pt x="40" y="1306"/>
                    <a:pt x="40" y="1294"/>
                  </a:cubicBezTo>
                  <a:cubicBezTo>
                    <a:pt x="40" y="1281"/>
                    <a:pt x="42" y="1269"/>
                    <a:pt x="46" y="1259"/>
                  </a:cubicBezTo>
                  <a:cubicBezTo>
                    <a:pt x="51" y="1248"/>
                    <a:pt x="57" y="1238"/>
                    <a:pt x="67" y="1229"/>
                  </a:cubicBezTo>
                  <a:cubicBezTo>
                    <a:pt x="76" y="1220"/>
                    <a:pt x="86" y="1213"/>
                    <a:pt x="96" y="1209"/>
                  </a:cubicBezTo>
                  <a:cubicBezTo>
                    <a:pt x="107" y="1204"/>
                    <a:pt x="118" y="1202"/>
                    <a:pt x="131" y="1202"/>
                  </a:cubicBezTo>
                  <a:cubicBezTo>
                    <a:pt x="158" y="1202"/>
                    <a:pt x="158" y="1202"/>
                    <a:pt x="158" y="1202"/>
                  </a:cubicBezTo>
                  <a:cubicBezTo>
                    <a:pt x="169" y="1202"/>
                    <a:pt x="178" y="1193"/>
                    <a:pt x="178" y="1182"/>
                  </a:cubicBezTo>
                  <a:cubicBezTo>
                    <a:pt x="178" y="1171"/>
                    <a:pt x="169" y="1162"/>
                    <a:pt x="158" y="1162"/>
                  </a:cubicBezTo>
                  <a:cubicBezTo>
                    <a:pt x="131" y="1162"/>
                    <a:pt x="131" y="1162"/>
                    <a:pt x="131" y="1162"/>
                  </a:cubicBezTo>
                  <a:cubicBezTo>
                    <a:pt x="113" y="1162"/>
                    <a:pt x="96" y="1165"/>
                    <a:pt x="81" y="1172"/>
                  </a:cubicBezTo>
                  <a:cubicBezTo>
                    <a:pt x="65" y="1178"/>
                    <a:pt x="51" y="1188"/>
                    <a:pt x="38" y="1201"/>
                  </a:cubicBezTo>
                  <a:cubicBezTo>
                    <a:pt x="26" y="1213"/>
                    <a:pt x="16" y="1228"/>
                    <a:pt x="9" y="1243"/>
                  </a:cubicBezTo>
                  <a:cubicBezTo>
                    <a:pt x="3" y="1259"/>
                    <a:pt x="0" y="1276"/>
                    <a:pt x="0" y="1294"/>
                  </a:cubicBezTo>
                  <a:cubicBezTo>
                    <a:pt x="0" y="1311"/>
                    <a:pt x="3" y="1328"/>
                    <a:pt x="9" y="1344"/>
                  </a:cubicBezTo>
                  <a:cubicBezTo>
                    <a:pt x="16" y="1359"/>
                    <a:pt x="26" y="1374"/>
                    <a:pt x="38" y="1386"/>
                  </a:cubicBezTo>
                  <a:cubicBezTo>
                    <a:pt x="51" y="1399"/>
                    <a:pt x="65" y="1409"/>
                    <a:pt x="81" y="1415"/>
                  </a:cubicBezTo>
                  <a:cubicBezTo>
                    <a:pt x="96" y="1422"/>
                    <a:pt x="113" y="1425"/>
                    <a:pt x="131" y="1425"/>
                  </a:cubicBezTo>
                  <a:cubicBezTo>
                    <a:pt x="502" y="1425"/>
                    <a:pt x="502" y="1425"/>
                    <a:pt x="502" y="1425"/>
                  </a:cubicBezTo>
                  <a:cubicBezTo>
                    <a:pt x="513" y="1425"/>
                    <a:pt x="522" y="1416"/>
                    <a:pt x="522" y="1405"/>
                  </a:cubicBezTo>
                  <a:cubicBezTo>
                    <a:pt x="522" y="1394"/>
                    <a:pt x="513" y="1385"/>
                    <a:pt x="502" y="1385"/>
                  </a:cubicBezTo>
                  <a:close/>
                  <a:moveTo>
                    <a:pt x="572" y="427"/>
                  </a:moveTo>
                  <a:cubicBezTo>
                    <a:pt x="572" y="1164"/>
                    <a:pt x="572" y="1164"/>
                    <a:pt x="572" y="1164"/>
                  </a:cubicBezTo>
                  <a:cubicBezTo>
                    <a:pt x="572" y="1169"/>
                    <a:pt x="572" y="1173"/>
                    <a:pt x="574" y="1178"/>
                  </a:cubicBezTo>
                  <a:cubicBezTo>
                    <a:pt x="575" y="1182"/>
                    <a:pt x="577" y="1185"/>
                    <a:pt x="579" y="1189"/>
                  </a:cubicBezTo>
                  <a:cubicBezTo>
                    <a:pt x="583" y="1193"/>
                    <a:pt x="588" y="1197"/>
                    <a:pt x="594" y="1199"/>
                  </a:cubicBezTo>
                  <a:cubicBezTo>
                    <a:pt x="599" y="1201"/>
                    <a:pt x="605" y="1202"/>
                    <a:pt x="610" y="1202"/>
                  </a:cubicBezTo>
                  <a:cubicBezTo>
                    <a:pt x="741" y="1202"/>
                    <a:pt x="741" y="1202"/>
                    <a:pt x="741" y="1202"/>
                  </a:cubicBezTo>
                  <a:cubicBezTo>
                    <a:pt x="754" y="1202"/>
                    <a:pt x="766" y="1204"/>
                    <a:pt x="776" y="1209"/>
                  </a:cubicBezTo>
                  <a:cubicBezTo>
                    <a:pt x="787" y="1213"/>
                    <a:pt x="797" y="1220"/>
                    <a:pt x="806" y="1229"/>
                  </a:cubicBezTo>
                  <a:cubicBezTo>
                    <a:pt x="815" y="1238"/>
                    <a:pt x="822" y="1248"/>
                    <a:pt x="826" y="1259"/>
                  </a:cubicBezTo>
                  <a:cubicBezTo>
                    <a:pt x="831" y="1269"/>
                    <a:pt x="833" y="1281"/>
                    <a:pt x="833" y="1294"/>
                  </a:cubicBezTo>
                  <a:cubicBezTo>
                    <a:pt x="833" y="1306"/>
                    <a:pt x="831" y="1318"/>
                    <a:pt x="826" y="1328"/>
                  </a:cubicBezTo>
                  <a:cubicBezTo>
                    <a:pt x="822" y="1339"/>
                    <a:pt x="815" y="1349"/>
                    <a:pt x="806" y="1358"/>
                  </a:cubicBezTo>
                  <a:cubicBezTo>
                    <a:pt x="797" y="1367"/>
                    <a:pt x="787" y="1374"/>
                    <a:pt x="776" y="1378"/>
                  </a:cubicBezTo>
                  <a:cubicBezTo>
                    <a:pt x="766" y="1383"/>
                    <a:pt x="754" y="1385"/>
                    <a:pt x="741" y="1385"/>
                  </a:cubicBezTo>
                  <a:cubicBezTo>
                    <a:pt x="580" y="1385"/>
                    <a:pt x="580" y="1385"/>
                    <a:pt x="580" y="1385"/>
                  </a:cubicBezTo>
                  <a:cubicBezTo>
                    <a:pt x="569" y="1385"/>
                    <a:pt x="560" y="1394"/>
                    <a:pt x="560" y="1405"/>
                  </a:cubicBezTo>
                  <a:cubicBezTo>
                    <a:pt x="560" y="1416"/>
                    <a:pt x="569" y="1425"/>
                    <a:pt x="580" y="1425"/>
                  </a:cubicBezTo>
                  <a:cubicBezTo>
                    <a:pt x="741" y="1425"/>
                    <a:pt x="741" y="1425"/>
                    <a:pt x="741" y="1425"/>
                  </a:cubicBezTo>
                  <a:cubicBezTo>
                    <a:pt x="759" y="1425"/>
                    <a:pt x="776" y="1422"/>
                    <a:pt x="792" y="1415"/>
                  </a:cubicBezTo>
                  <a:cubicBezTo>
                    <a:pt x="807" y="1409"/>
                    <a:pt x="822" y="1399"/>
                    <a:pt x="834" y="1386"/>
                  </a:cubicBezTo>
                  <a:cubicBezTo>
                    <a:pt x="847" y="1374"/>
                    <a:pt x="857" y="1359"/>
                    <a:pt x="863" y="1344"/>
                  </a:cubicBezTo>
                  <a:cubicBezTo>
                    <a:pt x="870" y="1328"/>
                    <a:pt x="873" y="1311"/>
                    <a:pt x="873" y="1294"/>
                  </a:cubicBezTo>
                  <a:cubicBezTo>
                    <a:pt x="873" y="1276"/>
                    <a:pt x="870" y="1259"/>
                    <a:pt x="863" y="1243"/>
                  </a:cubicBezTo>
                  <a:cubicBezTo>
                    <a:pt x="857" y="1228"/>
                    <a:pt x="847" y="1213"/>
                    <a:pt x="834" y="1201"/>
                  </a:cubicBezTo>
                  <a:cubicBezTo>
                    <a:pt x="822" y="1188"/>
                    <a:pt x="807" y="1178"/>
                    <a:pt x="792" y="1172"/>
                  </a:cubicBezTo>
                  <a:cubicBezTo>
                    <a:pt x="776" y="1165"/>
                    <a:pt x="759" y="1162"/>
                    <a:pt x="741" y="1162"/>
                  </a:cubicBezTo>
                  <a:cubicBezTo>
                    <a:pt x="610" y="1162"/>
                    <a:pt x="610" y="1162"/>
                    <a:pt x="610" y="1162"/>
                  </a:cubicBezTo>
                  <a:cubicBezTo>
                    <a:pt x="609" y="1162"/>
                    <a:pt x="609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9" y="1163"/>
                    <a:pt x="609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2" y="1165"/>
                    <a:pt x="611" y="1164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5"/>
                    <a:pt x="612" y="1164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12" y="416"/>
                    <a:pt x="603" y="407"/>
                    <a:pt x="592" y="407"/>
                  </a:cubicBezTo>
                  <a:cubicBezTo>
                    <a:pt x="581" y="407"/>
                    <a:pt x="572" y="416"/>
                    <a:pt x="572" y="42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94" name="PA_库_任意多边形 190">
            <a:extLst>
              <a:ext uri="{FF2B5EF4-FFF2-40B4-BE49-F238E27FC236}">
                <a16:creationId xmlns:a16="http://schemas.microsoft.com/office/drawing/2014/main" id="{7BB015E8-F056-428B-A679-FF73C6152A77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244522" y="2143871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95" name="PA_库_组合 394">
            <a:extLst>
              <a:ext uri="{FF2B5EF4-FFF2-40B4-BE49-F238E27FC236}">
                <a16:creationId xmlns:a16="http://schemas.microsoft.com/office/drawing/2014/main" id="{1E3C54D9-273D-4427-9487-82BEEE910CE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419026" y="2147646"/>
            <a:ext cx="1211470" cy="1716754"/>
            <a:chOff x="4991101" y="1862138"/>
            <a:chExt cx="2211387" cy="3133725"/>
          </a:xfrm>
        </p:grpSpPr>
        <p:sp>
          <p:nvSpPr>
            <p:cNvPr id="396" name="Freeform 15">
              <a:extLst>
                <a:ext uri="{FF2B5EF4-FFF2-40B4-BE49-F238E27FC236}">
                  <a16:creationId xmlns:a16="http://schemas.microsoft.com/office/drawing/2014/main" id="{3E0681EF-BC43-41D8-8A8A-06C4DB942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1905000"/>
              <a:ext cx="2016125" cy="3048000"/>
            </a:xfrm>
            <a:custGeom>
              <a:avLst/>
              <a:gdLst>
                <a:gd name="T0" fmla="*/ 81 w 929"/>
                <a:gd name="T1" fmla="*/ 1411 h 1411"/>
                <a:gd name="T2" fmla="*/ 24 w 929"/>
                <a:gd name="T3" fmla="*/ 1388 h 1411"/>
                <a:gd name="T4" fmla="*/ 0 w 929"/>
                <a:gd name="T5" fmla="*/ 1331 h 1411"/>
                <a:gd name="T6" fmla="*/ 59 w 929"/>
                <a:gd name="T7" fmla="*/ 1199 h 1411"/>
                <a:gd name="T8" fmla="*/ 464 w 929"/>
                <a:gd name="T9" fmla="*/ 770 h 1411"/>
                <a:gd name="T10" fmla="*/ 600 w 929"/>
                <a:gd name="T11" fmla="*/ 442 h 1411"/>
                <a:gd name="T12" fmla="*/ 545 w 929"/>
                <a:gd name="T13" fmla="*/ 277 h 1411"/>
                <a:gd name="T14" fmla="*/ 391 w 929"/>
                <a:gd name="T15" fmla="*/ 218 h 1411"/>
                <a:gd name="T16" fmla="*/ 214 w 929"/>
                <a:gd name="T17" fmla="*/ 287 h 1411"/>
                <a:gd name="T18" fmla="*/ 135 w 929"/>
                <a:gd name="T19" fmla="*/ 314 h 1411"/>
                <a:gd name="T20" fmla="*/ 62 w 929"/>
                <a:gd name="T21" fmla="*/ 285 h 1411"/>
                <a:gd name="T22" fmla="*/ 29 w 929"/>
                <a:gd name="T23" fmla="*/ 208 h 1411"/>
                <a:gd name="T24" fmla="*/ 64 w 929"/>
                <a:gd name="T25" fmla="*/ 135 h 1411"/>
                <a:gd name="T26" fmla="*/ 428 w 929"/>
                <a:gd name="T27" fmla="*/ 0 h 1411"/>
                <a:gd name="T28" fmla="*/ 743 w 929"/>
                <a:gd name="T29" fmla="*/ 117 h 1411"/>
                <a:gd name="T30" fmla="*/ 863 w 929"/>
                <a:gd name="T31" fmla="*/ 426 h 1411"/>
                <a:gd name="T32" fmla="*/ 415 w 929"/>
                <a:gd name="T33" fmla="*/ 1181 h 1411"/>
                <a:gd name="T34" fmla="*/ 415 w 929"/>
                <a:gd name="T35" fmla="*/ 1188 h 1411"/>
                <a:gd name="T36" fmla="*/ 420 w 929"/>
                <a:gd name="T37" fmla="*/ 1192 h 1411"/>
                <a:gd name="T38" fmla="*/ 627 w 929"/>
                <a:gd name="T39" fmla="*/ 1179 h 1411"/>
                <a:gd name="T40" fmla="*/ 812 w 929"/>
                <a:gd name="T41" fmla="*/ 1179 h 1411"/>
                <a:gd name="T42" fmla="*/ 895 w 929"/>
                <a:gd name="T43" fmla="*/ 1213 h 1411"/>
                <a:gd name="T44" fmla="*/ 929 w 929"/>
                <a:gd name="T45" fmla="*/ 1295 h 1411"/>
                <a:gd name="T46" fmla="*/ 895 w 929"/>
                <a:gd name="T47" fmla="*/ 1377 h 1411"/>
                <a:gd name="T48" fmla="*/ 812 w 929"/>
                <a:gd name="T49" fmla="*/ 1411 h 1411"/>
                <a:gd name="T50" fmla="*/ 81 w 929"/>
                <a:gd name="T51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9" h="1411">
                  <a:moveTo>
                    <a:pt x="81" y="1411"/>
                  </a:moveTo>
                  <a:cubicBezTo>
                    <a:pt x="59" y="1411"/>
                    <a:pt x="40" y="1403"/>
                    <a:pt x="24" y="1388"/>
                  </a:cubicBezTo>
                  <a:cubicBezTo>
                    <a:pt x="8" y="1373"/>
                    <a:pt x="0" y="1354"/>
                    <a:pt x="0" y="1331"/>
                  </a:cubicBezTo>
                  <a:cubicBezTo>
                    <a:pt x="0" y="1278"/>
                    <a:pt x="20" y="1234"/>
                    <a:pt x="59" y="1199"/>
                  </a:cubicBezTo>
                  <a:cubicBezTo>
                    <a:pt x="239" y="1035"/>
                    <a:pt x="374" y="891"/>
                    <a:pt x="464" y="770"/>
                  </a:cubicBezTo>
                  <a:cubicBezTo>
                    <a:pt x="555" y="648"/>
                    <a:pt x="600" y="539"/>
                    <a:pt x="600" y="442"/>
                  </a:cubicBezTo>
                  <a:cubicBezTo>
                    <a:pt x="600" y="372"/>
                    <a:pt x="581" y="317"/>
                    <a:pt x="545" y="277"/>
                  </a:cubicBezTo>
                  <a:cubicBezTo>
                    <a:pt x="508" y="237"/>
                    <a:pt x="457" y="218"/>
                    <a:pt x="391" y="218"/>
                  </a:cubicBezTo>
                  <a:cubicBezTo>
                    <a:pt x="332" y="218"/>
                    <a:pt x="272" y="241"/>
                    <a:pt x="214" y="287"/>
                  </a:cubicBezTo>
                  <a:cubicBezTo>
                    <a:pt x="190" y="305"/>
                    <a:pt x="163" y="314"/>
                    <a:pt x="135" y="314"/>
                  </a:cubicBezTo>
                  <a:cubicBezTo>
                    <a:pt x="107" y="314"/>
                    <a:pt x="83" y="305"/>
                    <a:pt x="62" y="285"/>
                  </a:cubicBezTo>
                  <a:cubicBezTo>
                    <a:pt x="40" y="263"/>
                    <a:pt x="29" y="238"/>
                    <a:pt x="29" y="208"/>
                  </a:cubicBezTo>
                  <a:cubicBezTo>
                    <a:pt x="29" y="179"/>
                    <a:pt x="41" y="155"/>
                    <a:pt x="64" y="135"/>
                  </a:cubicBezTo>
                  <a:cubicBezTo>
                    <a:pt x="169" y="45"/>
                    <a:pt x="290" y="0"/>
                    <a:pt x="428" y="0"/>
                  </a:cubicBezTo>
                  <a:cubicBezTo>
                    <a:pt x="558" y="0"/>
                    <a:pt x="663" y="39"/>
                    <a:pt x="743" y="117"/>
                  </a:cubicBezTo>
                  <a:cubicBezTo>
                    <a:pt x="823" y="195"/>
                    <a:pt x="863" y="298"/>
                    <a:pt x="863" y="426"/>
                  </a:cubicBezTo>
                  <a:cubicBezTo>
                    <a:pt x="863" y="636"/>
                    <a:pt x="714" y="887"/>
                    <a:pt x="415" y="1181"/>
                  </a:cubicBezTo>
                  <a:cubicBezTo>
                    <a:pt x="414" y="1183"/>
                    <a:pt x="414" y="1186"/>
                    <a:pt x="415" y="1188"/>
                  </a:cubicBezTo>
                  <a:cubicBezTo>
                    <a:pt x="416" y="1191"/>
                    <a:pt x="418" y="1192"/>
                    <a:pt x="420" y="1192"/>
                  </a:cubicBezTo>
                  <a:cubicBezTo>
                    <a:pt x="506" y="1183"/>
                    <a:pt x="575" y="1179"/>
                    <a:pt x="627" y="1179"/>
                  </a:cubicBezTo>
                  <a:cubicBezTo>
                    <a:pt x="812" y="1179"/>
                    <a:pt x="812" y="1179"/>
                    <a:pt x="812" y="1179"/>
                  </a:cubicBezTo>
                  <a:cubicBezTo>
                    <a:pt x="845" y="1179"/>
                    <a:pt x="872" y="1190"/>
                    <a:pt x="895" y="1213"/>
                  </a:cubicBezTo>
                  <a:cubicBezTo>
                    <a:pt x="917" y="1235"/>
                    <a:pt x="929" y="1263"/>
                    <a:pt x="929" y="1295"/>
                  </a:cubicBezTo>
                  <a:cubicBezTo>
                    <a:pt x="929" y="1327"/>
                    <a:pt x="917" y="1355"/>
                    <a:pt x="895" y="1377"/>
                  </a:cubicBezTo>
                  <a:cubicBezTo>
                    <a:pt x="872" y="1400"/>
                    <a:pt x="845" y="1411"/>
                    <a:pt x="812" y="1411"/>
                  </a:cubicBezTo>
                  <a:cubicBezTo>
                    <a:pt x="81" y="1411"/>
                    <a:pt x="81" y="1411"/>
                    <a:pt x="81" y="14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7" name="Freeform 16">
              <a:extLst>
                <a:ext uri="{FF2B5EF4-FFF2-40B4-BE49-F238E27FC236}">
                  <a16:creationId xmlns:a16="http://schemas.microsoft.com/office/drawing/2014/main" id="{F1D1E19E-373A-4EB7-B236-DA0C5F3C3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1" y="2374900"/>
              <a:ext cx="554038" cy="207963"/>
            </a:xfrm>
            <a:custGeom>
              <a:avLst/>
              <a:gdLst>
                <a:gd name="T0" fmla="*/ 178 w 255"/>
                <a:gd name="T1" fmla="*/ 0 h 96"/>
                <a:gd name="T2" fmla="*/ 1 w 255"/>
                <a:gd name="T3" fmla="*/ 69 h 96"/>
                <a:gd name="T4" fmla="*/ 0 w 255"/>
                <a:gd name="T5" fmla="*/ 70 h 96"/>
                <a:gd name="T6" fmla="*/ 70 w 255"/>
                <a:gd name="T7" fmla="*/ 96 h 96"/>
                <a:gd name="T8" fmla="*/ 149 w 255"/>
                <a:gd name="T9" fmla="*/ 69 h 96"/>
                <a:gd name="T10" fmla="*/ 255 w 255"/>
                <a:gd name="T11" fmla="*/ 11 h 96"/>
                <a:gd name="T12" fmla="*/ 178 w 255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96">
                  <a:moveTo>
                    <a:pt x="178" y="0"/>
                  </a:moveTo>
                  <a:cubicBezTo>
                    <a:pt x="119" y="0"/>
                    <a:pt x="59" y="23"/>
                    <a:pt x="1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0" y="87"/>
                    <a:pt x="44" y="96"/>
                    <a:pt x="70" y="96"/>
                  </a:cubicBezTo>
                  <a:cubicBezTo>
                    <a:pt x="98" y="96"/>
                    <a:pt x="125" y="87"/>
                    <a:pt x="149" y="69"/>
                  </a:cubicBezTo>
                  <a:cubicBezTo>
                    <a:pt x="184" y="41"/>
                    <a:pt x="220" y="22"/>
                    <a:pt x="255" y="11"/>
                  </a:cubicBezTo>
                  <a:cubicBezTo>
                    <a:pt x="232" y="3"/>
                    <a:pt x="207" y="0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8" name="Freeform 17">
              <a:extLst>
                <a:ext uri="{FF2B5EF4-FFF2-40B4-BE49-F238E27FC236}">
                  <a16:creationId xmlns:a16="http://schemas.microsoft.com/office/drawing/2014/main" id="{13E00925-7E1D-41C1-A54A-B1F176798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1905000"/>
              <a:ext cx="1104900" cy="920750"/>
            </a:xfrm>
            <a:custGeom>
              <a:avLst/>
              <a:gdLst>
                <a:gd name="T0" fmla="*/ 74 w 509"/>
                <a:gd name="T1" fmla="*/ 0 h 426"/>
                <a:gd name="T2" fmla="*/ 0 w 509"/>
                <a:gd name="T3" fmla="*/ 5 h 426"/>
                <a:gd name="T4" fmla="*/ 0 w 509"/>
                <a:gd name="T5" fmla="*/ 5 h 426"/>
                <a:gd name="T6" fmla="*/ 74 w 509"/>
                <a:gd name="T7" fmla="*/ 0 h 426"/>
                <a:gd name="T8" fmla="*/ 389 w 509"/>
                <a:gd name="T9" fmla="*/ 117 h 426"/>
                <a:gd name="T10" fmla="*/ 509 w 509"/>
                <a:gd name="T11" fmla="*/ 426 h 426"/>
                <a:gd name="T12" fmla="*/ 509 w 509"/>
                <a:gd name="T13" fmla="*/ 426 h 426"/>
                <a:gd name="T14" fmla="*/ 389 w 509"/>
                <a:gd name="T15" fmla="*/ 117 h 426"/>
                <a:gd name="T16" fmla="*/ 74 w 509"/>
                <a:gd name="T1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26">
                  <a:moveTo>
                    <a:pt x="74" y="0"/>
                  </a:moveTo>
                  <a:cubicBezTo>
                    <a:pt x="49" y="0"/>
                    <a:pt x="24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2"/>
                    <a:pt x="49" y="0"/>
                    <a:pt x="74" y="0"/>
                  </a:cubicBezTo>
                  <a:cubicBezTo>
                    <a:pt x="204" y="0"/>
                    <a:pt x="309" y="39"/>
                    <a:pt x="389" y="117"/>
                  </a:cubicBezTo>
                  <a:cubicBezTo>
                    <a:pt x="469" y="195"/>
                    <a:pt x="509" y="298"/>
                    <a:pt x="509" y="426"/>
                  </a:cubicBezTo>
                  <a:cubicBezTo>
                    <a:pt x="509" y="426"/>
                    <a:pt x="509" y="426"/>
                    <a:pt x="509" y="426"/>
                  </a:cubicBezTo>
                  <a:cubicBezTo>
                    <a:pt x="509" y="298"/>
                    <a:pt x="469" y="195"/>
                    <a:pt x="389" y="117"/>
                  </a:cubicBezTo>
                  <a:cubicBezTo>
                    <a:pt x="309" y="39"/>
                    <a:pt x="204" y="0"/>
                    <a:pt x="7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9" name="Freeform 18">
              <a:extLst>
                <a:ext uri="{FF2B5EF4-FFF2-40B4-BE49-F238E27FC236}">
                  <a16:creationId xmlns:a16="http://schemas.microsoft.com/office/drawing/2014/main" id="{16ACEE32-D8CB-4717-8E87-A95C8B4A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1905000"/>
              <a:ext cx="1295400" cy="2574925"/>
            </a:xfrm>
            <a:custGeom>
              <a:avLst/>
              <a:gdLst>
                <a:gd name="T0" fmla="*/ 162 w 597"/>
                <a:gd name="T1" fmla="*/ 0 h 1192"/>
                <a:gd name="T2" fmla="*/ 88 w 597"/>
                <a:gd name="T3" fmla="*/ 5 h 1192"/>
                <a:gd name="T4" fmla="*/ 329 w 597"/>
                <a:gd name="T5" fmla="*/ 117 h 1192"/>
                <a:gd name="T6" fmla="*/ 449 w 597"/>
                <a:gd name="T7" fmla="*/ 426 h 1192"/>
                <a:gd name="T8" fmla="*/ 1 w 597"/>
                <a:gd name="T9" fmla="*/ 1181 h 1192"/>
                <a:gd name="T10" fmla="*/ 1 w 597"/>
                <a:gd name="T11" fmla="*/ 1188 h 1192"/>
                <a:gd name="T12" fmla="*/ 6 w 597"/>
                <a:gd name="T13" fmla="*/ 1192 h 1192"/>
                <a:gd name="T14" fmla="*/ 149 w 597"/>
                <a:gd name="T15" fmla="*/ 1181 h 1192"/>
                <a:gd name="T16" fmla="*/ 597 w 597"/>
                <a:gd name="T17" fmla="*/ 426 h 1192"/>
                <a:gd name="T18" fmla="*/ 477 w 597"/>
                <a:gd name="T19" fmla="*/ 117 h 1192"/>
                <a:gd name="T20" fmla="*/ 162 w 597"/>
                <a:gd name="T2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1192">
                  <a:moveTo>
                    <a:pt x="162" y="0"/>
                  </a:moveTo>
                  <a:cubicBezTo>
                    <a:pt x="137" y="0"/>
                    <a:pt x="112" y="2"/>
                    <a:pt x="88" y="5"/>
                  </a:cubicBezTo>
                  <a:cubicBezTo>
                    <a:pt x="185" y="17"/>
                    <a:pt x="265" y="54"/>
                    <a:pt x="329" y="117"/>
                  </a:cubicBezTo>
                  <a:cubicBezTo>
                    <a:pt x="409" y="195"/>
                    <a:pt x="449" y="298"/>
                    <a:pt x="449" y="426"/>
                  </a:cubicBezTo>
                  <a:cubicBezTo>
                    <a:pt x="449" y="635"/>
                    <a:pt x="300" y="887"/>
                    <a:pt x="1" y="1181"/>
                  </a:cubicBezTo>
                  <a:cubicBezTo>
                    <a:pt x="0" y="1183"/>
                    <a:pt x="0" y="1186"/>
                    <a:pt x="1" y="1188"/>
                  </a:cubicBezTo>
                  <a:cubicBezTo>
                    <a:pt x="2" y="1190"/>
                    <a:pt x="4" y="1192"/>
                    <a:pt x="6" y="1192"/>
                  </a:cubicBezTo>
                  <a:cubicBezTo>
                    <a:pt x="61" y="1186"/>
                    <a:pt x="108" y="1183"/>
                    <a:pt x="149" y="1181"/>
                  </a:cubicBezTo>
                  <a:cubicBezTo>
                    <a:pt x="448" y="887"/>
                    <a:pt x="597" y="635"/>
                    <a:pt x="597" y="426"/>
                  </a:cubicBezTo>
                  <a:cubicBezTo>
                    <a:pt x="597" y="298"/>
                    <a:pt x="557" y="195"/>
                    <a:pt x="477" y="117"/>
                  </a:cubicBezTo>
                  <a:cubicBezTo>
                    <a:pt x="397" y="39"/>
                    <a:pt x="292" y="0"/>
                    <a:pt x="162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0" name="Freeform 19">
              <a:extLst>
                <a:ext uri="{FF2B5EF4-FFF2-40B4-BE49-F238E27FC236}">
                  <a16:creationId xmlns:a16="http://schemas.microsoft.com/office/drawing/2014/main" id="{7822F456-B14A-49FA-83AE-72EFA2334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702175"/>
              <a:ext cx="574675" cy="252413"/>
            </a:xfrm>
            <a:custGeom>
              <a:avLst/>
              <a:gdLst>
                <a:gd name="T0" fmla="*/ 265 w 265"/>
                <a:gd name="T1" fmla="*/ 0 h 117"/>
                <a:gd name="T2" fmla="*/ 231 w 265"/>
                <a:gd name="T3" fmla="*/ 82 h 117"/>
                <a:gd name="T4" fmla="*/ 148 w 265"/>
                <a:gd name="T5" fmla="*/ 116 h 117"/>
                <a:gd name="T6" fmla="*/ 15 w 265"/>
                <a:gd name="T7" fmla="*/ 116 h 117"/>
                <a:gd name="T8" fmla="*/ 0 w 265"/>
                <a:gd name="T9" fmla="*/ 117 h 117"/>
                <a:gd name="T10" fmla="*/ 148 w 265"/>
                <a:gd name="T11" fmla="*/ 117 h 117"/>
                <a:gd name="T12" fmla="*/ 231 w 265"/>
                <a:gd name="T13" fmla="*/ 83 h 117"/>
                <a:gd name="T14" fmla="*/ 265 w 265"/>
                <a:gd name="T15" fmla="*/ 0 h 117"/>
                <a:gd name="T16" fmla="*/ 265 w 265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17">
                  <a:moveTo>
                    <a:pt x="265" y="0"/>
                  </a:moveTo>
                  <a:cubicBezTo>
                    <a:pt x="265" y="32"/>
                    <a:pt x="253" y="60"/>
                    <a:pt x="231" y="82"/>
                  </a:cubicBezTo>
                  <a:cubicBezTo>
                    <a:pt x="208" y="105"/>
                    <a:pt x="181" y="116"/>
                    <a:pt x="148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0" y="117"/>
                    <a:pt x="5" y="117"/>
                    <a:pt x="0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81" y="117"/>
                    <a:pt x="208" y="105"/>
                    <a:pt x="231" y="83"/>
                  </a:cubicBezTo>
                  <a:cubicBezTo>
                    <a:pt x="253" y="60"/>
                    <a:pt x="265" y="33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1" name="Freeform 20">
              <a:extLst>
                <a:ext uri="{FF2B5EF4-FFF2-40B4-BE49-F238E27FC236}">
                  <a16:creationId xmlns:a16="http://schemas.microsoft.com/office/drawing/2014/main" id="{FB495E5B-08AE-416D-A4B1-F52B3EFDE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454525"/>
              <a:ext cx="574675" cy="498475"/>
            </a:xfrm>
            <a:custGeom>
              <a:avLst/>
              <a:gdLst>
                <a:gd name="T0" fmla="*/ 148 w 265"/>
                <a:gd name="T1" fmla="*/ 0 h 231"/>
                <a:gd name="T2" fmla="*/ 0 w 265"/>
                <a:gd name="T3" fmla="*/ 0 h 231"/>
                <a:gd name="T4" fmla="*/ 83 w 265"/>
                <a:gd name="T5" fmla="*/ 33 h 231"/>
                <a:gd name="T6" fmla="*/ 117 w 265"/>
                <a:gd name="T7" fmla="*/ 115 h 231"/>
                <a:gd name="T8" fmla="*/ 83 w 265"/>
                <a:gd name="T9" fmla="*/ 198 h 231"/>
                <a:gd name="T10" fmla="*/ 15 w 265"/>
                <a:gd name="T11" fmla="*/ 231 h 231"/>
                <a:gd name="T12" fmla="*/ 148 w 265"/>
                <a:gd name="T13" fmla="*/ 231 h 231"/>
                <a:gd name="T14" fmla="*/ 231 w 265"/>
                <a:gd name="T15" fmla="*/ 197 h 231"/>
                <a:gd name="T16" fmla="*/ 265 w 265"/>
                <a:gd name="T17" fmla="*/ 115 h 231"/>
                <a:gd name="T18" fmla="*/ 231 w 265"/>
                <a:gd name="T19" fmla="*/ 33 h 231"/>
                <a:gd name="T20" fmla="*/ 148 w 265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60" y="11"/>
                    <a:pt x="83" y="33"/>
                  </a:cubicBezTo>
                  <a:cubicBezTo>
                    <a:pt x="105" y="56"/>
                    <a:pt x="117" y="83"/>
                    <a:pt x="117" y="115"/>
                  </a:cubicBezTo>
                  <a:cubicBezTo>
                    <a:pt x="117" y="148"/>
                    <a:pt x="105" y="175"/>
                    <a:pt x="83" y="198"/>
                  </a:cubicBezTo>
                  <a:cubicBezTo>
                    <a:pt x="64" y="217"/>
                    <a:pt x="41" y="228"/>
                    <a:pt x="15" y="231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81" y="231"/>
                    <a:pt x="208" y="220"/>
                    <a:pt x="231" y="197"/>
                  </a:cubicBezTo>
                  <a:cubicBezTo>
                    <a:pt x="253" y="175"/>
                    <a:pt x="265" y="147"/>
                    <a:pt x="265" y="115"/>
                  </a:cubicBezTo>
                  <a:cubicBezTo>
                    <a:pt x="265" y="83"/>
                    <a:pt x="253" y="56"/>
                    <a:pt x="231" y="33"/>
                  </a:cubicBezTo>
                  <a:cubicBezTo>
                    <a:pt x="208" y="11"/>
                    <a:pt x="181" y="0"/>
                    <a:pt x="148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F5FF64B9-9ECD-4035-BB7F-97822173F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1" y="1862138"/>
              <a:ext cx="2103438" cy="3133725"/>
            </a:xfrm>
            <a:custGeom>
              <a:avLst/>
              <a:gdLst>
                <a:gd name="T0" fmla="*/ 302 w 969"/>
                <a:gd name="T1" fmla="*/ 1451 h 1451"/>
                <a:gd name="T2" fmla="*/ 302 w 969"/>
                <a:gd name="T3" fmla="*/ 1411 h 1451"/>
                <a:gd name="T4" fmla="*/ 901 w 969"/>
                <a:gd name="T5" fmla="*/ 1383 h 1451"/>
                <a:gd name="T6" fmla="*/ 901 w 969"/>
                <a:gd name="T7" fmla="*/ 1247 h 1451"/>
                <a:gd name="T8" fmla="*/ 647 w 969"/>
                <a:gd name="T9" fmla="*/ 1219 h 1451"/>
                <a:gd name="T10" fmla="*/ 440 w 969"/>
                <a:gd name="T11" fmla="*/ 1232 h 1451"/>
                <a:gd name="T12" fmla="*/ 417 w 969"/>
                <a:gd name="T13" fmla="*/ 1192 h 1451"/>
                <a:gd name="T14" fmla="*/ 421 w 969"/>
                <a:gd name="T15" fmla="*/ 1187 h 1451"/>
                <a:gd name="T16" fmla="*/ 488 w 969"/>
                <a:gd name="T17" fmla="*/ 1148 h 1451"/>
                <a:gd name="T18" fmla="*/ 476 w 969"/>
                <a:gd name="T19" fmla="*/ 1188 h 1451"/>
                <a:gd name="T20" fmla="*/ 832 w 969"/>
                <a:gd name="T21" fmla="*/ 1179 h 1451"/>
                <a:gd name="T22" fmla="*/ 969 w 969"/>
                <a:gd name="T23" fmla="*/ 1315 h 1451"/>
                <a:gd name="T24" fmla="*/ 832 w 969"/>
                <a:gd name="T25" fmla="*/ 1451 h 1451"/>
                <a:gd name="T26" fmla="*/ 101 w 969"/>
                <a:gd name="T27" fmla="*/ 1451 h 1451"/>
                <a:gd name="T28" fmla="*/ 0 w 969"/>
                <a:gd name="T29" fmla="*/ 1351 h 1451"/>
                <a:gd name="T30" fmla="*/ 468 w 969"/>
                <a:gd name="T31" fmla="*/ 778 h 1451"/>
                <a:gd name="T32" fmla="*/ 579 w 969"/>
                <a:gd name="T33" fmla="*/ 354 h 1451"/>
                <a:gd name="T34" fmla="*/ 615 w 969"/>
                <a:gd name="T35" fmla="*/ 337 h 1451"/>
                <a:gd name="T36" fmla="*/ 500 w 969"/>
                <a:gd name="T37" fmla="*/ 801 h 1451"/>
                <a:gd name="T38" fmla="*/ 40 w 969"/>
                <a:gd name="T39" fmla="*/ 1351 h 1451"/>
                <a:gd name="T40" fmla="*/ 101 w 969"/>
                <a:gd name="T41" fmla="*/ 1411 h 1451"/>
                <a:gd name="T42" fmla="*/ 226 w 969"/>
                <a:gd name="T43" fmla="*/ 1431 h 1451"/>
                <a:gd name="T44" fmla="*/ 611 w 969"/>
                <a:gd name="T45" fmla="*/ 1033 h 1451"/>
                <a:gd name="T46" fmla="*/ 595 w 969"/>
                <a:gd name="T47" fmla="*/ 1000 h 1451"/>
                <a:gd name="T48" fmla="*/ 883 w 969"/>
                <a:gd name="T49" fmla="*/ 466 h 1451"/>
                <a:gd name="T50" fmla="*/ 626 w 969"/>
                <a:gd name="T51" fmla="*/ 1026 h 1451"/>
                <a:gd name="T52" fmla="*/ 883 w 969"/>
                <a:gd name="T53" fmla="*/ 462 h 1451"/>
                <a:gd name="T54" fmla="*/ 863 w 969"/>
                <a:gd name="T55" fmla="*/ 436 h 1451"/>
                <a:gd name="T56" fmla="*/ 883 w 969"/>
                <a:gd name="T57" fmla="*/ 415 h 1451"/>
                <a:gd name="T58" fmla="*/ 903 w 969"/>
                <a:gd name="T59" fmla="*/ 442 h 1451"/>
                <a:gd name="T60" fmla="*/ 880 w 969"/>
                <a:gd name="T61" fmla="*/ 410 h 1451"/>
                <a:gd name="T62" fmla="*/ 749 w 969"/>
                <a:gd name="T63" fmla="*/ 151 h 1451"/>
                <a:gd name="T64" fmla="*/ 97 w 969"/>
                <a:gd name="T65" fmla="*/ 171 h 1451"/>
                <a:gd name="T66" fmla="*/ 96 w 969"/>
                <a:gd name="T67" fmla="*/ 291 h 1451"/>
                <a:gd name="T68" fmla="*/ 222 w 969"/>
                <a:gd name="T69" fmla="*/ 291 h 1451"/>
                <a:gd name="T70" fmla="*/ 536 w 969"/>
                <a:gd name="T71" fmla="*/ 248 h 1451"/>
                <a:gd name="T72" fmla="*/ 516 w 969"/>
                <a:gd name="T73" fmla="*/ 283 h 1451"/>
                <a:gd name="T74" fmla="*/ 246 w 969"/>
                <a:gd name="T75" fmla="*/ 323 h 1451"/>
                <a:gd name="T76" fmla="*/ 155 w 969"/>
                <a:gd name="T77" fmla="*/ 354 h 1451"/>
                <a:gd name="T78" fmla="*/ 68 w 969"/>
                <a:gd name="T79" fmla="*/ 319 h 1451"/>
                <a:gd name="T80" fmla="*/ 71 w 969"/>
                <a:gd name="T81" fmla="*/ 140 h 1451"/>
                <a:gd name="T82" fmla="*/ 777 w 969"/>
                <a:gd name="T83" fmla="*/ 123 h 1451"/>
                <a:gd name="T84" fmla="*/ 882 w 969"/>
                <a:gd name="T85" fmla="*/ 41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9" h="1451">
                  <a:moveTo>
                    <a:pt x="832" y="1451"/>
                  </a:moveTo>
                  <a:cubicBezTo>
                    <a:pt x="302" y="1451"/>
                    <a:pt x="302" y="1451"/>
                    <a:pt x="302" y="1451"/>
                  </a:cubicBezTo>
                  <a:cubicBezTo>
                    <a:pt x="291" y="1451"/>
                    <a:pt x="282" y="1442"/>
                    <a:pt x="282" y="1431"/>
                  </a:cubicBezTo>
                  <a:cubicBezTo>
                    <a:pt x="282" y="1420"/>
                    <a:pt x="291" y="1411"/>
                    <a:pt x="302" y="1411"/>
                  </a:cubicBezTo>
                  <a:cubicBezTo>
                    <a:pt x="832" y="1411"/>
                    <a:pt x="832" y="1411"/>
                    <a:pt x="832" y="1411"/>
                  </a:cubicBezTo>
                  <a:cubicBezTo>
                    <a:pt x="859" y="1411"/>
                    <a:pt x="882" y="1402"/>
                    <a:pt x="901" y="1383"/>
                  </a:cubicBezTo>
                  <a:cubicBezTo>
                    <a:pt x="919" y="1364"/>
                    <a:pt x="929" y="1342"/>
                    <a:pt x="929" y="1315"/>
                  </a:cubicBezTo>
                  <a:cubicBezTo>
                    <a:pt x="929" y="1288"/>
                    <a:pt x="919" y="1266"/>
                    <a:pt x="901" y="1247"/>
                  </a:cubicBezTo>
                  <a:cubicBezTo>
                    <a:pt x="882" y="1228"/>
                    <a:pt x="859" y="1219"/>
                    <a:pt x="832" y="1219"/>
                  </a:cubicBezTo>
                  <a:cubicBezTo>
                    <a:pt x="647" y="1219"/>
                    <a:pt x="647" y="1219"/>
                    <a:pt x="647" y="1219"/>
                  </a:cubicBezTo>
                  <a:cubicBezTo>
                    <a:pt x="596" y="1219"/>
                    <a:pt x="527" y="1223"/>
                    <a:pt x="442" y="1232"/>
                  </a:cubicBezTo>
                  <a:cubicBezTo>
                    <a:pt x="440" y="1232"/>
                    <a:pt x="440" y="1232"/>
                    <a:pt x="440" y="1232"/>
                  </a:cubicBezTo>
                  <a:cubicBezTo>
                    <a:pt x="430" y="1232"/>
                    <a:pt x="422" y="1226"/>
                    <a:pt x="417" y="1217"/>
                  </a:cubicBezTo>
                  <a:cubicBezTo>
                    <a:pt x="413" y="1209"/>
                    <a:pt x="413" y="1200"/>
                    <a:pt x="417" y="1192"/>
                  </a:cubicBezTo>
                  <a:cubicBezTo>
                    <a:pt x="419" y="1189"/>
                    <a:pt x="419" y="1189"/>
                    <a:pt x="419" y="1189"/>
                  </a:cubicBezTo>
                  <a:cubicBezTo>
                    <a:pt x="421" y="1187"/>
                    <a:pt x="421" y="1187"/>
                    <a:pt x="421" y="1187"/>
                  </a:cubicBezTo>
                  <a:cubicBezTo>
                    <a:pt x="434" y="1174"/>
                    <a:pt x="447" y="1161"/>
                    <a:pt x="460" y="1148"/>
                  </a:cubicBezTo>
                  <a:cubicBezTo>
                    <a:pt x="467" y="1140"/>
                    <a:pt x="480" y="1140"/>
                    <a:pt x="488" y="1148"/>
                  </a:cubicBezTo>
                  <a:cubicBezTo>
                    <a:pt x="496" y="1155"/>
                    <a:pt x="496" y="1168"/>
                    <a:pt x="488" y="1176"/>
                  </a:cubicBezTo>
                  <a:cubicBezTo>
                    <a:pt x="484" y="1180"/>
                    <a:pt x="480" y="1184"/>
                    <a:pt x="476" y="1188"/>
                  </a:cubicBezTo>
                  <a:cubicBezTo>
                    <a:pt x="545" y="1182"/>
                    <a:pt x="602" y="1179"/>
                    <a:pt x="647" y="1179"/>
                  </a:cubicBezTo>
                  <a:cubicBezTo>
                    <a:pt x="832" y="1179"/>
                    <a:pt x="832" y="1179"/>
                    <a:pt x="832" y="1179"/>
                  </a:cubicBezTo>
                  <a:cubicBezTo>
                    <a:pt x="870" y="1179"/>
                    <a:pt x="903" y="1192"/>
                    <a:pt x="929" y="1219"/>
                  </a:cubicBezTo>
                  <a:cubicBezTo>
                    <a:pt x="955" y="1245"/>
                    <a:pt x="969" y="1277"/>
                    <a:pt x="969" y="1315"/>
                  </a:cubicBezTo>
                  <a:cubicBezTo>
                    <a:pt x="969" y="1353"/>
                    <a:pt x="955" y="1385"/>
                    <a:pt x="929" y="1411"/>
                  </a:cubicBezTo>
                  <a:cubicBezTo>
                    <a:pt x="903" y="1438"/>
                    <a:pt x="870" y="1451"/>
                    <a:pt x="832" y="1451"/>
                  </a:cubicBezTo>
                  <a:close/>
                  <a:moveTo>
                    <a:pt x="206" y="1451"/>
                  </a:moveTo>
                  <a:cubicBezTo>
                    <a:pt x="101" y="1451"/>
                    <a:pt x="101" y="1451"/>
                    <a:pt x="101" y="1451"/>
                  </a:cubicBezTo>
                  <a:cubicBezTo>
                    <a:pt x="73" y="1451"/>
                    <a:pt x="50" y="1442"/>
                    <a:pt x="30" y="1423"/>
                  </a:cubicBezTo>
                  <a:cubicBezTo>
                    <a:pt x="10" y="1404"/>
                    <a:pt x="0" y="1379"/>
                    <a:pt x="0" y="1351"/>
                  </a:cubicBezTo>
                  <a:cubicBezTo>
                    <a:pt x="0" y="1293"/>
                    <a:pt x="22" y="1243"/>
                    <a:pt x="65" y="1204"/>
                  </a:cubicBezTo>
                  <a:cubicBezTo>
                    <a:pt x="244" y="1041"/>
                    <a:pt x="379" y="898"/>
                    <a:pt x="468" y="778"/>
                  </a:cubicBezTo>
                  <a:cubicBezTo>
                    <a:pt x="555" y="660"/>
                    <a:pt x="600" y="554"/>
                    <a:pt x="600" y="462"/>
                  </a:cubicBezTo>
                  <a:cubicBezTo>
                    <a:pt x="600" y="420"/>
                    <a:pt x="593" y="384"/>
                    <a:pt x="579" y="354"/>
                  </a:cubicBezTo>
                  <a:cubicBezTo>
                    <a:pt x="574" y="344"/>
                    <a:pt x="579" y="332"/>
                    <a:pt x="589" y="328"/>
                  </a:cubicBezTo>
                  <a:cubicBezTo>
                    <a:pt x="599" y="323"/>
                    <a:pt x="611" y="327"/>
                    <a:pt x="615" y="337"/>
                  </a:cubicBezTo>
                  <a:cubicBezTo>
                    <a:pt x="631" y="372"/>
                    <a:pt x="640" y="414"/>
                    <a:pt x="640" y="462"/>
                  </a:cubicBezTo>
                  <a:cubicBezTo>
                    <a:pt x="640" y="563"/>
                    <a:pt x="593" y="677"/>
                    <a:pt x="500" y="801"/>
                  </a:cubicBezTo>
                  <a:cubicBezTo>
                    <a:pt x="410" y="924"/>
                    <a:pt x="273" y="1069"/>
                    <a:pt x="92" y="1234"/>
                  </a:cubicBezTo>
                  <a:cubicBezTo>
                    <a:pt x="57" y="1266"/>
                    <a:pt x="40" y="1304"/>
                    <a:pt x="40" y="1351"/>
                  </a:cubicBezTo>
                  <a:cubicBezTo>
                    <a:pt x="40" y="1368"/>
                    <a:pt x="46" y="1382"/>
                    <a:pt x="58" y="1394"/>
                  </a:cubicBezTo>
                  <a:cubicBezTo>
                    <a:pt x="70" y="1405"/>
                    <a:pt x="84" y="1411"/>
                    <a:pt x="101" y="1411"/>
                  </a:cubicBezTo>
                  <a:cubicBezTo>
                    <a:pt x="206" y="1411"/>
                    <a:pt x="206" y="1411"/>
                    <a:pt x="206" y="1411"/>
                  </a:cubicBezTo>
                  <a:cubicBezTo>
                    <a:pt x="217" y="1411"/>
                    <a:pt x="226" y="1420"/>
                    <a:pt x="226" y="1431"/>
                  </a:cubicBezTo>
                  <a:cubicBezTo>
                    <a:pt x="226" y="1442"/>
                    <a:pt x="217" y="1451"/>
                    <a:pt x="206" y="1451"/>
                  </a:cubicBezTo>
                  <a:close/>
                  <a:moveTo>
                    <a:pt x="611" y="1033"/>
                  </a:moveTo>
                  <a:cubicBezTo>
                    <a:pt x="606" y="1033"/>
                    <a:pt x="601" y="1031"/>
                    <a:pt x="598" y="1028"/>
                  </a:cubicBezTo>
                  <a:cubicBezTo>
                    <a:pt x="589" y="1021"/>
                    <a:pt x="588" y="1008"/>
                    <a:pt x="595" y="1000"/>
                  </a:cubicBezTo>
                  <a:cubicBezTo>
                    <a:pt x="759" y="807"/>
                    <a:pt x="848" y="633"/>
                    <a:pt x="861" y="484"/>
                  </a:cubicBezTo>
                  <a:cubicBezTo>
                    <a:pt x="862" y="473"/>
                    <a:pt x="872" y="465"/>
                    <a:pt x="883" y="466"/>
                  </a:cubicBezTo>
                  <a:cubicBezTo>
                    <a:pt x="894" y="467"/>
                    <a:pt x="902" y="477"/>
                    <a:pt x="901" y="488"/>
                  </a:cubicBezTo>
                  <a:cubicBezTo>
                    <a:pt x="887" y="645"/>
                    <a:pt x="795" y="826"/>
                    <a:pt x="626" y="1026"/>
                  </a:cubicBezTo>
                  <a:cubicBezTo>
                    <a:pt x="622" y="1030"/>
                    <a:pt x="616" y="1033"/>
                    <a:pt x="611" y="1033"/>
                  </a:cubicBezTo>
                  <a:close/>
                  <a:moveTo>
                    <a:pt x="883" y="462"/>
                  </a:moveTo>
                  <a:cubicBezTo>
                    <a:pt x="872" y="462"/>
                    <a:pt x="863" y="453"/>
                    <a:pt x="863" y="442"/>
                  </a:cubicBezTo>
                  <a:cubicBezTo>
                    <a:pt x="863" y="440"/>
                    <a:pt x="863" y="438"/>
                    <a:pt x="863" y="436"/>
                  </a:cubicBezTo>
                  <a:cubicBezTo>
                    <a:pt x="863" y="425"/>
                    <a:pt x="871" y="416"/>
                    <a:pt x="882" y="415"/>
                  </a:cubicBezTo>
                  <a:cubicBezTo>
                    <a:pt x="883" y="415"/>
                    <a:pt x="883" y="415"/>
                    <a:pt x="883" y="415"/>
                  </a:cubicBezTo>
                  <a:cubicBezTo>
                    <a:pt x="894" y="415"/>
                    <a:pt x="903" y="424"/>
                    <a:pt x="903" y="435"/>
                  </a:cubicBezTo>
                  <a:cubicBezTo>
                    <a:pt x="903" y="437"/>
                    <a:pt x="903" y="439"/>
                    <a:pt x="903" y="442"/>
                  </a:cubicBezTo>
                  <a:cubicBezTo>
                    <a:pt x="903" y="453"/>
                    <a:pt x="894" y="462"/>
                    <a:pt x="883" y="462"/>
                  </a:cubicBezTo>
                  <a:close/>
                  <a:moveTo>
                    <a:pt x="880" y="410"/>
                  </a:moveTo>
                  <a:cubicBezTo>
                    <a:pt x="870" y="410"/>
                    <a:pt x="861" y="402"/>
                    <a:pt x="860" y="392"/>
                  </a:cubicBezTo>
                  <a:cubicBezTo>
                    <a:pt x="851" y="295"/>
                    <a:pt x="813" y="214"/>
                    <a:pt x="749" y="151"/>
                  </a:cubicBezTo>
                  <a:cubicBezTo>
                    <a:pt x="674" y="78"/>
                    <a:pt x="572" y="40"/>
                    <a:pt x="448" y="40"/>
                  </a:cubicBezTo>
                  <a:cubicBezTo>
                    <a:pt x="316" y="40"/>
                    <a:pt x="198" y="84"/>
                    <a:pt x="97" y="171"/>
                  </a:cubicBezTo>
                  <a:cubicBezTo>
                    <a:pt x="78" y="186"/>
                    <a:pt x="69" y="205"/>
                    <a:pt x="69" y="228"/>
                  </a:cubicBezTo>
                  <a:cubicBezTo>
                    <a:pt x="69" y="252"/>
                    <a:pt x="78" y="273"/>
                    <a:pt x="96" y="291"/>
                  </a:cubicBezTo>
                  <a:cubicBezTo>
                    <a:pt x="113" y="307"/>
                    <a:pt x="133" y="314"/>
                    <a:pt x="155" y="314"/>
                  </a:cubicBezTo>
                  <a:cubicBezTo>
                    <a:pt x="179" y="314"/>
                    <a:pt x="201" y="307"/>
                    <a:pt x="222" y="291"/>
                  </a:cubicBezTo>
                  <a:cubicBezTo>
                    <a:pt x="284" y="242"/>
                    <a:pt x="347" y="218"/>
                    <a:pt x="411" y="218"/>
                  </a:cubicBezTo>
                  <a:cubicBezTo>
                    <a:pt x="460" y="218"/>
                    <a:pt x="502" y="228"/>
                    <a:pt x="536" y="248"/>
                  </a:cubicBezTo>
                  <a:cubicBezTo>
                    <a:pt x="545" y="254"/>
                    <a:pt x="549" y="266"/>
                    <a:pt x="543" y="276"/>
                  </a:cubicBezTo>
                  <a:cubicBezTo>
                    <a:pt x="537" y="285"/>
                    <a:pt x="525" y="288"/>
                    <a:pt x="516" y="283"/>
                  </a:cubicBezTo>
                  <a:cubicBezTo>
                    <a:pt x="487" y="266"/>
                    <a:pt x="452" y="258"/>
                    <a:pt x="411" y="258"/>
                  </a:cubicBezTo>
                  <a:cubicBezTo>
                    <a:pt x="356" y="258"/>
                    <a:pt x="301" y="280"/>
                    <a:pt x="246" y="323"/>
                  </a:cubicBezTo>
                  <a:cubicBezTo>
                    <a:pt x="246" y="323"/>
                    <a:pt x="246" y="323"/>
                    <a:pt x="246" y="323"/>
                  </a:cubicBezTo>
                  <a:cubicBezTo>
                    <a:pt x="218" y="344"/>
                    <a:pt x="188" y="354"/>
                    <a:pt x="155" y="354"/>
                  </a:cubicBezTo>
                  <a:cubicBezTo>
                    <a:pt x="122" y="354"/>
                    <a:pt x="93" y="343"/>
                    <a:pt x="69" y="320"/>
                  </a:cubicBezTo>
                  <a:cubicBezTo>
                    <a:pt x="68" y="319"/>
                    <a:pt x="68" y="319"/>
                    <a:pt x="68" y="319"/>
                  </a:cubicBezTo>
                  <a:cubicBezTo>
                    <a:pt x="42" y="294"/>
                    <a:pt x="29" y="263"/>
                    <a:pt x="29" y="228"/>
                  </a:cubicBezTo>
                  <a:cubicBezTo>
                    <a:pt x="29" y="193"/>
                    <a:pt x="43" y="163"/>
                    <a:pt x="71" y="140"/>
                  </a:cubicBezTo>
                  <a:cubicBezTo>
                    <a:pt x="179" y="47"/>
                    <a:pt x="306" y="0"/>
                    <a:pt x="448" y="0"/>
                  </a:cubicBezTo>
                  <a:cubicBezTo>
                    <a:pt x="583" y="0"/>
                    <a:pt x="694" y="41"/>
                    <a:pt x="777" y="123"/>
                  </a:cubicBezTo>
                  <a:cubicBezTo>
                    <a:pt x="848" y="192"/>
                    <a:pt x="889" y="281"/>
                    <a:pt x="900" y="388"/>
                  </a:cubicBezTo>
                  <a:cubicBezTo>
                    <a:pt x="901" y="399"/>
                    <a:pt x="893" y="409"/>
                    <a:pt x="882" y="410"/>
                  </a:cubicBezTo>
                  <a:cubicBezTo>
                    <a:pt x="881" y="410"/>
                    <a:pt x="881" y="410"/>
                    <a:pt x="880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3" name="PA_库_文本框 402">
            <a:extLst>
              <a:ext uri="{FF2B5EF4-FFF2-40B4-BE49-F238E27FC236}">
                <a16:creationId xmlns:a16="http://schemas.microsoft.com/office/drawing/2014/main" id="{2DE00119-1615-404F-8692-28DB7167080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622069" y="4283010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404" name="PA_库_文本框 403">
            <a:extLst>
              <a:ext uri="{FF2B5EF4-FFF2-40B4-BE49-F238E27FC236}">
                <a16:creationId xmlns:a16="http://schemas.microsoft.com/office/drawing/2014/main" id="{4232B404-7441-4AF4-B809-AF8D5BCDCB4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687040" y="4852842"/>
            <a:ext cx="291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405" name="PA_库_任意多边形 190">
            <a:extLst>
              <a:ext uri="{FF2B5EF4-FFF2-40B4-BE49-F238E27FC236}">
                <a16:creationId xmlns:a16="http://schemas.microsoft.com/office/drawing/2014/main" id="{EB1E1508-FC43-489C-8195-8C6F78019E64}"/>
              </a:ext>
            </a:extLst>
          </p:cNvPr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 flipH="1">
            <a:off x="7940109" y="2122353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6" name="PA_库_组合 405">
            <a:extLst>
              <a:ext uri="{FF2B5EF4-FFF2-40B4-BE49-F238E27FC236}">
                <a16:creationId xmlns:a16="http://schemas.microsoft.com/office/drawing/2014/main" id="{C2A96DAF-2DD4-4253-9528-1C0DCEB439E9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9545535" y="2188164"/>
            <a:ext cx="1166154" cy="1710074"/>
            <a:chOff x="5010151" y="1833563"/>
            <a:chExt cx="2174875" cy="3189288"/>
          </a:xfrm>
        </p:grpSpPr>
        <p:sp>
          <p:nvSpPr>
            <p:cNvPr id="407" name="Freeform 5">
              <a:extLst>
                <a:ext uri="{FF2B5EF4-FFF2-40B4-BE49-F238E27FC236}">
                  <a16:creationId xmlns:a16="http://schemas.microsoft.com/office/drawing/2014/main" id="{3BD35C1A-72F7-4AED-BC9A-82E1EC65C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1876425"/>
              <a:ext cx="1979613" cy="3103563"/>
            </a:xfrm>
            <a:custGeom>
              <a:avLst/>
              <a:gdLst>
                <a:gd name="T0" fmla="*/ 426 w 912"/>
                <a:gd name="T1" fmla="*/ 1437 h 1437"/>
                <a:gd name="T2" fmla="*/ 41 w 912"/>
                <a:gd name="T3" fmla="*/ 1318 h 1437"/>
                <a:gd name="T4" fmla="*/ 0 w 912"/>
                <a:gd name="T5" fmla="*/ 1243 h 1437"/>
                <a:gd name="T6" fmla="*/ 0 w 912"/>
                <a:gd name="T7" fmla="*/ 1232 h 1437"/>
                <a:gd name="T8" fmla="*/ 26 w 912"/>
                <a:gd name="T9" fmla="*/ 1157 h 1437"/>
                <a:gd name="T10" fmla="*/ 95 w 912"/>
                <a:gd name="T11" fmla="*/ 1119 h 1437"/>
                <a:gd name="T12" fmla="*/ 108 w 912"/>
                <a:gd name="T13" fmla="*/ 1119 h 1437"/>
                <a:gd name="T14" fmla="*/ 174 w 912"/>
                <a:gd name="T15" fmla="*/ 1139 h 1437"/>
                <a:gd name="T16" fmla="*/ 399 w 912"/>
                <a:gd name="T17" fmla="*/ 1212 h 1437"/>
                <a:gd name="T18" fmla="*/ 571 w 912"/>
                <a:gd name="T19" fmla="*/ 1162 h 1437"/>
                <a:gd name="T20" fmla="*/ 635 w 912"/>
                <a:gd name="T21" fmla="*/ 1020 h 1437"/>
                <a:gd name="T22" fmla="*/ 572 w 912"/>
                <a:gd name="T23" fmla="*/ 869 h 1437"/>
                <a:gd name="T24" fmla="*/ 353 w 912"/>
                <a:gd name="T25" fmla="*/ 802 h 1437"/>
                <a:gd name="T26" fmla="*/ 282 w 912"/>
                <a:gd name="T27" fmla="*/ 770 h 1437"/>
                <a:gd name="T28" fmla="*/ 253 w 912"/>
                <a:gd name="T29" fmla="*/ 700 h 1437"/>
                <a:gd name="T30" fmla="*/ 282 w 912"/>
                <a:gd name="T31" fmla="*/ 630 h 1437"/>
                <a:gd name="T32" fmla="*/ 351 w 912"/>
                <a:gd name="T33" fmla="*/ 596 h 1437"/>
                <a:gd name="T34" fmla="*/ 591 w 912"/>
                <a:gd name="T35" fmla="*/ 389 h 1437"/>
                <a:gd name="T36" fmla="*/ 542 w 912"/>
                <a:gd name="T37" fmla="*/ 261 h 1437"/>
                <a:gd name="T38" fmla="*/ 404 w 912"/>
                <a:gd name="T39" fmla="*/ 216 h 1437"/>
                <a:gd name="T40" fmla="*/ 229 w 912"/>
                <a:gd name="T41" fmla="*/ 271 h 1437"/>
                <a:gd name="T42" fmla="*/ 159 w 912"/>
                <a:gd name="T43" fmla="*/ 293 h 1437"/>
                <a:gd name="T44" fmla="*/ 147 w 912"/>
                <a:gd name="T45" fmla="*/ 293 h 1437"/>
                <a:gd name="T46" fmla="*/ 74 w 912"/>
                <a:gd name="T47" fmla="*/ 254 h 1437"/>
                <a:gd name="T48" fmla="*/ 46 w 912"/>
                <a:gd name="T49" fmla="*/ 187 h 1437"/>
                <a:gd name="T50" fmla="*/ 48 w 912"/>
                <a:gd name="T51" fmla="*/ 174 h 1437"/>
                <a:gd name="T52" fmla="*/ 90 w 912"/>
                <a:gd name="T53" fmla="*/ 102 h 1437"/>
                <a:gd name="T54" fmla="*/ 417 w 912"/>
                <a:gd name="T55" fmla="*/ 0 h 1437"/>
                <a:gd name="T56" fmla="*/ 745 w 912"/>
                <a:gd name="T57" fmla="*/ 97 h 1437"/>
                <a:gd name="T58" fmla="*/ 867 w 912"/>
                <a:gd name="T59" fmla="*/ 369 h 1437"/>
                <a:gd name="T60" fmla="*/ 808 w 912"/>
                <a:gd name="T61" fmla="*/ 559 h 1437"/>
                <a:gd name="T62" fmla="*/ 640 w 912"/>
                <a:gd name="T63" fmla="*/ 684 h 1437"/>
                <a:gd name="T64" fmla="*/ 635 w 912"/>
                <a:gd name="T65" fmla="*/ 690 h 1437"/>
                <a:gd name="T66" fmla="*/ 640 w 912"/>
                <a:gd name="T67" fmla="*/ 696 h 1437"/>
                <a:gd name="T68" fmla="*/ 838 w 912"/>
                <a:gd name="T69" fmla="*/ 818 h 1437"/>
                <a:gd name="T70" fmla="*/ 912 w 912"/>
                <a:gd name="T71" fmla="*/ 1035 h 1437"/>
                <a:gd name="T72" fmla="*/ 772 w 912"/>
                <a:gd name="T73" fmla="*/ 1328 h 1437"/>
                <a:gd name="T74" fmla="*/ 426 w 912"/>
                <a:gd name="T75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2" h="1437">
                  <a:moveTo>
                    <a:pt x="426" y="1437"/>
                  </a:moveTo>
                  <a:cubicBezTo>
                    <a:pt x="273" y="1437"/>
                    <a:pt x="144" y="1397"/>
                    <a:pt x="41" y="1318"/>
                  </a:cubicBezTo>
                  <a:cubicBezTo>
                    <a:pt x="16" y="1300"/>
                    <a:pt x="3" y="1275"/>
                    <a:pt x="0" y="1243"/>
                  </a:cubicBezTo>
                  <a:cubicBezTo>
                    <a:pt x="0" y="1239"/>
                    <a:pt x="0" y="1236"/>
                    <a:pt x="0" y="1232"/>
                  </a:cubicBezTo>
                  <a:cubicBezTo>
                    <a:pt x="0" y="1204"/>
                    <a:pt x="9" y="1179"/>
                    <a:pt x="26" y="1157"/>
                  </a:cubicBezTo>
                  <a:cubicBezTo>
                    <a:pt x="43" y="1135"/>
                    <a:pt x="66" y="1122"/>
                    <a:pt x="95" y="1119"/>
                  </a:cubicBezTo>
                  <a:cubicBezTo>
                    <a:pt x="99" y="1119"/>
                    <a:pt x="103" y="1119"/>
                    <a:pt x="108" y="1119"/>
                  </a:cubicBezTo>
                  <a:cubicBezTo>
                    <a:pt x="133" y="1119"/>
                    <a:pt x="155" y="1125"/>
                    <a:pt x="174" y="1139"/>
                  </a:cubicBezTo>
                  <a:cubicBezTo>
                    <a:pt x="246" y="1187"/>
                    <a:pt x="321" y="1212"/>
                    <a:pt x="399" y="1212"/>
                  </a:cubicBezTo>
                  <a:cubicBezTo>
                    <a:pt x="471" y="1212"/>
                    <a:pt x="528" y="1195"/>
                    <a:pt x="571" y="1162"/>
                  </a:cubicBezTo>
                  <a:cubicBezTo>
                    <a:pt x="613" y="1128"/>
                    <a:pt x="635" y="1081"/>
                    <a:pt x="635" y="1020"/>
                  </a:cubicBezTo>
                  <a:cubicBezTo>
                    <a:pt x="635" y="955"/>
                    <a:pt x="614" y="905"/>
                    <a:pt x="572" y="869"/>
                  </a:cubicBezTo>
                  <a:cubicBezTo>
                    <a:pt x="531" y="833"/>
                    <a:pt x="458" y="811"/>
                    <a:pt x="353" y="802"/>
                  </a:cubicBezTo>
                  <a:cubicBezTo>
                    <a:pt x="325" y="800"/>
                    <a:pt x="301" y="789"/>
                    <a:pt x="282" y="770"/>
                  </a:cubicBezTo>
                  <a:cubicBezTo>
                    <a:pt x="262" y="750"/>
                    <a:pt x="253" y="727"/>
                    <a:pt x="253" y="700"/>
                  </a:cubicBezTo>
                  <a:cubicBezTo>
                    <a:pt x="253" y="673"/>
                    <a:pt x="262" y="650"/>
                    <a:pt x="282" y="630"/>
                  </a:cubicBezTo>
                  <a:cubicBezTo>
                    <a:pt x="301" y="610"/>
                    <a:pt x="325" y="598"/>
                    <a:pt x="351" y="596"/>
                  </a:cubicBezTo>
                  <a:cubicBezTo>
                    <a:pt x="511" y="578"/>
                    <a:pt x="591" y="509"/>
                    <a:pt x="591" y="389"/>
                  </a:cubicBezTo>
                  <a:cubicBezTo>
                    <a:pt x="591" y="335"/>
                    <a:pt x="575" y="292"/>
                    <a:pt x="542" y="261"/>
                  </a:cubicBezTo>
                  <a:cubicBezTo>
                    <a:pt x="510" y="231"/>
                    <a:pt x="464" y="216"/>
                    <a:pt x="404" y="216"/>
                  </a:cubicBezTo>
                  <a:cubicBezTo>
                    <a:pt x="345" y="217"/>
                    <a:pt x="286" y="235"/>
                    <a:pt x="229" y="271"/>
                  </a:cubicBezTo>
                  <a:cubicBezTo>
                    <a:pt x="208" y="285"/>
                    <a:pt x="185" y="293"/>
                    <a:pt x="159" y="293"/>
                  </a:cubicBezTo>
                  <a:cubicBezTo>
                    <a:pt x="155" y="293"/>
                    <a:pt x="150" y="293"/>
                    <a:pt x="147" y="293"/>
                  </a:cubicBezTo>
                  <a:cubicBezTo>
                    <a:pt x="116" y="290"/>
                    <a:pt x="92" y="277"/>
                    <a:pt x="74" y="254"/>
                  </a:cubicBezTo>
                  <a:cubicBezTo>
                    <a:pt x="55" y="235"/>
                    <a:pt x="46" y="212"/>
                    <a:pt x="46" y="187"/>
                  </a:cubicBezTo>
                  <a:cubicBezTo>
                    <a:pt x="46" y="182"/>
                    <a:pt x="47" y="177"/>
                    <a:pt x="48" y="174"/>
                  </a:cubicBezTo>
                  <a:cubicBezTo>
                    <a:pt x="50" y="143"/>
                    <a:pt x="64" y="120"/>
                    <a:pt x="90" y="102"/>
                  </a:cubicBezTo>
                  <a:cubicBezTo>
                    <a:pt x="192" y="34"/>
                    <a:pt x="301" y="0"/>
                    <a:pt x="417" y="0"/>
                  </a:cubicBezTo>
                  <a:cubicBezTo>
                    <a:pt x="555" y="0"/>
                    <a:pt x="664" y="32"/>
                    <a:pt x="745" y="97"/>
                  </a:cubicBezTo>
                  <a:cubicBezTo>
                    <a:pt x="826" y="162"/>
                    <a:pt x="867" y="252"/>
                    <a:pt x="867" y="369"/>
                  </a:cubicBezTo>
                  <a:cubicBezTo>
                    <a:pt x="867" y="442"/>
                    <a:pt x="847" y="506"/>
                    <a:pt x="808" y="559"/>
                  </a:cubicBezTo>
                  <a:cubicBezTo>
                    <a:pt x="769" y="613"/>
                    <a:pt x="713" y="654"/>
                    <a:pt x="640" y="684"/>
                  </a:cubicBezTo>
                  <a:cubicBezTo>
                    <a:pt x="636" y="685"/>
                    <a:pt x="635" y="687"/>
                    <a:pt x="635" y="690"/>
                  </a:cubicBezTo>
                  <a:cubicBezTo>
                    <a:pt x="635" y="693"/>
                    <a:pt x="636" y="695"/>
                    <a:pt x="640" y="696"/>
                  </a:cubicBezTo>
                  <a:cubicBezTo>
                    <a:pt x="722" y="720"/>
                    <a:pt x="788" y="760"/>
                    <a:pt x="838" y="818"/>
                  </a:cubicBezTo>
                  <a:cubicBezTo>
                    <a:pt x="887" y="876"/>
                    <a:pt x="912" y="948"/>
                    <a:pt x="912" y="1035"/>
                  </a:cubicBezTo>
                  <a:cubicBezTo>
                    <a:pt x="912" y="1158"/>
                    <a:pt x="866" y="1255"/>
                    <a:pt x="772" y="1328"/>
                  </a:cubicBezTo>
                  <a:cubicBezTo>
                    <a:pt x="678" y="1400"/>
                    <a:pt x="563" y="1437"/>
                    <a:pt x="426" y="14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8" name="Freeform 6">
              <a:extLst>
                <a:ext uri="{FF2B5EF4-FFF2-40B4-BE49-F238E27FC236}">
                  <a16:creationId xmlns:a16="http://schemas.microsoft.com/office/drawing/2014/main" id="{F3A061A4-ECE0-461A-A92D-A47EB751D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4298950"/>
              <a:ext cx="36513" cy="12700"/>
            </a:xfrm>
            <a:custGeom>
              <a:avLst/>
              <a:gdLst>
                <a:gd name="T0" fmla="*/ 17 w 17"/>
                <a:gd name="T1" fmla="*/ 0 h 6"/>
                <a:gd name="T2" fmla="*/ 0 w 17"/>
                <a:gd name="T3" fmla="*/ 6 h 6"/>
                <a:gd name="T4" fmla="*/ 17 w 1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1" y="2"/>
                    <a:pt x="6" y="4"/>
                    <a:pt x="0" y="6"/>
                  </a:cubicBezTo>
                  <a:cubicBezTo>
                    <a:pt x="6" y="4"/>
                    <a:pt x="11" y="2"/>
                    <a:pt x="1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9" name="Freeform 7">
              <a:extLst>
                <a:ext uri="{FF2B5EF4-FFF2-40B4-BE49-F238E27FC236}">
                  <a16:creationId xmlns:a16="http://schemas.microsoft.com/office/drawing/2014/main" id="{F585AC68-111F-41BF-8EFC-A42343A4C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6" y="4294188"/>
              <a:ext cx="627063" cy="200025"/>
            </a:xfrm>
            <a:custGeom>
              <a:avLst/>
              <a:gdLst>
                <a:gd name="T0" fmla="*/ 71 w 289"/>
                <a:gd name="T1" fmla="*/ 0 h 92"/>
                <a:gd name="T2" fmla="*/ 58 w 289"/>
                <a:gd name="T3" fmla="*/ 0 h 92"/>
                <a:gd name="T4" fmla="*/ 41 w 289"/>
                <a:gd name="T5" fmla="*/ 2 h 92"/>
                <a:gd name="T6" fmla="*/ 24 w 289"/>
                <a:gd name="T7" fmla="*/ 8 h 92"/>
                <a:gd name="T8" fmla="*/ 0 w 289"/>
                <a:gd name="T9" fmla="*/ 26 h 92"/>
                <a:gd name="T10" fmla="*/ 214 w 289"/>
                <a:gd name="T11" fmla="*/ 92 h 92"/>
                <a:gd name="T12" fmla="*/ 289 w 289"/>
                <a:gd name="T13" fmla="*/ 85 h 92"/>
                <a:gd name="T14" fmla="*/ 137 w 289"/>
                <a:gd name="T15" fmla="*/ 19 h 92"/>
                <a:gd name="T16" fmla="*/ 71 w 289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92">
                  <a:moveTo>
                    <a:pt x="71" y="0"/>
                  </a:moveTo>
                  <a:cubicBezTo>
                    <a:pt x="66" y="0"/>
                    <a:pt x="62" y="0"/>
                    <a:pt x="58" y="0"/>
                  </a:cubicBezTo>
                  <a:cubicBezTo>
                    <a:pt x="52" y="0"/>
                    <a:pt x="47" y="1"/>
                    <a:pt x="41" y="2"/>
                  </a:cubicBezTo>
                  <a:cubicBezTo>
                    <a:pt x="35" y="4"/>
                    <a:pt x="30" y="6"/>
                    <a:pt x="24" y="8"/>
                  </a:cubicBezTo>
                  <a:cubicBezTo>
                    <a:pt x="15" y="13"/>
                    <a:pt x="7" y="19"/>
                    <a:pt x="0" y="26"/>
                  </a:cubicBezTo>
                  <a:cubicBezTo>
                    <a:pt x="68" y="70"/>
                    <a:pt x="140" y="92"/>
                    <a:pt x="214" y="92"/>
                  </a:cubicBezTo>
                  <a:cubicBezTo>
                    <a:pt x="241" y="92"/>
                    <a:pt x="266" y="90"/>
                    <a:pt x="289" y="85"/>
                  </a:cubicBezTo>
                  <a:cubicBezTo>
                    <a:pt x="237" y="75"/>
                    <a:pt x="186" y="53"/>
                    <a:pt x="137" y="19"/>
                  </a:cubicBezTo>
                  <a:cubicBezTo>
                    <a:pt x="118" y="6"/>
                    <a:pt x="96" y="0"/>
                    <a:pt x="71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0" name="Freeform 8">
              <a:extLst>
                <a:ext uri="{FF2B5EF4-FFF2-40B4-BE49-F238E27FC236}">
                  <a16:creationId xmlns:a16="http://schemas.microsoft.com/office/drawing/2014/main" id="{16A8E9AA-16FC-477D-BF43-481297385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1" y="2481263"/>
              <a:ext cx="76200" cy="25400"/>
            </a:xfrm>
            <a:custGeom>
              <a:avLst/>
              <a:gdLst>
                <a:gd name="T0" fmla="*/ 0 w 35"/>
                <a:gd name="T1" fmla="*/ 0 h 12"/>
                <a:gd name="T2" fmla="*/ 35 w 35"/>
                <a:gd name="T3" fmla="*/ 12 h 12"/>
                <a:gd name="T4" fmla="*/ 0 w 3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11" y="6"/>
                    <a:pt x="22" y="10"/>
                    <a:pt x="35" y="12"/>
                  </a:cubicBezTo>
                  <a:cubicBezTo>
                    <a:pt x="22" y="10"/>
                    <a:pt x="11" y="6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1" name="Freeform 9">
              <a:extLst>
                <a:ext uri="{FF2B5EF4-FFF2-40B4-BE49-F238E27FC236}">
                  <a16:creationId xmlns:a16="http://schemas.microsoft.com/office/drawing/2014/main" id="{B4383C64-33BA-49A5-8A26-87FACB9C9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738" y="2343150"/>
              <a:ext cx="531813" cy="163513"/>
            </a:xfrm>
            <a:custGeom>
              <a:avLst/>
              <a:gdLst>
                <a:gd name="T0" fmla="*/ 170 w 245"/>
                <a:gd name="T1" fmla="*/ 0 h 76"/>
                <a:gd name="T2" fmla="*/ 0 w 245"/>
                <a:gd name="T3" fmla="*/ 51 h 76"/>
                <a:gd name="T4" fmla="*/ 17 w 245"/>
                <a:gd name="T5" fmla="*/ 64 h 76"/>
                <a:gd name="T6" fmla="*/ 52 w 245"/>
                <a:gd name="T7" fmla="*/ 76 h 76"/>
                <a:gd name="T8" fmla="*/ 61 w 245"/>
                <a:gd name="T9" fmla="*/ 76 h 76"/>
                <a:gd name="T10" fmla="*/ 73 w 245"/>
                <a:gd name="T11" fmla="*/ 76 h 76"/>
                <a:gd name="T12" fmla="*/ 143 w 245"/>
                <a:gd name="T13" fmla="*/ 54 h 76"/>
                <a:gd name="T14" fmla="*/ 245 w 245"/>
                <a:gd name="T15" fmla="*/ 10 h 76"/>
                <a:gd name="T16" fmla="*/ 170 w 245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76">
                  <a:moveTo>
                    <a:pt x="170" y="0"/>
                  </a:moveTo>
                  <a:cubicBezTo>
                    <a:pt x="112" y="1"/>
                    <a:pt x="56" y="18"/>
                    <a:pt x="0" y="51"/>
                  </a:cubicBezTo>
                  <a:cubicBezTo>
                    <a:pt x="5" y="56"/>
                    <a:pt x="11" y="60"/>
                    <a:pt x="17" y="64"/>
                  </a:cubicBezTo>
                  <a:cubicBezTo>
                    <a:pt x="28" y="70"/>
                    <a:pt x="39" y="74"/>
                    <a:pt x="52" y="76"/>
                  </a:cubicBezTo>
                  <a:cubicBezTo>
                    <a:pt x="55" y="76"/>
                    <a:pt x="58" y="76"/>
                    <a:pt x="61" y="76"/>
                  </a:cubicBezTo>
                  <a:cubicBezTo>
                    <a:pt x="64" y="76"/>
                    <a:pt x="69" y="76"/>
                    <a:pt x="73" y="76"/>
                  </a:cubicBezTo>
                  <a:cubicBezTo>
                    <a:pt x="99" y="76"/>
                    <a:pt x="122" y="69"/>
                    <a:pt x="143" y="54"/>
                  </a:cubicBezTo>
                  <a:cubicBezTo>
                    <a:pt x="177" y="33"/>
                    <a:pt x="211" y="19"/>
                    <a:pt x="245" y="10"/>
                  </a:cubicBezTo>
                  <a:cubicBezTo>
                    <a:pt x="223" y="3"/>
                    <a:pt x="198" y="0"/>
                    <a:pt x="170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" name="Freeform 10">
              <a:extLst>
                <a:ext uri="{FF2B5EF4-FFF2-40B4-BE49-F238E27FC236}">
                  <a16:creationId xmlns:a16="http://schemas.microsoft.com/office/drawing/2014/main" id="{EB2058EC-AED6-4B6E-B9CB-B7280B6E7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4238" y="1876425"/>
              <a:ext cx="1220788" cy="2235200"/>
            </a:xfrm>
            <a:custGeom>
              <a:avLst/>
              <a:gdLst>
                <a:gd name="T0" fmla="*/ 286 w 563"/>
                <a:gd name="T1" fmla="*/ 690 h 1035"/>
                <a:gd name="T2" fmla="*/ 286 w 563"/>
                <a:gd name="T3" fmla="*/ 690 h 1035"/>
                <a:gd name="T4" fmla="*/ 291 w 563"/>
                <a:gd name="T5" fmla="*/ 696 h 1035"/>
                <a:gd name="T6" fmla="*/ 489 w 563"/>
                <a:gd name="T7" fmla="*/ 818 h 1035"/>
                <a:gd name="T8" fmla="*/ 563 w 563"/>
                <a:gd name="T9" fmla="*/ 1035 h 1035"/>
                <a:gd name="T10" fmla="*/ 563 w 563"/>
                <a:gd name="T11" fmla="*/ 1034 h 1035"/>
                <a:gd name="T12" fmla="*/ 489 w 563"/>
                <a:gd name="T13" fmla="*/ 818 h 1035"/>
                <a:gd name="T14" fmla="*/ 291 w 563"/>
                <a:gd name="T15" fmla="*/ 696 h 1035"/>
                <a:gd name="T16" fmla="*/ 286 w 563"/>
                <a:gd name="T17" fmla="*/ 690 h 1035"/>
                <a:gd name="T18" fmla="*/ 68 w 563"/>
                <a:gd name="T19" fmla="*/ 0 h 1035"/>
                <a:gd name="T20" fmla="*/ 0 w 563"/>
                <a:gd name="T21" fmla="*/ 4 h 1035"/>
                <a:gd name="T22" fmla="*/ 0 w 563"/>
                <a:gd name="T23" fmla="*/ 4 h 1035"/>
                <a:gd name="T24" fmla="*/ 68 w 563"/>
                <a:gd name="T25" fmla="*/ 0 h 1035"/>
                <a:gd name="T26" fmla="*/ 396 w 563"/>
                <a:gd name="T27" fmla="*/ 97 h 1035"/>
                <a:gd name="T28" fmla="*/ 518 w 563"/>
                <a:gd name="T29" fmla="*/ 369 h 1035"/>
                <a:gd name="T30" fmla="*/ 518 w 563"/>
                <a:gd name="T31" fmla="*/ 369 h 1035"/>
                <a:gd name="T32" fmla="*/ 396 w 563"/>
                <a:gd name="T33" fmla="*/ 97 h 1035"/>
                <a:gd name="T34" fmla="*/ 68 w 563"/>
                <a:gd name="T3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" h="1035">
                  <a:moveTo>
                    <a:pt x="286" y="690"/>
                  </a:moveTo>
                  <a:cubicBezTo>
                    <a:pt x="286" y="690"/>
                    <a:pt x="286" y="690"/>
                    <a:pt x="286" y="690"/>
                  </a:cubicBezTo>
                  <a:cubicBezTo>
                    <a:pt x="286" y="693"/>
                    <a:pt x="287" y="695"/>
                    <a:pt x="291" y="696"/>
                  </a:cubicBezTo>
                  <a:cubicBezTo>
                    <a:pt x="373" y="720"/>
                    <a:pt x="439" y="760"/>
                    <a:pt x="489" y="818"/>
                  </a:cubicBezTo>
                  <a:cubicBezTo>
                    <a:pt x="538" y="876"/>
                    <a:pt x="563" y="948"/>
                    <a:pt x="563" y="1035"/>
                  </a:cubicBezTo>
                  <a:cubicBezTo>
                    <a:pt x="563" y="1035"/>
                    <a:pt x="563" y="1035"/>
                    <a:pt x="563" y="1034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3" y="1"/>
                    <a:pt x="45" y="0"/>
                    <a:pt x="68" y="0"/>
                  </a:cubicBezTo>
                  <a:cubicBezTo>
                    <a:pt x="206" y="0"/>
                    <a:pt x="315" y="32"/>
                    <a:pt x="396" y="97"/>
                  </a:cubicBezTo>
                  <a:cubicBezTo>
                    <a:pt x="477" y="162"/>
                    <a:pt x="518" y="252"/>
                    <a:pt x="518" y="369"/>
                  </a:cubicBezTo>
                  <a:cubicBezTo>
                    <a:pt x="518" y="369"/>
                    <a:pt x="518" y="369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3" name="Freeform 11">
              <a:extLst>
                <a:ext uri="{FF2B5EF4-FFF2-40B4-BE49-F238E27FC236}">
                  <a16:creationId xmlns:a16="http://schemas.microsoft.com/office/drawing/2014/main" id="{FCC14D35-ABC0-42AD-8261-3575A5A02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1876425"/>
              <a:ext cx="1220788" cy="3103563"/>
            </a:xfrm>
            <a:custGeom>
              <a:avLst/>
              <a:gdLst>
                <a:gd name="T0" fmla="*/ 68 w 563"/>
                <a:gd name="T1" fmla="*/ 0 h 1437"/>
                <a:gd name="T2" fmla="*/ 0 w 563"/>
                <a:gd name="T3" fmla="*/ 4 h 1437"/>
                <a:gd name="T4" fmla="*/ 248 w 563"/>
                <a:gd name="T5" fmla="*/ 97 h 1437"/>
                <a:gd name="T6" fmla="*/ 370 w 563"/>
                <a:gd name="T7" fmla="*/ 369 h 1437"/>
                <a:gd name="T8" fmla="*/ 311 w 563"/>
                <a:gd name="T9" fmla="*/ 559 h 1437"/>
                <a:gd name="T10" fmla="*/ 143 w 563"/>
                <a:gd name="T11" fmla="*/ 684 h 1437"/>
                <a:gd name="T12" fmla="*/ 138 w 563"/>
                <a:gd name="T13" fmla="*/ 690 h 1437"/>
                <a:gd name="T14" fmla="*/ 143 w 563"/>
                <a:gd name="T15" fmla="*/ 696 h 1437"/>
                <a:gd name="T16" fmla="*/ 341 w 563"/>
                <a:gd name="T17" fmla="*/ 818 h 1437"/>
                <a:gd name="T18" fmla="*/ 415 w 563"/>
                <a:gd name="T19" fmla="*/ 1034 h 1437"/>
                <a:gd name="T20" fmla="*/ 275 w 563"/>
                <a:gd name="T21" fmla="*/ 1328 h 1437"/>
                <a:gd name="T22" fmla="*/ 0 w 563"/>
                <a:gd name="T23" fmla="*/ 1433 h 1437"/>
                <a:gd name="T24" fmla="*/ 77 w 563"/>
                <a:gd name="T25" fmla="*/ 1437 h 1437"/>
                <a:gd name="T26" fmla="*/ 423 w 563"/>
                <a:gd name="T27" fmla="*/ 1328 h 1437"/>
                <a:gd name="T28" fmla="*/ 563 w 563"/>
                <a:gd name="T29" fmla="*/ 1035 h 1437"/>
                <a:gd name="T30" fmla="*/ 489 w 563"/>
                <a:gd name="T31" fmla="*/ 818 h 1437"/>
                <a:gd name="T32" fmla="*/ 291 w 563"/>
                <a:gd name="T33" fmla="*/ 696 h 1437"/>
                <a:gd name="T34" fmla="*/ 286 w 563"/>
                <a:gd name="T35" fmla="*/ 690 h 1437"/>
                <a:gd name="T36" fmla="*/ 286 w 563"/>
                <a:gd name="T37" fmla="*/ 690 h 1437"/>
                <a:gd name="T38" fmla="*/ 286 w 563"/>
                <a:gd name="T39" fmla="*/ 690 h 1437"/>
                <a:gd name="T40" fmla="*/ 291 w 563"/>
                <a:gd name="T41" fmla="*/ 684 h 1437"/>
                <a:gd name="T42" fmla="*/ 459 w 563"/>
                <a:gd name="T43" fmla="*/ 559 h 1437"/>
                <a:gd name="T44" fmla="*/ 518 w 563"/>
                <a:gd name="T45" fmla="*/ 369 h 1437"/>
                <a:gd name="T46" fmla="*/ 396 w 563"/>
                <a:gd name="T47" fmla="*/ 97 h 1437"/>
                <a:gd name="T48" fmla="*/ 68 w 563"/>
                <a:gd name="T4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3" h="1437"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101" y="15"/>
                    <a:pt x="184" y="45"/>
                    <a:pt x="248" y="97"/>
                  </a:cubicBezTo>
                  <a:cubicBezTo>
                    <a:pt x="329" y="162"/>
                    <a:pt x="370" y="252"/>
                    <a:pt x="370" y="369"/>
                  </a:cubicBezTo>
                  <a:cubicBezTo>
                    <a:pt x="370" y="442"/>
                    <a:pt x="350" y="506"/>
                    <a:pt x="311" y="559"/>
                  </a:cubicBezTo>
                  <a:cubicBezTo>
                    <a:pt x="272" y="613"/>
                    <a:pt x="216" y="654"/>
                    <a:pt x="143" y="684"/>
                  </a:cubicBezTo>
                  <a:cubicBezTo>
                    <a:pt x="139" y="685"/>
                    <a:pt x="138" y="687"/>
                    <a:pt x="138" y="690"/>
                  </a:cubicBezTo>
                  <a:cubicBezTo>
                    <a:pt x="138" y="693"/>
                    <a:pt x="139" y="695"/>
                    <a:pt x="143" y="696"/>
                  </a:cubicBezTo>
                  <a:cubicBezTo>
                    <a:pt x="225" y="720"/>
                    <a:pt x="291" y="760"/>
                    <a:pt x="341" y="818"/>
                  </a:cubicBezTo>
                  <a:cubicBezTo>
                    <a:pt x="390" y="876"/>
                    <a:pt x="415" y="948"/>
                    <a:pt x="415" y="1034"/>
                  </a:cubicBezTo>
                  <a:cubicBezTo>
                    <a:pt x="415" y="1158"/>
                    <a:pt x="369" y="1255"/>
                    <a:pt x="275" y="1328"/>
                  </a:cubicBezTo>
                  <a:cubicBezTo>
                    <a:pt x="198" y="1387"/>
                    <a:pt x="106" y="1422"/>
                    <a:pt x="0" y="1433"/>
                  </a:cubicBezTo>
                  <a:cubicBezTo>
                    <a:pt x="25" y="1435"/>
                    <a:pt x="51" y="1437"/>
                    <a:pt x="77" y="1437"/>
                  </a:cubicBezTo>
                  <a:cubicBezTo>
                    <a:pt x="214" y="1437"/>
                    <a:pt x="329" y="1400"/>
                    <a:pt x="423" y="1328"/>
                  </a:cubicBezTo>
                  <a:cubicBezTo>
                    <a:pt x="517" y="1255"/>
                    <a:pt x="563" y="1158"/>
                    <a:pt x="563" y="1035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87"/>
                    <a:pt x="287" y="685"/>
                    <a:pt x="291" y="684"/>
                  </a:cubicBezTo>
                  <a:cubicBezTo>
                    <a:pt x="364" y="654"/>
                    <a:pt x="420" y="613"/>
                    <a:pt x="459" y="559"/>
                  </a:cubicBezTo>
                  <a:cubicBezTo>
                    <a:pt x="498" y="506"/>
                    <a:pt x="518" y="442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4" name="Freeform 12">
              <a:extLst>
                <a:ext uri="{FF2B5EF4-FFF2-40B4-BE49-F238E27FC236}">
                  <a16:creationId xmlns:a16="http://schemas.microsoft.com/office/drawing/2014/main" id="{D4172628-2EB4-4545-BCA3-04235DAD5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151" y="1833563"/>
              <a:ext cx="2066925" cy="3189288"/>
            </a:xfrm>
            <a:custGeom>
              <a:avLst/>
              <a:gdLst>
                <a:gd name="T0" fmla="*/ 49 w 952"/>
                <a:gd name="T1" fmla="*/ 1354 h 1477"/>
                <a:gd name="T2" fmla="*/ 0 w 952"/>
                <a:gd name="T3" fmla="*/ 1263 h 1477"/>
                <a:gd name="T4" fmla="*/ 30 w 952"/>
                <a:gd name="T5" fmla="*/ 1165 h 1477"/>
                <a:gd name="T6" fmla="*/ 115 w 952"/>
                <a:gd name="T7" fmla="*/ 1119 h 1477"/>
                <a:gd name="T8" fmla="*/ 205 w 952"/>
                <a:gd name="T9" fmla="*/ 1142 h 1477"/>
                <a:gd name="T10" fmla="*/ 355 w 952"/>
                <a:gd name="T11" fmla="*/ 1227 h 1477"/>
                <a:gd name="T12" fmla="*/ 183 w 952"/>
                <a:gd name="T13" fmla="*/ 1175 h 1477"/>
                <a:gd name="T14" fmla="*/ 117 w 952"/>
                <a:gd name="T15" fmla="*/ 1159 h 1477"/>
                <a:gd name="T16" fmla="*/ 40 w 952"/>
                <a:gd name="T17" fmla="*/ 1252 h 1477"/>
                <a:gd name="T18" fmla="*/ 73 w 952"/>
                <a:gd name="T19" fmla="*/ 1322 h 1477"/>
                <a:gd name="T20" fmla="*/ 779 w 952"/>
                <a:gd name="T21" fmla="*/ 1332 h 1477"/>
                <a:gd name="T22" fmla="*/ 868 w 952"/>
                <a:gd name="T23" fmla="*/ 886 h 1477"/>
                <a:gd name="T24" fmla="*/ 902 w 952"/>
                <a:gd name="T25" fmla="*/ 865 h 1477"/>
                <a:gd name="T26" fmla="*/ 804 w 952"/>
                <a:gd name="T27" fmla="*/ 1364 h 1477"/>
                <a:gd name="T28" fmla="*/ 505 w 952"/>
                <a:gd name="T29" fmla="*/ 1242 h 1477"/>
                <a:gd name="T30" fmla="*/ 500 w 952"/>
                <a:gd name="T31" fmla="*/ 1203 h 1477"/>
                <a:gd name="T32" fmla="*/ 635 w 952"/>
                <a:gd name="T33" fmla="*/ 1040 h 1477"/>
                <a:gd name="T34" fmla="*/ 372 w 952"/>
                <a:gd name="T35" fmla="*/ 842 h 1477"/>
                <a:gd name="T36" fmla="*/ 253 w 952"/>
                <a:gd name="T37" fmla="*/ 720 h 1477"/>
                <a:gd name="T38" fmla="*/ 369 w 952"/>
                <a:gd name="T39" fmla="*/ 596 h 1477"/>
                <a:gd name="T40" fmla="*/ 549 w 952"/>
                <a:gd name="T41" fmla="*/ 296 h 1477"/>
                <a:gd name="T42" fmla="*/ 260 w 952"/>
                <a:gd name="T43" fmla="*/ 307 h 1477"/>
                <a:gd name="T44" fmla="*/ 165 w 952"/>
                <a:gd name="T45" fmla="*/ 332 h 1477"/>
                <a:gd name="T46" fmla="*/ 46 w 952"/>
                <a:gd name="T47" fmla="*/ 207 h 1477"/>
                <a:gd name="T48" fmla="*/ 86 w 952"/>
                <a:gd name="T49" fmla="*/ 207 h 1477"/>
                <a:gd name="T50" fmla="*/ 109 w 952"/>
                <a:gd name="T51" fmla="*/ 262 h 1477"/>
                <a:gd name="T52" fmla="*/ 179 w 952"/>
                <a:gd name="T53" fmla="*/ 293 h 1477"/>
                <a:gd name="T54" fmla="*/ 238 w 952"/>
                <a:gd name="T55" fmla="*/ 274 h 1477"/>
                <a:gd name="T56" fmla="*/ 424 w 952"/>
                <a:gd name="T57" fmla="*/ 216 h 1477"/>
                <a:gd name="T58" fmla="*/ 631 w 952"/>
                <a:gd name="T59" fmla="*/ 409 h 1477"/>
                <a:gd name="T60" fmla="*/ 374 w 952"/>
                <a:gd name="T61" fmla="*/ 636 h 1477"/>
                <a:gd name="T62" fmla="*/ 316 w 952"/>
                <a:gd name="T63" fmla="*/ 664 h 1477"/>
                <a:gd name="T64" fmla="*/ 316 w 952"/>
                <a:gd name="T65" fmla="*/ 775 h 1477"/>
                <a:gd name="T66" fmla="*/ 606 w 952"/>
                <a:gd name="T67" fmla="*/ 874 h 1477"/>
                <a:gd name="T68" fmla="*/ 603 w 952"/>
                <a:gd name="T69" fmla="*/ 1197 h 1477"/>
                <a:gd name="T70" fmla="*/ 505 w 952"/>
                <a:gd name="T71" fmla="*/ 1242 h 1477"/>
                <a:gd name="T72" fmla="*/ 842 w 952"/>
                <a:gd name="T73" fmla="*/ 851 h 1477"/>
                <a:gd name="T74" fmla="*/ 654 w 952"/>
                <a:gd name="T75" fmla="*/ 735 h 1477"/>
                <a:gd name="T76" fmla="*/ 653 w 952"/>
                <a:gd name="T77" fmla="*/ 685 h 1477"/>
                <a:gd name="T78" fmla="*/ 867 w 952"/>
                <a:gd name="T79" fmla="*/ 389 h 1477"/>
                <a:gd name="T80" fmla="*/ 839 w 952"/>
                <a:gd name="T81" fmla="*/ 199 h 1477"/>
                <a:gd name="T82" fmla="*/ 907 w 952"/>
                <a:gd name="T83" fmla="*/ 389 h 1477"/>
                <a:gd name="T84" fmla="*/ 700 w 952"/>
                <a:gd name="T85" fmla="*/ 708 h 1477"/>
                <a:gd name="T86" fmla="*/ 871 w 952"/>
                <a:gd name="T87" fmla="*/ 853 h 1477"/>
                <a:gd name="T88" fmla="*/ 660 w 952"/>
                <a:gd name="T89" fmla="*/ 704 h 1477"/>
                <a:gd name="T90" fmla="*/ 822 w 952"/>
                <a:gd name="T91" fmla="*/ 196 h 1477"/>
                <a:gd name="T92" fmla="*/ 779 w 952"/>
                <a:gd name="T93" fmla="*/ 156 h 1477"/>
                <a:gd name="T94" fmla="*/ 807 w 952"/>
                <a:gd name="T95" fmla="*/ 128 h 1477"/>
                <a:gd name="T96" fmla="*/ 834 w 952"/>
                <a:gd name="T97" fmla="*/ 192 h 1477"/>
                <a:gd name="T98" fmla="*/ 86 w 952"/>
                <a:gd name="T99" fmla="*/ 165 h 1477"/>
                <a:gd name="T100" fmla="*/ 70 w 952"/>
                <a:gd name="T101" fmla="*/ 133 h 1477"/>
                <a:gd name="T102" fmla="*/ 437 w 952"/>
                <a:gd name="T103" fmla="*/ 0 h 1477"/>
                <a:gd name="T104" fmla="*/ 771 w 952"/>
                <a:gd name="T105" fmla="*/ 121 h 1477"/>
                <a:gd name="T106" fmla="*/ 437 w 952"/>
                <a:gd name="T107" fmla="*/ 40 h 1477"/>
                <a:gd name="T108" fmla="*/ 102 w 952"/>
                <a:gd name="T109" fmla="*/ 157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2" h="1477">
                  <a:moveTo>
                    <a:pt x="446" y="1477"/>
                  </a:moveTo>
                  <a:cubicBezTo>
                    <a:pt x="289" y="1477"/>
                    <a:pt x="155" y="1435"/>
                    <a:pt x="49" y="1354"/>
                  </a:cubicBezTo>
                  <a:cubicBezTo>
                    <a:pt x="20" y="1332"/>
                    <a:pt x="3" y="1302"/>
                    <a:pt x="1" y="1264"/>
                  </a:cubicBezTo>
                  <a:cubicBezTo>
                    <a:pt x="0" y="1263"/>
                    <a:pt x="0" y="1263"/>
                    <a:pt x="0" y="1263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0" y="1219"/>
                    <a:pt x="10" y="1190"/>
                    <a:pt x="30" y="1165"/>
                  </a:cubicBezTo>
                  <a:cubicBezTo>
                    <a:pt x="51" y="1139"/>
                    <a:pt x="78" y="1123"/>
                    <a:pt x="113" y="1119"/>
                  </a:cubicBezTo>
                  <a:cubicBezTo>
                    <a:pt x="115" y="1119"/>
                    <a:pt x="115" y="1119"/>
                    <a:pt x="115" y="1119"/>
                  </a:cubicBezTo>
                  <a:cubicBezTo>
                    <a:pt x="128" y="1119"/>
                    <a:pt x="128" y="1119"/>
                    <a:pt x="128" y="1119"/>
                  </a:cubicBezTo>
                  <a:cubicBezTo>
                    <a:pt x="157" y="1119"/>
                    <a:pt x="183" y="1127"/>
                    <a:pt x="205" y="1142"/>
                  </a:cubicBezTo>
                  <a:cubicBezTo>
                    <a:pt x="249" y="1172"/>
                    <a:pt x="294" y="1192"/>
                    <a:pt x="340" y="1203"/>
                  </a:cubicBezTo>
                  <a:cubicBezTo>
                    <a:pt x="350" y="1205"/>
                    <a:pt x="357" y="1216"/>
                    <a:pt x="355" y="1227"/>
                  </a:cubicBezTo>
                  <a:cubicBezTo>
                    <a:pt x="352" y="1238"/>
                    <a:pt x="341" y="1244"/>
                    <a:pt x="331" y="1242"/>
                  </a:cubicBezTo>
                  <a:cubicBezTo>
                    <a:pt x="280" y="1230"/>
                    <a:pt x="230" y="1208"/>
                    <a:pt x="183" y="1175"/>
                  </a:cubicBezTo>
                  <a:cubicBezTo>
                    <a:pt x="166" y="1164"/>
                    <a:pt x="149" y="1159"/>
                    <a:pt x="128" y="1159"/>
                  </a:cubicBezTo>
                  <a:cubicBezTo>
                    <a:pt x="117" y="1159"/>
                    <a:pt x="117" y="1159"/>
                    <a:pt x="117" y="1159"/>
                  </a:cubicBezTo>
                  <a:cubicBezTo>
                    <a:pt x="93" y="1162"/>
                    <a:pt x="75" y="1172"/>
                    <a:pt x="62" y="1189"/>
                  </a:cubicBezTo>
                  <a:cubicBezTo>
                    <a:pt x="47" y="1208"/>
                    <a:pt x="40" y="1228"/>
                    <a:pt x="40" y="1252"/>
                  </a:cubicBezTo>
                  <a:cubicBezTo>
                    <a:pt x="40" y="1262"/>
                    <a:pt x="40" y="1262"/>
                    <a:pt x="40" y="1262"/>
                  </a:cubicBezTo>
                  <a:cubicBezTo>
                    <a:pt x="43" y="1288"/>
                    <a:pt x="53" y="1307"/>
                    <a:pt x="73" y="1322"/>
                  </a:cubicBezTo>
                  <a:cubicBezTo>
                    <a:pt x="172" y="1398"/>
                    <a:pt x="298" y="1437"/>
                    <a:pt x="446" y="1437"/>
                  </a:cubicBezTo>
                  <a:cubicBezTo>
                    <a:pt x="578" y="1437"/>
                    <a:pt x="690" y="1401"/>
                    <a:pt x="779" y="1332"/>
                  </a:cubicBezTo>
                  <a:cubicBezTo>
                    <a:pt x="869" y="1263"/>
                    <a:pt x="912" y="1172"/>
                    <a:pt x="912" y="1055"/>
                  </a:cubicBezTo>
                  <a:cubicBezTo>
                    <a:pt x="912" y="990"/>
                    <a:pt x="898" y="934"/>
                    <a:pt x="868" y="886"/>
                  </a:cubicBezTo>
                  <a:cubicBezTo>
                    <a:pt x="863" y="877"/>
                    <a:pt x="865" y="865"/>
                    <a:pt x="875" y="859"/>
                  </a:cubicBezTo>
                  <a:cubicBezTo>
                    <a:pt x="884" y="853"/>
                    <a:pt x="897" y="856"/>
                    <a:pt x="902" y="865"/>
                  </a:cubicBezTo>
                  <a:cubicBezTo>
                    <a:pt x="936" y="919"/>
                    <a:pt x="952" y="983"/>
                    <a:pt x="952" y="1055"/>
                  </a:cubicBezTo>
                  <a:cubicBezTo>
                    <a:pt x="952" y="1184"/>
                    <a:pt x="902" y="1288"/>
                    <a:pt x="804" y="1364"/>
                  </a:cubicBezTo>
                  <a:cubicBezTo>
                    <a:pt x="707" y="1439"/>
                    <a:pt x="587" y="1477"/>
                    <a:pt x="446" y="1477"/>
                  </a:cubicBezTo>
                  <a:close/>
                  <a:moveTo>
                    <a:pt x="505" y="1242"/>
                  </a:moveTo>
                  <a:cubicBezTo>
                    <a:pt x="496" y="1242"/>
                    <a:pt x="488" y="1236"/>
                    <a:pt x="486" y="1227"/>
                  </a:cubicBezTo>
                  <a:cubicBezTo>
                    <a:pt x="483" y="1216"/>
                    <a:pt x="489" y="1205"/>
                    <a:pt x="500" y="1203"/>
                  </a:cubicBezTo>
                  <a:cubicBezTo>
                    <a:pt x="530" y="1195"/>
                    <a:pt x="557" y="1183"/>
                    <a:pt x="578" y="1166"/>
                  </a:cubicBezTo>
                  <a:cubicBezTo>
                    <a:pt x="616" y="1136"/>
                    <a:pt x="635" y="1095"/>
                    <a:pt x="635" y="1040"/>
                  </a:cubicBezTo>
                  <a:cubicBezTo>
                    <a:pt x="635" y="981"/>
                    <a:pt x="617" y="937"/>
                    <a:pt x="579" y="904"/>
                  </a:cubicBezTo>
                  <a:cubicBezTo>
                    <a:pt x="541" y="871"/>
                    <a:pt x="472" y="851"/>
                    <a:pt x="372" y="842"/>
                  </a:cubicBezTo>
                  <a:cubicBezTo>
                    <a:pt x="339" y="840"/>
                    <a:pt x="311" y="827"/>
                    <a:pt x="288" y="804"/>
                  </a:cubicBezTo>
                  <a:cubicBezTo>
                    <a:pt x="264" y="780"/>
                    <a:pt x="253" y="752"/>
                    <a:pt x="253" y="720"/>
                  </a:cubicBezTo>
                  <a:cubicBezTo>
                    <a:pt x="253" y="688"/>
                    <a:pt x="264" y="660"/>
                    <a:pt x="288" y="636"/>
                  </a:cubicBezTo>
                  <a:cubicBezTo>
                    <a:pt x="310" y="612"/>
                    <a:pt x="338" y="599"/>
                    <a:pt x="369" y="596"/>
                  </a:cubicBezTo>
                  <a:cubicBezTo>
                    <a:pt x="518" y="579"/>
                    <a:pt x="591" y="518"/>
                    <a:pt x="591" y="409"/>
                  </a:cubicBezTo>
                  <a:cubicBezTo>
                    <a:pt x="591" y="360"/>
                    <a:pt x="577" y="323"/>
                    <a:pt x="549" y="296"/>
                  </a:cubicBezTo>
                  <a:cubicBezTo>
                    <a:pt x="520" y="269"/>
                    <a:pt x="479" y="256"/>
                    <a:pt x="425" y="256"/>
                  </a:cubicBezTo>
                  <a:cubicBezTo>
                    <a:pt x="369" y="257"/>
                    <a:pt x="314" y="274"/>
                    <a:pt x="260" y="307"/>
                  </a:cubicBezTo>
                  <a:cubicBezTo>
                    <a:pt x="236" y="324"/>
                    <a:pt x="209" y="333"/>
                    <a:pt x="179" y="333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29" y="330"/>
                    <a:pt x="100" y="314"/>
                    <a:pt x="78" y="287"/>
                  </a:cubicBezTo>
                  <a:cubicBezTo>
                    <a:pt x="57" y="264"/>
                    <a:pt x="46" y="237"/>
                    <a:pt x="46" y="207"/>
                  </a:cubicBezTo>
                  <a:cubicBezTo>
                    <a:pt x="46" y="196"/>
                    <a:pt x="55" y="187"/>
                    <a:pt x="66" y="187"/>
                  </a:cubicBezTo>
                  <a:cubicBezTo>
                    <a:pt x="77" y="187"/>
                    <a:pt x="86" y="196"/>
                    <a:pt x="86" y="207"/>
                  </a:cubicBezTo>
                  <a:cubicBezTo>
                    <a:pt x="86" y="227"/>
                    <a:pt x="93" y="245"/>
                    <a:pt x="108" y="260"/>
                  </a:cubicBezTo>
                  <a:cubicBezTo>
                    <a:pt x="109" y="262"/>
                    <a:pt x="109" y="262"/>
                    <a:pt x="109" y="262"/>
                  </a:cubicBezTo>
                  <a:cubicBezTo>
                    <a:pt x="124" y="280"/>
                    <a:pt x="143" y="290"/>
                    <a:pt x="167" y="293"/>
                  </a:cubicBezTo>
                  <a:cubicBezTo>
                    <a:pt x="179" y="293"/>
                    <a:pt x="179" y="293"/>
                    <a:pt x="179" y="293"/>
                  </a:cubicBezTo>
                  <a:cubicBezTo>
                    <a:pt x="201" y="293"/>
                    <a:pt x="220" y="287"/>
                    <a:pt x="237" y="274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98" y="237"/>
                    <a:pt x="361" y="217"/>
                    <a:pt x="424" y="216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489" y="216"/>
                    <a:pt x="540" y="233"/>
                    <a:pt x="576" y="267"/>
                  </a:cubicBezTo>
                  <a:cubicBezTo>
                    <a:pt x="612" y="301"/>
                    <a:pt x="631" y="349"/>
                    <a:pt x="631" y="409"/>
                  </a:cubicBezTo>
                  <a:cubicBezTo>
                    <a:pt x="631" y="475"/>
                    <a:pt x="608" y="528"/>
                    <a:pt x="564" y="566"/>
                  </a:cubicBezTo>
                  <a:cubicBezTo>
                    <a:pt x="521" y="603"/>
                    <a:pt x="457" y="626"/>
                    <a:pt x="374" y="636"/>
                  </a:cubicBezTo>
                  <a:cubicBezTo>
                    <a:pt x="373" y="636"/>
                    <a:pt x="373" y="636"/>
                    <a:pt x="373" y="636"/>
                  </a:cubicBezTo>
                  <a:cubicBezTo>
                    <a:pt x="351" y="638"/>
                    <a:pt x="332" y="647"/>
                    <a:pt x="316" y="664"/>
                  </a:cubicBezTo>
                  <a:cubicBezTo>
                    <a:pt x="300" y="680"/>
                    <a:pt x="293" y="699"/>
                    <a:pt x="293" y="720"/>
                  </a:cubicBezTo>
                  <a:cubicBezTo>
                    <a:pt x="293" y="742"/>
                    <a:pt x="300" y="760"/>
                    <a:pt x="316" y="775"/>
                  </a:cubicBezTo>
                  <a:cubicBezTo>
                    <a:pt x="332" y="792"/>
                    <a:pt x="351" y="801"/>
                    <a:pt x="375" y="803"/>
                  </a:cubicBezTo>
                  <a:cubicBezTo>
                    <a:pt x="485" y="812"/>
                    <a:pt x="560" y="835"/>
                    <a:pt x="606" y="874"/>
                  </a:cubicBezTo>
                  <a:cubicBezTo>
                    <a:pt x="651" y="914"/>
                    <a:pt x="675" y="970"/>
                    <a:pt x="675" y="1040"/>
                  </a:cubicBezTo>
                  <a:cubicBezTo>
                    <a:pt x="675" y="1107"/>
                    <a:pt x="651" y="1160"/>
                    <a:pt x="603" y="1197"/>
                  </a:cubicBezTo>
                  <a:cubicBezTo>
                    <a:pt x="577" y="1218"/>
                    <a:pt x="546" y="1233"/>
                    <a:pt x="510" y="1242"/>
                  </a:cubicBezTo>
                  <a:cubicBezTo>
                    <a:pt x="508" y="1242"/>
                    <a:pt x="507" y="1242"/>
                    <a:pt x="505" y="1242"/>
                  </a:cubicBezTo>
                  <a:close/>
                  <a:moveTo>
                    <a:pt x="858" y="858"/>
                  </a:moveTo>
                  <a:cubicBezTo>
                    <a:pt x="852" y="858"/>
                    <a:pt x="846" y="856"/>
                    <a:pt x="842" y="851"/>
                  </a:cubicBezTo>
                  <a:cubicBezTo>
                    <a:pt x="795" y="796"/>
                    <a:pt x="732" y="758"/>
                    <a:pt x="655" y="736"/>
                  </a:cubicBezTo>
                  <a:cubicBezTo>
                    <a:pt x="654" y="735"/>
                    <a:pt x="654" y="735"/>
                    <a:pt x="654" y="735"/>
                  </a:cubicBezTo>
                  <a:cubicBezTo>
                    <a:pt x="642" y="732"/>
                    <a:pt x="635" y="722"/>
                    <a:pt x="635" y="710"/>
                  </a:cubicBezTo>
                  <a:cubicBezTo>
                    <a:pt x="635" y="699"/>
                    <a:pt x="642" y="689"/>
                    <a:pt x="653" y="685"/>
                  </a:cubicBezTo>
                  <a:cubicBezTo>
                    <a:pt x="722" y="657"/>
                    <a:pt x="776" y="618"/>
                    <a:pt x="812" y="568"/>
                  </a:cubicBezTo>
                  <a:cubicBezTo>
                    <a:pt x="848" y="518"/>
                    <a:pt x="867" y="458"/>
                    <a:pt x="867" y="389"/>
                  </a:cubicBezTo>
                  <a:cubicBezTo>
                    <a:pt x="867" y="327"/>
                    <a:pt x="855" y="272"/>
                    <a:pt x="831" y="226"/>
                  </a:cubicBezTo>
                  <a:cubicBezTo>
                    <a:pt x="825" y="216"/>
                    <a:pt x="829" y="204"/>
                    <a:pt x="839" y="199"/>
                  </a:cubicBezTo>
                  <a:cubicBezTo>
                    <a:pt x="849" y="194"/>
                    <a:pt x="861" y="198"/>
                    <a:pt x="866" y="208"/>
                  </a:cubicBezTo>
                  <a:cubicBezTo>
                    <a:pt x="893" y="259"/>
                    <a:pt x="907" y="321"/>
                    <a:pt x="907" y="389"/>
                  </a:cubicBezTo>
                  <a:cubicBezTo>
                    <a:pt x="907" y="466"/>
                    <a:pt x="886" y="534"/>
                    <a:pt x="844" y="591"/>
                  </a:cubicBezTo>
                  <a:cubicBezTo>
                    <a:pt x="809" y="639"/>
                    <a:pt x="761" y="679"/>
                    <a:pt x="700" y="708"/>
                  </a:cubicBezTo>
                  <a:cubicBezTo>
                    <a:pt x="769" y="733"/>
                    <a:pt x="827" y="773"/>
                    <a:pt x="873" y="825"/>
                  </a:cubicBezTo>
                  <a:cubicBezTo>
                    <a:pt x="880" y="833"/>
                    <a:pt x="879" y="846"/>
                    <a:pt x="871" y="853"/>
                  </a:cubicBezTo>
                  <a:cubicBezTo>
                    <a:pt x="867" y="856"/>
                    <a:pt x="862" y="858"/>
                    <a:pt x="858" y="858"/>
                  </a:cubicBezTo>
                  <a:close/>
                  <a:moveTo>
                    <a:pt x="660" y="704"/>
                  </a:moveTo>
                  <a:cubicBezTo>
                    <a:pt x="660" y="704"/>
                    <a:pt x="660" y="704"/>
                    <a:pt x="660" y="704"/>
                  </a:cubicBezTo>
                  <a:close/>
                  <a:moveTo>
                    <a:pt x="822" y="196"/>
                  </a:moveTo>
                  <a:cubicBezTo>
                    <a:pt x="816" y="196"/>
                    <a:pt x="810" y="193"/>
                    <a:pt x="806" y="188"/>
                  </a:cubicBezTo>
                  <a:cubicBezTo>
                    <a:pt x="798" y="177"/>
                    <a:pt x="789" y="166"/>
                    <a:pt x="779" y="156"/>
                  </a:cubicBezTo>
                  <a:cubicBezTo>
                    <a:pt x="771" y="148"/>
                    <a:pt x="771" y="135"/>
                    <a:pt x="779" y="128"/>
                  </a:cubicBezTo>
                  <a:cubicBezTo>
                    <a:pt x="787" y="120"/>
                    <a:pt x="800" y="120"/>
                    <a:pt x="807" y="128"/>
                  </a:cubicBezTo>
                  <a:cubicBezTo>
                    <a:pt x="819" y="139"/>
                    <a:pt x="829" y="151"/>
                    <a:pt x="839" y="164"/>
                  </a:cubicBezTo>
                  <a:cubicBezTo>
                    <a:pt x="845" y="173"/>
                    <a:pt x="843" y="185"/>
                    <a:pt x="834" y="192"/>
                  </a:cubicBezTo>
                  <a:cubicBezTo>
                    <a:pt x="831" y="195"/>
                    <a:pt x="827" y="196"/>
                    <a:pt x="822" y="196"/>
                  </a:cubicBezTo>
                  <a:close/>
                  <a:moveTo>
                    <a:pt x="86" y="165"/>
                  </a:moveTo>
                  <a:cubicBezTo>
                    <a:pt x="81" y="165"/>
                    <a:pt x="77" y="164"/>
                    <a:pt x="74" y="161"/>
                  </a:cubicBezTo>
                  <a:cubicBezTo>
                    <a:pt x="65" y="155"/>
                    <a:pt x="63" y="142"/>
                    <a:pt x="70" y="133"/>
                  </a:cubicBezTo>
                  <a:cubicBezTo>
                    <a:pt x="77" y="123"/>
                    <a:pt x="87" y="114"/>
                    <a:pt x="99" y="106"/>
                  </a:cubicBezTo>
                  <a:cubicBezTo>
                    <a:pt x="204" y="36"/>
                    <a:pt x="318" y="0"/>
                    <a:pt x="437" y="0"/>
                  </a:cubicBezTo>
                  <a:cubicBezTo>
                    <a:pt x="573" y="0"/>
                    <a:pt x="684" y="31"/>
                    <a:pt x="767" y="93"/>
                  </a:cubicBezTo>
                  <a:cubicBezTo>
                    <a:pt x="776" y="99"/>
                    <a:pt x="777" y="112"/>
                    <a:pt x="771" y="121"/>
                  </a:cubicBezTo>
                  <a:cubicBezTo>
                    <a:pt x="764" y="130"/>
                    <a:pt x="752" y="132"/>
                    <a:pt x="743" y="125"/>
                  </a:cubicBezTo>
                  <a:cubicBezTo>
                    <a:pt x="667" y="69"/>
                    <a:pt x="564" y="40"/>
                    <a:pt x="437" y="40"/>
                  </a:cubicBezTo>
                  <a:cubicBezTo>
                    <a:pt x="326" y="40"/>
                    <a:pt x="220" y="73"/>
                    <a:pt x="121" y="139"/>
                  </a:cubicBezTo>
                  <a:cubicBezTo>
                    <a:pt x="113" y="144"/>
                    <a:pt x="107" y="151"/>
                    <a:pt x="102" y="157"/>
                  </a:cubicBezTo>
                  <a:cubicBezTo>
                    <a:pt x="98" y="162"/>
                    <a:pt x="92" y="165"/>
                    <a:pt x="86" y="16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5" name="PA_库_文本框 414">
            <a:extLst>
              <a:ext uri="{FF2B5EF4-FFF2-40B4-BE49-F238E27FC236}">
                <a16:creationId xmlns:a16="http://schemas.microsoft.com/office/drawing/2014/main" id="{CFECEF82-2193-4EBF-860E-D5E4FE05CEF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292845" y="4283010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416" name="PA_库_文本框 415">
            <a:extLst>
              <a:ext uri="{FF2B5EF4-FFF2-40B4-BE49-F238E27FC236}">
                <a16:creationId xmlns:a16="http://schemas.microsoft.com/office/drawing/2014/main" id="{77EC3D2C-32ED-40ED-B651-5AE1A31C943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357816" y="4852842"/>
            <a:ext cx="291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worth to use and it’s easy for everyone to use in report and presentation.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38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3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4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utoUpdateAnimBg="0"/>
      <p:bldP spid="387" grpId="0" autoUpdateAnimBg="0"/>
      <p:bldP spid="388" grpId="0" autoUpdateAnimBg="0"/>
      <p:bldP spid="394" grpId="0" autoUpdateAnimBg="0"/>
      <p:bldP spid="403" grpId="0" autoUpdateAnimBg="0"/>
      <p:bldP spid="404" grpId="0" autoUpdateAnimBg="0"/>
      <p:bldP spid="405" grpId="0" autoUpdateAnimBg="0"/>
      <p:bldP spid="415" grpId="0" autoUpdateAnimBg="0"/>
      <p:bldP spid="4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直接连接符 152"/>
          <p:cNvCxnSpPr/>
          <p:nvPr/>
        </p:nvCxnSpPr>
        <p:spPr>
          <a:xfrm>
            <a:off x="11730457" y="833167"/>
            <a:ext cx="0" cy="877646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组合 2"/>
          <p:cNvGrpSpPr/>
          <p:nvPr/>
        </p:nvGrpSpPr>
        <p:grpSpPr>
          <a:xfrm>
            <a:off x="2865772" y="-911713"/>
            <a:ext cx="2154531" cy="7273345"/>
            <a:chOff x="9369814" y="-1245542"/>
            <a:chExt cx="2154531" cy="7273345"/>
          </a:xfrm>
          <a:solidFill>
            <a:srgbClr val="7C5CB1"/>
          </a:solidFill>
        </p:grpSpPr>
        <p:sp>
          <p:nvSpPr>
            <p:cNvPr id="128" name="Freeform 9"/>
            <p:cNvSpPr/>
            <p:nvPr/>
          </p:nvSpPr>
          <p:spPr bwMode="auto">
            <a:xfrm rot="5400000">
              <a:off x="8782149" y="3285607"/>
              <a:ext cx="3329863" cy="2154529"/>
            </a:xfrm>
            <a:custGeom>
              <a:avLst/>
              <a:gdLst>
                <a:gd name="T0" fmla="*/ 324 w 478"/>
                <a:gd name="T1" fmla="*/ 0 h 308"/>
                <a:gd name="T2" fmla="*/ 304 w 478"/>
                <a:gd name="T3" fmla="*/ 1 h 308"/>
                <a:gd name="T4" fmla="*/ 241 w 478"/>
                <a:gd name="T5" fmla="*/ 1 h 308"/>
                <a:gd name="T6" fmla="*/ 233 w 478"/>
                <a:gd name="T7" fmla="*/ 0 h 308"/>
                <a:gd name="T8" fmla="*/ 71 w 478"/>
                <a:gd name="T9" fmla="*/ 0 h 308"/>
                <a:gd name="T10" fmla="*/ 47 w 478"/>
                <a:gd name="T11" fmla="*/ 24 h 308"/>
                <a:gd name="T12" fmla="*/ 71 w 478"/>
                <a:gd name="T13" fmla="*/ 47 h 308"/>
                <a:gd name="T14" fmla="*/ 100 w 478"/>
                <a:gd name="T15" fmla="*/ 47 h 308"/>
                <a:gd name="T16" fmla="*/ 100 w 478"/>
                <a:gd name="T17" fmla="*/ 47 h 308"/>
                <a:gd name="T18" fmla="*/ 100 w 478"/>
                <a:gd name="T19" fmla="*/ 47 h 308"/>
                <a:gd name="T20" fmla="*/ 118 w 478"/>
                <a:gd name="T21" fmla="*/ 67 h 308"/>
                <a:gd name="T22" fmla="*/ 100 w 478"/>
                <a:gd name="T23" fmla="*/ 88 h 308"/>
                <a:gd name="T24" fmla="*/ 15 w 478"/>
                <a:gd name="T25" fmla="*/ 88 h 308"/>
                <a:gd name="T26" fmla="*/ 0 w 478"/>
                <a:gd name="T27" fmla="*/ 110 h 308"/>
                <a:gd name="T28" fmla="*/ 24 w 478"/>
                <a:gd name="T29" fmla="*/ 133 h 308"/>
                <a:gd name="T30" fmla="*/ 110 w 478"/>
                <a:gd name="T31" fmla="*/ 133 h 308"/>
                <a:gd name="T32" fmla="*/ 113 w 478"/>
                <a:gd name="T33" fmla="*/ 133 h 308"/>
                <a:gd name="T34" fmla="*/ 131 w 478"/>
                <a:gd name="T35" fmla="*/ 153 h 308"/>
                <a:gd name="T36" fmla="*/ 113 w 478"/>
                <a:gd name="T37" fmla="*/ 174 h 308"/>
                <a:gd name="T38" fmla="*/ 90 w 478"/>
                <a:gd name="T39" fmla="*/ 174 h 308"/>
                <a:gd name="T40" fmla="*/ 90 w 478"/>
                <a:gd name="T41" fmla="*/ 174 h 308"/>
                <a:gd name="T42" fmla="*/ 86 w 478"/>
                <a:gd name="T43" fmla="*/ 175 h 308"/>
                <a:gd name="T44" fmla="*/ 83 w 478"/>
                <a:gd name="T45" fmla="*/ 176 h 308"/>
                <a:gd name="T46" fmla="*/ 76 w 478"/>
                <a:gd name="T47" fmla="*/ 182 h 308"/>
                <a:gd name="T48" fmla="*/ 73 w 478"/>
                <a:gd name="T49" fmla="*/ 188 h 308"/>
                <a:gd name="T50" fmla="*/ 71 w 478"/>
                <a:gd name="T51" fmla="*/ 194 h 308"/>
                <a:gd name="T52" fmla="*/ 71 w 478"/>
                <a:gd name="T53" fmla="*/ 197 h 308"/>
                <a:gd name="T54" fmla="*/ 95 w 478"/>
                <a:gd name="T55" fmla="*/ 220 h 308"/>
                <a:gd name="T56" fmla="*/ 125 w 478"/>
                <a:gd name="T57" fmla="*/ 220 h 308"/>
                <a:gd name="T58" fmla="*/ 132 w 478"/>
                <a:gd name="T59" fmla="*/ 220 h 308"/>
                <a:gd name="T60" fmla="*/ 151 w 478"/>
                <a:gd name="T61" fmla="*/ 241 h 308"/>
                <a:gd name="T62" fmla="*/ 132 w 478"/>
                <a:gd name="T63" fmla="*/ 261 h 308"/>
                <a:gd name="T64" fmla="*/ 125 w 478"/>
                <a:gd name="T65" fmla="*/ 261 h 308"/>
                <a:gd name="T66" fmla="*/ 111 w 478"/>
                <a:gd name="T67" fmla="*/ 261 h 308"/>
                <a:gd name="T68" fmla="*/ 90 w 478"/>
                <a:gd name="T69" fmla="*/ 273 h 308"/>
                <a:gd name="T70" fmla="*/ 89 w 478"/>
                <a:gd name="T71" fmla="*/ 275 h 308"/>
                <a:gd name="T72" fmla="*/ 87 w 478"/>
                <a:gd name="T73" fmla="*/ 282 h 308"/>
                <a:gd name="T74" fmla="*/ 87 w 478"/>
                <a:gd name="T75" fmla="*/ 284 h 308"/>
                <a:gd name="T76" fmla="*/ 87 w 478"/>
                <a:gd name="T77" fmla="*/ 289 h 308"/>
                <a:gd name="T78" fmla="*/ 89 w 478"/>
                <a:gd name="T79" fmla="*/ 294 h 308"/>
                <a:gd name="T80" fmla="*/ 90 w 478"/>
                <a:gd name="T81" fmla="*/ 296 h 308"/>
                <a:gd name="T82" fmla="*/ 92 w 478"/>
                <a:gd name="T83" fmla="*/ 299 h 308"/>
                <a:gd name="T84" fmla="*/ 93 w 478"/>
                <a:gd name="T85" fmla="*/ 300 h 308"/>
                <a:gd name="T86" fmla="*/ 95 w 478"/>
                <a:gd name="T87" fmla="*/ 302 h 308"/>
                <a:gd name="T88" fmla="*/ 96 w 478"/>
                <a:gd name="T89" fmla="*/ 303 h 308"/>
                <a:gd name="T90" fmla="*/ 98 w 478"/>
                <a:gd name="T91" fmla="*/ 305 h 308"/>
                <a:gd name="T92" fmla="*/ 103 w 478"/>
                <a:gd name="T93" fmla="*/ 307 h 308"/>
                <a:gd name="T94" fmla="*/ 104 w 478"/>
                <a:gd name="T95" fmla="*/ 307 h 308"/>
                <a:gd name="T96" fmla="*/ 111 w 478"/>
                <a:gd name="T97" fmla="*/ 308 h 308"/>
                <a:gd name="T98" fmla="*/ 111 w 478"/>
                <a:gd name="T99" fmla="*/ 308 h 308"/>
                <a:gd name="T100" fmla="*/ 125 w 478"/>
                <a:gd name="T101" fmla="*/ 308 h 308"/>
                <a:gd name="T102" fmla="*/ 272 w 478"/>
                <a:gd name="T103" fmla="*/ 308 h 308"/>
                <a:gd name="T104" fmla="*/ 324 w 478"/>
                <a:gd name="T105" fmla="*/ 308 h 308"/>
                <a:gd name="T106" fmla="*/ 324 w 478"/>
                <a:gd name="T107" fmla="*/ 308 h 308"/>
                <a:gd name="T108" fmla="*/ 324 w 478"/>
                <a:gd name="T109" fmla="*/ 308 h 308"/>
                <a:gd name="T110" fmla="*/ 342 w 478"/>
                <a:gd name="T111" fmla="*/ 308 h 308"/>
                <a:gd name="T112" fmla="*/ 342 w 478"/>
                <a:gd name="T113" fmla="*/ 307 h 308"/>
                <a:gd name="T114" fmla="*/ 478 w 478"/>
                <a:gd name="T115" fmla="*/ 154 h 308"/>
                <a:gd name="T116" fmla="*/ 324 w 478"/>
                <a:gd name="T11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8" h="308">
                  <a:moveTo>
                    <a:pt x="324" y="0"/>
                  </a:moveTo>
                  <a:cubicBezTo>
                    <a:pt x="317" y="0"/>
                    <a:pt x="310" y="0"/>
                    <a:pt x="304" y="1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8" y="1"/>
                    <a:pt x="235" y="0"/>
                    <a:pt x="23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8" y="0"/>
                    <a:pt x="47" y="11"/>
                    <a:pt x="47" y="24"/>
                  </a:cubicBezTo>
                  <a:cubicBezTo>
                    <a:pt x="47" y="37"/>
                    <a:pt x="58" y="47"/>
                    <a:pt x="71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10" y="47"/>
                    <a:pt x="118" y="56"/>
                    <a:pt x="118" y="67"/>
                  </a:cubicBezTo>
                  <a:cubicBezTo>
                    <a:pt x="118" y="79"/>
                    <a:pt x="110" y="88"/>
                    <a:pt x="100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" y="91"/>
                    <a:pt x="0" y="100"/>
                    <a:pt x="0" y="110"/>
                  </a:cubicBezTo>
                  <a:cubicBezTo>
                    <a:pt x="0" y="123"/>
                    <a:pt x="11" y="133"/>
                    <a:pt x="24" y="133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23" y="133"/>
                    <a:pt x="131" y="142"/>
                    <a:pt x="131" y="153"/>
                  </a:cubicBezTo>
                  <a:cubicBezTo>
                    <a:pt x="131" y="165"/>
                    <a:pt x="123" y="174"/>
                    <a:pt x="113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88" y="174"/>
                    <a:pt x="87" y="174"/>
                    <a:pt x="86" y="175"/>
                  </a:cubicBezTo>
                  <a:cubicBezTo>
                    <a:pt x="85" y="175"/>
                    <a:pt x="84" y="176"/>
                    <a:pt x="83" y="176"/>
                  </a:cubicBezTo>
                  <a:cubicBezTo>
                    <a:pt x="81" y="177"/>
                    <a:pt x="78" y="179"/>
                    <a:pt x="76" y="182"/>
                  </a:cubicBezTo>
                  <a:cubicBezTo>
                    <a:pt x="75" y="183"/>
                    <a:pt x="74" y="185"/>
                    <a:pt x="73" y="188"/>
                  </a:cubicBezTo>
                  <a:cubicBezTo>
                    <a:pt x="72" y="190"/>
                    <a:pt x="71" y="192"/>
                    <a:pt x="71" y="194"/>
                  </a:cubicBezTo>
                  <a:cubicBezTo>
                    <a:pt x="71" y="195"/>
                    <a:pt x="71" y="196"/>
                    <a:pt x="71" y="197"/>
                  </a:cubicBezTo>
                  <a:cubicBezTo>
                    <a:pt x="71" y="210"/>
                    <a:pt x="82" y="220"/>
                    <a:pt x="9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132" y="220"/>
                    <a:pt x="132" y="220"/>
                    <a:pt x="132" y="220"/>
                  </a:cubicBezTo>
                  <a:cubicBezTo>
                    <a:pt x="143" y="220"/>
                    <a:pt x="151" y="229"/>
                    <a:pt x="151" y="241"/>
                  </a:cubicBezTo>
                  <a:cubicBezTo>
                    <a:pt x="151" y="252"/>
                    <a:pt x="143" y="261"/>
                    <a:pt x="132" y="261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11" y="261"/>
                    <a:pt x="111" y="261"/>
                    <a:pt x="111" y="261"/>
                  </a:cubicBezTo>
                  <a:cubicBezTo>
                    <a:pt x="102" y="261"/>
                    <a:pt x="94" y="266"/>
                    <a:pt x="90" y="273"/>
                  </a:cubicBezTo>
                  <a:cubicBezTo>
                    <a:pt x="89" y="274"/>
                    <a:pt x="89" y="274"/>
                    <a:pt x="89" y="275"/>
                  </a:cubicBezTo>
                  <a:cubicBezTo>
                    <a:pt x="88" y="277"/>
                    <a:pt x="87" y="280"/>
                    <a:pt x="87" y="282"/>
                  </a:cubicBezTo>
                  <a:cubicBezTo>
                    <a:pt x="87" y="283"/>
                    <a:pt x="87" y="284"/>
                    <a:pt x="87" y="284"/>
                  </a:cubicBezTo>
                  <a:cubicBezTo>
                    <a:pt x="87" y="286"/>
                    <a:pt x="87" y="288"/>
                    <a:pt x="87" y="289"/>
                  </a:cubicBezTo>
                  <a:cubicBezTo>
                    <a:pt x="88" y="291"/>
                    <a:pt x="88" y="292"/>
                    <a:pt x="89" y="294"/>
                  </a:cubicBezTo>
                  <a:cubicBezTo>
                    <a:pt x="89" y="294"/>
                    <a:pt x="89" y="295"/>
                    <a:pt x="90" y="296"/>
                  </a:cubicBezTo>
                  <a:cubicBezTo>
                    <a:pt x="90" y="297"/>
                    <a:pt x="91" y="298"/>
                    <a:pt x="92" y="299"/>
                  </a:cubicBezTo>
                  <a:cubicBezTo>
                    <a:pt x="92" y="299"/>
                    <a:pt x="93" y="300"/>
                    <a:pt x="93" y="300"/>
                  </a:cubicBezTo>
                  <a:cubicBezTo>
                    <a:pt x="93" y="301"/>
                    <a:pt x="94" y="301"/>
                    <a:pt x="95" y="302"/>
                  </a:cubicBezTo>
                  <a:cubicBezTo>
                    <a:pt x="95" y="302"/>
                    <a:pt x="96" y="303"/>
                    <a:pt x="96" y="303"/>
                  </a:cubicBezTo>
                  <a:cubicBezTo>
                    <a:pt x="97" y="304"/>
                    <a:pt x="98" y="304"/>
                    <a:pt x="98" y="305"/>
                  </a:cubicBezTo>
                  <a:cubicBezTo>
                    <a:pt x="100" y="306"/>
                    <a:pt x="101" y="306"/>
                    <a:pt x="103" y="307"/>
                  </a:cubicBezTo>
                  <a:cubicBezTo>
                    <a:pt x="103" y="307"/>
                    <a:pt x="104" y="307"/>
                    <a:pt x="104" y="307"/>
                  </a:cubicBezTo>
                  <a:cubicBezTo>
                    <a:pt x="106" y="308"/>
                    <a:pt x="108" y="308"/>
                    <a:pt x="111" y="308"/>
                  </a:cubicBezTo>
                  <a:cubicBezTo>
                    <a:pt x="111" y="308"/>
                    <a:pt x="111" y="308"/>
                    <a:pt x="111" y="308"/>
                  </a:cubicBezTo>
                  <a:cubicBezTo>
                    <a:pt x="125" y="308"/>
                    <a:pt x="125" y="308"/>
                    <a:pt x="125" y="308"/>
                  </a:cubicBezTo>
                  <a:cubicBezTo>
                    <a:pt x="272" y="308"/>
                    <a:pt x="272" y="308"/>
                    <a:pt x="272" y="308"/>
                  </a:cubicBezTo>
                  <a:cubicBezTo>
                    <a:pt x="324" y="308"/>
                    <a:pt x="324" y="308"/>
                    <a:pt x="324" y="308"/>
                  </a:cubicBezTo>
                  <a:cubicBezTo>
                    <a:pt x="324" y="308"/>
                    <a:pt x="324" y="308"/>
                    <a:pt x="324" y="308"/>
                  </a:cubicBezTo>
                  <a:cubicBezTo>
                    <a:pt x="324" y="308"/>
                    <a:pt x="324" y="308"/>
                    <a:pt x="324" y="308"/>
                  </a:cubicBezTo>
                  <a:cubicBezTo>
                    <a:pt x="342" y="308"/>
                    <a:pt x="342" y="308"/>
                    <a:pt x="342" y="308"/>
                  </a:cubicBezTo>
                  <a:cubicBezTo>
                    <a:pt x="342" y="307"/>
                    <a:pt x="342" y="307"/>
                    <a:pt x="342" y="307"/>
                  </a:cubicBezTo>
                  <a:cubicBezTo>
                    <a:pt x="419" y="298"/>
                    <a:pt x="478" y="233"/>
                    <a:pt x="478" y="154"/>
                  </a:cubicBezTo>
                  <a:cubicBezTo>
                    <a:pt x="478" y="69"/>
                    <a:pt x="409" y="0"/>
                    <a:pt x="324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 120"/>
            <p:cNvSpPr/>
            <p:nvPr/>
          </p:nvSpPr>
          <p:spPr bwMode="auto">
            <a:xfrm rot="5400000">
              <a:off x="9267995" y="1483755"/>
              <a:ext cx="2358168" cy="2154529"/>
            </a:xfrm>
            <a:custGeom>
              <a:avLst/>
              <a:gdLst>
                <a:gd name="connsiteX0" fmla="*/ 0 w 1685522"/>
                <a:gd name="connsiteY0" fmla="*/ 549923 h 1539969"/>
                <a:gd name="connsiteX1" fmla="*/ 73404 w 1685522"/>
                <a:gd name="connsiteY1" fmla="*/ 439969 h 1539969"/>
                <a:gd name="connsiteX2" fmla="*/ 282615 w 1685522"/>
                <a:gd name="connsiteY2" fmla="*/ 439969 h 1539969"/>
                <a:gd name="connsiteX3" fmla="*/ 490024 w 1685522"/>
                <a:gd name="connsiteY3" fmla="*/ 439969 h 1539969"/>
                <a:gd name="connsiteX4" fmla="*/ 578342 w 1685522"/>
                <a:gd name="connsiteY4" fmla="*/ 334943 h 1539969"/>
                <a:gd name="connsiteX5" fmla="*/ 490024 w 1685522"/>
                <a:gd name="connsiteY5" fmla="*/ 234999 h 1539969"/>
                <a:gd name="connsiteX6" fmla="*/ 347742 w 1685522"/>
                <a:gd name="connsiteY6" fmla="*/ 234999 h 1539969"/>
                <a:gd name="connsiteX7" fmla="*/ 230265 w 1685522"/>
                <a:gd name="connsiteY7" fmla="*/ 119964 h 1539969"/>
                <a:gd name="connsiteX8" fmla="*/ 347742 w 1685522"/>
                <a:gd name="connsiteY8" fmla="*/ 0 h 1539969"/>
                <a:gd name="connsiteX9" fmla="*/ 556953 w 1685522"/>
                <a:gd name="connsiteY9" fmla="*/ 0 h 1539969"/>
                <a:gd name="connsiteX10" fmla="*/ 1084289 w 1685522"/>
                <a:gd name="connsiteY10" fmla="*/ 0 h 1539969"/>
                <a:gd name="connsiteX11" fmla="*/ 1293500 w 1685522"/>
                <a:gd name="connsiteY11" fmla="*/ 0 h 1539969"/>
                <a:gd name="connsiteX12" fmla="*/ 1248252 w 1685522"/>
                <a:gd name="connsiteY12" fmla="*/ 9609 h 1539969"/>
                <a:gd name="connsiteX13" fmla="*/ 1175896 w 1685522"/>
                <a:gd name="connsiteY13" fmla="*/ 119997 h 1539969"/>
                <a:gd name="connsiteX14" fmla="*/ 1293503 w 1685522"/>
                <a:gd name="connsiteY14" fmla="*/ 234995 h 1539969"/>
                <a:gd name="connsiteX15" fmla="*/ 1435610 w 1685522"/>
                <a:gd name="connsiteY15" fmla="*/ 234995 h 1539969"/>
                <a:gd name="connsiteX16" fmla="*/ 1523814 w 1685522"/>
                <a:gd name="connsiteY16" fmla="*/ 334993 h 1539969"/>
                <a:gd name="connsiteX17" fmla="*/ 1435610 w 1685522"/>
                <a:gd name="connsiteY17" fmla="*/ 439991 h 1539969"/>
                <a:gd name="connsiteX18" fmla="*/ 1298125 w 1685522"/>
                <a:gd name="connsiteY18" fmla="*/ 439991 h 1539969"/>
                <a:gd name="connsiteX19" fmla="*/ 1226399 w 1685522"/>
                <a:gd name="connsiteY19" fmla="*/ 439991 h 1539969"/>
                <a:gd name="connsiteX20" fmla="*/ 1194808 w 1685522"/>
                <a:gd name="connsiteY20" fmla="*/ 439991 h 1539969"/>
                <a:gd name="connsiteX21" fmla="*/ 1153080 w 1685522"/>
                <a:gd name="connsiteY21" fmla="*/ 439991 h 1539969"/>
                <a:gd name="connsiteX22" fmla="*/ 1120778 w 1685522"/>
                <a:gd name="connsiteY22" fmla="*/ 439991 h 1539969"/>
                <a:gd name="connsiteX23" fmla="*/ 1088914 w 1685522"/>
                <a:gd name="connsiteY23" fmla="*/ 439991 h 1539969"/>
                <a:gd name="connsiteX24" fmla="*/ 1071153 w 1685522"/>
                <a:gd name="connsiteY24" fmla="*/ 439991 h 1539969"/>
                <a:gd name="connsiteX25" fmla="*/ 1041053 w 1685522"/>
                <a:gd name="connsiteY25" fmla="*/ 439991 h 1539969"/>
                <a:gd name="connsiteX26" fmla="*/ 1025596 w 1685522"/>
                <a:gd name="connsiteY26" fmla="*/ 439991 h 1539969"/>
                <a:gd name="connsiteX27" fmla="*/ 1019902 w 1685522"/>
                <a:gd name="connsiteY27" fmla="*/ 439991 h 1539969"/>
                <a:gd name="connsiteX28" fmla="*/ 1019088 w 1685522"/>
                <a:gd name="connsiteY28" fmla="*/ 439991 h 1539969"/>
                <a:gd name="connsiteX29" fmla="*/ 945585 w 1685522"/>
                <a:gd name="connsiteY29" fmla="*/ 549989 h 1539969"/>
                <a:gd name="connsiteX30" fmla="*/ 1063191 w 1685522"/>
                <a:gd name="connsiteY30" fmla="*/ 664986 h 1539969"/>
                <a:gd name="connsiteX31" fmla="*/ 1097614 w 1685522"/>
                <a:gd name="connsiteY31" fmla="*/ 664986 h 1539969"/>
                <a:gd name="connsiteX32" fmla="*/ 1137372 w 1685522"/>
                <a:gd name="connsiteY32" fmla="*/ 664986 h 1539969"/>
                <a:gd name="connsiteX33" fmla="*/ 1172515 w 1685522"/>
                <a:gd name="connsiteY33" fmla="*/ 664986 h 1539969"/>
                <a:gd name="connsiteX34" fmla="*/ 1202293 w 1685522"/>
                <a:gd name="connsiteY34" fmla="*/ 664986 h 1539969"/>
                <a:gd name="connsiteX35" fmla="*/ 1222723 w 1685522"/>
                <a:gd name="connsiteY35" fmla="*/ 664986 h 1539969"/>
                <a:gd name="connsiteX36" fmla="*/ 1275401 w 1685522"/>
                <a:gd name="connsiteY36" fmla="*/ 664986 h 1539969"/>
                <a:gd name="connsiteX37" fmla="*/ 1290101 w 1685522"/>
                <a:gd name="connsiteY37" fmla="*/ 664986 h 1539969"/>
                <a:gd name="connsiteX38" fmla="*/ 1306825 w 1685522"/>
                <a:gd name="connsiteY38" fmla="*/ 664986 h 1539969"/>
                <a:gd name="connsiteX39" fmla="*/ 1484612 w 1685522"/>
                <a:gd name="connsiteY39" fmla="*/ 664986 h 1539969"/>
                <a:gd name="connsiteX40" fmla="*/ 1499312 w 1685522"/>
                <a:gd name="connsiteY40" fmla="*/ 664986 h 1539969"/>
                <a:gd name="connsiteX41" fmla="*/ 1587517 w 1685522"/>
                <a:gd name="connsiteY41" fmla="*/ 764984 h 1539969"/>
                <a:gd name="connsiteX42" fmla="*/ 1499312 w 1685522"/>
                <a:gd name="connsiteY42" fmla="*/ 869982 h 1539969"/>
                <a:gd name="connsiteX43" fmla="*/ 1386607 w 1685522"/>
                <a:gd name="connsiteY43" fmla="*/ 869982 h 1539969"/>
                <a:gd name="connsiteX44" fmla="*/ 1367006 w 1685522"/>
                <a:gd name="connsiteY44" fmla="*/ 874982 h 1539969"/>
                <a:gd name="connsiteX45" fmla="*/ 1352305 w 1685522"/>
                <a:gd name="connsiteY45" fmla="*/ 879982 h 1539969"/>
                <a:gd name="connsiteX46" fmla="*/ 1318004 w 1685522"/>
                <a:gd name="connsiteY46" fmla="*/ 909981 h 1539969"/>
                <a:gd name="connsiteX47" fmla="*/ 1303303 w 1685522"/>
                <a:gd name="connsiteY47" fmla="*/ 939981 h 1539969"/>
                <a:gd name="connsiteX48" fmla="*/ 1293503 w 1685522"/>
                <a:gd name="connsiteY48" fmla="*/ 969980 h 1539969"/>
                <a:gd name="connsiteX49" fmla="*/ 1293503 w 1685522"/>
                <a:gd name="connsiteY49" fmla="*/ 984980 h 1539969"/>
                <a:gd name="connsiteX50" fmla="*/ 1411108 w 1685522"/>
                <a:gd name="connsiteY50" fmla="*/ 1099977 h 1539969"/>
                <a:gd name="connsiteX51" fmla="*/ 1558116 w 1685522"/>
                <a:gd name="connsiteY51" fmla="*/ 1099977 h 1539969"/>
                <a:gd name="connsiteX52" fmla="*/ 1592418 w 1685522"/>
                <a:gd name="connsiteY52" fmla="*/ 1099977 h 1539969"/>
                <a:gd name="connsiteX53" fmla="*/ 1685522 w 1685522"/>
                <a:gd name="connsiteY53" fmla="*/ 1204975 h 1539969"/>
                <a:gd name="connsiteX54" fmla="*/ 1592418 w 1685522"/>
                <a:gd name="connsiteY54" fmla="*/ 1304973 h 1539969"/>
                <a:gd name="connsiteX55" fmla="*/ 1558116 w 1685522"/>
                <a:gd name="connsiteY55" fmla="*/ 1304973 h 1539969"/>
                <a:gd name="connsiteX56" fmla="*/ 1489512 w 1685522"/>
                <a:gd name="connsiteY56" fmla="*/ 1304973 h 1539969"/>
                <a:gd name="connsiteX57" fmla="*/ 1386607 w 1685522"/>
                <a:gd name="connsiteY57" fmla="*/ 1364972 h 1539969"/>
                <a:gd name="connsiteX58" fmla="*/ 1381707 w 1685522"/>
                <a:gd name="connsiteY58" fmla="*/ 1374972 h 1539969"/>
                <a:gd name="connsiteX59" fmla="*/ 1371907 w 1685522"/>
                <a:gd name="connsiteY59" fmla="*/ 1409971 h 1539969"/>
                <a:gd name="connsiteX60" fmla="*/ 1371907 w 1685522"/>
                <a:gd name="connsiteY60" fmla="*/ 1419971 h 1539969"/>
                <a:gd name="connsiteX61" fmla="*/ 1371907 w 1685522"/>
                <a:gd name="connsiteY61" fmla="*/ 1444970 h 1539969"/>
                <a:gd name="connsiteX62" fmla="*/ 1381707 w 1685522"/>
                <a:gd name="connsiteY62" fmla="*/ 1469970 h 1539969"/>
                <a:gd name="connsiteX63" fmla="*/ 1386607 w 1685522"/>
                <a:gd name="connsiteY63" fmla="*/ 1479970 h 1539969"/>
                <a:gd name="connsiteX64" fmla="*/ 1396408 w 1685522"/>
                <a:gd name="connsiteY64" fmla="*/ 1494969 h 1539969"/>
                <a:gd name="connsiteX65" fmla="*/ 1401308 w 1685522"/>
                <a:gd name="connsiteY65" fmla="*/ 1499969 h 1539969"/>
                <a:gd name="connsiteX66" fmla="*/ 1411108 w 1685522"/>
                <a:gd name="connsiteY66" fmla="*/ 1509969 h 1539969"/>
                <a:gd name="connsiteX67" fmla="*/ 1416008 w 1685522"/>
                <a:gd name="connsiteY67" fmla="*/ 1514969 h 1539969"/>
                <a:gd name="connsiteX68" fmla="*/ 1425809 w 1685522"/>
                <a:gd name="connsiteY68" fmla="*/ 1524969 h 1539969"/>
                <a:gd name="connsiteX69" fmla="*/ 1450311 w 1685522"/>
                <a:gd name="connsiteY69" fmla="*/ 1534969 h 1539969"/>
                <a:gd name="connsiteX70" fmla="*/ 1455211 w 1685522"/>
                <a:gd name="connsiteY70" fmla="*/ 1534969 h 1539969"/>
                <a:gd name="connsiteX71" fmla="*/ 1489512 w 1685522"/>
                <a:gd name="connsiteY71" fmla="*/ 1539969 h 1539969"/>
                <a:gd name="connsiteX72" fmla="*/ 1475702 w 1685522"/>
                <a:gd name="connsiteY72" fmla="*/ 1539969 h 1539969"/>
                <a:gd name="connsiteX73" fmla="*/ 1348905 w 1685522"/>
                <a:gd name="connsiteY73" fmla="*/ 1539969 h 1539969"/>
                <a:gd name="connsiteX74" fmla="*/ 1347833 w 1685522"/>
                <a:gd name="connsiteY74" fmla="*/ 1539969 h 1539969"/>
                <a:gd name="connsiteX75" fmla="*/ 1340330 w 1685522"/>
                <a:gd name="connsiteY75" fmla="*/ 1539969 h 1539969"/>
                <a:gd name="connsiteX76" fmla="*/ 1332817 w 1685522"/>
                <a:gd name="connsiteY76" fmla="*/ 1539969 h 1539969"/>
                <a:gd name="connsiteX77" fmla="*/ 1319963 w 1685522"/>
                <a:gd name="connsiteY77" fmla="*/ 1539969 h 1539969"/>
                <a:gd name="connsiteX78" fmla="*/ 1280301 w 1685522"/>
                <a:gd name="connsiteY78" fmla="*/ 1539969 h 1539969"/>
                <a:gd name="connsiteX79" fmla="*/ 821573 w 1685522"/>
                <a:gd name="connsiteY79" fmla="*/ 1539969 h 1539969"/>
                <a:gd name="connsiteX80" fmla="*/ 753030 w 1685522"/>
                <a:gd name="connsiteY80" fmla="*/ 1539969 h 1539969"/>
                <a:gd name="connsiteX81" fmla="*/ 612362 w 1685522"/>
                <a:gd name="connsiteY81" fmla="*/ 1539969 h 1539969"/>
                <a:gd name="connsiteX82" fmla="*/ 543819 w 1685522"/>
                <a:gd name="connsiteY82" fmla="*/ 1539969 h 1539969"/>
                <a:gd name="connsiteX83" fmla="*/ 509799 w 1685522"/>
                <a:gd name="connsiteY83" fmla="*/ 1535041 h 1539969"/>
                <a:gd name="connsiteX84" fmla="*/ 504771 w 1685522"/>
                <a:gd name="connsiteY84" fmla="*/ 1535041 h 1539969"/>
                <a:gd name="connsiteX85" fmla="*/ 480136 w 1685522"/>
                <a:gd name="connsiteY85" fmla="*/ 1525031 h 1539969"/>
                <a:gd name="connsiteX86" fmla="*/ 470416 w 1685522"/>
                <a:gd name="connsiteY86" fmla="*/ 1515022 h 1539969"/>
                <a:gd name="connsiteX87" fmla="*/ 465556 w 1685522"/>
                <a:gd name="connsiteY87" fmla="*/ 1509940 h 1539969"/>
                <a:gd name="connsiteX88" fmla="*/ 455836 w 1685522"/>
                <a:gd name="connsiteY88" fmla="*/ 1499930 h 1539969"/>
                <a:gd name="connsiteX89" fmla="*/ 450808 w 1685522"/>
                <a:gd name="connsiteY89" fmla="*/ 1495002 h 1539969"/>
                <a:gd name="connsiteX90" fmla="*/ 441089 w 1685522"/>
                <a:gd name="connsiteY90" fmla="*/ 1479910 h 1539969"/>
                <a:gd name="connsiteX91" fmla="*/ 436061 w 1685522"/>
                <a:gd name="connsiteY91" fmla="*/ 1469900 h 1539969"/>
                <a:gd name="connsiteX92" fmla="*/ 426340 w 1685522"/>
                <a:gd name="connsiteY92" fmla="*/ 1444953 h 1539969"/>
                <a:gd name="connsiteX93" fmla="*/ 426340 w 1685522"/>
                <a:gd name="connsiteY93" fmla="*/ 1420005 h 1539969"/>
                <a:gd name="connsiteX94" fmla="*/ 426340 w 1685522"/>
                <a:gd name="connsiteY94" fmla="*/ 1409996 h 1539969"/>
                <a:gd name="connsiteX95" fmla="*/ 436061 w 1685522"/>
                <a:gd name="connsiteY95" fmla="*/ 1375038 h 1539969"/>
                <a:gd name="connsiteX96" fmla="*/ 441089 w 1685522"/>
                <a:gd name="connsiteY96" fmla="*/ 1365029 h 1539969"/>
                <a:gd name="connsiteX97" fmla="*/ 543819 w 1685522"/>
                <a:gd name="connsiteY97" fmla="*/ 1304970 h 1539969"/>
                <a:gd name="connsiteX98" fmla="*/ 612362 w 1685522"/>
                <a:gd name="connsiteY98" fmla="*/ 1304970 h 1539969"/>
                <a:gd name="connsiteX99" fmla="*/ 647053 w 1685522"/>
                <a:gd name="connsiteY99" fmla="*/ 1304970 h 1539969"/>
                <a:gd name="connsiteX100" fmla="*/ 740063 w 1685522"/>
                <a:gd name="connsiteY100" fmla="*/ 1205026 h 1539969"/>
                <a:gd name="connsiteX101" fmla="*/ 647053 w 1685522"/>
                <a:gd name="connsiteY101" fmla="*/ 1100000 h 1539969"/>
                <a:gd name="connsiteX102" fmla="*/ 612362 w 1685522"/>
                <a:gd name="connsiteY102" fmla="*/ 1100000 h 1539969"/>
                <a:gd name="connsiteX103" fmla="*/ 465556 w 1685522"/>
                <a:gd name="connsiteY103" fmla="*/ 1100000 h 1539969"/>
                <a:gd name="connsiteX104" fmla="*/ 347742 w 1685522"/>
                <a:gd name="connsiteY104" fmla="*/ 984964 h 1539969"/>
                <a:gd name="connsiteX105" fmla="*/ 347742 w 1685522"/>
                <a:gd name="connsiteY105" fmla="*/ 970027 h 1539969"/>
                <a:gd name="connsiteX106" fmla="*/ 357630 w 1685522"/>
                <a:gd name="connsiteY106" fmla="*/ 939997 h 1539969"/>
                <a:gd name="connsiteX107" fmla="*/ 372546 w 1685522"/>
                <a:gd name="connsiteY107" fmla="*/ 909968 h 1539969"/>
                <a:gd name="connsiteX108" fmla="*/ 406566 w 1685522"/>
                <a:gd name="connsiteY108" fmla="*/ 879938 h 1539969"/>
                <a:gd name="connsiteX109" fmla="*/ 421481 w 1685522"/>
                <a:gd name="connsiteY109" fmla="*/ 875010 h 1539969"/>
                <a:gd name="connsiteX110" fmla="*/ 441089 w 1685522"/>
                <a:gd name="connsiteY110" fmla="*/ 869929 h 1539969"/>
                <a:gd name="connsiteX111" fmla="*/ 553707 w 1685522"/>
                <a:gd name="connsiteY111" fmla="*/ 869929 h 1539969"/>
                <a:gd name="connsiteX112" fmla="*/ 642025 w 1685522"/>
                <a:gd name="connsiteY112" fmla="*/ 765057 h 1539969"/>
                <a:gd name="connsiteX113" fmla="*/ 553707 w 1685522"/>
                <a:gd name="connsiteY113" fmla="*/ 664959 h 1539969"/>
                <a:gd name="connsiteX114" fmla="*/ 538959 w 1685522"/>
                <a:gd name="connsiteY114" fmla="*/ 664959 h 1539969"/>
                <a:gd name="connsiteX115" fmla="*/ 326690 w 1685522"/>
                <a:gd name="connsiteY115" fmla="*/ 664959 h 1539969"/>
                <a:gd name="connsiteX116" fmla="*/ 117479 w 1685522"/>
                <a:gd name="connsiteY116" fmla="*/ 664959 h 1539969"/>
                <a:gd name="connsiteX117" fmla="*/ 0 w 1685522"/>
                <a:gd name="connsiteY117" fmla="*/ 549923 h 15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85522" h="1539969">
                  <a:moveTo>
                    <a:pt x="0" y="549923"/>
                  </a:moveTo>
                  <a:cubicBezTo>
                    <a:pt x="0" y="500028"/>
                    <a:pt x="29496" y="455061"/>
                    <a:pt x="73404" y="439969"/>
                  </a:cubicBezTo>
                  <a:lnTo>
                    <a:pt x="282615" y="439969"/>
                  </a:lnTo>
                  <a:lnTo>
                    <a:pt x="490024" y="439969"/>
                  </a:lnTo>
                  <a:cubicBezTo>
                    <a:pt x="538959" y="439969"/>
                    <a:pt x="578342" y="395002"/>
                    <a:pt x="578342" y="334943"/>
                  </a:cubicBezTo>
                  <a:cubicBezTo>
                    <a:pt x="578342" y="279966"/>
                    <a:pt x="538959" y="234999"/>
                    <a:pt x="490024" y="234999"/>
                  </a:cubicBezTo>
                  <a:lnTo>
                    <a:pt x="347742" y="234999"/>
                  </a:lnTo>
                  <a:cubicBezTo>
                    <a:pt x="284228" y="234999"/>
                    <a:pt x="230265" y="184950"/>
                    <a:pt x="230265" y="119964"/>
                  </a:cubicBezTo>
                  <a:cubicBezTo>
                    <a:pt x="230265" y="54977"/>
                    <a:pt x="284228" y="0"/>
                    <a:pt x="347742" y="0"/>
                  </a:cubicBezTo>
                  <a:lnTo>
                    <a:pt x="556953" y="0"/>
                  </a:lnTo>
                  <a:lnTo>
                    <a:pt x="1084289" y="0"/>
                  </a:lnTo>
                  <a:lnTo>
                    <a:pt x="1293500" y="0"/>
                  </a:lnTo>
                  <a:lnTo>
                    <a:pt x="1248252" y="9609"/>
                  </a:lnTo>
                  <a:cubicBezTo>
                    <a:pt x="1206217" y="28124"/>
                    <a:pt x="1175896" y="71248"/>
                    <a:pt x="1175896" y="119997"/>
                  </a:cubicBezTo>
                  <a:cubicBezTo>
                    <a:pt x="1175896" y="184996"/>
                    <a:pt x="1229799" y="234995"/>
                    <a:pt x="1293503" y="234995"/>
                  </a:cubicBezTo>
                  <a:cubicBezTo>
                    <a:pt x="1435610" y="234995"/>
                    <a:pt x="1435610" y="234995"/>
                    <a:pt x="1435610" y="234995"/>
                  </a:cubicBezTo>
                  <a:cubicBezTo>
                    <a:pt x="1484612" y="234995"/>
                    <a:pt x="1523814" y="279994"/>
                    <a:pt x="1523814" y="334993"/>
                  </a:cubicBezTo>
                  <a:cubicBezTo>
                    <a:pt x="1523814" y="394992"/>
                    <a:pt x="1484612" y="439991"/>
                    <a:pt x="1435610" y="439991"/>
                  </a:cubicBezTo>
                  <a:cubicBezTo>
                    <a:pt x="1383544" y="439991"/>
                    <a:pt x="1337987" y="439991"/>
                    <a:pt x="1298125" y="439991"/>
                  </a:cubicBezTo>
                  <a:lnTo>
                    <a:pt x="1226399" y="439991"/>
                  </a:lnTo>
                  <a:lnTo>
                    <a:pt x="1194808" y="439991"/>
                  </a:lnTo>
                  <a:lnTo>
                    <a:pt x="1153080" y="439991"/>
                  </a:lnTo>
                  <a:lnTo>
                    <a:pt x="1120778" y="439991"/>
                  </a:lnTo>
                  <a:lnTo>
                    <a:pt x="1088914" y="439991"/>
                  </a:lnTo>
                  <a:lnTo>
                    <a:pt x="1071153" y="439991"/>
                  </a:lnTo>
                  <a:lnTo>
                    <a:pt x="1041053" y="439991"/>
                  </a:lnTo>
                  <a:lnTo>
                    <a:pt x="1025596" y="439991"/>
                  </a:lnTo>
                  <a:lnTo>
                    <a:pt x="1019902" y="439991"/>
                  </a:lnTo>
                  <a:lnTo>
                    <a:pt x="1019088" y="439991"/>
                  </a:lnTo>
                  <a:cubicBezTo>
                    <a:pt x="974987" y="454990"/>
                    <a:pt x="945585" y="499990"/>
                    <a:pt x="945585" y="549989"/>
                  </a:cubicBezTo>
                  <a:cubicBezTo>
                    <a:pt x="945585" y="614987"/>
                    <a:pt x="999488" y="664986"/>
                    <a:pt x="1063191" y="664986"/>
                  </a:cubicBezTo>
                  <a:lnTo>
                    <a:pt x="1097614" y="664986"/>
                  </a:lnTo>
                  <a:lnTo>
                    <a:pt x="1137372" y="664986"/>
                  </a:lnTo>
                  <a:lnTo>
                    <a:pt x="1172515" y="664986"/>
                  </a:lnTo>
                  <a:lnTo>
                    <a:pt x="1202293" y="664986"/>
                  </a:lnTo>
                  <a:lnTo>
                    <a:pt x="1222723" y="664986"/>
                  </a:lnTo>
                  <a:cubicBezTo>
                    <a:pt x="1275401" y="664986"/>
                    <a:pt x="1275401" y="664986"/>
                    <a:pt x="1275401" y="664986"/>
                  </a:cubicBezTo>
                  <a:cubicBezTo>
                    <a:pt x="1290101" y="664986"/>
                    <a:pt x="1290101" y="664986"/>
                    <a:pt x="1290101" y="664986"/>
                  </a:cubicBezTo>
                  <a:lnTo>
                    <a:pt x="1306825" y="664986"/>
                  </a:lnTo>
                  <a:cubicBezTo>
                    <a:pt x="1484612" y="664986"/>
                    <a:pt x="1484612" y="664986"/>
                    <a:pt x="1484612" y="664986"/>
                  </a:cubicBezTo>
                  <a:cubicBezTo>
                    <a:pt x="1499312" y="664986"/>
                    <a:pt x="1499312" y="664986"/>
                    <a:pt x="1499312" y="664986"/>
                  </a:cubicBezTo>
                  <a:cubicBezTo>
                    <a:pt x="1548315" y="664986"/>
                    <a:pt x="1587517" y="709985"/>
                    <a:pt x="1587517" y="764984"/>
                  </a:cubicBezTo>
                  <a:cubicBezTo>
                    <a:pt x="1587517" y="824983"/>
                    <a:pt x="1548315" y="869982"/>
                    <a:pt x="1499312" y="869982"/>
                  </a:cubicBezTo>
                  <a:cubicBezTo>
                    <a:pt x="1386607" y="869982"/>
                    <a:pt x="1386607" y="869982"/>
                    <a:pt x="1386607" y="869982"/>
                  </a:cubicBezTo>
                  <a:cubicBezTo>
                    <a:pt x="1376807" y="869982"/>
                    <a:pt x="1371907" y="869982"/>
                    <a:pt x="1367006" y="874982"/>
                  </a:cubicBezTo>
                  <a:cubicBezTo>
                    <a:pt x="1362106" y="874982"/>
                    <a:pt x="1357206" y="879982"/>
                    <a:pt x="1352305" y="879982"/>
                  </a:cubicBezTo>
                  <a:cubicBezTo>
                    <a:pt x="1342505" y="884982"/>
                    <a:pt x="1327804" y="894981"/>
                    <a:pt x="1318004" y="909981"/>
                  </a:cubicBezTo>
                  <a:cubicBezTo>
                    <a:pt x="1313103" y="914981"/>
                    <a:pt x="1308203" y="924981"/>
                    <a:pt x="1303303" y="939981"/>
                  </a:cubicBezTo>
                  <a:cubicBezTo>
                    <a:pt x="1298403" y="949980"/>
                    <a:pt x="1293503" y="959980"/>
                    <a:pt x="1293503" y="969980"/>
                  </a:cubicBezTo>
                  <a:cubicBezTo>
                    <a:pt x="1293503" y="974980"/>
                    <a:pt x="1293503" y="979980"/>
                    <a:pt x="1293503" y="984980"/>
                  </a:cubicBezTo>
                  <a:cubicBezTo>
                    <a:pt x="1293503" y="1049978"/>
                    <a:pt x="1347405" y="1099977"/>
                    <a:pt x="1411108" y="1099977"/>
                  </a:cubicBezTo>
                  <a:cubicBezTo>
                    <a:pt x="1558116" y="1099977"/>
                    <a:pt x="1558116" y="1099977"/>
                    <a:pt x="1558116" y="1099977"/>
                  </a:cubicBezTo>
                  <a:cubicBezTo>
                    <a:pt x="1592418" y="1099977"/>
                    <a:pt x="1592418" y="1099977"/>
                    <a:pt x="1592418" y="1099977"/>
                  </a:cubicBezTo>
                  <a:cubicBezTo>
                    <a:pt x="1646320" y="1099977"/>
                    <a:pt x="1685522" y="1144977"/>
                    <a:pt x="1685522" y="1204975"/>
                  </a:cubicBezTo>
                  <a:cubicBezTo>
                    <a:pt x="1685522" y="1259974"/>
                    <a:pt x="1646320" y="1304973"/>
                    <a:pt x="1592418" y="1304973"/>
                  </a:cubicBezTo>
                  <a:cubicBezTo>
                    <a:pt x="1558116" y="1304973"/>
                    <a:pt x="1558116" y="1304973"/>
                    <a:pt x="1558116" y="1304973"/>
                  </a:cubicBezTo>
                  <a:cubicBezTo>
                    <a:pt x="1489512" y="1304973"/>
                    <a:pt x="1489512" y="1304973"/>
                    <a:pt x="1489512" y="1304973"/>
                  </a:cubicBezTo>
                  <a:cubicBezTo>
                    <a:pt x="1445410" y="1304973"/>
                    <a:pt x="1406208" y="1329973"/>
                    <a:pt x="1386607" y="1364972"/>
                  </a:cubicBezTo>
                  <a:cubicBezTo>
                    <a:pt x="1381707" y="1369972"/>
                    <a:pt x="1381707" y="1369972"/>
                    <a:pt x="1381707" y="1374972"/>
                  </a:cubicBezTo>
                  <a:cubicBezTo>
                    <a:pt x="1376807" y="1384972"/>
                    <a:pt x="1371907" y="1399971"/>
                    <a:pt x="1371907" y="1409971"/>
                  </a:cubicBezTo>
                  <a:cubicBezTo>
                    <a:pt x="1371907" y="1414971"/>
                    <a:pt x="1371907" y="1419971"/>
                    <a:pt x="1371907" y="1419971"/>
                  </a:cubicBezTo>
                  <a:cubicBezTo>
                    <a:pt x="1371907" y="1429971"/>
                    <a:pt x="1371907" y="1439971"/>
                    <a:pt x="1371907" y="1444970"/>
                  </a:cubicBezTo>
                  <a:cubicBezTo>
                    <a:pt x="1376807" y="1454970"/>
                    <a:pt x="1376807" y="1459970"/>
                    <a:pt x="1381707" y="1469970"/>
                  </a:cubicBezTo>
                  <a:cubicBezTo>
                    <a:pt x="1381707" y="1469970"/>
                    <a:pt x="1381707" y="1474970"/>
                    <a:pt x="1386607" y="1479970"/>
                  </a:cubicBezTo>
                  <a:cubicBezTo>
                    <a:pt x="1386607" y="1484970"/>
                    <a:pt x="1391507" y="1489970"/>
                    <a:pt x="1396408" y="1494969"/>
                  </a:cubicBezTo>
                  <a:cubicBezTo>
                    <a:pt x="1396408" y="1494969"/>
                    <a:pt x="1401308" y="1499969"/>
                    <a:pt x="1401308" y="1499969"/>
                  </a:cubicBezTo>
                  <a:cubicBezTo>
                    <a:pt x="1401308" y="1504969"/>
                    <a:pt x="1406208" y="1504969"/>
                    <a:pt x="1411108" y="1509969"/>
                  </a:cubicBezTo>
                  <a:cubicBezTo>
                    <a:pt x="1411108" y="1509969"/>
                    <a:pt x="1416008" y="1514969"/>
                    <a:pt x="1416008" y="1514969"/>
                  </a:cubicBezTo>
                  <a:cubicBezTo>
                    <a:pt x="1420908" y="1519969"/>
                    <a:pt x="1425809" y="1519969"/>
                    <a:pt x="1425809" y="1524969"/>
                  </a:cubicBezTo>
                  <a:cubicBezTo>
                    <a:pt x="1435610" y="1529969"/>
                    <a:pt x="1440510" y="1529969"/>
                    <a:pt x="1450311" y="1534969"/>
                  </a:cubicBezTo>
                  <a:cubicBezTo>
                    <a:pt x="1450311" y="1534969"/>
                    <a:pt x="1455211" y="1534969"/>
                    <a:pt x="1455211" y="1534969"/>
                  </a:cubicBezTo>
                  <a:cubicBezTo>
                    <a:pt x="1465011" y="1539969"/>
                    <a:pt x="1474812" y="1539969"/>
                    <a:pt x="1489512" y="1539969"/>
                  </a:cubicBezTo>
                  <a:lnTo>
                    <a:pt x="1475702" y="1539969"/>
                  </a:lnTo>
                  <a:lnTo>
                    <a:pt x="1348905" y="1539969"/>
                  </a:lnTo>
                  <a:lnTo>
                    <a:pt x="1347833" y="1539969"/>
                  </a:lnTo>
                  <a:lnTo>
                    <a:pt x="1340330" y="1539969"/>
                  </a:lnTo>
                  <a:lnTo>
                    <a:pt x="1332817" y="1539969"/>
                  </a:lnTo>
                  <a:lnTo>
                    <a:pt x="1319963" y="1539969"/>
                  </a:lnTo>
                  <a:lnTo>
                    <a:pt x="1280301" y="1539969"/>
                  </a:lnTo>
                  <a:lnTo>
                    <a:pt x="821573" y="1539969"/>
                  </a:lnTo>
                  <a:lnTo>
                    <a:pt x="753030" y="1539969"/>
                  </a:lnTo>
                  <a:lnTo>
                    <a:pt x="612362" y="1539969"/>
                  </a:lnTo>
                  <a:lnTo>
                    <a:pt x="543819" y="1539969"/>
                  </a:lnTo>
                  <a:cubicBezTo>
                    <a:pt x="529072" y="1539969"/>
                    <a:pt x="519519" y="1539969"/>
                    <a:pt x="509799" y="1535041"/>
                  </a:cubicBezTo>
                  <a:lnTo>
                    <a:pt x="504771" y="1535041"/>
                  </a:lnTo>
                  <a:cubicBezTo>
                    <a:pt x="494884" y="1529959"/>
                    <a:pt x="490024" y="1529959"/>
                    <a:pt x="480136" y="1525031"/>
                  </a:cubicBezTo>
                  <a:cubicBezTo>
                    <a:pt x="480136" y="1519949"/>
                    <a:pt x="475109" y="1519949"/>
                    <a:pt x="470416" y="1515022"/>
                  </a:cubicBezTo>
                  <a:cubicBezTo>
                    <a:pt x="468740" y="1513328"/>
                    <a:pt x="467232" y="1511634"/>
                    <a:pt x="465556" y="1509940"/>
                  </a:cubicBezTo>
                  <a:cubicBezTo>
                    <a:pt x="460696" y="1505012"/>
                    <a:pt x="455836" y="1505012"/>
                    <a:pt x="455836" y="1499930"/>
                  </a:cubicBezTo>
                  <a:cubicBezTo>
                    <a:pt x="454160" y="1498236"/>
                    <a:pt x="452484" y="1496696"/>
                    <a:pt x="450808" y="1495002"/>
                  </a:cubicBezTo>
                  <a:cubicBezTo>
                    <a:pt x="445949" y="1489920"/>
                    <a:pt x="441089" y="1484992"/>
                    <a:pt x="441089" y="1479910"/>
                  </a:cubicBezTo>
                  <a:cubicBezTo>
                    <a:pt x="436061" y="1474982"/>
                    <a:pt x="436061" y="1469900"/>
                    <a:pt x="436061" y="1469900"/>
                  </a:cubicBezTo>
                  <a:cubicBezTo>
                    <a:pt x="431368" y="1460045"/>
                    <a:pt x="431368" y="1454963"/>
                    <a:pt x="426340" y="1444953"/>
                  </a:cubicBezTo>
                  <a:lnTo>
                    <a:pt x="426340" y="1420005"/>
                  </a:lnTo>
                  <a:lnTo>
                    <a:pt x="426340" y="1409996"/>
                  </a:lnTo>
                  <a:cubicBezTo>
                    <a:pt x="426340" y="1399986"/>
                    <a:pt x="431368" y="1385048"/>
                    <a:pt x="436061" y="1375038"/>
                  </a:cubicBezTo>
                  <a:cubicBezTo>
                    <a:pt x="436061" y="1369956"/>
                    <a:pt x="436061" y="1369956"/>
                    <a:pt x="441089" y="1365029"/>
                  </a:cubicBezTo>
                  <a:cubicBezTo>
                    <a:pt x="460696" y="1329917"/>
                    <a:pt x="499911" y="1304970"/>
                    <a:pt x="543819" y="1304970"/>
                  </a:cubicBezTo>
                  <a:lnTo>
                    <a:pt x="612362" y="1304970"/>
                  </a:lnTo>
                  <a:lnTo>
                    <a:pt x="647053" y="1304970"/>
                  </a:lnTo>
                  <a:cubicBezTo>
                    <a:pt x="700847" y="1304970"/>
                    <a:pt x="740063" y="1260003"/>
                    <a:pt x="740063" y="1205026"/>
                  </a:cubicBezTo>
                  <a:cubicBezTo>
                    <a:pt x="740063" y="1144967"/>
                    <a:pt x="700847" y="1100000"/>
                    <a:pt x="647053" y="1100000"/>
                  </a:cubicBezTo>
                  <a:lnTo>
                    <a:pt x="612362" y="1100000"/>
                  </a:lnTo>
                  <a:lnTo>
                    <a:pt x="465556" y="1100000"/>
                  </a:lnTo>
                  <a:cubicBezTo>
                    <a:pt x="401705" y="1100000"/>
                    <a:pt x="347742" y="1049951"/>
                    <a:pt x="347742" y="984964"/>
                  </a:cubicBezTo>
                  <a:lnTo>
                    <a:pt x="347742" y="970027"/>
                  </a:lnTo>
                  <a:cubicBezTo>
                    <a:pt x="347742" y="960017"/>
                    <a:pt x="352770" y="950007"/>
                    <a:pt x="357630" y="939997"/>
                  </a:cubicBezTo>
                  <a:cubicBezTo>
                    <a:pt x="362658" y="924905"/>
                    <a:pt x="367518" y="915050"/>
                    <a:pt x="372546" y="909968"/>
                  </a:cubicBezTo>
                  <a:cubicBezTo>
                    <a:pt x="382265" y="895030"/>
                    <a:pt x="397013" y="885020"/>
                    <a:pt x="406566" y="879938"/>
                  </a:cubicBezTo>
                  <a:cubicBezTo>
                    <a:pt x="411593" y="879938"/>
                    <a:pt x="416454" y="875010"/>
                    <a:pt x="421481" y="875010"/>
                  </a:cubicBezTo>
                  <a:cubicBezTo>
                    <a:pt x="426340" y="869929"/>
                    <a:pt x="431368" y="869929"/>
                    <a:pt x="441089" y="869929"/>
                  </a:cubicBezTo>
                  <a:lnTo>
                    <a:pt x="553707" y="869929"/>
                  </a:lnTo>
                  <a:cubicBezTo>
                    <a:pt x="602810" y="869929"/>
                    <a:pt x="642025" y="824961"/>
                    <a:pt x="642025" y="765057"/>
                  </a:cubicBezTo>
                  <a:cubicBezTo>
                    <a:pt x="642025" y="709926"/>
                    <a:pt x="602810" y="664959"/>
                    <a:pt x="553707" y="664959"/>
                  </a:cubicBezTo>
                  <a:lnTo>
                    <a:pt x="538959" y="664959"/>
                  </a:lnTo>
                  <a:lnTo>
                    <a:pt x="326690" y="664959"/>
                  </a:lnTo>
                  <a:lnTo>
                    <a:pt x="117479" y="664959"/>
                  </a:lnTo>
                  <a:cubicBezTo>
                    <a:pt x="53963" y="664959"/>
                    <a:pt x="0" y="615064"/>
                    <a:pt x="0" y="549923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cxnSp>
          <p:nvCxnSpPr>
            <p:cNvPr id="122" name="直接连接符 121"/>
            <p:cNvCxnSpPr/>
            <p:nvPr/>
          </p:nvCxnSpPr>
          <p:spPr>
            <a:xfrm flipH="1" flipV="1">
              <a:off x="9369814" y="530830"/>
              <a:ext cx="1" cy="2132320"/>
            </a:xfrm>
            <a:prstGeom prst="line">
              <a:avLst/>
            </a:prstGeom>
            <a:grpFill/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 flipV="1">
              <a:off x="11524343" y="811999"/>
              <a:ext cx="1" cy="2132320"/>
            </a:xfrm>
            <a:prstGeom prst="line">
              <a:avLst/>
            </a:prstGeom>
            <a:grpFill/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8" name="椭圆 117"/>
            <p:cNvSpPr/>
            <p:nvPr/>
          </p:nvSpPr>
          <p:spPr>
            <a:xfrm>
              <a:off x="10867765" y="2342359"/>
              <a:ext cx="327668" cy="327668"/>
            </a:xfrm>
            <a:prstGeom prst="ellipse">
              <a:avLst/>
            </a:prstGeom>
            <a:solidFill>
              <a:srgbClr val="0187D1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 52"/>
            <p:cNvSpPr/>
            <p:nvPr/>
          </p:nvSpPr>
          <p:spPr bwMode="auto">
            <a:xfrm rot="5400000">
              <a:off x="9267995" y="170727"/>
              <a:ext cx="2358168" cy="2154529"/>
            </a:xfrm>
            <a:custGeom>
              <a:avLst/>
              <a:gdLst>
                <a:gd name="connsiteX0" fmla="*/ 0 w 1685522"/>
                <a:gd name="connsiteY0" fmla="*/ 549923 h 1539969"/>
                <a:gd name="connsiteX1" fmla="*/ 73404 w 1685522"/>
                <a:gd name="connsiteY1" fmla="*/ 439969 h 1539969"/>
                <a:gd name="connsiteX2" fmla="*/ 282615 w 1685522"/>
                <a:gd name="connsiteY2" fmla="*/ 439969 h 1539969"/>
                <a:gd name="connsiteX3" fmla="*/ 490024 w 1685522"/>
                <a:gd name="connsiteY3" fmla="*/ 439969 h 1539969"/>
                <a:gd name="connsiteX4" fmla="*/ 578342 w 1685522"/>
                <a:gd name="connsiteY4" fmla="*/ 334943 h 1539969"/>
                <a:gd name="connsiteX5" fmla="*/ 490024 w 1685522"/>
                <a:gd name="connsiteY5" fmla="*/ 234999 h 1539969"/>
                <a:gd name="connsiteX6" fmla="*/ 347742 w 1685522"/>
                <a:gd name="connsiteY6" fmla="*/ 234999 h 1539969"/>
                <a:gd name="connsiteX7" fmla="*/ 230265 w 1685522"/>
                <a:gd name="connsiteY7" fmla="*/ 119964 h 1539969"/>
                <a:gd name="connsiteX8" fmla="*/ 347742 w 1685522"/>
                <a:gd name="connsiteY8" fmla="*/ 0 h 1539969"/>
                <a:gd name="connsiteX9" fmla="*/ 556953 w 1685522"/>
                <a:gd name="connsiteY9" fmla="*/ 0 h 1539969"/>
                <a:gd name="connsiteX10" fmla="*/ 1084289 w 1685522"/>
                <a:gd name="connsiteY10" fmla="*/ 0 h 1539969"/>
                <a:gd name="connsiteX11" fmla="*/ 1293500 w 1685522"/>
                <a:gd name="connsiteY11" fmla="*/ 0 h 1539969"/>
                <a:gd name="connsiteX12" fmla="*/ 1248252 w 1685522"/>
                <a:gd name="connsiteY12" fmla="*/ 9609 h 1539969"/>
                <a:gd name="connsiteX13" fmla="*/ 1175896 w 1685522"/>
                <a:gd name="connsiteY13" fmla="*/ 119997 h 1539969"/>
                <a:gd name="connsiteX14" fmla="*/ 1293503 w 1685522"/>
                <a:gd name="connsiteY14" fmla="*/ 234995 h 1539969"/>
                <a:gd name="connsiteX15" fmla="*/ 1435610 w 1685522"/>
                <a:gd name="connsiteY15" fmla="*/ 234995 h 1539969"/>
                <a:gd name="connsiteX16" fmla="*/ 1523814 w 1685522"/>
                <a:gd name="connsiteY16" fmla="*/ 334993 h 1539969"/>
                <a:gd name="connsiteX17" fmla="*/ 1435610 w 1685522"/>
                <a:gd name="connsiteY17" fmla="*/ 439991 h 1539969"/>
                <a:gd name="connsiteX18" fmla="*/ 1298125 w 1685522"/>
                <a:gd name="connsiteY18" fmla="*/ 439991 h 1539969"/>
                <a:gd name="connsiteX19" fmla="*/ 1226399 w 1685522"/>
                <a:gd name="connsiteY19" fmla="*/ 439991 h 1539969"/>
                <a:gd name="connsiteX20" fmla="*/ 1194808 w 1685522"/>
                <a:gd name="connsiteY20" fmla="*/ 439991 h 1539969"/>
                <a:gd name="connsiteX21" fmla="*/ 1153080 w 1685522"/>
                <a:gd name="connsiteY21" fmla="*/ 439991 h 1539969"/>
                <a:gd name="connsiteX22" fmla="*/ 1120778 w 1685522"/>
                <a:gd name="connsiteY22" fmla="*/ 439991 h 1539969"/>
                <a:gd name="connsiteX23" fmla="*/ 1088914 w 1685522"/>
                <a:gd name="connsiteY23" fmla="*/ 439991 h 1539969"/>
                <a:gd name="connsiteX24" fmla="*/ 1071153 w 1685522"/>
                <a:gd name="connsiteY24" fmla="*/ 439991 h 1539969"/>
                <a:gd name="connsiteX25" fmla="*/ 1041053 w 1685522"/>
                <a:gd name="connsiteY25" fmla="*/ 439991 h 1539969"/>
                <a:gd name="connsiteX26" fmla="*/ 1025596 w 1685522"/>
                <a:gd name="connsiteY26" fmla="*/ 439991 h 1539969"/>
                <a:gd name="connsiteX27" fmla="*/ 1019902 w 1685522"/>
                <a:gd name="connsiteY27" fmla="*/ 439991 h 1539969"/>
                <a:gd name="connsiteX28" fmla="*/ 1019088 w 1685522"/>
                <a:gd name="connsiteY28" fmla="*/ 439991 h 1539969"/>
                <a:gd name="connsiteX29" fmla="*/ 945585 w 1685522"/>
                <a:gd name="connsiteY29" fmla="*/ 549989 h 1539969"/>
                <a:gd name="connsiteX30" fmla="*/ 1063191 w 1685522"/>
                <a:gd name="connsiteY30" fmla="*/ 664986 h 1539969"/>
                <a:gd name="connsiteX31" fmla="*/ 1097614 w 1685522"/>
                <a:gd name="connsiteY31" fmla="*/ 664986 h 1539969"/>
                <a:gd name="connsiteX32" fmla="*/ 1137372 w 1685522"/>
                <a:gd name="connsiteY32" fmla="*/ 664986 h 1539969"/>
                <a:gd name="connsiteX33" fmla="*/ 1172515 w 1685522"/>
                <a:gd name="connsiteY33" fmla="*/ 664986 h 1539969"/>
                <a:gd name="connsiteX34" fmla="*/ 1202293 w 1685522"/>
                <a:gd name="connsiteY34" fmla="*/ 664986 h 1539969"/>
                <a:gd name="connsiteX35" fmla="*/ 1222723 w 1685522"/>
                <a:gd name="connsiteY35" fmla="*/ 664986 h 1539969"/>
                <a:gd name="connsiteX36" fmla="*/ 1275401 w 1685522"/>
                <a:gd name="connsiteY36" fmla="*/ 664986 h 1539969"/>
                <a:gd name="connsiteX37" fmla="*/ 1290101 w 1685522"/>
                <a:gd name="connsiteY37" fmla="*/ 664986 h 1539969"/>
                <a:gd name="connsiteX38" fmla="*/ 1306825 w 1685522"/>
                <a:gd name="connsiteY38" fmla="*/ 664986 h 1539969"/>
                <a:gd name="connsiteX39" fmla="*/ 1484612 w 1685522"/>
                <a:gd name="connsiteY39" fmla="*/ 664986 h 1539969"/>
                <a:gd name="connsiteX40" fmla="*/ 1499312 w 1685522"/>
                <a:gd name="connsiteY40" fmla="*/ 664986 h 1539969"/>
                <a:gd name="connsiteX41" fmla="*/ 1587517 w 1685522"/>
                <a:gd name="connsiteY41" fmla="*/ 764984 h 1539969"/>
                <a:gd name="connsiteX42" fmla="*/ 1499312 w 1685522"/>
                <a:gd name="connsiteY42" fmla="*/ 869982 h 1539969"/>
                <a:gd name="connsiteX43" fmla="*/ 1386607 w 1685522"/>
                <a:gd name="connsiteY43" fmla="*/ 869982 h 1539969"/>
                <a:gd name="connsiteX44" fmla="*/ 1367006 w 1685522"/>
                <a:gd name="connsiteY44" fmla="*/ 874982 h 1539969"/>
                <a:gd name="connsiteX45" fmla="*/ 1352305 w 1685522"/>
                <a:gd name="connsiteY45" fmla="*/ 879982 h 1539969"/>
                <a:gd name="connsiteX46" fmla="*/ 1318004 w 1685522"/>
                <a:gd name="connsiteY46" fmla="*/ 909981 h 1539969"/>
                <a:gd name="connsiteX47" fmla="*/ 1303303 w 1685522"/>
                <a:gd name="connsiteY47" fmla="*/ 939981 h 1539969"/>
                <a:gd name="connsiteX48" fmla="*/ 1293503 w 1685522"/>
                <a:gd name="connsiteY48" fmla="*/ 969980 h 1539969"/>
                <a:gd name="connsiteX49" fmla="*/ 1293503 w 1685522"/>
                <a:gd name="connsiteY49" fmla="*/ 984980 h 1539969"/>
                <a:gd name="connsiteX50" fmla="*/ 1411108 w 1685522"/>
                <a:gd name="connsiteY50" fmla="*/ 1099977 h 1539969"/>
                <a:gd name="connsiteX51" fmla="*/ 1558116 w 1685522"/>
                <a:gd name="connsiteY51" fmla="*/ 1099977 h 1539969"/>
                <a:gd name="connsiteX52" fmla="*/ 1592418 w 1685522"/>
                <a:gd name="connsiteY52" fmla="*/ 1099977 h 1539969"/>
                <a:gd name="connsiteX53" fmla="*/ 1685522 w 1685522"/>
                <a:gd name="connsiteY53" fmla="*/ 1204975 h 1539969"/>
                <a:gd name="connsiteX54" fmla="*/ 1592418 w 1685522"/>
                <a:gd name="connsiteY54" fmla="*/ 1304973 h 1539969"/>
                <a:gd name="connsiteX55" fmla="*/ 1558116 w 1685522"/>
                <a:gd name="connsiteY55" fmla="*/ 1304973 h 1539969"/>
                <a:gd name="connsiteX56" fmla="*/ 1489512 w 1685522"/>
                <a:gd name="connsiteY56" fmla="*/ 1304973 h 1539969"/>
                <a:gd name="connsiteX57" fmla="*/ 1386607 w 1685522"/>
                <a:gd name="connsiteY57" fmla="*/ 1364972 h 1539969"/>
                <a:gd name="connsiteX58" fmla="*/ 1381707 w 1685522"/>
                <a:gd name="connsiteY58" fmla="*/ 1374972 h 1539969"/>
                <a:gd name="connsiteX59" fmla="*/ 1371907 w 1685522"/>
                <a:gd name="connsiteY59" fmla="*/ 1409971 h 1539969"/>
                <a:gd name="connsiteX60" fmla="*/ 1371907 w 1685522"/>
                <a:gd name="connsiteY60" fmla="*/ 1419971 h 1539969"/>
                <a:gd name="connsiteX61" fmla="*/ 1371907 w 1685522"/>
                <a:gd name="connsiteY61" fmla="*/ 1444970 h 1539969"/>
                <a:gd name="connsiteX62" fmla="*/ 1381707 w 1685522"/>
                <a:gd name="connsiteY62" fmla="*/ 1469970 h 1539969"/>
                <a:gd name="connsiteX63" fmla="*/ 1386607 w 1685522"/>
                <a:gd name="connsiteY63" fmla="*/ 1479970 h 1539969"/>
                <a:gd name="connsiteX64" fmla="*/ 1396408 w 1685522"/>
                <a:gd name="connsiteY64" fmla="*/ 1494969 h 1539969"/>
                <a:gd name="connsiteX65" fmla="*/ 1401308 w 1685522"/>
                <a:gd name="connsiteY65" fmla="*/ 1499969 h 1539969"/>
                <a:gd name="connsiteX66" fmla="*/ 1411108 w 1685522"/>
                <a:gd name="connsiteY66" fmla="*/ 1509969 h 1539969"/>
                <a:gd name="connsiteX67" fmla="*/ 1416008 w 1685522"/>
                <a:gd name="connsiteY67" fmla="*/ 1514969 h 1539969"/>
                <a:gd name="connsiteX68" fmla="*/ 1425809 w 1685522"/>
                <a:gd name="connsiteY68" fmla="*/ 1524969 h 1539969"/>
                <a:gd name="connsiteX69" fmla="*/ 1450311 w 1685522"/>
                <a:gd name="connsiteY69" fmla="*/ 1534969 h 1539969"/>
                <a:gd name="connsiteX70" fmla="*/ 1455211 w 1685522"/>
                <a:gd name="connsiteY70" fmla="*/ 1534969 h 1539969"/>
                <a:gd name="connsiteX71" fmla="*/ 1489512 w 1685522"/>
                <a:gd name="connsiteY71" fmla="*/ 1539969 h 1539969"/>
                <a:gd name="connsiteX72" fmla="*/ 1475702 w 1685522"/>
                <a:gd name="connsiteY72" fmla="*/ 1539969 h 1539969"/>
                <a:gd name="connsiteX73" fmla="*/ 1348905 w 1685522"/>
                <a:gd name="connsiteY73" fmla="*/ 1539969 h 1539969"/>
                <a:gd name="connsiteX74" fmla="*/ 1347833 w 1685522"/>
                <a:gd name="connsiteY74" fmla="*/ 1539969 h 1539969"/>
                <a:gd name="connsiteX75" fmla="*/ 1340330 w 1685522"/>
                <a:gd name="connsiteY75" fmla="*/ 1539969 h 1539969"/>
                <a:gd name="connsiteX76" fmla="*/ 1332817 w 1685522"/>
                <a:gd name="connsiteY76" fmla="*/ 1539969 h 1539969"/>
                <a:gd name="connsiteX77" fmla="*/ 1319963 w 1685522"/>
                <a:gd name="connsiteY77" fmla="*/ 1539969 h 1539969"/>
                <a:gd name="connsiteX78" fmla="*/ 1280301 w 1685522"/>
                <a:gd name="connsiteY78" fmla="*/ 1539969 h 1539969"/>
                <a:gd name="connsiteX79" fmla="*/ 821573 w 1685522"/>
                <a:gd name="connsiteY79" fmla="*/ 1539969 h 1539969"/>
                <a:gd name="connsiteX80" fmla="*/ 753030 w 1685522"/>
                <a:gd name="connsiteY80" fmla="*/ 1539969 h 1539969"/>
                <a:gd name="connsiteX81" fmla="*/ 612362 w 1685522"/>
                <a:gd name="connsiteY81" fmla="*/ 1539969 h 1539969"/>
                <a:gd name="connsiteX82" fmla="*/ 543819 w 1685522"/>
                <a:gd name="connsiteY82" fmla="*/ 1539969 h 1539969"/>
                <a:gd name="connsiteX83" fmla="*/ 509799 w 1685522"/>
                <a:gd name="connsiteY83" fmla="*/ 1535041 h 1539969"/>
                <a:gd name="connsiteX84" fmla="*/ 504771 w 1685522"/>
                <a:gd name="connsiteY84" fmla="*/ 1535041 h 1539969"/>
                <a:gd name="connsiteX85" fmla="*/ 480136 w 1685522"/>
                <a:gd name="connsiteY85" fmla="*/ 1525031 h 1539969"/>
                <a:gd name="connsiteX86" fmla="*/ 470416 w 1685522"/>
                <a:gd name="connsiteY86" fmla="*/ 1515022 h 1539969"/>
                <a:gd name="connsiteX87" fmla="*/ 465556 w 1685522"/>
                <a:gd name="connsiteY87" fmla="*/ 1509940 h 1539969"/>
                <a:gd name="connsiteX88" fmla="*/ 455836 w 1685522"/>
                <a:gd name="connsiteY88" fmla="*/ 1499930 h 1539969"/>
                <a:gd name="connsiteX89" fmla="*/ 450808 w 1685522"/>
                <a:gd name="connsiteY89" fmla="*/ 1495002 h 1539969"/>
                <a:gd name="connsiteX90" fmla="*/ 441089 w 1685522"/>
                <a:gd name="connsiteY90" fmla="*/ 1479910 h 1539969"/>
                <a:gd name="connsiteX91" fmla="*/ 436061 w 1685522"/>
                <a:gd name="connsiteY91" fmla="*/ 1469900 h 1539969"/>
                <a:gd name="connsiteX92" fmla="*/ 426340 w 1685522"/>
                <a:gd name="connsiteY92" fmla="*/ 1444953 h 1539969"/>
                <a:gd name="connsiteX93" fmla="*/ 426340 w 1685522"/>
                <a:gd name="connsiteY93" fmla="*/ 1420005 h 1539969"/>
                <a:gd name="connsiteX94" fmla="*/ 426340 w 1685522"/>
                <a:gd name="connsiteY94" fmla="*/ 1409996 h 1539969"/>
                <a:gd name="connsiteX95" fmla="*/ 436061 w 1685522"/>
                <a:gd name="connsiteY95" fmla="*/ 1375038 h 1539969"/>
                <a:gd name="connsiteX96" fmla="*/ 441089 w 1685522"/>
                <a:gd name="connsiteY96" fmla="*/ 1365029 h 1539969"/>
                <a:gd name="connsiteX97" fmla="*/ 543819 w 1685522"/>
                <a:gd name="connsiteY97" fmla="*/ 1304970 h 1539969"/>
                <a:gd name="connsiteX98" fmla="*/ 612362 w 1685522"/>
                <a:gd name="connsiteY98" fmla="*/ 1304970 h 1539969"/>
                <a:gd name="connsiteX99" fmla="*/ 647053 w 1685522"/>
                <a:gd name="connsiteY99" fmla="*/ 1304970 h 1539969"/>
                <a:gd name="connsiteX100" fmla="*/ 740063 w 1685522"/>
                <a:gd name="connsiteY100" fmla="*/ 1205026 h 1539969"/>
                <a:gd name="connsiteX101" fmla="*/ 647053 w 1685522"/>
                <a:gd name="connsiteY101" fmla="*/ 1100000 h 1539969"/>
                <a:gd name="connsiteX102" fmla="*/ 612362 w 1685522"/>
                <a:gd name="connsiteY102" fmla="*/ 1100000 h 1539969"/>
                <a:gd name="connsiteX103" fmla="*/ 465556 w 1685522"/>
                <a:gd name="connsiteY103" fmla="*/ 1100000 h 1539969"/>
                <a:gd name="connsiteX104" fmla="*/ 347742 w 1685522"/>
                <a:gd name="connsiteY104" fmla="*/ 984964 h 1539969"/>
                <a:gd name="connsiteX105" fmla="*/ 347742 w 1685522"/>
                <a:gd name="connsiteY105" fmla="*/ 970027 h 1539969"/>
                <a:gd name="connsiteX106" fmla="*/ 357630 w 1685522"/>
                <a:gd name="connsiteY106" fmla="*/ 939997 h 1539969"/>
                <a:gd name="connsiteX107" fmla="*/ 372546 w 1685522"/>
                <a:gd name="connsiteY107" fmla="*/ 909968 h 1539969"/>
                <a:gd name="connsiteX108" fmla="*/ 406566 w 1685522"/>
                <a:gd name="connsiteY108" fmla="*/ 879938 h 1539969"/>
                <a:gd name="connsiteX109" fmla="*/ 421481 w 1685522"/>
                <a:gd name="connsiteY109" fmla="*/ 875010 h 1539969"/>
                <a:gd name="connsiteX110" fmla="*/ 441089 w 1685522"/>
                <a:gd name="connsiteY110" fmla="*/ 869929 h 1539969"/>
                <a:gd name="connsiteX111" fmla="*/ 553707 w 1685522"/>
                <a:gd name="connsiteY111" fmla="*/ 869929 h 1539969"/>
                <a:gd name="connsiteX112" fmla="*/ 642025 w 1685522"/>
                <a:gd name="connsiteY112" fmla="*/ 765057 h 1539969"/>
                <a:gd name="connsiteX113" fmla="*/ 553707 w 1685522"/>
                <a:gd name="connsiteY113" fmla="*/ 664959 h 1539969"/>
                <a:gd name="connsiteX114" fmla="*/ 538959 w 1685522"/>
                <a:gd name="connsiteY114" fmla="*/ 664959 h 1539969"/>
                <a:gd name="connsiteX115" fmla="*/ 326690 w 1685522"/>
                <a:gd name="connsiteY115" fmla="*/ 664959 h 1539969"/>
                <a:gd name="connsiteX116" fmla="*/ 117479 w 1685522"/>
                <a:gd name="connsiteY116" fmla="*/ 664959 h 1539969"/>
                <a:gd name="connsiteX117" fmla="*/ 0 w 1685522"/>
                <a:gd name="connsiteY117" fmla="*/ 549923 h 15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85522" h="1539969">
                  <a:moveTo>
                    <a:pt x="0" y="549923"/>
                  </a:moveTo>
                  <a:cubicBezTo>
                    <a:pt x="0" y="500028"/>
                    <a:pt x="29496" y="455061"/>
                    <a:pt x="73404" y="439969"/>
                  </a:cubicBezTo>
                  <a:lnTo>
                    <a:pt x="282615" y="439969"/>
                  </a:lnTo>
                  <a:lnTo>
                    <a:pt x="490024" y="439969"/>
                  </a:lnTo>
                  <a:cubicBezTo>
                    <a:pt x="538959" y="439969"/>
                    <a:pt x="578342" y="395002"/>
                    <a:pt x="578342" y="334943"/>
                  </a:cubicBezTo>
                  <a:cubicBezTo>
                    <a:pt x="578342" y="279966"/>
                    <a:pt x="538959" y="234999"/>
                    <a:pt x="490024" y="234999"/>
                  </a:cubicBezTo>
                  <a:lnTo>
                    <a:pt x="347742" y="234999"/>
                  </a:lnTo>
                  <a:cubicBezTo>
                    <a:pt x="284228" y="234999"/>
                    <a:pt x="230265" y="184950"/>
                    <a:pt x="230265" y="119964"/>
                  </a:cubicBezTo>
                  <a:cubicBezTo>
                    <a:pt x="230265" y="54977"/>
                    <a:pt x="284228" y="0"/>
                    <a:pt x="347742" y="0"/>
                  </a:cubicBezTo>
                  <a:lnTo>
                    <a:pt x="556953" y="0"/>
                  </a:lnTo>
                  <a:lnTo>
                    <a:pt x="1084289" y="0"/>
                  </a:lnTo>
                  <a:lnTo>
                    <a:pt x="1293500" y="0"/>
                  </a:lnTo>
                  <a:lnTo>
                    <a:pt x="1248252" y="9609"/>
                  </a:lnTo>
                  <a:cubicBezTo>
                    <a:pt x="1206217" y="28124"/>
                    <a:pt x="1175896" y="71248"/>
                    <a:pt x="1175896" y="119997"/>
                  </a:cubicBezTo>
                  <a:cubicBezTo>
                    <a:pt x="1175896" y="184996"/>
                    <a:pt x="1229799" y="234995"/>
                    <a:pt x="1293503" y="234995"/>
                  </a:cubicBezTo>
                  <a:cubicBezTo>
                    <a:pt x="1435610" y="234995"/>
                    <a:pt x="1435610" y="234995"/>
                    <a:pt x="1435610" y="234995"/>
                  </a:cubicBezTo>
                  <a:cubicBezTo>
                    <a:pt x="1484612" y="234995"/>
                    <a:pt x="1523814" y="279994"/>
                    <a:pt x="1523814" y="334993"/>
                  </a:cubicBezTo>
                  <a:cubicBezTo>
                    <a:pt x="1523814" y="394992"/>
                    <a:pt x="1484612" y="439991"/>
                    <a:pt x="1435610" y="439991"/>
                  </a:cubicBezTo>
                  <a:cubicBezTo>
                    <a:pt x="1383544" y="439991"/>
                    <a:pt x="1337987" y="439991"/>
                    <a:pt x="1298125" y="439991"/>
                  </a:cubicBezTo>
                  <a:lnTo>
                    <a:pt x="1226399" y="439991"/>
                  </a:lnTo>
                  <a:lnTo>
                    <a:pt x="1194808" y="439991"/>
                  </a:lnTo>
                  <a:lnTo>
                    <a:pt x="1153080" y="439991"/>
                  </a:lnTo>
                  <a:lnTo>
                    <a:pt x="1120778" y="439991"/>
                  </a:lnTo>
                  <a:lnTo>
                    <a:pt x="1088914" y="439991"/>
                  </a:lnTo>
                  <a:lnTo>
                    <a:pt x="1071153" y="439991"/>
                  </a:lnTo>
                  <a:lnTo>
                    <a:pt x="1041053" y="439991"/>
                  </a:lnTo>
                  <a:lnTo>
                    <a:pt x="1025596" y="439991"/>
                  </a:lnTo>
                  <a:lnTo>
                    <a:pt x="1019902" y="439991"/>
                  </a:lnTo>
                  <a:lnTo>
                    <a:pt x="1019088" y="439991"/>
                  </a:lnTo>
                  <a:cubicBezTo>
                    <a:pt x="974987" y="454990"/>
                    <a:pt x="945585" y="499990"/>
                    <a:pt x="945585" y="549989"/>
                  </a:cubicBezTo>
                  <a:cubicBezTo>
                    <a:pt x="945585" y="614987"/>
                    <a:pt x="999488" y="664986"/>
                    <a:pt x="1063191" y="664986"/>
                  </a:cubicBezTo>
                  <a:lnTo>
                    <a:pt x="1097614" y="664986"/>
                  </a:lnTo>
                  <a:lnTo>
                    <a:pt x="1137372" y="664986"/>
                  </a:lnTo>
                  <a:lnTo>
                    <a:pt x="1172515" y="664986"/>
                  </a:lnTo>
                  <a:lnTo>
                    <a:pt x="1202293" y="664986"/>
                  </a:lnTo>
                  <a:lnTo>
                    <a:pt x="1222723" y="664986"/>
                  </a:lnTo>
                  <a:cubicBezTo>
                    <a:pt x="1275401" y="664986"/>
                    <a:pt x="1275401" y="664986"/>
                    <a:pt x="1275401" y="664986"/>
                  </a:cubicBezTo>
                  <a:cubicBezTo>
                    <a:pt x="1290101" y="664986"/>
                    <a:pt x="1290101" y="664986"/>
                    <a:pt x="1290101" y="664986"/>
                  </a:cubicBezTo>
                  <a:lnTo>
                    <a:pt x="1306825" y="664986"/>
                  </a:lnTo>
                  <a:cubicBezTo>
                    <a:pt x="1484612" y="664986"/>
                    <a:pt x="1484612" y="664986"/>
                    <a:pt x="1484612" y="664986"/>
                  </a:cubicBezTo>
                  <a:cubicBezTo>
                    <a:pt x="1499312" y="664986"/>
                    <a:pt x="1499312" y="664986"/>
                    <a:pt x="1499312" y="664986"/>
                  </a:cubicBezTo>
                  <a:cubicBezTo>
                    <a:pt x="1548315" y="664986"/>
                    <a:pt x="1587517" y="709985"/>
                    <a:pt x="1587517" y="764984"/>
                  </a:cubicBezTo>
                  <a:cubicBezTo>
                    <a:pt x="1587517" y="824983"/>
                    <a:pt x="1548315" y="869982"/>
                    <a:pt x="1499312" y="869982"/>
                  </a:cubicBezTo>
                  <a:cubicBezTo>
                    <a:pt x="1386607" y="869982"/>
                    <a:pt x="1386607" y="869982"/>
                    <a:pt x="1386607" y="869982"/>
                  </a:cubicBezTo>
                  <a:cubicBezTo>
                    <a:pt x="1376807" y="869982"/>
                    <a:pt x="1371907" y="869982"/>
                    <a:pt x="1367006" y="874982"/>
                  </a:cubicBezTo>
                  <a:cubicBezTo>
                    <a:pt x="1362106" y="874982"/>
                    <a:pt x="1357206" y="879982"/>
                    <a:pt x="1352305" y="879982"/>
                  </a:cubicBezTo>
                  <a:cubicBezTo>
                    <a:pt x="1342505" y="884982"/>
                    <a:pt x="1327804" y="894981"/>
                    <a:pt x="1318004" y="909981"/>
                  </a:cubicBezTo>
                  <a:cubicBezTo>
                    <a:pt x="1313103" y="914981"/>
                    <a:pt x="1308203" y="924981"/>
                    <a:pt x="1303303" y="939981"/>
                  </a:cubicBezTo>
                  <a:cubicBezTo>
                    <a:pt x="1298403" y="949980"/>
                    <a:pt x="1293503" y="959980"/>
                    <a:pt x="1293503" y="969980"/>
                  </a:cubicBezTo>
                  <a:cubicBezTo>
                    <a:pt x="1293503" y="974980"/>
                    <a:pt x="1293503" y="979980"/>
                    <a:pt x="1293503" y="984980"/>
                  </a:cubicBezTo>
                  <a:cubicBezTo>
                    <a:pt x="1293503" y="1049978"/>
                    <a:pt x="1347405" y="1099977"/>
                    <a:pt x="1411108" y="1099977"/>
                  </a:cubicBezTo>
                  <a:cubicBezTo>
                    <a:pt x="1558116" y="1099977"/>
                    <a:pt x="1558116" y="1099977"/>
                    <a:pt x="1558116" y="1099977"/>
                  </a:cubicBezTo>
                  <a:cubicBezTo>
                    <a:pt x="1592418" y="1099977"/>
                    <a:pt x="1592418" y="1099977"/>
                    <a:pt x="1592418" y="1099977"/>
                  </a:cubicBezTo>
                  <a:cubicBezTo>
                    <a:pt x="1646320" y="1099977"/>
                    <a:pt x="1685522" y="1144977"/>
                    <a:pt x="1685522" y="1204975"/>
                  </a:cubicBezTo>
                  <a:cubicBezTo>
                    <a:pt x="1685522" y="1259974"/>
                    <a:pt x="1646320" y="1304973"/>
                    <a:pt x="1592418" y="1304973"/>
                  </a:cubicBezTo>
                  <a:cubicBezTo>
                    <a:pt x="1558116" y="1304973"/>
                    <a:pt x="1558116" y="1304973"/>
                    <a:pt x="1558116" y="1304973"/>
                  </a:cubicBezTo>
                  <a:cubicBezTo>
                    <a:pt x="1489512" y="1304973"/>
                    <a:pt x="1489512" y="1304973"/>
                    <a:pt x="1489512" y="1304973"/>
                  </a:cubicBezTo>
                  <a:cubicBezTo>
                    <a:pt x="1445410" y="1304973"/>
                    <a:pt x="1406208" y="1329973"/>
                    <a:pt x="1386607" y="1364972"/>
                  </a:cubicBezTo>
                  <a:cubicBezTo>
                    <a:pt x="1381707" y="1369972"/>
                    <a:pt x="1381707" y="1369972"/>
                    <a:pt x="1381707" y="1374972"/>
                  </a:cubicBezTo>
                  <a:cubicBezTo>
                    <a:pt x="1376807" y="1384972"/>
                    <a:pt x="1371907" y="1399971"/>
                    <a:pt x="1371907" y="1409971"/>
                  </a:cubicBezTo>
                  <a:cubicBezTo>
                    <a:pt x="1371907" y="1414971"/>
                    <a:pt x="1371907" y="1419971"/>
                    <a:pt x="1371907" y="1419971"/>
                  </a:cubicBezTo>
                  <a:cubicBezTo>
                    <a:pt x="1371907" y="1429971"/>
                    <a:pt x="1371907" y="1439971"/>
                    <a:pt x="1371907" y="1444970"/>
                  </a:cubicBezTo>
                  <a:cubicBezTo>
                    <a:pt x="1376807" y="1454970"/>
                    <a:pt x="1376807" y="1459970"/>
                    <a:pt x="1381707" y="1469970"/>
                  </a:cubicBezTo>
                  <a:cubicBezTo>
                    <a:pt x="1381707" y="1469970"/>
                    <a:pt x="1381707" y="1474970"/>
                    <a:pt x="1386607" y="1479970"/>
                  </a:cubicBezTo>
                  <a:cubicBezTo>
                    <a:pt x="1386607" y="1484970"/>
                    <a:pt x="1391507" y="1489970"/>
                    <a:pt x="1396408" y="1494969"/>
                  </a:cubicBezTo>
                  <a:cubicBezTo>
                    <a:pt x="1396408" y="1494969"/>
                    <a:pt x="1401308" y="1499969"/>
                    <a:pt x="1401308" y="1499969"/>
                  </a:cubicBezTo>
                  <a:cubicBezTo>
                    <a:pt x="1401308" y="1504969"/>
                    <a:pt x="1406208" y="1504969"/>
                    <a:pt x="1411108" y="1509969"/>
                  </a:cubicBezTo>
                  <a:cubicBezTo>
                    <a:pt x="1411108" y="1509969"/>
                    <a:pt x="1416008" y="1514969"/>
                    <a:pt x="1416008" y="1514969"/>
                  </a:cubicBezTo>
                  <a:cubicBezTo>
                    <a:pt x="1420908" y="1519969"/>
                    <a:pt x="1425809" y="1519969"/>
                    <a:pt x="1425809" y="1524969"/>
                  </a:cubicBezTo>
                  <a:cubicBezTo>
                    <a:pt x="1435610" y="1529969"/>
                    <a:pt x="1440510" y="1529969"/>
                    <a:pt x="1450311" y="1534969"/>
                  </a:cubicBezTo>
                  <a:cubicBezTo>
                    <a:pt x="1450311" y="1534969"/>
                    <a:pt x="1455211" y="1534969"/>
                    <a:pt x="1455211" y="1534969"/>
                  </a:cubicBezTo>
                  <a:cubicBezTo>
                    <a:pt x="1465011" y="1539969"/>
                    <a:pt x="1474812" y="1539969"/>
                    <a:pt x="1489512" y="1539969"/>
                  </a:cubicBezTo>
                  <a:lnTo>
                    <a:pt x="1475702" y="1539969"/>
                  </a:lnTo>
                  <a:lnTo>
                    <a:pt x="1348905" y="1539969"/>
                  </a:lnTo>
                  <a:lnTo>
                    <a:pt x="1347833" y="1539969"/>
                  </a:lnTo>
                  <a:lnTo>
                    <a:pt x="1340330" y="1539969"/>
                  </a:lnTo>
                  <a:lnTo>
                    <a:pt x="1332817" y="1539969"/>
                  </a:lnTo>
                  <a:lnTo>
                    <a:pt x="1319963" y="1539969"/>
                  </a:lnTo>
                  <a:lnTo>
                    <a:pt x="1280301" y="1539969"/>
                  </a:lnTo>
                  <a:lnTo>
                    <a:pt x="821573" y="1539969"/>
                  </a:lnTo>
                  <a:lnTo>
                    <a:pt x="753030" y="1539969"/>
                  </a:lnTo>
                  <a:lnTo>
                    <a:pt x="612362" y="1539969"/>
                  </a:lnTo>
                  <a:lnTo>
                    <a:pt x="543819" y="1539969"/>
                  </a:lnTo>
                  <a:cubicBezTo>
                    <a:pt x="529072" y="1539969"/>
                    <a:pt x="519519" y="1539969"/>
                    <a:pt x="509799" y="1535041"/>
                  </a:cubicBezTo>
                  <a:lnTo>
                    <a:pt x="504771" y="1535041"/>
                  </a:lnTo>
                  <a:cubicBezTo>
                    <a:pt x="494884" y="1529959"/>
                    <a:pt x="490024" y="1529959"/>
                    <a:pt x="480136" y="1525031"/>
                  </a:cubicBezTo>
                  <a:cubicBezTo>
                    <a:pt x="480136" y="1519949"/>
                    <a:pt x="475109" y="1519949"/>
                    <a:pt x="470416" y="1515022"/>
                  </a:cubicBezTo>
                  <a:cubicBezTo>
                    <a:pt x="468740" y="1513328"/>
                    <a:pt x="467232" y="1511634"/>
                    <a:pt x="465556" y="1509940"/>
                  </a:cubicBezTo>
                  <a:cubicBezTo>
                    <a:pt x="460696" y="1505012"/>
                    <a:pt x="455836" y="1505012"/>
                    <a:pt x="455836" y="1499930"/>
                  </a:cubicBezTo>
                  <a:cubicBezTo>
                    <a:pt x="454160" y="1498236"/>
                    <a:pt x="452484" y="1496696"/>
                    <a:pt x="450808" y="1495002"/>
                  </a:cubicBezTo>
                  <a:cubicBezTo>
                    <a:pt x="445949" y="1489920"/>
                    <a:pt x="441089" y="1484992"/>
                    <a:pt x="441089" y="1479910"/>
                  </a:cubicBezTo>
                  <a:cubicBezTo>
                    <a:pt x="436061" y="1474982"/>
                    <a:pt x="436061" y="1469900"/>
                    <a:pt x="436061" y="1469900"/>
                  </a:cubicBezTo>
                  <a:cubicBezTo>
                    <a:pt x="431368" y="1460045"/>
                    <a:pt x="431368" y="1454963"/>
                    <a:pt x="426340" y="1444953"/>
                  </a:cubicBezTo>
                  <a:lnTo>
                    <a:pt x="426340" y="1420005"/>
                  </a:lnTo>
                  <a:lnTo>
                    <a:pt x="426340" y="1409996"/>
                  </a:lnTo>
                  <a:cubicBezTo>
                    <a:pt x="426340" y="1399986"/>
                    <a:pt x="431368" y="1385048"/>
                    <a:pt x="436061" y="1375038"/>
                  </a:cubicBezTo>
                  <a:cubicBezTo>
                    <a:pt x="436061" y="1369956"/>
                    <a:pt x="436061" y="1369956"/>
                    <a:pt x="441089" y="1365029"/>
                  </a:cubicBezTo>
                  <a:cubicBezTo>
                    <a:pt x="460696" y="1329917"/>
                    <a:pt x="499911" y="1304970"/>
                    <a:pt x="543819" y="1304970"/>
                  </a:cubicBezTo>
                  <a:lnTo>
                    <a:pt x="612362" y="1304970"/>
                  </a:lnTo>
                  <a:lnTo>
                    <a:pt x="647053" y="1304970"/>
                  </a:lnTo>
                  <a:cubicBezTo>
                    <a:pt x="700847" y="1304970"/>
                    <a:pt x="740063" y="1260003"/>
                    <a:pt x="740063" y="1205026"/>
                  </a:cubicBezTo>
                  <a:cubicBezTo>
                    <a:pt x="740063" y="1144967"/>
                    <a:pt x="700847" y="1100000"/>
                    <a:pt x="647053" y="1100000"/>
                  </a:cubicBezTo>
                  <a:lnTo>
                    <a:pt x="612362" y="1100000"/>
                  </a:lnTo>
                  <a:lnTo>
                    <a:pt x="465556" y="1100000"/>
                  </a:lnTo>
                  <a:cubicBezTo>
                    <a:pt x="401705" y="1100000"/>
                    <a:pt x="347742" y="1049951"/>
                    <a:pt x="347742" y="984964"/>
                  </a:cubicBezTo>
                  <a:lnTo>
                    <a:pt x="347742" y="970027"/>
                  </a:lnTo>
                  <a:cubicBezTo>
                    <a:pt x="347742" y="960017"/>
                    <a:pt x="352770" y="950007"/>
                    <a:pt x="357630" y="939997"/>
                  </a:cubicBezTo>
                  <a:cubicBezTo>
                    <a:pt x="362658" y="924905"/>
                    <a:pt x="367518" y="915050"/>
                    <a:pt x="372546" y="909968"/>
                  </a:cubicBezTo>
                  <a:cubicBezTo>
                    <a:pt x="382265" y="895030"/>
                    <a:pt x="397013" y="885020"/>
                    <a:pt x="406566" y="879938"/>
                  </a:cubicBezTo>
                  <a:cubicBezTo>
                    <a:pt x="411593" y="879938"/>
                    <a:pt x="416454" y="875010"/>
                    <a:pt x="421481" y="875010"/>
                  </a:cubicBezTo>
                  <a:cubicBezTo>
                    <a:pt x="426340" y="869929"/>
                    <a:pt x="431368" y="869929"/>
                    <a:pt x="441089" y="869929"/>
                  </a:cubicBezTo>
                  <a:lnTo>
                    <a:pt x="553707" y="869929"/>
                  </a:lnTo>
                  <a:cubicBezTo>
                    <a:pt x="602810" y="869929"/>
                    <a:pt x="642025" y="824961"/>
                    <a:pt x="642025" y="765057"/>
                  </a:cubicBezTo>
                  <a:cubicBezTo>
                    <a:pt x="642025" y="709926"/>
                    <a:pt x="602810" y="664959"/>
                    <a:pt x="553707" y="664959"/>
                  </a:cubicBezTo>
                  <a:lnTo>
                    <a:pt x="538959" y="664959"/>
                  </a:lnTo>
                  <a:lnTo>
                    <a:pt x="326690" y="664959"/>
                  </a:lnTo>
                  <a:lnTo>
                    <a:pt x="117479" y="664959"/>
                  </a:lnTo>
                  <a:cubicBezTo>
                    <a:pt x="53963" y="664959"/>
                    <a:pt x="0" y="615064"/>
                    <a:pt x="0" y="54992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 118"/>
            <p:cNvSpPr/>
            <p:nvPr/>
          </p:nvSpPr>
          <p:spPr>
            <a:xfrm>
              <a:off x="9991400" y="960895"/>
              <a:ext cx="327668" cy="666348"/>
            </a:xfrm>
            <a:custGeom>
              <a:avLst/>
              <a:gdLst>
                <a:gd name="connsiteX0" fmla="*/ 117102 w 234204"/>
                <a:gd name="connsiteY0" fmla="*/ 0 h 476278"/>
                <a:gd name="connsiteX1" fmla="*/ 225002 w 234204"/>
                <a:gd name="connsiteY1" fmla="*/ 71520 h 476278"/>
                <a:gd name="connsiteX2" fmla="*/ 233283 w 234204"/>
                <a:gd name="connsiteY2" fmla="*/ 112539 h 476278"/>
                <a:gd name="connsiteX3" fmla="*/ 234204 w 234204"/>
                <a:gd name="connsiteY3" fmla="*/ 112539 h 476278"/>
                <a:gd name="connsiteX4" fmla="*/ 234204 w 234204"/>
                <a:gd name="connsiteY4" fmla="*/ 117102 h 476278"/>
                <a:gd name="connsiteX5" fmla="*/ 234204 w 234204"/>
                <a:gd name="connsiteY5" fmla="*/ 359176 h 476278"/>
                <a:gd name="connsiteX6" fmla="*/ 234204 w 234204"/>
                <a:gd name="connsiteY6" fmla="*/ 374444 h 476278"/>
                <a:gd name="connsiteX7" fmla="*/ 231122 w 234204"/>
                <a:gd name="connsiteY7" fmla="*/ 374444 h 476278"/>
                <a:gd name="connsiteX8" fmla="*/ 225002 w 234204"/>
                <a:gd name="connsiteY8" fmla="*/ 404758 h 476278"/>
                <a:gd name="connsiteX9" fmla="*/ 117102 w 234204"/>
                <a:gd name="connsiteY9" fmla="*/ 476278 h 476278"/>
                <a:gd name="connsiteX10" fmla="*/ 9202 w 234204"/>
                <a:gd name="connsiteY10" fmla="*/ 404758 h 476278"/>
                <a:gd name="connsiteX11" fmla="*/ 3083 w 234204"/>
                <a:gd name="connsiteY11" fmla="*/ 374444 h 476278"/>
                <a:gd name="connsiteX12" fmla="*/ 0 w 234204"/>
                <a:gd name="connsiteY12" fmla="*/ 374444 h 476278"/>
                <a:gd name="connsiteX13" fmla="*/ 0 w 234204"/>
                <a:gd name="connsiteY13" fmla="*/ 359176 h 476278"/>
                <a:gd name="connsiteX14" fmla="*/ 0 w 234204"/>
                <a:gd name="connsiteY14" fmla="*/ 117102 h 476278"/>
                <a:gd name="connsiteX15" fmla="*/ 0 w 234204"/>
                <a:gd name="connsiteY15" fmla="*/ 112539 h 476278"/>
                <a:gd name="connsiteX16" fmla="*/ 921 w 234204"/>
                <a:gd name="connsiteY16" fmla="*/ 112539 h 476278"/>
                <a:gd name="connsiteX17" fmla="*/ 9202 w 234204"/>
                <a:gd name="connsiteY17" fmla="*/ 71520 h 476278"/>
                <a:gd name="connsiteX18" fmla="*/ 117102 w 234204"/>
                <a:gd name="connsiteY18" fmla="*/ 0 h 4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4204" h="476278">
                  <a:moveTo>
                    <a:pt x="117102" y="0"/>
                  </a:moveTo>
                  <a:cubicBezTo>
                    <a:pt x="165608" y="0"/>
                    <a:pt x="207225" y="29491"/>
                    <a:pt x="225002" y="71520"/>
                  </a:cubicBezTo>
                  <a:lnTo>
                    <a:pt x="233283" y="112539"/>
                  </a:lnTo>
                  <a:lnTo>
                    <a:pt x="234204" y="112539"/>
                  </a:lnTo>
                  <a:lnTo>
                    <a:pt x="234204" y="117102"/>
                  </a:lnTo>
                  <a:lnTo>
                    <a:pt x="234204" y="359176"/>
                  </a:lnTo>
                  <a:lnTo>
                    <a:pt x="234204" y="374444"/>
                  </a:lnTo>
                  <a:lnTo>
                    <a:pt x="231122" y="374444"/>
                  </a:lnTo>
                  <a:lnTo>
                    <a:pt x="225002" y="404758"/>
                  </a:lnTo>
                  <a:cubicBezTo>
                    <a:pt x="207225" y="446787"/>
                    <a:pt x="165608" y="476278"/>
                    <a:pt x="117102" y="476278"/>
                  </a:cubicBezTo>
                  <a:cubicBezTo>
                    <a:pt x="68597" y="476278"/>
                    <a:pt x="26979" y="446787"/>
                    <a:pt x="9202" y="404758"/>
                  </a:cubicBezTo>
                  <a:lnTo>
                    <a:pt x="3083" y="374444"/>
                  </a:lnTo>
                  <a:lnTo>
                    <a:pt x="0" y="374444"/>
                  </a:lnTo>
                  <a:lnTo>
                    <a:pt x="0" y="359176"/>
                  </a:lnTo>
                  <a:lnTo>
                    <a:pt x="0" y="117102"/>
                  </a:lnTo>
                  <a:lnTo>
                    <a:pt x="0" y="112539"/>
                  </a:lnTo>
                  <a:lnTo>
                    <a:pt x="921" y="112539"/>
                  </a:lnTo>
                  <a:lnTo>
                    <a:pt x="9202" y="71520"/>
                  </a:lnTo>
                  <a:cubicBezTo>
                    <a:pt x="26979" y="29491"/>
                    <a:pt x="68597" y="0"/>
                    <a:pt x="117102" y="0"/>
                  </a:cubicBezTo>
                  <a:close/>
                </a:path>
              </a:pathLst>
            </a:custGeom>
            <a:solidFill>
              <a:srgbClr val="48BEFE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 53"/>
            <p:cNvSpPr/>
            <p:nvPr/>
          </p:nvSpPr>
          <p:spPr bwMode="auto">
            <a:xfrm rot="5400000">
              <a:off x="9267995" y="-1143723"/>
              <a:ext cx="2358168" cy="2154529"/>
            </a:xfrm>
            <a:custGeom>
              <a:avLst/>
              <a:gdLst>
                <a:gd name="connsiteX0" fmla="*/ 0 w 1685522"/>
                <a:gd name="connsiteY0" fmla="*/ 549923 h 1539969"/>
                <a:gd name="connsiteX1" fmla="*/ 73404 w 1685522"/>
                <a:gd name="connsiteY1" fmla="*/ 439969 h 1539969"/>
                <a:gd name="connsiteX2" fmla="*/ 282615 w 1685522"/>
                <a:gd name="connsiteY2" fmla="*/ 439969 h 1539969"/>
                <a:gd name="connsiteX3" fmla="*/ 490024 w 1685522"/>
                <a:gd name="connsiteY3" fmla="*/ 439969 h 1539969"/>
                <a:gd name="connsiteX4" fmla="*/ 578342 w 1685522"/>
                <a:gd name="connsiteY4" fmla="*/ 334943 h 1539969"/>
                <a:gd name="connsiteX5" fmla="*/ 490024 w 1685522"/>
                <a:gd name="connsiteY5" fmla="*/ 234999 h 1539969"/>
                <a:gd name="connsiteX6" fmla="*/ 347742 w 1685522"/>
                <a:gd name="connsiteY6" fmla="*/ 234999 h 1539969"/>
                <a:gd name="connsiteX7" fmla="*/ 230265 w 1685522"/>
                <a:gd name="connsiteY7" fmla="*/ 119964 h 1539969"/>
                <a:gd name="connsiteX8" fmla="*/ 347742 w 1685522"/>
                <a:gd name="connsiteY8" fmla="*/ 0 h 1539969"/>
                <a:gd name="connsiteX9" fmla="*/ 556953 w 1685522"/>
                <a:gd name="connsiteY9" fmla="*/ 0 h 1539969"/>
                <a:gd name="connsiteX10" fmla="*/ 1084289 w 1685522"/>
                <a:gd name="connsiteY10" fmla="*/ 0 h 1539969"/>
                <a:gd name="connsiteX11" fmla="*/ 1293500 w 1685522"/>
                <a:gd name="connsiteY11" fmla="*/ 0 h 1539969"/>
                <a:gd name="connsiteX12" fmla="*/ 1248252 w 1685522"/>
                <a:gd name="connsiteY12" fmla="*/ 9609 h 1539969"/>
                <a:gd name="connsiteX13" fmla="*/ 1175896 w 1685522"/>
                <a:gd name="connsiteY13" fmla="*/ 119997 h 1539969"/>
                <a:gd name="connsiteX14" fmla="*/ 1293503 w 1685522"/>
                <a:gd name="connsiteY14" fmla="*/ 234995 h 1539969"/>
                <a:gd name="connsiteX15" fmla="*/ 1435610 w 1685522"/>
                <a:gd name="connsiteY15" fmla="*/ 234995 h 1539969"/>
                <a:gd name="connsiteX16" fmla="*/ 1523814 w 1685522"/>
                <a:gd name="connsiteY16" fmla="*/ 334993 h 1539969"/>
                <a:gd name="connsiteX17" fmla="*/ 1435610 w 1685522"/>
                <a:gd name="connsiteY17" fmla="*/ 439991 h 1539969"/>
                <a:gd name="connsiteX18" fmla="*/ 1298125 w 1685522"/>
                <a:gd name="connsiteY18" fmla="*/ 439991 h 1539969"/>
                <a:gd name="connsiteX19" fmla="*/ 1226399 w 1685522"/>
                <a:gd name="connsiteY19" fmla="*/ 439991 h 1539969"/>
                <a:gd name="connsiteX20" fmla="*/ 1194808 w 1685522"/>
                <a:gd name="connsiteY20" fmla="*/ 439991 h 1539969"/>
                <a:gd name="connsiteX21" fmla="*/ 1153080 w 1685522"/>
                <a:gd name="connsiteY21" fmla="*/ 439991 h 1539969"/>
                <a:gd name="connsiteX22" fmla="*/ 1120778 w 1685522"/>
                <a:gd name="connsiteY22" fmla="*/ 439991 h 1539969"/>
                <a:gd name="connsiteX23" fmla="*/ 1088914 w 1685522"/>
                <a:gd name="connsiteY23" fmla="*/ 439991 h 1539969"/>
                <a:gd name="connsiteX24" fmla="*/ 1071153 w 1685522"/>
                <a:gd name="connsiteY24" fmla="*/ 439991 h 1539969"/>
                <a:gd name="connsiteX25" fmla="*/ 1041053 w 1685522"/>
                <a:gd name="connsiteY25" fmla="*/ 439991 h 1539969"/>
                <a:gd name="connsiteX26" fmla="*/ 1025596 w 1685522"/>
                <a:gd name="connsiteY26" fmla="*/ 439991 h 1539969"/>
                <a:gd name="connsiteX27" fmla="*/ 1019902 w 1685522"/>
                <a:gd name="connsiteY27" fmla="*/ 439991 h 1539969"/>
                <a:gd name="connsiteX28" fmla="*/ 1019088 w 1685522"/>
                <a:gd name="connsiteY28" fmla="*/ 439991 h 1539969"/>
                <a:gd name="connsiteX29" fmla="*/ 945585 w 1685522"/>
                <a:gd name="connsiteY29" fmla="*/ 549989 h 1539969"/>
                <a:gd name="connsiteX30" fmla="*/ 1063191 w 1685522"/>
                <a:gd name="connsiteY30" fmla="*/ 664986 h 1539969"/>
                <a:gd name="connsiteX31" fmla="*/ 1097614 w 1685522"/>
                <a:gd name="connsiteY31" fmla="*/ 664986 h 1539969"/>
                <a:gd name="connsiteX32" fmla="*/ 1137372 w 1685522"/>
                <a:gd name="connsiteY32" fmla="*/ 664986 h 1539969"/>
                <a:gd name="connsiteX33" fmla="*/ 1172515 w 1685522"/>
                <a:gd name="connsiteY33" fmla="*/ 664986 h 1539969"/>
                <a:gd name="connsiteX34" fmla="*/ 1202293 w 1685522"/>
                <a:gd name="connsiteY34" fmla="*/ 664986 h 1539969"/>
                <a:gd name="connsiteX35" fmla="*/ 1222723 w 1685522"/>
                <a:gd name="connsiteY35" fmla="*/ 664986 h 1539969"/>
                <a:gd name="connsiteX36" fmla="*/ 1275401 w 1685522"/>
                <a:gd name="connsiteY36" fmla="*/ 664986 h 1539969"/>
                <a:gd name="connsiteX37" fmla="*/ 1290101 w 1685522"/>
                <a:gd name="connsiteY37" fmla="*/ 664986 h 1539969"/>
                <a:gd name="connsiteX38" fmla="*/ 1306825 w 1685522"/>
                <a:gd name="connsiteY38" fmla="*/ 664986 h 1539969"/>
                <a:gd name="connsiteX39" fmla="*/ 1484612 w 1685522"/>
                <a:gd name="connsiteY39" fmla="*/ 664986 h 1539969"/>
                <a:gd name="connsiteX40" fmla="*/ 1499312 w 1685522"/>
                <a:gd name="connsiteY40" fmla="*/ 664986 h 1539969"/>
                <a:gd name="connsiteX41" fmla="*/ 1587517 w 1685522"/>
                <a:gd name="connsiteY41" fmla="*/ 764984 h 1539969"/>
                <a:gd name="connsiteX42" fmla="*/ 1499312 w 1685522"/>
                <a:gd name="connsiteY42" fmla="*/ 869982 h 1539969"/>
                <a:gd name="connsiteX43" fmla="*/ 1386607 w 1685522"/>
                <a:gd name="connsiteY43" fmla="*/ 869982 h 1539969"/>
                <a:gd name="connsiteX44" fmla="*/ 1367006 w 1685522"/>
                <a:gd name="connsiteY44" fmla="*/ 874982 h 1539969"/>
                <a:gd name="connsiteX45" fmla="*/ 1352305 w 1685522"/>
                <a:gd name="connsiteY45" fmla="*/ 879982 h 1539969"/>
                <a:gd name="connsiteX46" fmla="*/ 1318004 w 1685522"/>
                <a:gd name="connsiteY46" fmla="*/ 909981 h 1539969"/>
                <a:gd name="connsiteX47" fmla="*/ 1303303 w 1685522"/>
                <a:gd name="connsiteY47" fmla="*/ 939981 h 1539969"/>
                <a:gd name="connsiteX48" fmla="*/ 1293503 w 1685522"/>
                <a:gd name="connsiteY48" fmla="*/ 969980 h 1539969"/>
                <a:gd name="connsiteX49" fmla="*/ 1293503 w 1685522"/>
                <a:gd name="connsiteY49" fmla="*/ 984980 h 1539969"/>
                <a:gd name="connsiteX50" fmla="*/ 1411108 w 1685522"/>
                <a:gd name="connsiteY50" fmla="*/ 1099977 h 1539969"/>
                <a:gd name="connsiteX51" fmla="*/ 1558116 w 1685522"/>
                <a:gd name="connsiteY51" fmla="*/ 1099977 h 1539969"/>
                <a:gd name="connsiteX52" fmla="*/ 1592418 w 1685522"/>
                <a:gd name="connsiteY52" fmla="*/ 1099977 h 1539969"/>
                <a:gd name="connsiteX53" fmla="*/ 1685522 w 1685522"/>
                <a:gd name="connsiteY53" fmla="*/ 1204975 h 1539969"/>
                <a:gd name="connsiteX54" fmla="*/ 1592418 w 1685522"/>
                <a:gd name="connsiteY54" fmla="*/ 1304973 h 1539969"/>
                <a:gd name="connsiteX55" fmla="*/ 1558116 w 1685522"/>
                <a:gd name="connsiteY55" fmla="*/ 1304973 h 1539969"/>
                <a:gd name="connsiteX56" fmla="*/ 1489512 w 1685522"/>
                <a:gd name="connsiteY56" fmla="*/ 1304973 h 1539969"/>
                <a:gd name="connsiteX57" fmla="*/ 1386607 w 1685522"/>
                <a:gd name="connsiteY57" fmla="*/ 1364972 h 1539969"/>
                <a:gd name="connsiteX58" fmla="*/ 1381707 w 1685522"/>
                <a:gd name="connsiteY58" fmla="*/ 1374972 h 1539969"/>
                <a:gd name="connsiteX59" fmla="*/ 1371907 w 1685522"/>
                <a:gd name="connsiteY59" fmla="*/ 1409971 h 1539969"/>
                <a:gd name="connsiteX60" fmla="*/ 1371907 w 1685522"/>
                <a:gd name="connsiteY60" fmla="*/ 1419971 h 1539969"/>
                <a:gd name="connsiteX61" fmla="*/ 1371907 w 1685522"/>
                <a:gd name="connsiteY61" fmla="*/ 1444970 h 1539969"/>
                <a:gd name="connsiteX62" fmla="*/ 1381707 w 1685522"/>
                <a:gd name="connsiteY62" fmla="*/ 1469970 h 1539969"/>
                <a:gd name="connsiteX63" fmla="*/ 1386607 w 1685522"/>
                <a:gd name="connsiteY63" fmla="*/ 1479970 h 1539969"/>
                <a:gd name="connsiteX64" fmla="*/ 1396408 w 1685522"/>
                <a:gd name="connsiteY64" fmla="*/ 1494969 h 1539969"/>
                <a:gd name="connsiteX65" fmla="*/ 1401308 w 1685522"/>
                <a:gd name="connsiteY65" fmla="*/ 1499969 h 1539969"/>
                <a:gd name="connsiteX66" fmla="*/ 1411108 w 1685522"/>
                <a:gd name="connsiteY66" fmla="*/ 1509969 h 1539969"/>
                <a:gd name="connsiteX67" fmla="*/ 1416008 w 1685522"/>
                <a:gd name="connsiteY67" fmla="*/ 1514969 h 1539969"/>
                <a:gd name="connsiteX68" fmla="*/ 1425809 w 1685522"/>
                <a:gd name="connsiteY68" fmla="*/ 1524969 h 1539969"/>
                <a:gd name="connsiteX69" fmla="*/ 1450311 w 1685522"/>
                <a:gd name="connsiteY69" fmla="*/ 1534969 h 1539969"/>
                <a:gd name="connsiteX70" fmla="*/ 1455211 w 1685522"/>
                <a:gd name="connsiteY70" fmla="*/ 1534969 h 1539969"/>
                <a:gd name="connsiteX71" fmla="*/ 1489512 w 1685522"/>
                <a:gd name="connsiteY71" fmla="*/ 1539969 h 1539969"/>
                <a:gd name="connsiteX72" fmla="*/ 1475702 w 1685522"/>
                <a:gd name="connsiteY72" fmla="*/ 1539969 h 1539969"/>
                <a:gd name="connsiteX73" fmla="*/ 1348905 w 1685522"/>
                <a:gd name="connsiteY73" fmla="*/ 1539969 h 1539969"/>
                <a:gd name="connsiteX74" fmla="*/ 1347833 w 1685522"/>
                <a:gd name="connsiteY74" fmla="*/ 1539969 h 1539969"/>
                <a:gd name="connsiteX75" fmla="*/ 1340330 w 1685522"/>
                <a:gd name="connsiteY75" fmla="*/ 1539969 h 1539969"/>
                <a:gd name="connsiteX76" fmla="*/ 1332817 w 1685522"/>
                <a:gd name="connsiteY76" fmla="*/ 1539969 h 1539969"/>
                <a:gd name="connsiteX77" fmla="*/ 1319963 w 1685522"/>
                <a:gd name="connsiteY77" fmla="*/ 1539969 h 1539969"/>
                <a:gd name="connsiteX78" fmla="*/ 1280301 w 1685522"/>
                <a:gd name="connsiteY78" fmla="*/ 1539969 h 1539969"/>
                <a:gd name="connsiteX79" fmla="*/ 821573 w 1685522"/>
                <a:gd name="connsiteY79" fmla="*/ 1539969 h 1539969"/>
                <a:gd name="connsiteX80" fmla="*/ 753030 w 1685522"/>
                <a:gd name="connsiteY80" fmla="*/ 1539969 h 1539969"/>
                <a:gd name="connsiteX81" fmla="*/ 612362 w 1685522"/>
                <a:gd name="connsiteY81" fmla="*/ 1539969 h 1539969"/>
                <a:gd name="connsiteX82" fmla="*/ 543819 w 1685522"/>
                <a:gd name="connsiteY82" fmla="*/ 1539969 h 1539969"/>
                <a:gd name="connsiteX83" fmla="*/ 509799 w 1685522"/>
                <a:gd name="connsiteY83" fmla="*/ 1535041 h 1539969"/>
                <a:gd name="connsiteX84" fmla="*/ 504771 w 1685522"/>
                <a:gd name="connsiteY84" fmla="*/ 1535041 h 1539969"/>
                <a:gd name="connsiteX85" fmla="*/ 480136 w 1685522"/>
                <a:gd name="connsiteY85" fmla="*/ 1525031 h 1539969"/>
                <a:gd name="connsiteX86" fmla="*/ 470416 w 1685522"/>
                <a:gd name="connsiteY86" fmla="*/ 1515022 h 1539969"/>
                <a:gd name="connsiteX87" fmla="*/ 465556 w 1685522"/>
                <a:gd name="connsiteY87" fmla="*/ 1509940 h 1539969"/>
                <a:gd name="connsiteX88" fmla="*/ 455836 w 1685522"/>
                <a:gd name="connsiteY88" fmla="*/ 1499930 h 1539969"/>
                <a:gd name="connsiteX89" fmla="*/ 450808 w 1685522"/>
                <a:gd name="connsiteY89" fmla="*/ 1495002 h 1539969"/>
                <a:gd name="connsiteX90" fmla="*/ 441089 w 1685522"/>
                <a:gd name="connsiteY90" fmla="*/ 1479910 h 1539969"/>
                <a:gd name="connsiteX91" fmla="*/ 436061 w 1685522"/>
                <a:gd name="connsiteY91" fmla="*/ 1469900 h 1539969"/>
                <a:gd name="connsiteX92" fmla="*/ 426340 w 1685522"/>
                <a:gd name="connsiteY92" fmla="*/ 1444953 h 1539969"/>
                <a:gd name="connsiteX93" fmla="*/ 426340 w 1685522"/>
                <a:gd name="connsiteY93" fmla="*/ 1420005 h 1539969"/>
                <a:gd name="connsiteX94" fmla="*/ 426340 w 1685522"/>
                <a:gd name="connsiteY94" fmla="*/ 1409996 h 1539969"/>
                <a:gd name="connsiteX95" fmla="*/ 436061 w 1685522"/>
                <a:gd name="connsiteY95" fmla="*/ 1375038 h 1539969"/>
                <a:gd name="connsiteX96" fmla="*/ 441089 w 1685522"/>
                <a:gd name="connsiteY96" fmla="*/ 1365029 h 1539969"/>
                <a:gd name="connsiteX97" fmla="*/ 543819 w 1685522"/>
                <a:gd name="connsiteY97" fmla="*/ 1304970 h 1539969"/>
                <a:gd name="connsiteX98" fmla="*/ 612362 w 1685522"/>
                <a:gd name="connsiteY98" fmla="*/ 1304970 h 1539969"/>
                <a:gd name="connsiteX99" fmla="*/ 647053 w 1685522"/>
                <a:gd name="connsiteY99" fmla="*/ 1304970 h 1539969"/>
                <a:gd name="connsiteX100" fmla="*/ 740063 w 1685522"/>
                <a:gd name="connsiteY100" fmla="*/ 1205026 h 1539969"/>
                <a:gd name="connsiteX101" fmla="*/ 647053 w 1685522"/>
                <a:gd name="connsiteY101" fmla="*/ 1100000 h 1539969"/>
                <a:gd name="connsiteX102" fmla="*/ 612362 w 1685522"/>
                <a:gd name="connsiteY102" fmla="*/ 1100000 h 1539969"/>
                <a:gd name="connsiteX103" fmla="*/ 465556 w 1685522"/>
                <a:gd name="connsiteY103" fmla="*/ 1100000 h 1539969"/>
                <a:gd name="connsiteX104" fmla="*/ 347742 w 1685522"/>
                <a:gd name="connsiteY104" fmla="*/ 984964 h 1539969"/>
                <a:gd name="connsiteX105" fmla="*/ 347742 w 1685522"/>
                <a:gd name="connsiteY105" fmla="*/ 970027 h 1539969"/>
                <a:gd name="connsiteX106" fmla="*/ 357630 w 1685522"/>
                <a:gd name="connsiteY106" fmla="*/ 939997 h 1539969"/>
                <a:gd name="connsiteX107" fmla="*/ 372546 w 1685522"/>
                <a:gd name="connsiteY107" fmla="*/ 909968 h 1539969"/>
                <a:gd name="connsiteX108" fmla="*/ 406566 w 1685522"/>
                <a:gd name="connsiteY108" fmla="*/ 879938 h 1539969"/>
                <a:gd name="connsiteX109" fmla="*/ 421481 w 1685522"/>
                <a:gd name="connsiteY109" fmla="*/ 875010 h 1539969"/>
                <a:gd name="connsiteX110" fmla="*/ 441089 w 1685522"/>
                <a:gd name="connsiteY110" fmla="*/ 869929 h 1539969"/>
                <a:gd name="connsiteX111" fmla="*/ 553707 w 1685522"/>
                <a:gd name="connsiteY111" fmla="*/ 869929 h 1539969"/>
                <a:gd name="connsiteX112" fmla="*/ 642025 w 1685522"/>
                <a:gd name="connsiteY112" fmla="*/ 765057 h 1539969"/>
                <a:gd name="connsiteX113" fmla="*/ 553707 w 1685522"/>
                <a:gd name="connsiteY113" fmla="*/ 664959 h 1539969"/>
                <a:gd name="connsiteX114" fmla="*/ 538959 w 1685522"/>
                <a:gd name="connsiteY114" fmla="*/ 664959 h 1539969"/>
                <a:gd name="connsiteX115" fmla="*/ 326690 w 1685522"/>
                <a:gd name="connsiteY115" fmla="*/ 664959 h 1539969"/>
                <a:gd name="connsiteX116" fmla="*/ 117479 w 1685522"/>
                <a:gd name="connsiteY116" fmla="*/ 664959 h 1539969"/>
                <a:gd name="connsiteX117" fmla="*/ 0 w 1685522"/>
                <a:gd name="connsiteY117" fmla="*/ 549923 h 15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85522" h="1539969">
                  <a:moveTo>
                    <a:pt x="0" y="549923"/>
                  </a:moveTo>
                  <a:cubicBezTo>
                    <a:pt x="0" y="500028"/>
                    <a:pt x="29496" y="455061"/>
                    <a:pt x="73404" y="439969"/>
                  </a:cubicBezTo>
                  <a:lnTo>
                    <a:pt x="282615" y="439969"/>
                  </a:lnTo>
                  <a:lnTo>
                    <a:pt x="490024" y="439969"/>
                  </a:lnTo>
                  <a:cubicBezTo>
                    <a:pt x="538959" y="439969"/>
                    <a:pt x="578342" y="395002"/>
                    <a:pt x="578342" y="334943"/>
                  </a:cubicBezTo>
                  <a:cubicBezTo>
                    <a:pt x="578342" y="279966"/>
                    <a:pt x="538959" y="234999"/>
                    <a:pt x="490024" y="234999"/>
                  </a:cubicBezTo>
                  <a:lnTo>
                    <a:pt x="347742" y="234999"/>
                  </a:lnTo>
                  <a:cubicBezTo>
                    <a:pt x="284228" y="234999"/>
                    <a:pt x="230265" y="184950"/>
                    <a:pt x="230265" y="119964"/>
                  </a:cubicBezTo>
                  <a:cubicBezTo>
                    <a:pt x="230265" y="54977"/>
                    <a:pt x="284228" y="0"/>
                    <a:pt x="347742" y="0"/>
                  </a:cubicBezTo>
                  <a:lnTo>
                    <a:pt x="556953" y="0"/>
                  </a:lnTo>
                  <a:lnTo>
                    <a:pt x="1084289" y="0"/>
                  </a:lnTo>
                  <a:lnTo>
                    <a:pt x="1293500" y="0"/>
                  </a:lnTo>
                  <a:lnTo>
                    <a:pt x="1248252" y="9609"/>
                  </a:lnTo>
                  <a:cubicBezTo>
                    <a:pt x="1206217" y="28124"/>
                    <a:pt x="1175896" y="71248"/>
                    <a:pt x="1175896" y="119997"/>
                  </a:cubicBezTo>
                  <a:cubicBezTo>
                    <a:pt x="1175896" y="184996"/>
                    <a:pt x="1229799" y="234995"/>
                    <a:pt x="1293503" y="234995"/>
                  </a:cubicBezTo>
                  <a:cubicBezTo>
                    <a:pt x="1435610" y="234995"/>
                    <a:pt x="1435610" y="234995"/>
                    <a:pt x="1435610" y="234995"/>
                  </a:cubicBezTo>
                  <a:cubicBezTo>
                    <a:pt x="1484612" y="234995"/>
                    <a:pt x="1523814" y="279994"/>
                    <a:pt x="1523814" y="334993"/>
                  </a:cubicBezTo>
                  <a:cubicBezTo>
                    <a:pt x="1523814" y="394992"/>
                    <a:pt x="1484612" y="439991"/>
                    <a:pt x="1435610" y="439991"/>
                  </a:cubicBezTo>
                  <a:cubicBezTo>
                    <a:pt x="1383544" y="439991"/>
                    <a:pt x="1337987" y="439991"/>
                    <a:pt x="1298125" y="439991"/>
                  </a:cubicBezTo>
                  <a:lnTo>
                    <a:pt x="1226399" y="439991"/>
                  </a:lnTo>
                  <a:lnTo>
                    <a:pt x="1194808" y="439991"/>
                  </a:lnTo>
                  <a:lnTo>
                    <a:pt x="1153080" y="439991"/>
                  </a:lnTo>
                  <a:lnTo>
                    <a:pt x="1120778" y="439991"/>
                  </a:lnTo>
                  <a:lnTo>
                    <a:pt x="1088914" y="439991"/>
                  </a:lnTo>
                  <a:lnTo>
                    <a:pt x="1071153" y="439991"/>
                  </a:lnTo>
                  <a:lnTo>
                    <a:pt x="1041053" y="439991"/>
                  </a:lnTo>
                  <a:lnTo>
                    <a:pt x="1025596" y="439991"/>
                  </a:lnTo>
                  <a:lnTo>
                    <a:pt x="1019902" y="439991"/>
                  </a:lnTo>
                  <a:lnTo>
                    <a:pt x="1019088" y="439991"/>
                  </a:lnTo>
                  <a:cubicBezTo>
                    <a:pt x="974987" y="454990"/>
                    <a:pt x="945585" y="499990"/>
                    <a:pt x="945585" y="549989"/>
                  </a:cubicBezTo>
                  <a:cubicBezTo>
                    <a:pt x="945585" y="614987"/>
                    <a:pt x="999488" y="664986"/>
                    <a:pt x="1063191" y="664986"/>
                  </a:cubicBezTo>
                  <a:lnTo>
                    <a:pt x="1097614" y="664986"/>
                  </a:lnTo>
                  <a:lnTo>
                    <a:pt x="1137372" y="664986"/>
                  </a:lnTo>
                  <a:lnTo>
                    <a:pt x="1172515" y="664986"/>
                  </a:lnTo>
                  <a:lnTo>
                    <a:pt x="1202293" y="664986"/>
                  </a:lnTo>
                  <a:lnTo>
                    <a:pt x="1222723" y="664986"/>
                  </a:lnTo>
                  <a:cubicBezTo>
                    <a:pt x="1275401" y="664986"/>
                    <a:pt x="1275401" y="664986"/>
                    <a:pt x="1275401" y="664986"/>
                  </a:cubicBezTo>
                  <a:cubicBezTo>
                    <a:pt x="1290101" y="664986"/>
                    <a:pt x="1290101" y="664986"/>
                    <a:pt x="1290101" y="664986"/>
                  </a:cubicBezTo>
                  <a:lnTo>
                    <a:pt x="1306825" y="664986"/>
                  </a:lnTo>
                  <a:cubicBezTo>
                    <a:pt x="1484612" y="664986"/>
                    <a:pt x="1484612" y="664986"/>
                    <a:pt x="1484612" y="664986"/>
                  </a:cubicBezTo>
                  <a:cubicBezTo>
                    <a:pt x="1499312" y="664986"/>
                    <a:pt x="1499312" y="664986"/>
                    <a:pt x="1499312" y="664986"/>
                  </a:cubicBezTo>
                  <a:cubicBezTo>
                    <a:pt x="1548315" y="664986"/>
                    <a:pt x="1587517" y="709985"/>
                    <a:pt x="1587517" y="764984"/>
                  </a:cubicBezTo>
                  <a:cubicBezTo>
                    <a:pt x="1587517" y="824983"/>
                    <a:pt x="1548315" y="869982"/>
                    <a:pt x="1499312" y="869982"/>
                  </a:cubicBezTo>
                  <a:cubicBezTo>
                    <a:pt x="1386607" y="869982"/>
                    <a:pt x="1386607" y="869982"/>
                    <a:pt x="1386607" y="869982"/>
                  </a:cubicBezTo>
                  <a:cubicBezTo>
                    <a:pt x="1376807" y="869982"/>
                    <a:pt x="1371907" y="869982"/>
                    <a:pt x="1367006" y="874982"/>
                  </a:cubicBezTo>
                  <a:cubicBezTo>
                    <a:pt x="1362106" y="874982"/>
                    <a:pt x="1357206" y="879982"/>
                    <a:pt x="1352305" y="879982"/>
                  </a:cubicBezTo>
                  <a:cubicBezTo>
                    <a:pt x="1342505" y="884982"/>
                    <a:pt x="1327804" y="894981"/>
                    <a:pt x="1318004" y="909981"/>
                  </a:cubicBezTo>
                  <a:cubicBezTo>
                    <a:pt x="1313103" y="914981"/>
                    <a:pt x="1308203" y="924981"/>
                    <a:pt x="1303303" y="939981"/>
                  </a:cubicBezTo>
                  <a:cubicBezTo>
                    <a:pt x="1298403" y="949980"/>
                    <a:pt x="1293503" y="959980"/>
                    <a:pt x="1293503" y="969980"/>
                  </a:cubicBezTo>
                  <a:cubicBezTo>
                    <a:pt x="1293503" y="974980"/>
                    <a:pt x="1293503" y="979980"/>
                    <a:pt x="1293503" y="984980"/>
                  </a:cubicBezTo>
                  <a:cubicBezTo>
                    <a:pt x="1293503" y="1049978"/>
                    <a:pt x="1347405" y="1099977"/>
                    <a:pt x="1411108" y="1099977"/>
                  </a:cubicBezTo>
                  <a:cubicBezTo>
                    <a:pt x="1558116" y="1099977"/>
                    <a:pt x="1558116" y="1099977"/>
                    <a:pt x="1558116" y="1099977"/>
                  </a:cubicBezTo>
                  <a:cubicBezTo>
                    <a:pt x="1592418" y="1099977"/>
                    <a:pt x="1592418" y="1099977"/>
                    <a:pt x="1592418" y="1099977"/>
                  </a:cubicBezTo>
                  <a:cubicBezTo>
                    <a:pt x="1646320" y="1099977"/>
                    <a:pt x="1685522" y="1144977"/>
                    <a:pt x="1685522" y="1204975"/>
                  </a:cubicBezTo>
                  <a:cubicBezTo>
                    <a:pt x="1685522" y="1259974"/>
                    <a:pt x="1646320" y="1304973"/>
                    <a:pt x="1592418" y="1304973"/>
                  </a:cubicBezTo>
                  <a:cubicBezTo>
                    <a:pt x="1558116" y="1304973"/>
                    <a:pt x="1558116" y="1304973"/>
                    <a:pt x="1558116" y="1304973"/>
                  </a:cubicBezTo>
                  <a:cubicBezTo>
                    <a:pt x="1489512" y="1304973"/>
                    <a:pt x="1489512" y="1304973"/>
                    <a:pt x="1489512" y="1304973"/>
                  </a:cubicBezTo>
                  <a:cubicBezTo>
                    <a:pt x="1445410" y="1304973"/>
                    <a:pt x="1406208" y="1329973"/>
                    <a:pt x="1386607" y="1364972"/>
                  </a:cubicBezTo>
                  <a:cubicBezTo>
                    <a:pt x="1381707" y="1369972"/>
                    <a:pt x="1381707" y="1369972"/>
                    <a:pt x="1381707" y="1374972"/>
                  </a:cubicBezTo>
                  <a:cubicBezTo>
                    <a:pt x="1376807" y="1384972"/>
                    <a:pt x="1371907" y="1399971"/>
                    <a:pt x="1371907" y="1409971"/>
                  </a:cubicBezTo>
                  <a:cubicBezTo>
                    <a:pt x="1371907" y="1414971"/>
                    <a:pt x="1371907" y="1419971"/>
                    <a:pt x="1371907" y="1419971"/>
                  </a:cubicBezTo>
                  <a:cubicBezTo>
                    <a:pt x="1371907" y="1429971"/>
                    <a:pt x="1371907" y="1439971"/>
                    <a:pt x="1371907" y="1444970"/>
                  </a:cubicBezTo>
                  <a:cubicBezTo>
                    <a:pt x="1376807" y="1454970"/>
                    <a:pt x="1376807" y="1459970"/>
                    <a:pt x="1381707" y="1469970"/>
                  </a:cubicBezTo>
                  <a:cubicBezTo>
                    <a:pt x="1381707" y="1469970"/>
                    <a:pt x="1381707" y="1474970"/>
                    <a:pt x="1386607" y="1479970"/>
                  </a:cubicBezTo>
                  <a:cubicBezTo>
                    <a:pt x="1386607" y="1484970"/>
                    <a:pt x="1391507" y="1489970"/>
                    <a:pt x="1396408" y="1494969"/>
                  </a:cubicBezTo>
                  <a:cubicBezTo>
                    <a:pt x="1396408" y="1494969"/>
                    <a:pt x="1401308" y="1499969"/>
                    <a:pt x="1401308" y="1499969"/>
                  </a:cubicBezTo>
                  <a:cubicBezTo>
                    <a:pt x="1401308" y="1504969"/>
                    <a:pt x="1406208" y="1504969"/>
                    <a:pt x="1411108" y="1509969"/>
                  </a:cubicBezTo>
                  <a:cubicBezTo>
                    <a:pt x="1411108" y="1509969"/>
                    <a:pt x="1416008" y="1514969"/>
                    <a:pt x="1416008" y="1514969"/>
                  </a:cubicBezTo>
                  <a:cubicBezTo>
                    <a:pt x="1420908" y="1519969"/>
                    <a:pt x="1425809" y="1519969"/>
                    <a:pt x="1425809" y="1524969"/>
                  </a:cubicBezTo>
                  <a:cubicBezTo>
                    <a:pt x="1435610" y="1529969"/>
                    <a:pt x="1440510" y="1529969"/>
                    <a:pt x="1450311" y="1534969"/>
                  </a:cubicBezTo>
                  <a:cubicBezTo>
                    <a:pt x="1450311" y="1534969"/>
                    <a:pt x="1455211" y="1534969"/>
                    <a:pt x="1455211" y="1534969"/>
                  </a:cubicBezTo>
                  <a:cubicBezTo>
                    <a:pt x="1465011" y="1539969"/>
                    <a:pt x="1474812" y="1539969"/>
                    <a:pt x="1489512" y="1539969"/>
                  </a:cubicBezTo>
                  <a:lnTo>
                    <a:pt x="1475702" y="1539969"/>
                  </a:lnTo>
                  <a:lnTo>
                    <a:pt x="1348905" y="1539969"/>
                  </a:lnTo>
                  <a:lnTo>
                    <a:pt x="1347833" y="1539969"/>
                  </a:lnTo>
                  <a:lnTo>
                    <a:pt x="1340330" y="1539969"/>
                  </a:lnTo>
                  <a:lnTo>
                    <a:pt x="1332817" y="1539969"/>
                  </a:lnTo>
                  <a:lnTo>
                    <a:pt x="1319963" y="1539969"/>
                  </a:lnTo>
                  <a:lnTo>
                    <a:pt x="1280301" y="1539969"/>
                  </a:lnTo>
                  <a:lnTo>
                    <a:pt x="821573" y="1539969"/>
                  </a:lnTo>
                  <a:lnTo>
                    <a:pt x="753030" y="1539969"/>
                  </a:lnTo>
                  <a:lnTo>
                    <a:pt x="612362" y="1539969"/>
                  </a:lnTo>
                  <a:lnTo>
                    <a:pt x="543819" y="1539969"/>
                  </a:lnTo>
                  <a:cubicBezTo>
                    <a:pt x="529072" y="1539969"/>
                    <a:pt x="519519" y="1539969"/>
                    <a:pt x="509799" y="1535041"/>
                  </a:cubicBezTo>
                  <a:lnTo>
                    <a:pt x="504771" y="1535041"/>
                  </a:lnTo>
                  <a:cubicBezTo>
                    <a:pt x="494884" y="1529959"/>
                    <a:pt x="490024" y="1529959"/>
                    <a:pt x="480136" y="1525031"/>
                  </a:cubicBezTo>
                  <a:cubicBezTo>
                    <a:pt x="480136" y="1519949"/>
                    <a:pt x="475109" y="1519949"/>
                    <a:pt x="470416" y="1515022"/>
                  </a:cubicBezTo>
                  <a:cubicBezTo>
                    <a:pt x="468740" y="1513328"/>
                    <a:pt x="467232" y="1511634"/>
                    <a:pt x="465556" y="1509940"/>
                  </a:cubicBezTo>
                  <a:cubicBezTo>
                    <a:pt x="460696" y="1505012"/>
                    <a:pt x="455836" y="1505012"/>
                    <a:pt x="455836" y="1499930"/>
                  </a:cubicBezTo>
                  <a:cubicBezTo>
                    <a:pt x="454160" y="1498236"/>
                    <a:pt x="452484" y="1496696"/>
                    <a:pt x="450808" y="1495002"/>
                  </a:cubicBezTo>
                  <a:cubicBezTo>
                    <a:pt x="445949" y="1489920"/>
                    <a:pt x="441089" y="1484992"/>
                    <a:pt x="441089" y="1479910"/>
                  </a:cubicBezTo>
                  <a:cubicBezTo>
                    <a:pt x="436061" y="1474982"/>
                    <a:pt x="436061" y="1469900"/>
                    <a:pt x="436061" y="1469900"/>
                  </a:cubicBezTo>
                  <a:cubicBezTo>
                    <a:pt x="431368" y="1460045"/>
                    <a:pt x="431368" y="1454963"/>
                    <a:pt x="426340" y="1444953"/>
                  </a:cubicBezTo>
                  <a:lnTo>
                    <a:pt x="426340" y="1420005"/>
                  </a:lnTo>
                  <a:lnTo>
                    <a:pt x="426340" y="1409996"/>
                  </a:lnTo>
                  <a:cubicBezTo>
                    <a:pt x="426340" y="1399986"/>
                    <a:pt x="431368" y="1385048"/>
                    <a:pt x="436061" y="1375038"/>
                  </a:cubicBezTo>
                  <a:cubicBezTo>
                    <a:pt x="436061" y="1369956"/>
                    <a:pt x="436061" y="1369956"/>
                    <a:pt x="441089" y="1365029"/>
                  </a:cubicBezTo>
                  <a:cubicBezTo>
                    <a:pt x="460696" y="1329917"/>
                    <a:pt x="499911" y="1304970"/>
                    <a:pt x="543819" y="1304970"/>
                  </a:cubicBezTo>
                  <a:lnTo>
                    <a:pt x="612362" y="1304970"/>
                  </a:lnTo>
                  <a:lnTo>
                    <a:pt x="647053" y="1304970"/>
                  </a:lnTo>
                  <a:cubicBezTo>
                    <a:pt x="700847" y="1304970"/>
                    <a:pt x="740063" y="1260003"/>
                    <a:pt x="740063" y="1205026"/>
                  </a:cubicBezTo>
                  <a:cubicBezTo>
                    <a:pt x="740063" y="1144967"/>
                    <a:pt x="700847" y="1100000"/>
                    <a:pt x="647053" y="1100000"/>
                  </a:cubicBezTo>
                  <a:lnTo>
                    <a:pt x="612362" y="1100000"/>
                  </a:lnTo>
                  <a:lnTo>
                    <a:pt x="465556" y="1100000"/>
                  </a:lnTo>
                  <a:cubicBezTo>
                    <a:pt x="401705" y="1100000"/>
                    <a:pt x="347742" y="1049951"/>
                    <a:pt x="347742" y="984964"/>
                  </a:cubicBezTo>
                  <a:lnTo>
                    <a:pt x="347742" y="970027"/>
                  </a:lnTo>
                  <a:cubicBezTo>
                    <a:pt x="347742" y="960017"/>
                    <a:pt x="352770" y="950007"/>
                    <a:pt x="357630" y="939997"/>
                  </a:cubicBezTo>
                  <a:cubicBezTo>
                    <a:pt x="362658" y="924905"/>
                    <a:pt x="367518" y="915050"/>
                    <a:pt x="372546" y="909968"/>
                  </a:cubicBezTo>
                  <a:cubicBezTo>
                    <a:pt x="382265" y="895030"/>
                    <a:pt x="397013" y="885020"/>
                    <a:pt x="406566" y="879938"/>
                  </a:cubicBezTo>
                  <a:cubicBezTo>
                    <a:pt x="411593" y="879938"/>
                    <a:pt x="416454" y="875010"/>
                    <a:pt x="421481" y="875010"/>
                  </a:cubicBezTo>
                  <a:cubicBezTo>
                    <a:pt x="426340" y="869929"/>
                    <a:pt x="431368" y="869929"/>
                    <a:pt x="441089" y="869929"/>
                  </a:cubicBezTo>
                  <a:lnTo>
                    <a:pt x="553707" y="869929"/>
                  </a:lnTo>
                  <a:cubicBezTo>
                    <a:pt x="602810" y="869929"/>
                    <a:pt x="642025" y="824961"/>
                    <a:pt x="642025" y="765057"/>
                  </a:cubicBezTo>
                  <a:cubicBezTo>
                    <a:pt x="642025" y="709926"/>
                    <a:pt x="602810" y="664959"/>
                    <a:pt x="553707" y="664959"/>
                  </a:cubicBezTo>
                  <a:lnTo>
                    <a:pt x="538959" y="664959"/>
                  </a:lnTo>
                  <a:lnTo>
                    <a:pt x="326690" y="664959"/>
                  </a:lnTo>
                  <a:lnTo>
                    <a:pt x="117479" y="664959"/>
                  </a:lnTo>
                  <a:cubicBezTo>
                    <a:pt x="53963" y="664959"/>
                    <a:pt x="0" y="615064"/>
                    <a:pt x="0" y="5499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168572" y="1103085"/>
            <a:ext cx="0" cy="2215302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935300" y="910694"/>
            <a:ext cx="0" cy="119048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9562444" y="464457"/>
            <a:ext cx="0" cy="2772228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935300" y="2272566"/>
            <a:ext cx="0" cy="23717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椭圆 11"/>
          <p:cNvSpPr/>
          <p:nvPr/>
        </p:nvSpPr>
        <p:spPr>
          <a:xfrm>
            <a:off x="2276476" y="-44767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3495676" y="-3429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933826" y="3524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286126" y="3429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452563" y="857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104899" y="1857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838199" y="1095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61950" y="-109538"/>
            <a:ext cx="609601" cy="6096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0" y="-50800"/>
            <a:ext cx="368300" cy="36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343400" y="412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827213" y="-1111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216400" y="-12700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4800600" y="-158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334126" y="-1016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7083426" y="730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7588250" y="1016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7394576" y="-476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8067676" y="254000"/>
            <a:ext cx="968374" cy="9683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8610600" y="-889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7004050" y="6477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613526" y="60007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0274300" y="3492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9883776" y="-127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11442700" y="-1174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11052176" y="-1651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10734676" y="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1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71575" y="95250"/>
            <a:ext cx="7334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121196" y="112939"/>
            <a:ext cx="733425" cy="26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0" y="152400"/>
            <a:ext cx="12064219" cy="1123570"/>
            <a:chOff x="0" y="152400"/>
            <a:chExt cx="12064219" cy="1123570"/>
          </a:xfrm>
        </p:grpSpPr>
        <p:sp>
          <p:nvSpPr>
            <p:cNvPr id="76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0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452985" y="79260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11155962" y="612723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10466415" y="927516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1592238" y="1122388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697163" y="2167386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697163" y="4184187"/>
            <a:ext cx="0" cy="15609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697163" y="2257327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697163" y="4550822"/>
            <a:ext cx="0" cy="402178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049713" y="1062486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2049713" y="3079287"/>
            <a:ext cx="0" cy="15609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2049713" y="1152427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2049713" y="3445922"/>
            <a:ext cx="0" cy="402178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8830650" y="1253594"/>
            <a:ext cx="0" cy="432331"/>
          </a:xfrm>
          <a:prstGeom prst="line">
            <a:avLst/>
          </a:prstGeom>
          <a:noFill/>
          <a:ln w="539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8830650" y="1853466"/>
            <a:ext cx="0" cy="82014"/>
          </a:xfrm>
          <a:prstGeom prst="line">
            <a:avLst/>
          </a:prstGeom>
          <a:noFill/>
          <a:ln w="539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椭圆 51"/>
          <p:cNvSpPr/>
          <p:nvPr/>
        </p:nvSpPr>
        <p:spPr>
          <a:xfrm>
            <a:off x="5127626" y="-22542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5307081" y="-13779"/>
            <a:ext cx="983312" cy="983312"/>
            <a:chOff x="5307081" y="-13779"/>
            <a:chExt cx="983312" cy="983312"/>
          </a:xfrm>
        </p:grpSpPr>
        <p:sp>
          <p:nvSpPr>
            <p:cNvPr id="117" name="弧形 116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0" name="弧形 11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2436881" y="-331279"/>
            <a:ext cx="983312" cy="983312"/>
            <a:chOff x="5307081" y="-13779"/>
            <a:chExt cx="983312" cy="983312"/>
          </a:xfrm>
        </p:grpSpPr>
        <p:sp>
          <p:nvSpPr>
            <p:cNvPr id="130" name="弧形 12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1" name="弧形 130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 rot="20550163">
            <a:off x="8209032" y="450850"/>
            <a:ext cx="680608" cy="680608"/>
            <a:chOff x="5307081" y="-13779"/>
            <a:chExt cx="983312" cy="983312"/>
          </a:xfrm>
        </p:grpSpPr>
        <p:sp>
          <p:nvSpPr>
            <p:cNvPr id="133" name="弧形 13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4" name="弧形 133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49331" y="-114301"/>
            <a:ext cx="545631" cy="545631"/>
            <a:chOff x="5307081" y="-13779"/>
            <a:chExt cx="983312" cy="983312"/>
          </a:xfrm>
        </p:grpSpPr>
        <p:sp>
          <p:nvSpPr>
            <p:cNvPr id="136" name="弧形 13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7" name="弧形 136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577974" y="225425"/>
            <a:ext cx="434505" cy="434505"/>
            <a:chOff x="5307081" y="-13779"/>
            <a:chExt cx="983312" cy="983312"/>
          </a:xfrm>
        </p:grpSpPr>
        <p:sp>
          <p:nvSpPr>
            <p:cNvPr id="139" name="弧形 138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0" name="弧形 13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 rot="20124368">
            <a:off x="6469131" y="146049"/>
            <a:ext cx="517056" cy="517056"/>
            <a:chOff x="5307081" y="-13779"/>
            <a:chExt cx="983312" cy="983312"/>
          </a:xfrm>
        </p:grpSpPr>
        <p:sp>
          <p:nvSpPr>
            <p:cNvPr id="142" name="弧形 141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3" name="弧形 14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 rot="476925">
            <a:off x="10380731" y="184150"/>
            <a:ext cx="345606" cy="345606"/>
            <a:chOff x="5307081" y="-13779"/>
            <a:chExt cx="983312" cy="983312"/>
          </a:xfrm>
        </p:grpSpPr>
        <p:sp>
          <p:nvSpPr>
            <p:cNvPr id="145" name="弧形 144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6" name="弧形 14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4" name="直接连接符 153"/>
          <p:cNvCxnSpPr/>
          <p:nvPr/>
        </p:nvCxnSpPr>
        <p:spPr>
          <a:xfrm>
            <a:off x="11730457" y="1865554"/>
            <a:ext cx="0" cy="331956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7" name="椭圆 156"/>
          <p:cNvSpPr/>
          <p:nvPr/>
        </p:nvSpPr>
        <p:spPr>
          <a:xfrm rot="490255">
            <a:off x="9088640" y="3074483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4" name="组合 163"/>
          <p:cNvGrpSpPr/>
          <p:nvPr/>
        </p:nvGrpSpPr>
        <p:grpSpPr>
          <a:xfrm rot="490255">
            <a:off x="7561149" y="2957493"/>
            <a:ext cx="251975" cy="251975"/>
            <a:chOff x="6573135" y="2487386"/>
            <a:chExt cx="406898" cy="406898"/>
          </a:xfrm>
        </p:grpSpPr>
        <p:cxnSp>
          <p:nvCxnSpPr>
            <p:cNvPr id="177" name="直接连接符 176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组合 165"/>
          <p:cNvGrpSpPr/>
          <p:nvPr/>
        </p:nvGrpSpPr>
        <p:grpSpPr>
          <a:xfrm rot="490255">
            <a:off x="9185030" y="3187218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175" name="圆角矩形 17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圆角矩形 17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9" name="椭圆 168"/>
          <p:cNvSpPr/>
          <p:nvPr/>
        </p:nvSpPr>
        <p:spPr>
          <a:xfrm rot="490255" flipV="1">
            <a:off x="7507124" y="2331093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2" name="PA_库_椭圆 171"/>
          <p:cNvSpPr/>
          <p:nvPr>
            <p:custDataLst>
              <p:tags r:id="rId1"/>
            </p:custDataLst>
          </p:nvPr>
        </p:nvSpPr>
        <p:spPr>
          <a:xfrm rot="490255">
            <a:off x="7453538" y="358819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6" name="PA_库_直接连接符 45"/>
          <p:cNvCxnSpPr/>
          <p:nvPr>
            <p:custDataLst>
              <p:tags r:id="rId2"/>
            </p:custDataLst>
          </p:nvPr>
        </p:nvCxnSpPr>
        <p:spPr>
          <a:xfrm>
            <a:off x="9448144" y="3535540"/>
            <a:ext cx="0" cy="23717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6" name="椭圆 155"/>
          <p:cNvSpPr/>
          <p:nvPr/>
        </p:nvSpPr>
        <p:spPr>
          <a:xfrm rot="490255">
            <a:off x="9533454" y="3240923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8" name="组合 157"/>
          <p:cNvGrpSpPr/>
          <p:nvPr/>
        </p:nvGrpSpPr>
        <p:grpSpPr>
          <a:xfrm rot="490255">
            <a:off x="8532468" y="2168663"/>
            <a:ext cx="207294" cy="207294"/>
            <a:chOff x="3765599" y="622300"/>
            <a:chExt cx="1134533" cy="1134533"/>
          </a:xfrm>
          <a:solidFill>
            <a:srgbClr val="FF8300"/>
          </a:solidFill>
        </p:grpSpPr>
        <p:sp>
          <p:nvSpPr>
            <p:cNvPr id="197" name="圆角矩形 196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圆角矩形 197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9" name="椭圆 158"/>
          <p:cNvSpPr/>
          <p:nvPr/>
        </p:nvSpPr>
        <p:spPr>
          <a:xfrm rot="490255">
            <a:off x="7518755" y="2015514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0" name="椭圆 159"/>
          <p:cNvSpPr/>
          <p:nvPr/>
        </p:nvSpPr>
        <p:spPr>
          <a:xfrm rot="490255">
            <a:off x="8053910" y="2089033"/>
            <a:ext cx="65133" cy="6856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1" name="椭圆 170"/>
          <p:cNvSpPr/>
          <p:nvPr/>
        </p:nvSpPr>
        <p:spPr>
          <a:xfrm rot="490255">
            <a:off x="9260304" y="276610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3" name="椭圆 172"/>
          <p:cNvSpPr/>
          <p:nvPr/>
        </p:nvSpPr>
        <p:spPr>
          <a:xfrm rot="490255">
            <a:off x="7089009" y="1590050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334402" y="1317292"/>
            <a:ext cx="3682576" cy="1373595"/>
            <a:chOff x="4839102" y="10244485"/>
            <a:chExt cx="3682576" cy="1373595"/>
          </a:xfrm>
        </p:grpSpPr>
        <p:grpSp>
          <p:nvGrpSpPr>
            <p:cNvPr id="161" name="组合 160"/>
            <p:cNvGrpSpPr/>
            <p:nvPr/>
          </p:nvGrpSpPr>
          <p:grpSpPr>
            <a:xfrm rot="10548674">
              <a:off x="5293432" y="11012004"/>
              <a:ext cx="251975" cy="251975"/>
              <a:chOff x="6573135" y="2487386"/>
              <a:chExt cx="406898" cy="406898"/>
            </a:xfrm>
          </p:grpSpPr>
          <p:cxnSp>
            <p:nvCxnSpPr>
              <p:cNvPr id="189" name="直接连接符 18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2" name="直接连接符 161"/>
            <p:cNvCxnSpPr/>
            <p:nvPr/>
          </p:nvCxnSpPr>
          <p:spPr>
            <a:xfrm rot="10548674">
              <a:off x="8521678" y="11034561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组合 162"/>
            <p:cNvGrpSpPr/>
            <p:nvPr/>
          </p:nvGrpSpPr>
          <p:grpSpPr>
            <a:xfrm rot="10548674">
              <a:off x="6988560" y="11036776"/>
              <a:ext cx="108501" cy="108501"/>
              <a:chOff x="6388327" y="3617686"/>
              <a:chExt cx="135164" cy="135164"/>
            </a:xfrm>
          </p:grpSpPr>
          <p:cxnSp>
            <p:nvCxnSpPr>
              <p:cNvPr id="185" name="直接连接符 184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椭圆 164"/>
            <p:cNvSpPr/>
            <p:nvPr/>
          </p:nvSpPr>
          <p:spPr>
            <a:xfrm rot="10548674">
              <a:off x="4839102" y="10244485"/>
              <a:ext cx="227838" cy="227838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 rot="10548674" flipV="1">
              <a:off x="7665336" y="10895117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10548674" flipV="1">
              <a:off x="5202052" y="10968191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 rot="10548674">
              <a:off x="6258808" y="1151103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 rot="10548674">
              <a:off x="7088306" y="11464446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 rot="20342995">
            <a:off x="1568089" y="1487980"/>
            <a:ext cx="251975" cy="251975"/>
            <a:chOff x="6573135" y="2487386"/>
            <a:chExt cx="406898" cy="406898"/>
          </a:xfrm>
        </p:grpSpPr>
        <p:cxnSp>
          <p:nvCxnSpPr>
            <p:cNvPr id="212" name="直接连接符 211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组合 201"/>
          <p:cNvGrpSpPr/>
          <p:nvPr/>
        </p:nvGrpSpPr>
        <p:grpSpPr>
          <a:xfrm rot="20342995">
            <a:off x="98950" y="2072849"/>
            <a:ext cx="108501" cy="108501"/>
            <a:chOff x="6388327" y="3617686"/>
            <a:chExt cx="135164" cy="135164"/>
          </a:xfrm>
        </p:grpSpPr>
        <p:cxnSp>
          <p:nvCxnSpPr>
            <p:cNvPr id="208" name="直接连接符 207"/>
            <p:cNvCxnSpPr/>
            <p:nvPr/>
          </p:nvCxnSpPr>
          <p:spPr>
            <a:xfrm rot="16200000">
              <a:off x="6399059" y="367453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>
              <a:off x="6455909" y="361768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rot="5400000">
              <a:off x="6512759" y="367453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rot="10800000">
              <a:off x="6455909" y="373138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椭圆 202"/>
          <p:cNvSpPr/>
          <p:nvPr/>
        </p:nvSpPr>
        <p:spPr>
          <a:xfrm rot="20342995">
            <a:off x="2251563" y="2112012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 rot="20342995" flipV="1">
            <a:off x="1882023" y="1659667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6" name="椭圆 205"/>
          <p:cNvSpPr/>
          <p:nvPr/>
        </p:nvSpPr>
        <p:spPr>
          <a:xfrm rot="20342995">
            <a:off x="667803" y="140873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0" name="组合 219"/>
          <p:cNvGrpSpPr/>
          <p:nvPr/>
        </p:nvGrpSpPr>
        <p:grpSpPr>
          <a:xfrm>
            <a:off x="9793704" y="1642156"/>
            <a:ext cx="2203608" cy="924301"/>
            <a:chOff x="9374604" y="2689906"/>
            <a:chExt cx="2203608" cy="924301"/>
          </a:xfrm>
        </p:grpSpPr>
        <p:sp>
          <p:nvSpPr>
            <p:cNvPr id="222" name="椭圆 221"/>
            <p:cNvSpPr/>
            <p:nvPr/>
          </p:nvSpPr>
          <p:spPr>
            <a:xfrm rot="490255">
              <a:off x="9647754" y="3164723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3" name="组合 222"/>
            <p:cNvGrpSpPr/>
            <p:nvPr/>
          </p:nvGrpSpPr>
          <p:grpSpPr>
            <a:xfrm rot="490255">
              <a:off x="11370918" y="3406913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28" name="圆角矩形 22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圆角矩形 22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4" name="椭圆 223"/>
            <p:cNvSpPr/>
            <p:nvPr/>
          </p:nvSpPr>
          <p:spPr>
            <a:xfrm rot="490255">
              <a:off x="10357205" y="325376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椭圆 224"/>
            <p:cNvSpPr/>
            <p:nvPr/>
          </p:nvSpPr>
          <p:spPr>
            <a:xfrm rot="490255">
              <a:off x="10892360" y="3327283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椭圆 225"/>
            <p:cNvSpPr/>
            <p:nvPr/>
          </p:nvSpPr>
          <p:spPr>
            <a:xfrm rot="490255">
              <a:off x="9374604" y="2689906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 rot="490255">
              <a:off x="9927459" y="282830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PA_库_图片 12">
            <a:extLst>
              <a:ext uri="{FF2B5EF4-FFF2-40B4-BE49-F238E27FC236}">
                <a16:creationId xmlns:a16="http://schemas.microsoft.com/office/drawing/2014/main" id="{6A44ADD1-6CAF-4799-AA42-30DAD28BCE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2" y="4219344"/>
            <a:ext cx="2140844" cy="2140844"/>
          </a:xfrm>
          <a:prstGeom prst="rect">
            <a:avLst/>
          </a:prstGeom>
        </p:spPr>
      </p:pic>
      <p:sp>
        <p:nvSpPr>
          <p:cNvPr id="199" name="PA_库_文本框 198">
            <a:extLst>
              <a:ext uri="{FF2B5EF4-FFF2-40B4-BE49-F238E27FC236}">
                <a16:creationId xmlns:a16="http://schemas.microsoft.com/office/drawing/2014/main" id="{FBA11C6E-ED8F-4325-83FC-FBC66C9947C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758550" y="3551145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bg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01" name="PA_库_文本框 200">
            <a:extLst>
              <a:ext uri="{FF2B5EF4-FFF2-40B4-BE49-F238E27FC236}">
                <a16:creationId xmlns:a16="http://schemas.microsoft.com/office/drawing/2014/main" id="{664E33B7-35F4-4DB3-8453-551ABDAB591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113233" y="4239482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04" name="PA_库_文本框 203">
            <a:extLst>
              <a:ext uri="{FF2B5EF4-FFF2-40B4-BE49-F238E27FC236}">
                <a16:creationId xmlns:a16="http://schemas.microsoft.com/office/drawing/2014/main" id="{B0E24120-E628-46DE-B6B5-6A366C3E7FA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113233" y="4721048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07" name="PA_库_文本框 206">
            <a:extLst>
              <a:ext uri="{FF2B5EF4-FFF2-40B4-BE49-F238E27FC236}">
                <a16:creationId xmlns:a16="http://schemas.microsoft.com/office/drawing/2014/main" id="{703AB8DC-C595-4C9F-9719-FCC7CD4A0BF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756771" y="4922195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bg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21" name="PA_库_文本框 220">
            <a:extLst>
              <a:ext uri="{FF2B5EF4-FFF2-40B4-BE49-F238E27FC236}">
                <a16:creationId xmlns:a16="http://schemas.microsoft.com/office/drawing/2014/main" id="{BE4748E1-693A-4870-B336-DBCBFFC7ADB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111454" y="5610532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30" name="PA_库_文本框 229">
            <a:extLst>
              <a:ext uri="{FF2B5EF4-FFF2-40B4-BE49-F238E27FC236}">
                <a16:creationId xmlns:a16="http://schemas.microsoft.com/office/drawing/2014/main" id="{EF9483F0-D277-4057-8E62-27F4080693E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111454" y="6092098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  <p:bldP spid="199" grpId="0" autoUpdateAnimBg="0"/>
      <p:bldP spid="201" grpId="0" autoUpdateAnimBg="0"/>
      <p:bldP spid="204" grpId="0" autoUpdateAnimBg="0"/>
      <p:bldP spid="207" grpId="0" autoUpdateAnimBg="0"/>
      <p:bldP spid="221" grpId="0" autoUpdateAnimBg="0"/>
      <p:bldP spid="2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>
            <a:extLst>
              <a:ext uri="{FF2B5EF4-FFF2-40B4-BE49-F238E27FC236}">
                <a16:creationId xmlns:a16="http://schemas.microsoft.com/office/drawing/2014/main" id="{4019B737-EBB3-455C-8593-4501DF21410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7626" y="1524000"/>
            <a:ext cx="10716748" cy="3988316"/>
            <a:chOff x="737626" y="1524000"/>
            <a:chExt cx="10716748" cy="3988316"/>
          </a:xfrm>
        </p:grpSpPr>
        <p:sp>
          <p:nvSpPr>
            <p:cNvPr id="164" name="矩形 163"/>
            <p:cNvSpPr/>
            <p:nvPr/>
          </p:nvSpPr>
          <p:spPr>
            <a:xfrm>
              <a:off x="2145323" y="1538514"/>
              <a:ext cx="7831015" cy="394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737626" y="1524000"/>
              <a:ext cx="10716748" cy="3988316"/>
              <a:chOff x="737626" y="1524000"/>
              <a:chExt cx="10716748" cy="3988316"/>
            </a:xfrm>
          </p:grpSpPr>
          <p:grpSp>
            <p:nvGrpSpPr>
              <p:cNvPr id="174" name="baisebuqi"/>
              <p:cNvGrpSpPr/>
              <p:nvPr/>
            </p:nvGrpSpPr>
            <p:grpSpPr>
              <a:xfrm>
                <a:off x="868875" y="1574994"/>
                <a:ext cx="10446092" cy="3909208"/>
                <a:chOff x="868875" y="1574994"/>
                <a:chExt cx="10446092" cy="3909208"/>
              </a:xfrm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1152525" y="1574994"/>
                  <a:ext cx="9620983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868875" y="2161148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1534892" y="2780273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1183199" y="3378150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1581784" y="3999473"/>
                  <a:ext cx="8943342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937015" y="4620796"/>
                  <a:ext cx="10226286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1124584" y="5230396"/>
                  <a:ext cx="9800591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>
                  <a:off x="1430216" y="1821178"/>
                  <a:ext cx="8844964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1969477" y="2407332"/>
                  <a:ext cx="8042031" cy="4648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1934308" y="3016932"/>
                  <a:ext cx="8276492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1606062" y="4810562"/>
                  <a:ext cx="8932984" cy="4999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" name="heisemiaobian"/>
              <p:cNvGrpSpPr/>
              <p:nvPr/>
            </p:nvGrpSpPr>
            <p:grpSpPr>
              <a:xfrm>
                <a:off x="737626" y="1524000"/>
                <a:ext cx="10716748" cy="3988316"/>
                <a:chOff x="539263" y="1524000"/>
                <a:chExt cx="10716748" cy="3988316"/>
              </a:xfrm>
              <a:solidFill>
                <a:srgbClr val="FFFFFF"/>
              </a:solidFill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39263" y="1527137"/>
                  <a:ext cx="9413629" cy="3979572"/>
                  <a:chOff x="3063875" y="4763"/>
                  <a:chExt cx="16275105" cy="6880225"/>
                </a:xfrm>
                <a:grpFill/>
              </p:grpSpPr>
              <p:sp>
                <p:nvSpPr>
                  <p:cNvPr id="105" name="Freeform 5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Freeform 6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 7"/>
                  <p:cNvSpPr/>
                  <p:nvPr/>
                </p:nvSpPr>
                <p:spPr bwMode="auto">
                  <a:xfrm>
                    <a:off x="4481513" y="2651125"/>
                    <a:ext cx="520700" cy="0"/>
                  </a:xfrm>
                  <a:custGeom>
                    <a:avLst/>
                    <a:gdLst>
                      <a:gd name="T0" fmla="*/ 328 w 328"/>
                      <a:gd name="T1" fmla="*/ 0 w 328"/>
                      <a:gd name="T2" fmla="*/ 328 w 32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28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328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651125"/>
                    <a:ext cx="5207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Freeform 9"/>
                  <p:cNvSpPr/>
                  <p:nvPr/>
                </p:nvSpPr>
                <p:spPr bwMode="auto">
                  <a:xfrm>
                    <a:off x="4481513" y="2120900"/>
                    <a:ext cx="754062" cy="0"/>
                  </a:xfrm>
                  <a:custGeom>
                    <a:avLst/>
                    <a:gdLst>
                      <a:gd name="T0" fmla="*/ 475 w 475"/>
                      <a:gd name="T1" fmla="*/ 0 w 475"/>
                      <a:gd name="T2" fmla="*/ 475 w 47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75">
                        <a:moveTo>
                          <a:pt x="475" y="0"/>
                        </a:moveTo>
                        <a:lnTo>
                          <a:pt x="0" y="0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120900"/>
                    <a:ext cx="7540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 11"/>
                  <p:cNvSpPr/>
                  <p:nvPr/>
                </p:nvSpPr>
                <p:spPr bwMode="auto">
                  <a:xfrm>
                    <a:off x="3328988" y="1592263"/>
                    <a:ext cx="1906587" cy="0"/>
                  </a:xfrm>
                  <a:custGeom>
                    <a:avLst/>
                    <a:gdLst>
                      <a:gd name="T0" fmla="*/ 1201 w 1201"/>
                      <a:gd name="T1" fmla="*/ 0 w 1201"/>
                      <a:gd name="T2" fmla="*/ 1201 w 120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01">
                        <a:moveTo>
                          <a:pt x="1201" y="0"/>
                        </a:moveTo>
                        <a:lnTo>
                          <a:pt x="0" y="0"/>
                        </a:lnTo>
                        <a:lnTo>
                          <a:pt x="1201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592263"/>
                    <a:ext cx="190658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 13"/>
                  <p:cNvSpPr/>
                  <p:nvPr/>
                </p:nvSpPr>
                <p:spPr bwMode="auto">
                  <a:xfrm>
                    <a:off x="3328988" y="1062038"/>
                    <a:ext cx="1470025" cy="0"/>
                  </a:xfrm>
                  <a:custGeom>
                    <a:avLst/>
                    <a:gdLst>
                      <a:gd name="T0" fmla="*/ 926 w 926"/>
                      <a:gd name="T1" fmla="*/ 0 w 926"/>
                      <a:gd name="T2" fmla="*/ 926 w 92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6">
                        <a:moveTo>
                          <a:pt x="926" y="0"/>
                        </a:moveTo>
                        <a:lnTo>
                          <a:pt x="0" y="0"/>
                        </a:lnTo>
                        <a:lnTo>
                          <a:pt x="92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062038"/>
                    <a:ext cx="147002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Freeform 15"/>
                  <p:cNvSpPr/>
                  <p:nvPr/>
                </p:nvSpPr>
                <p:spPr bwMode="auto">
                  <a:xfrm>
                    <a:off x="3878263" y="533400"/>
                    <a:ext cx="920750" cy="0"/>
                  </a:xfrm>
                  <a:custGeom>
                    <a:avLst/>
                    <a:gdLst>
                      <a:gd name="T0" fmla="*/ 580 w 580"/>
                      <a:gd name="T1" fmla="*/ 0 w 580"/>
                      <a:gd name="T2" fmla="*/ 580 w 5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80">
                        <a:moveTo>
                          <a:pt x="580" y="0"/>
                        </a:moveTo>
                        <a:lnTo>
                          <a:pt x="0" y="0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3" y="533400"/>
                    <a:ext cx="9207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Freeform 17"/>
                  <p:cNvSpPr/>
                  <p:nvPr/>
                </p:nvSpPr>
                <p:spPr bwMode="auto">
                  <a:xfrm>
                    <a:off x="3878263" y="4763"/>
                    <a:ext cx="1612900" cy="0"/>
                  </a:xfrm>
                  <a:custGeom>
                    <a:avLst/>
                    <a:gdLst>
                      <a:gd name="T0" fmla="*/ 1016 w 1016"/>
                      <a:gd name="T1" fmla="*/ 0 w 1016"/>
                      <a:gd name="T2" fmla="*/ 1016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1016" y="0"/>
                        </a:moveTo>
                        <a:lnTo>
                          <a:pt x="0" y="0"/>
                        </a:lnTo>
                        <a:lnTo>
                          <a:pt x="10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2" y="4763"/>
                    <a:ext cx="510383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Freeform 19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Freeform 20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Freeform 21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Freeform 22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23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24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25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 26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 27"/>
                  <p:cNvSpPr/>
                  <p:nvPr/>
                </p:nvSpPr>
                <p:spPr bwMode="auto">
                  <a:xfrm>
                    <a:off x="3878263" y="3179763"/>
                    <a:ext cx="1123950" cy="0"/>
                  </a:xfrm>
                  <a:custGeom>
                    <a:avLst/>
                    <a:gdLst>
                      <a:gd name="T0" fmla="*/ 0 w 708"/>
                      <a:gd name="T1" fmla="*/ 708 w 708"/>
                      <a:gd name="T2" fmla="*/ 0 w 70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8">
                        <a:moveTo>
                          <a:pt x="0" y="0"/>
                        </a:moveTo>
                        <a:lnTo>
                          <a:pt x="7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179763"/>
                    <a:ext cx="11239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 29"/>
                  <p:cNvSpPr/>
                  <p:nvPr/>
                </p:nvSpPr>
                <p:spPr bwMode="auto">
                  <a:xfrm>
                    <a:off x="3878263" y="3709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709988"/>
                    <a:ext cx="16129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 31"/>
                  <p:cNvSpPr/>
                  <p:nvPr/>
                </p:nvSpPr>
                <p:spPr bwMode="auto">
                  <a:xfrm>
                    <a:off x="4611688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Freeform 33"/>
                  <p:cNvSpPr/>
                  <p:nvPr/>
                </p:nvSpPr>
                <p:spPr bwMode="auto">
                  <a:xfrm>
                    <a:off x="4611688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 35"/>
                  <p:cNvSpPr/>
                  <p:nvPr/>
                </p:nvSpPr>
                <p:spPr bwMode="auto">
                  <a:xfrm>
                    <a:off x="3459163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 37"/>
                  <p:cNvSpPr/>
                  <p:nvPr/>
                </p:nvSpPr>
                <p:spPr bwMode="auto">
                  <a:xfrm>
                    <a:off x="3459163" y="5827713"/>
                    <a:ext cx="1022350" cy="0"/>
                  </a:xfrm>
                  <a:custGeom>
                    <a:avLst/>
                    <a:gdLst>
                      <a:gd name="T0" fmla="*/ 0 w 644"/>
                      <a:gd name="T1" fmla="*/ 644 w 644"/>
                      <a:gd name="T2" fmla="*/ 0 w 64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4">
                        <a:moveTo>
                          <a:pt x="0" y="0"/>
                        </a:moveTo>
                        <a:lnTo>
                          <a:pt x="64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827713"/>
                    <a:ext cx="10223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Freeform 39"/>
                  <p:cNvSpPr/>
                  <p:nvPr/>
                </p:nvSpPr>
                <p:spPr bwMode="auto">
                  <a:xfrm>
                    <a:off x="387826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Freeform 41"/>
                  <p:cNvSpPr/>
                  <p:nvPr/>
                </p:nvSpPr>
                <p:spPr bwMode="auto">
                  <a:xfrm>
                    <a:off x="3878263" y="6884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878262" y="6884988"/>
                    <a:ext cx="24284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 43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 44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 45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 46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Freeform 47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 48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 49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 50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 51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 52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 53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 54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 55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 56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 57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58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30319" y="4763"/>
                    <a:ext cx="44222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00497" y="4763"/>
                    <a:ext cx="200156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36032" y="6884988"/>
                    <a:ext cx="867846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7968703" y="6884988"/>
                    <a:ext cx="360168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5275609" y="6884988"/>
                    <a:ext cx="40633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 flipH="1">
                  <a:off x="7305524" y="1524000"/>
                  <a:ext cx="3950487" cy="3988316"/>
                  <a:chOff x="6200775" y="4763"/>
                  <a:chExt cx="6814964" cy="6880225"/>
                </a:xfrm>
                <a:grpFill/>
              </p:grpSpPr>
              <p:sp>
                <p:nvSpPr>
                  <p:cNvPr id="29" name="Freeform 59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 60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 61"/>
                  <p:cNvSpPr/>
                  <p:nvPr/>
                </p:nvSpPr>
                <p:spPr bwMode="auto">
                  <a:xfrm>
                    <a:off x="6461125" y="2651125"/>
                    <a:ext cx="1820862" cy="0"/>
                  </a:xfrm>
                  <a:custGeom>
                    <a:avLst/>
                    <a:gdLst>
                      <a:gd name="T0" fmla="*/ 1147 w 1147"/>
                      <a:gd name="T1" fmla="*/ 0 w 1147"/>
                      <a:gd name="T2" fmla="*/ 1147 w 11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47">
                        <a:moveTo>
                          <a:pt x="1147" y="0"/>
                        </a:moveTo>
                        <a:lnTo>
                          <a:pt x="0" y="0"/>
                        </a:lnTo>
                        <a:lnTo>
                          <a:pt x="1147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651125"/>
                    <a:ext cx="18208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63"/>
                  <p:cNvSpPr/>
                  <p:nvPr/>
                </p:nvSpPr>
                <p:spPr bwMode="auto">
                  <a:xfrm>
                    <a:off x="6461125" y="2120900"/>
                    <a:ext cx="2336800" cy="0"/>
                  </a:xfrm>
                  <a:custGeom>
                    <a:avLst/>
                    <a:gdLst>
                      <a:gd name="T0" fmla="*/ 1472 w 1472"/>
                      <a:gd name="T1" fmla="*/ 0 w 1472"/>
                      <a:gd name="T2" fmla="*/ 1472 w 147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472">
                        <a:moveTo>
                          <a:pt x="1472" y="0"/>
                        </a:moveTo>
                        <a:lnTo>
                          <a:pt x="0" y="0"/>
                        </a:lnTo>
                        <a:lnTo>
                          <a:pt x="1472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120900"/>
                    <a:ext cx="23368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65"/>
                  <p:cNvSpPr/>
                  <p:nvPr/>
                </p:nvSpPr>
                <p:spPr bwMode="auto">
                  <a:xfrm>
                    <a:off x="7702550" y="1592263"/>
                    <a:ext cx="1095375" cy="0"/>
                  </a:xfrm>
                  <a:custGeom>
                    <a:avLst/>
                    <a:gdLst>
                      <a:gd name="T0" fmla="*/ 690 w 690"/>
                      <a:gd name="T1" fmla="*/ 0 w 690"/>
                      <a:gd name="T2" fmla="*/ 690 w 69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90">
                        <a:moveTo>
                          <a:pt x="690" y="0"/>
                        </a:moveTo>
                        <a:lnTo>
                          <a:pt x="0" y="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592263"/>
                    <a:ext cx="10953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67"/>
                  <p:cNvSpPr/>
                  <p:nvPr/>
                </p:nvSpPr>
                <p:spPr bwMode="auto">
                  <a:xfrm>
                    <a:off x="7702550" y="1062038"/>
                    <a:ext cx="379412" cy="0"/>
                  </a:xfrm>
                  <a:custGeom>
                    <a:avLst/>
                    <a:gdLst>
                      <a:gd name="T0" fmla="*/ 239 w 239"/>
                      <a:gd name="T1" fmla="*/ 0 w 239"/>
                      <a:gd name="T2" fmla="*/ 239 w 23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39">
                        <a:moveTo>
                          <a:pt x="239" y="0"/>
                        </a:moveTo>
                        <a:lnTo>
                          <a:pt x="0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062038"/>
                    <a:ext cx="3794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Freeform 69"/>
                  <p:cNvSpPr/>
                  <p:nvPr/>
                </p:nvSpPr>
                <p:spPr bwMode="auto">
                  <a:xfrm>
                    <a:off x="7421563" y="533400"/>
                    <a:ext cx="660400" cy="0"/>
                  </a:xfrm>
                  <a:custGeom>
                    <a:avLst/>
                    <a:gdLst>
                      <a:gd name="T0" fmla="*/ 416 w 416"/>
                      <a:gd name="T1" fmla="*/ 0 w 416"/>
                      <a:gd name="T2" fmla="*/ 416 w 4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16">
                        <a:moveTo>
                          <a:pt x="416" y="0"/>
                        </a:moveTo>
                        <a:lnTo>
                          <a:pt x="0" y="0"/>
                        </a:lnTo>
                        <a:lnTo>
                          <a:pt x="4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3" y="533400"/>
                    <a:ext cx="6604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Freeform 71"/>
                  <p:cNvSpPr/>
                  <p:nvPr/>
                </p:nvSpPr>
                <p:spPr bwMode="auto">
                  <a:xfrm>
                    <a:off x="7421563" y="4763"/>
                    <a:ext cx="1347787" cy="0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1" y="4763"/>
                    <a:ext cx="559417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73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74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75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76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77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78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79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80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81"/>
                  <p:cNvSpPr/>
                  <p:nvPr/>
                </p:nvSpPr>
                <p:spPr bwMode="auto">
                  <a:xfrm>
                    <a:off x="7161213" y="3179763"/>
                    <a:ext cx="1120775" cy="0"/>
                  </a:xfrm>
                  <a:custGeom>
                    <a:avLst/>
                    <a:gdLst>
                      <a:gd name="T0" fmla="*/ 0 w 706"/>
                      <a:gd name="T1" fmla="*/ 706 w 706"/>
                      <a:gd name="T2" fmla="*/ 0 w 70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6">
                        <a:moveTo>
                          <a:pt x="0" y="0"/>
                        </a:moveTo>
                        <a:lnTo>
                          <a:pt x="7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179763"/>
                    <a:ext cx="11207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83"/>
                  <p:cNvSpPr/>
                  <p:nvPr/>
                </p:nvSpPr>
                <p:spPr bwMode="auto">
                  <a:xfrm>
                    <a:off x="7161213" y="3709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709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85"/>
                  <p:cNvSpPr/>
                  <p:nvPr/>
                </p:nvSpPr>
                <p:spPr bwMode="auto">
                  <a:xfrm>
                    <a:off x="7889875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 87"/>
                  <p:cNvSpPr/>
                  <p:nvPr/>
                </p:nvSpPr>
                <p:spPr bwMode="auto">
                  <a:xfrm>
                    <a:off x="7889875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89"/>
                  <p:cNvSpPr/>
                  <p:nvPr/>
                </p:nvSpPr>
                <p:spPr bwMode="auto">
                  <a:xfrm>
                    <a:off x="6737350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91"/>
                  <p:cNvSpPr/>
                  <p:nvPr/>
                </p:nvSpPr>
                <p:spPr bwMode="auto">
                  <a:xfrm>
                    <a:off x="6737350" y="5827713"/>
                    <a:ext cx="1027112" cy="0"/>
                  </a:xfrm>
                  <a:custGeom>
                    <a:avLst/>
                    <a:gdLst>
                      <a:gd name="T0" fmla="*/ 0 w 647"/>
                      <a:gd name="T1" fmla="*/ 647 w 647"/>
                      <a:gd name="T2" fmla="*/ 0 w 6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7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827713"/>
                    <a:ext cx="10271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93"/>
                  <p:cNvSpPr/>
                  <p:nvPr/>
                </p:nvSpPr>
                <p:spPr bwMode="auto">
                  <a:xfrm>
                    <a:off x="716121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95"/>
                  <p:cNvSpPr/>
                  <p:nvPr/>
                </p:nvSpPr>
                <p:spPr bwMode="auto">
                  <a:xfrm>
                    <a:off x="7161213" y="6884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884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97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98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99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100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102"/>
                  <p:cNvSpPr/>
                  <p:nvPr/>
                </p:nvSpPr>
                <p:spPr bwMode="auto">
                  <a:xfrm>
                    <a:off x="6200775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103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104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105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106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131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132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Freeform 133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134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 135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Freeform 136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96" name="lansebuqi"/>
              <p:cNvGrpSpPr/>
              <p:nvPr/>
            </p:nvGrpSpPr>
            <p:grpSpPr>
              <a:xfrm>
                <a:off x="909546" y="1980066"/>
                <a:ext cx="10289164" cy="3077208"/>
                <a:chOff x="909546" y="1980066"/>
                <a:chExt cx="10289164" cy="3077208"/>
              </a:xfrm>
            </p:grpSpPr>
            <p:grpSp>
              <p:nvGrpSpPr>
                <p:cNvPr id="187" name="lansebuqi"/>
                <p:cNvGrpSpPr/>
                <p:nvPr/>
              </p:nvGrpSpPr>
              <p:grpSpPr>
                <a:xfrm>
                  <a:off x="9948667" y="1980066"/>
                  <a:ext cx="1250043" cy="3070858"/>
                  <a:chOff x="9948667" y="1980066"/>
                  <a:chExt cx="1250043" cy="3070858"/>
                </a:xfrm>
              </p:grpSpPr>
              <p:cxnSp>
                <p:nvCxnSpPr>
                  <p:cNvPr id="181" name="直接连接符 180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2" name="直接连接符 181"/>
                  <p:cNvCxnSpPr/>
                  <p:nvPr/>
                </p:nvCxnSpPr>
                <p:spPr>
                  <a:xfrm>
                    <a:off x="9948667" y="25944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>
                    <a:off x="102487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4" name="直接连接符 183"/>
                  <p:cNvCxnSpPr/>
                  <p:nvPr/>
                </p:nvCxnSpPr>
                <p:spPr>
                  <a:xfrm>
                    <a:off x="9962954" y="38221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>
                    <a:off x="9962954" y="44317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6" name="直接连接符 185"/>
                  <p:cNvCxnSpPr/>
                  <p:nvPr/>
                </p:nvCxnSpPr>
                <p:spPr>
                  <a:xfrm>
                    <a:off x="10548742" y="505092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88" name="lansebuqi"/>
                <p:cNvGrpSpPr/>
                <p:nvPr/>
              </p:nvGrpSpPr>
              <p:grpSpPr>
                <a:xfrm>
                  <a:off x="909546" y="1992766"/>
                  <a:ext cx="1232580" cy="3064508"/>
                  <a:chOff x="10186792" y="1980066"/>
                  <a:chExt cx="1232580" cy="3064508"/>
                </a:xfrm>
              </p:grpSpPr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10615417" y="25817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>
                    <a:off x="104900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>
                    <a:off x="10769404" y="38158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>
                    <a:off x="10769404" y="44254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4" name="直接连接符 193"/>
                  <p:cNvCxnSpPr/>
                  <p:nvPr/>
                </p:nvCxnSpPr>
                <p:spPr>
                  <a:xfrm>
                    <a:off x="10186792" y="504457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grpSp>
        <p:nvGrpSpPr>
          <p:cNvPr id="232" name="组合 231"/>
          <p:cNvGrpSpPr/>
          <p:nvPr/>
        </p:nvGrpSpPr>
        <p:grpSpPr>
          <a:xfrm>
            <a:off x="10920163" y="787400"/>
            <a:ext cx="313894" cy="313894"/>
            <a:chOff x="6573135" y="2487386"/>
            <a:chExt cx="406898" cy="406898"/>
          </a:xfrm>
        </p:grpSpPr>
        <p:cxnSp>
          <p:nvCxnSpPr>
            <p:cNvPr id="233" name="直接连接符 23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854506" y="903514"/>
            <a:ext cx="313894" cy="313894"/>
            <a:chOff x="6573135" y="2487386"/>
            <a:chExt cx="406898" cy="406898"/>
          </a:xfrm>
        </p:grpSpPr>
        <p:cxnSp>
          <p:nvCxnSpPr>
            <p:cNvPr id="256" name="直接连接符 255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组合 263"/>
          <p:cNvGrpSpPr/>
          <p:nvPr/>
        </p:nvGrpSpPr>
        <p:grpSpPr>
          <a:xfrm>
            <a:off x="1497671" y="5722257"/>
            <a:ext cx="313894" cy="313894"/>
            <a:chOff x="6573135" y="2487386"/>
            <a:chExt cx="406898" cy="406898"/>
          </a:xfrm>
        </p:grpSpPr>
        <p:cxnSp>
          <p:nvCxnSpPr>
            <p:cNvPr id="265" name="直接连接符 26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椭圆 292"/>
          <p:cNvSpPr/>
          <p:nvPr/>
        </p:nvSpPr>
        <p:spPr>
          <a:xfrm>
            <a:off x="11443717" y="1813437"/>
            <a:ext cx="283826" cy="283826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10630011" y="5635170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8" name="圆角矩形 297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圆角矩形 298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467290" y="4227284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01" name="圆角矩形 30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圆角矩形 30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4" name="椭圆 303"/>
          <p:cNvSpPr/>
          <p:nvPr/>
        </p:nvSpPr>
        <p:spPr>
          <a:xfrm flipV="1">
            <a:off x="-438150" y="4730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5" name="椭圆 304"/>
          <p:cNvSpPr/>
          <p:nvPr/>
        </p:nvSpPr>
        <p:spPr>
          <a:xfrm flipV="1">
            <a:off x="1066800" y="63500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" name="椭圆 306"/>
          <p:cNvSpPr/>
          <p:nvPr/>
        </p:nvSpPr>
        <p:spPr>
          <a:xfrm flipV="1">
            <a:off x="11258550" y="10922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8" name="椭圆 307"/>
          <p:cNvSpPr/>
          <p:nvPr/>
        </p:nvSpPr>
        <p:spPr>
          <a:xfrm flipV="1">
            <a:off x="10896600" y="43688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9" name="椭圆 308"/>
          <p:cNvSpPr/>
          <p:nvPr/>
        </p:nvSpPr>
        <p:spPr>
          <a:xfrm flipV="1">
            <a:off x="11462934" y="30162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0" name="椭圆 309"/>
          <p:cNvSpPr/>
          <p:nvPr/>
        </p:nvSpPr>
        <p:spPr>
          <a:xfrm flipV="1">
            <a:off x="661584" y="158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6" name="椭圆 315"/>
          <p:cNvSpPr/>
          <p:nvPr/>
        </p:nvSpPr>
        <p:spPr>
          <a:xfrm>
            <a:off x="9946550" y="2667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7" name="椭圆 316"/>
          <p:cNvSpPr/>
          <p:nvPr/>
        </p:nvSpPr>
        <p:spPr>
          <a:xfrm>
            <a:off x="11108600" y="36766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2" name="椭圆 321"/>
          <p:cNvSpPr/>
          <p:nvPr/>
        </p:nvSpPr>
        <p:spPr>
          <a:xfrm>
            <a:off x="821600" y="17145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3" name="椭圆 322"/>
          <p:cNvSpPr/>
          <p:nvPr/>
        </p:nvSpPr>
        <p:spPr>
          <a:xfrm>
            <a:off x="2574200" y="56959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8" name="PA_库_文本框 357">
            <a:extLst>
              <a:ext uri="{FF2B5EF4-FFF2-40B4-BE49-F238E27FC236}">
                <a16:creationId xmlns:a16="http://schemas.microsoft.com/office/drawing/2014/main" id="{C96FA09E-DA04-4F02-B27E-273FD6F5A0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99312" y="4341627"/>
            <a:ext cx="627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4" name="PA_库_组合 3">
            <a:extLst>
              <a:ext uri="{FF2B5EF4-FFF2-40B4-BE49-F238E27FC236}">
                <a16:creationId xmlns:a16="http://schemas.microsoft.com/office/drawing/2014/main" id="{CFB1B20B-9B06-4F5E-AD2D-B224BF2EF58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750656" y="213237"/>
            <a:ext cx="6372850" cy="4244106"/>
            <a:chOff x="2750656" y="213237"/>
            <a:chExt cx="6372850" cy="4244106"/>
          </a:xfrm>
        </p:grpSpPr>
        <p:sp>
          <p:nvSpPr>
            <p:cNvPr id="230" name="Line 20"/>
            <p:cNvSpPr>
              <a:spLocks noChangeShapeType="1"/>
            </p:cNvSpPr>
            <p:nvPr/>
          </p:nvSpPr>
          <p:spPr bwMode="auto">
            <a:xfrm flipH="1">
              <a:off x="6267398" y="1506211"/>
              <a:ext cx="94615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7" name="椭圆 206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椭圆 213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9" name="组合 218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20" name="圆角矩形 21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圆角矩形 22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8" name="直接连接符 247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组合 249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251" name="直接连接符 250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组合 293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95" name="圆角矩形 29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圆角矩形 29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6" name="椭圆 305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椭圆 320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椭圆 324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椭圆 325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弦形 272">
              <a:extLst>
                <a:ext uri="{FF2B5EF4-FFF2-40B4-BE49-F238E27FC236}">
                  <a16:creationId xmlns:a16="http://schemas.microsoft.com/office/drawing/2014/main" id="{EE8E5D1E-8223-4480-8DDF-F9CCF2D3B907}"/>
                </a:ext>
              </a:extLst>
            </p:cNvPr>
            <p:cNvSpPr/>
            <p:nvPr/>
          </p:nvSpPr>
          <p:spPr>
            <a:xfrm>
              <a:off x="4558968" y="1511657"/>
              <a:ext cx="2945686" cy="2945686"/>
            </a:xfrm>
            <a:prstGeom prst="chord">
              <a:avLst>
                <a:gd name="adj1" fmla="val 8111557"/>
                <a:gd name="adj2" fmla="val 2686912"/>
              </a:avLst>
            </a:prstGeom>
            <a:gradFill>
              <a:gsLst>
                <a:gs pos="0">
                  <a:schemeClr val="bg1"/>
                </a:gs>
                <a:gs pos="100000">
                  <a:srgbClr val="48BE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6">
              <a:extLst>
                <a:ext uri="{FF2B5EF4-FFF2-40B4-BE49-F238E27FC236}">
                  <a16:creationId xmlns:a16="http://schemas.microsoft.com/office/drawing/2014/main" id="{4675F7D9-EE3C-447B-9315-F424D37C0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7">
              <a:extLst>
                <a:ext uri="{FF2B5EF4-FFF2-40B4-BE49-F238E27FC236}">
                  <a16:creationId xmlns:a16="http://schemas.microsoft.com/office/drawing/2014/main" id="{8436341D-C3FE-4785-99E4-B5AAA70CF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tx1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4B111766-8042-4A65-9131-FA0C362B2D25}"/>
                </a:ext>
              </a:extLst>
            </p:cNvPr>
            <p:cNvCxnSpPr/>
            <p:nvPr/>
          </p:nvCxnSpPr>
          <p:spPr>
            <a:xfrm>
              <a:off x="4541043" y="4029624"/>
              <a:ext cx="1384300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E4C43503-3B5D-428C-ADF1-B2BBCC3E8D57}"/>
                </a:ext>
              </a:extLst>
            </p:cNvPr>
            <p:cNvCxnSpPr/>
            <p:nvPr/>
          </p:nvCxnSpPr>
          <p:spPr>
            <a:xfrm>
              <a:off x="4017168" y="4029624"/>
              <a:ext cx="376238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E2893E7C-E4F8-40BA-8C78-B5337E446B7B}"/>
                </a:ext>
              </a:extLst>
            </p:cNvPr>
            <p:cNvCxnSpPr/>
            <p:nvPr/>
          </p:nvCxnSpPr>
          <p:spPr>
            <a:xfrm>
              <a:off x="6618829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1" name="直接连接符 280">
              <a:extLst>
                <a:ext uri="{FF2B5EF4-FFF2-40B4-BE49-F238E27FC236}">
                  <a16:creationId xmlns:a16="http://schemas.microsoft.com/office/drawing/2014/main" id="{261BD767-6DF8-4296-9E17-8399F8AD336B}"/>
                </a:ext>
              </a:extLst>
            </p:cNvPr>
            <p:cNvCxnSpPr/>
            <p:nvPr/>
          </p:nvCxnSpPr>
          <p:spPr>
            <a:xfrm>
              <a:off x="7071267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488A31F0-1C8F-4BD5-89D9-9498CBC57856}"/>
                </a:ext>
              </a:extLst>
            </p:cNvPr>
            <p:cNvCxnSpPr/>
            <p:nvPr/>
          </p:nvCxnSpPr>
          <p:spPr>
            <a:xfrm>
              <a:off x="7504654" y="4029624"/>
              <a:ext cx="670177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grpSp>
          <p:nvGrpSpPr>
            <p:cNvPr id="287" name="组合 286">
              <a:extLst>
                <a:ext uri="{FF2B5EF4-FFF2-40B4-BE49-F238E27FC236}">
                  <a16:creationId xmlns:a16="http://schemas.microsoft.com/office/drawing/2014/main" id="{E28027A6-B4B9-45A4-B70D-76AC7757D5B8}"/>
                </a:ext>
              </a:extLst>
            </p:cNvPr>
            <p:cNvGrpSpPr/>
            <p:nvPr/>
          </p:nvGrpSpPr>
          <p:grpSpPr>
            <a:xfrm rot="1800000">
              <a:off x="4139141" y="1686534"/>
              <a:ext cx="346276" cy="346276"/>
              <a:chOff x="701040" y="1352550"/>
              <a:chExt cx="525780" cy="525780"/>
            </a:xfrm>
          </p:grpSpPr>
          <p:cxnSp>
            <p:nvCxnSpPr>
              <p:cNvPr id="288" name="直接连接符 287">
                <a:extLst>
                  <a:ext uri="{FF2B5EF4-FFF2-40B4-BE49-F238E27FC236}">
                    <a16:creationId xmlns:a16="http://schemas.microsoft.com/office/drawing/2014/main" id="{DE59798E-FE75-49E0-819C-33463FDF1092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BC17DDCD-BFF1-4D71-B27B-8FF0EFC6392B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3C9D64E1-BE5E-4246-A03A-DE956B5B6898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AB12756A-B0AD-4691-AA46-6F76885CFA3D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D20F670C-7578-4BA0-8884-B1E9520268C4}"/>
                </a:ext>
              </a:extLst>
            </p:cNvPr>
            <p:cNvSpPr/>
            <p:nvPr/>
          </p:nvSpPr>
          <p:spPr>
            <a:xfrm>
              <a:off x="4092549" y="3011951"/>
              <a:ext cx="170916" cy="170916"/>
            </a:xfrm>
            <a:prstGeom prst="ellipse">
              <a:avLst/>
            </a:prstGeom>
            <a:noFill/>
            <a:ln w="66675" cap="rnd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FF3D4DE7-8B07-4DC7-A91D-182876CB4B18}"/>
                </a:ext>
              </a:extLst>
            </p:cNvPr>
            <p:cNvSpPr/>
            <p:nvPr/>
          </p:nvSpPr>
          <p:spPr>
            <a:xfrm>
              <a:off x="7796863" y="2810663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1" name="组合 310">
              <a:extLst>
                <a:ext uri="{FF2B5EF4-FFF2-40B4-BE49-F238E27FC236}">
                  <a16:creationId xmlns:a16="http://schemas.microsoft.com/office/drawing/2014/main" id="{C77E93A9-1E4D-4F47-B494-56497CBC3A58}"/>
                </a:ext>
              </a:extLst>
            </p:cNvPr>
            <p:cNvGrpSpPr/>
            <p:nvPr/>
          </p:nvGrpSpPr>
          <p:grpSpPr>
            <a:xfrm>
              <a:off x="7984422" y="2442141"/>
              <a:ext cx="203691" cy="203691"/>
              <a:chOff x="4549716" y="208666"/>
              <a:chExt cx="395468" cy="395468"/>
            </a:xfrm>
          </p:grpSpPr>
          <p:cxnSp>
            <p:nvCxnSpPr>
              <p:cNvPr id="312" name="直接连接符 311">
                <a:extLst>
                  <a:ext uri="{FF2B5EF4-FFF2-40B4-BE49-F238E27FC236}">
                    <a16:creationId xmlns:a16="http://schemas.microsoft.com/office/drawing/2014/main" id="{FA0FB61A-0099-4839-A02B-31808AEF3445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172E631B-6403-4ABC-89EF-8BBF64B13AD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14" name="组合 313">
              <a:extLst>
                <a:ext uri="{FF2B5EF4-FFF2-40B4-BE49-F238E27FC236}">
                  <a16:creationId xmlns:a16="http://schemas.microsoft.com/office/drawing/2014/main" id="{137E4534-040D-425D-8AAC-0B6A6A06A8C9}"/>
                </a:ext>
              </a:extLst>
            </p:cNvPr>
            <p:cNvGrpSpPr/>
            <p:nvPr/>
          </p:nvGrpSpPr>
          <p:grpSpPr>
            <a:xfrm>
              <a:off x="3682381" y="2588702"/>
              <a:ext cx="313971" cy="313618"/>
              <a:chOff x="1446064" y="2109382"/>
              <a:chExt cx="527197" cy="526604"/>
            </a:xfrm>
          </p:grpSpPr>
          <p:cxnSp>
            <p:nvCxnSpPr>
              <p:cNvPr id="315" name="直接连接符 314">
                <a:extLst>
                  <a:ext uri="{FF2B5EF4-FFF2-40B4-BE49-F238E27FC236}">
                    <a16:creationId xmlns:a16="http://schemas.microsoft.com/office/drawing/2014/main" id="{3A93902B-2919-45CF-B944-6903192AE43B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97C9614D-4D1C-43D3-AEFB-603EE81F8959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19" name="组合 318">
                <a:extLst>
                  <a:ext uri="{FF2B5EF4-FFF2-40B4-BE49-F238E27FC236}">
                    <a16:creationId xmlns:a16="http://schemas.microsoft.com/office/drawing/2014/main" id="{B3B179DD-00E1-4E84-8593-E4406432BDD5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31" name="直接连接符 330">
                  <a:extLst>
                    <a:ext uri="{FF2B5EF4-FFF2-40B4-BE49-F238E27FC236}">
                      <a16:creationId xmlns:a16="http://schemas.microsoft.com/office/drawing/2014/main" id="{75306E81-99A2-4CAE-89A0-B74DAECA542A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2" name="直接连接符 331">
                  <a:extLst>
                    <a:ext uri="{FF2B5EF4-FFF2-40B4-BE49-F238E27FC236}">
                      <a16:creationId xmlns:a16="http://schemas.microsoft.com/office/drawing/2014/main" id="{A4A68749-2F22-4410-A207-34EC54AB067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0" name="组合 319">
                <a:extLst>
                  <a:ext uri="{FF2B5EF4-FFF2-40B4-BE49-F238E27FC236}">
                    <a16:creationId xmlns:a16="http://schemas.microsoft.com/office/drawing/2014/main" id="{9F39CFCE-F3FD-4D59-8EA7-BB75443DF5DF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29" name="直接连接符 328">
                  <a:extLst>
                    <a:ext uri="{FF2B5EF4-FFF2-40B4-BE49-F238E27FC236}">
                      <a16:creationId xmlns:a16="http://schemas.microsoft.com/office/drawing/2014/main" id="{8B26F7B4-1307-4C75-B847-19644B97D8E3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0" name="直接连接符 329">
                  <a:extLst>
                    <a:ext uri="{FF2B5EF4-FFF2-40B4-BE49-F238E27FC236}">
                      <a16:creationId xmlns:a16="http://schemas.microsoft.com/office/drawing/2014/main" id="{6FCDC6AC-6B7B-4F81-9003-E46AC212A335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4" name="组合 323">
                <a:extLst>
                  <a:ext uri="{FF2B5EF4-FFF2-40B4-BE49-F238E27FC236}">
                    <a16:creationId xmlns:a16="http://schemas.microsoft.com/office/drawing/2014/main" id="{B550EF1B-63C0-4432-A60A-36D4421EDA7C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27" name="直接连接符 326">
                  <a:extLst>
                    <a:ext uri="{FF2B5EF4-FFF2-40B4-BE49-F238E27FC236}">
                      <a16:creationId xmlns:a16="http://schemas.microsoft.com/office/drawing/2014/main" id="{955D02C3-A1C1-4F7C-841F-F8D4DA60F968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28" name="直接连接符 327">
                  <a:extLst>
                    <a:ext uri="{FF2B5EF4-FFF2-40B4-BE49-F238E27FC236}">
                      <a16:creationId xmlns:a16="http://schemas.microsoft.com/office/drawing/2014/main" id="{FAD72B5D-319A-48CD-A38D-7BD8C783116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333" name="椭圆 332">
              <a:extLst>
                <a:ext uri="{FF2B5EF4-FFF2-40B4-BE49-F238E27FC236}">
                  <a16:creationId xmlns:a16="http://schemas.microsoft.com/office/drawing/2014/main" id="{0DAC7028-454B-4011-9BE2-4B23B52A2B36}"/>
                </a:ext>
              </a:extLst>
            </p:cNvPr>
            <p:cNvSpPr/>
            <p:nvPr/>
          </p:nvSpPr>
          <p:spPr>
            <a:xfrm>
              <a:off x="4439854" y="2366542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8BEFE">
                  <a:alpha val="4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椭圆 333">
              <a:extLst>
                <a:ext uri="{FF2B5EF4-FFF2-40B4-BE49-F238E27FC236}">
                  <a16:creationId xmlns:a16="http://schemas.microsoft.com/office/drawing/2014/main" id="{903A81BB-5981-4583-86AD-B81B4982A3EB}"/>
                </a:ext>
              </a:extLst>
            </p:cNvPr>
            <p:cNvSpPr/>
            <p:nvPr/>
          </p:nvSpPr>
          <p:spPr>
            <a:xfrm>
              <a:off x="7553161" y="1920898"/>
              <a:ext cx="255343" cy="255343"/>
            </a:xfrm>
            <a:prstGeom prst="ellipse">
              <a:avLst/>
            </a:prstGeom>
            <a:noFill/>
            <a:ln w="66675" cap="rnd">
              <a:solidFill>
                <a:srgbClr val="0033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5" name="组合 334">
              <a:extLst>
                <a:ext uri="{FF2B5EF4-FFF2-40B4-BE49-F238E27FC236}">
                  <a16:creationId xmlns:a16="http://schemas.microsoft.com/office/drawing/2014/main" id="{560A4BDB-277C-4B8F-A8D1-8129314AF394}"/>
                </a:ext>
              </a:extLst>
            </p:cNvPr>
            <p:cNvGrpSpPr/>
            <p:nvPr/>
          </p:nvGrpSpPr>
          <p:grpSpPr>
            <a:xfrm>
              <a:off x="6903910" y="834393"/>
              <a:ext cx="537812" cy="537207"/>
              <a:chOff x="1446064" y="2109382"/>
              <a:chExt cx="527197" cy="526604"/>
            </a:xfrm>
          </p:grpSpPr>
          <p:cxnSp>
            <p:nvCxnSpPr>
              <p:cNvPr id="336" name="直接连接符 335">
                <a:extLst>
                  <a:ext uri="{FF2B5EF4-FFF2-40B4-BE49-F238E27FC236}">
                    <a16:creationId xmlns:a16="http://schemas.microsoft.com/office/drawing/2014/main" id="{AEFB7E91-C212-4887-9573-F3244475A80A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37" name="直接连接符 336">
                <a:extLst>
                  <a:ext uri="{FF2B5EF4-FFF2-40B4-BE49-F238E27FC236}">
                    <a16:creationId xmlns:a16="http://schemas.microsoft.com/office/drawing/2014/main" id="{BA7762AA-AFDE-4D01-BFAA-737A91ACDA58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38" name="组合 337">
                <a:extLst>
                  <a:ext uri="{FF2B5EF4-FFF2-40B4-BE49-F238E27FC236}">
                    <a16:creationId xmlns:a16="http://schemas.microsoft.com/office/drawing/2014/main" id="{740B162F-0AC3-4E2B-9880-323228084B58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48" name="直接连接符 347">
                  <a:extLst>
                    <a:ext uri="{FF2B5EF4-FFF2-40B4-BE49-F238E27FC236}">
                      <a16:creationId xmlns:a16="http://schemas.microsoft.com/office/drawing/2014/main" id="{3086F37B-4291-4C88-B9A7-454D7DCBA231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9" name="直接连接符 348">
                  <a:extLst>
                    <a:ext uri="{FF2B5EF4-FFF2-40B4-BE49-F238E27FC236}">
                      <a16:creationId xmlns:a16="http://schemas.microsoft.com/office/drawing/2014/main" id="{35D7F14E-3550-43E8-8935-EF7502489131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39" name="组合 338">
                <a:extLst>
                  <a:ext uri="{FF2B5EF4-FFF2-40B4-BE49-F238E27FC236}">
                    <a16:creationId xmlns:a16="http://schemas.microsoft.com/office/drawing/2014/main" id="{79F43A68-1FE7-4956-B022-EBA6DCA937C6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46" name="直接连接符 345">
                  <a:extLst>
                    <a:ext uri="{FF2B5EF4-FFF2-40B4-BE49-F238E27FC236}">
                      <a16:creationId xmlns:a16="http://schemas.microsoft.com/office/drawing/2014/main" id="{9270730A-00F1-4EB4-ADB4-A29C9A2F7979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7" name="直接连接符 346">
                  <a:extLst>
                    <a:ext uri="{FF2B5EF4-FFF2-40B4-BE49-F238E27FC236}">
                      <a16:creationId xmlns:a16="http://schemas.microsoft.com/office/drawing/2014/main" id="{D0830DE7-E720-4E4E-9054-EF7454452992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40" name="组合 339">
                <a:extLst>
                  <a:ext uri="{FF2B5EF4-FFF2-40B4-BE49-F238E27FC236}">
                    <a16:creationId xmlns:a16="http://schemas.microsoft.com/office/drawing/2014/main" id="{449FBE85-572D-4251-8C0B-9DBB3EA29974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41" name="直接连接符 340">
                  <a:extLst>
                    <a:ext uri="{FF2B5EF4-FFF2-40B4-BE49-F238E27FC236}">
                      <a16:creationId xmlns:a16="http://schemas.microsoft.com/office/drawing/2014/main" id="{1D8DDC39-D64D-4078-8204-C1BBE34DC0AD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55509F44-6EA2-4F8F-B243-589B91ECA9A9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grpSp>
          <p:nvGrpSpPr>
            <p:cNvPr id="350" name="组合 349">
              <a:extLst>
                <a:ext uri="{FF2B5EF4-FFF2-40B4-BE49-F238E27FC236}">
                  <a16:creationId xmlns:a16="http://schemas.microsoft.com/office/drawing/2014/main" id="{D0C4E55D-F06E-47B3-B478-FD7D85AE6A09}"/>
                </a:ext>
              </a:extLst>
            </p:cNvPr>
            <p:cNvGrpSpPr/>
            <p:nvPr/>
          </p:nvGrpSpPr>
          <p:grpSpPr>
            <a:xfrm rot="20538833">
              <a:off x="3750128" y="2067256"/>
              <a:ext cx="203691" cy="203691"/>
              <a:chOff x="4549716" y="208666"/>
              <a:chExt cx="395468" cy="395468"/>
            </a:xfrm>
          </p:grpSpPr>
          <p:cxnSp>
            <p:nvCxnSpPr>
              <p:cNvPr id="351" name="直接连接符 350">
                <a:extLst>
                  <a:ext uri="{FF2B5EF4-FFF2-40B4-BE49-F238E27FC236}">
                    <a16:creationId xmlns:a16="http://schemas.microsoft.com/office/drawing/2014/main" id="{2E820F7B-F3F6-45F2-A053-5F5D2101A107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2" name="直接连接符 351">
                <a:extLst>
                  <a:ext uri="{FF2B5EF4-FFF2-40B4-BE49-F238E27FC236}">
                    <a16:creationId xmlns:a16="http://schemas.microsoft.com/office/drawing/2014/main" id="{17A2BDD4-BE12-4C8A-9DB5-A36448F2DC8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53" name="组合 352">
              <a:extLst>
                <a:ext uri="{FF2B5EF4-FFF2-40B4-BE49-F238E27FC236}">
                  <a16:creationId xmlns:a16="http://schemas.microsoft.com/office/drawing/2014/main" id="{8F69CD10-6AB6-4B04-AF97-6B40281CD0C3}"/>
                </a:ext>
              </a:extLst>
            </p:cNvPr>
            <p:cNvGrpSpPr/>
            <p:nvPr/>
          </p:nvGrpSpPr>
          <p:grpSpPr>
            <a:xfrm rot="1800000">
              <a:off x="7955564" y="1505691"/>
              <a:ext cx="346276" cy="346276"/>
              <a:chOff x="701040" y="1352550"/>
              <a:chExt cx="525780" cy="525780"/>
            </a:xfrm>
          </p:grpSpPr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FBC090E2-D77D-42FC-8807-EC2A08646176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5" name="直接连接符 354">
                <a:extLst>
                  <a:ext uri="{FF2B5EF4-FFF2-40B4-BE49-F238E27FC236}">
                    <a16:creationId xmlns:a16="http://schemas.microsoft.com/office/drawing/2014/main" id="{A80A69C3-EEF8-4604-A3E0-56D77388ECAE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6" name="直接连接符 355">
                <a:extLst>
                  <a:ext uri="{FF2B5EF4-FFF2-40B4-BE49-F238E27FC236}">
                    <a16:creationId xmlns:a16="http://schemas.microsoft.com/office/drawing/2014/main" id="{54C3E5CB-6B4E-48DC-9365-FB4292EDF2AE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2B29E115-3466-45EE-B75F-60ACB4195225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3" name="组合 282">
              <a:extLst>
                <a:ext uri="{FF2B5EF4-FFF2-40B4-BE49-F238E27FC236}">
                  <a16:creationId xmlns:a16="http://schemas.microsoft.com/office/drawing/2014/main" id="{C3C67BAF-6EFF-457B-86E2-A05AFB3FCDF3}"/>
                </a:ext>
              </a:extLst>
            </p:cNvPr>
            <p:cNvGrpSpPr/>
            <p:nvPr/>
          </p:nvGrpSpPr>
          <p:grpSpPr>
            <a:xfrm>
              <a:off x="5144543" y="1371600"/>
              <a:ext cx="1902199" cy="2695578"/>
              <a:chOff x="4991101" y="1862138"/>
              <a:chExt cx="2211387" cy="3133725"/>
            </a:xfrm>
          </p:grpSpPr>
          <p:sp>
            <p:nvSpPr>
              <p:cNvPr id="284" name="Freeform 15">
                <a:extLst>
                  <a:ext uri="{FF2B5EF4-FFF2-40B4-BE49-F238E27FC236}">
                    <a16:creationId xmlns:a16="http://schemas.microsoft.com/office/drawing/2014/main" id="{3D5A8219-E8C7-4694-AA6C-13782BA6B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363" y="1905000"/>
                <a:ext cx="2016125" cy="3048000"/>
              </a:xfrm>
              <a:custGeom>
                <a:avLst/>
                <a:gdLst>
                  <a:gd name="T0" fmla="*/ 81 w 929"/>
                  <a:gd name="T1" fmla="*/ 1411 h 1411"/>
                  <a:gd name="T2" fmla="*/ 24 w 929"/>
                  <a:gd name="T3" fmla="*/ 1388 h 1411"/>
                  <a:gd name="T4" fmla="*/ 0 w 929"/>
                  <a:gd name="T5" fmla="*/ 1331 h 1411"/>
                  <a:gd name="T6" fmla="*/ 59 w 929"/>
                  <a:gd name="T7" fmla="*/ 1199 h 1411"/>
                  <a:gd name="T8" fmla="*/ 464 w 929"/>
                  <a:gd name="T9" fmla="*/ 770 h 1411"/>
                  <a:gd name="T10" fmla="*/ 600 w 929"/>
                  <a:gd name="T11" fmla="*/ 442 h 1411"/>
                  <a:gd name="T12" fmla="*/ 545 w 929"/>
                  <a:gd name="T13" fmla="*/ 277 h 1411"/>
                  <a:gd name="T14" fmla="*/ 391 w 929"/>
                  <a:gd name="T15" fmla="*/ 218 h 1411"/>
                  <a:gd name="T16" fmla="*/ 214 w 929"/>
                  <a:gd name="T17" fmla="*/ 287 h 1411"/>
                  <a:gd name="T18" fmla="*/ 135 w 929"/>
                  <a:gd name="T19" fmla="*/ 314 h 1411"/>
                  <a:gd name="T20" fmla="*/ 62 w 929"/>
                  <a:gd name="T21" fmla="*/ 285 h 1411"/>
                  <a:gd name="T22" fmla="*/ 29 w 929"/>
                  <a:gd name="T23" fmla="*/ 208 h 1411"/>
                  <a:gd name="T24" fmla="*/ 64 w 929"/>
                  <a:gd name="T25" fmla="*/ 135 h 1411"/>
                  <a:gd name="T26" fmla="*/ 428 w 929"/>
                  <a:gd name="T27" fmla="*/ 0 h 1411"/>
                  <a:gd name="T28" fmla="*/ 743 w 929"/>
                  <a:gd name="T29" fmla="*/ 117 h 1411"/>
                  <a:gd name="T30" fmla="*/ 863 w 929"/>
                  <a:gd name="T31" fmla="*/ 426 h 1411"/>
                  <a:gd name="T32" fmla="*/ 415 w 929"/>
                  <a:gd name="T33" fmla="*/ 1181 h 1411"/>
                  <a:gd name="T34" fmla="*/ 415 w 929"/>
                  <a:gd name="T35" fmla="*/ 1188 h 1411"/>
                  <a:gd name="T36" fmla="*/ 420 w 929"/>
                  <a:gd name="T37" fmla="*/ 1192 h 1411"/>
                  <a:gd name="T38" fmla="*/ 627 w 929"/>
                  <a:gd name="T39" fmla="*/ 1179 h 1411"/>
                  <a:gd name="T40" fmla="*/ 812 w 929"/>
                  <a:gd name="T41" fmla="*/ 1179 h 1411"/>
                  <a:gd name="T42" fmla="*/ 895 w 929"/>
                  <a:gd name="T43" fmla="*/ 1213 h 1411"/>
                  <a:gd name="T44" fmla="*/ 929 w 929"/>
                  <a:gd name="T45" fmla="*/ 1295 h 1411"/>
                  <a:gd name="T46" fmla="*/ 895 w 929"/>
                  <a:gd name="T47" fmla="*/ 1377 h 1411"/>
                  <a:gd name="T48" fmla="*/ 812 w 929"/>
                  <a:gd name="T49" fmla="*/ 1411 h 1411"/>
                  <a:gd name="T50" fmla="*/ 81 w 929"/>
                  <a:gd name="T51" fmla="*/ 1411 h 1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9" h="1411">
                    <a:moveTo>
                      <a:pt x="81" y="1411"/>
                    </a:moveTo>
                    <a:cubicBezTo>
                      <a:pt x="59" y="1411"/>
                      <a:pt x="40" y="1403"/>
                      <a:pt x="24" y="1388"/>
                    </a:cubicBezTo>
                    <a:cubicBezTo>
                      <a:pt x="8" y="1373"/>
                      <a:pt x="0" y="1354"/>
                      <a:pt x="0" y="1331"/>
                    </a:cubicBezTo>
                    <a:cubicBezTo>
                      <a:pt x="0" y="1278"/>
                      <a:pt x="20" y="1234"/>
                      <a:pt x="59" y="1199"/>
                    </a:cubicBezTo>
                    <a:cubicBezTo>
                      <a:pt x="239" y="1035"/>
                      <a:pt x="374" y="891"/>
                      <a:pt x="464" y="770"/>
                    </a:cubicBezTo>
                    <a:cubicBezTo>
                      <a:pt x="555" y="648"/>
                      <a:pt x="600" y="539"/>
                      <a:pt x="600" y="442"/>
                    </a:cubicBezTo>
                    <a:cubicBezTo>
                      <a:pt x="600" y="372"/>
                      <a:pt x="581" y="317"/>
                      <a:pt x="545" y="277"/>
                    </a:cubicBezTo>
                    <a:cubicBezTo>
                      <a:pt x="508" y="237"/>
                      <a:pt x="457" y="218"/>
                      <a:pt x="391" y="218"/>
                    </a:cubicBezTo>
                    <a:cubicBezTo>
                      <a:pt x="332" y="218"/>
                      <a:pt x="272" y="241"/>
                      <a:pt x="214" y="287"/>
                    </a:cubicBezTo>
                    <a:cubicBezTo>
                      <a:pt x="190" y="305"/>
                      <a:pt x="163" y="314"/>
                      <a:pt x="135" y="314"/>
                    </a:cubicBezTo>
                    <a:cubicBezTo>
                      <a:pt x="107" y="314"/>
                      <a:pt x="83" y="305"/>
                      <a:pt x="62" y="285"/>
                    </a:cubicBezTo>
                    <a:cubicBezTo>
                      <a:pt x="40" y="263"/>
                      <a:pt x="29" y="238"/>
                      <a:pt x="29" y="208"/>
                    </a:cubicBezTo>
                    <a:cubicBezTo>
                      <a:pt x="29" y="179"/>
                      <a:pt x="41" y="155"/>
                      <a:pt x="64" y="135"/>
                    </a:cubicBezTo>
                    <a:cubicBezTo>
                      <a:pt x="169" y="45"/>
                      <a:pt x="290" y="0"/>
                      <a:pt x="428" y="0"/>
                    </a:cubicBezTo>
                    <a:cubicBezTo>
                      <a:pt x="558" y="0"/>
                      <a:pt x="663" y="39"/>
                      <a:pt x="743" y="117"/>
                    </a:cubicBezTo>
                    <a:cubicBezTo>
                      <a:pt x="823" y="195"/>
                      <a:pt x="863" y="298"/>
                      <a:pt x="863" y="426"/>
                    </a:cubicBezTo>
                    <a:cubicBezTo>
                      <a:pt x="863" y="636"/>
                      <a:pt x="714" y="887"/>
                      <a:pt x="415" y="1181"/>
                    </a:cubicBezTo>
                    <a:cubicBezTo>
                      <a:pt x="414" y="1183"/>
                      <a:pt x="414" y="1186"/>
                      <a:pt x="415" y="1188"/>
                    </a:cubicBezTo>
                    <a:cubicBezTo>
                      <a:pt x="416" y="1191"/>
                      <a:pt x="418" y="1192"/>
                      <a:pt x="420" y="1192"/>
                    </a:cubicBezTo>
                    <a:cubicBezTo>
                      <a:pt x="506" y="1183"/>
                      <a:pt x="575" y="1179"/>
                      <a:pt x="627" y="1179"/>
                    </a:cubicBezTo>
                    <a:cubicBezTo>
                      <a:pt x="812" y="1179"/>
                      <a:pt x="812" y="1179"/>
                      <a:pt x="812" y="1179"/>
                    </a:cubicBezTo>
                    <a:cubicBezTo>
                      <a:pt x="845" y="1179"/>
                      <a:pt x="872" y="1190"/>
                      <a:pt x="895" y="1213"/>
                    </a:cubicBezTo>
                    <a:cubicBezTo>
                      <a:pt x="917" y="1235"/>
                      <a:pt x="929" y="1263"/>
                      <a:pt x="929" y="1295"/>
                    </a:cubicBezTo>
                    <a:cubicBezTo>
                      <a:pt x="929" y="1327"/>
                      <a:pt x="917" y="1355"/>
                      <a:pt x="895" y="1377"/>
                    </a:cubicBezTo>
                    <a:cubicBezTo>
                      <a:pt x="872" y="1400"/>
                      <a:pt x="845" y="1411"/>
                      <a:pt x="812" y="1411"/>
                    </a:cubicBezTo>
                    <a:cubicBezTo>
                      <a:pt x="81" y="1411"/>
                      <a:pt x="81" y="1411"/>
                      <a:pt x="81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Freeform 16">
                <a:extLst>
                  <a:ext uri="{FF2B5EF4-FFF2-40B4-BE49-F238E27FC236}">
                    <a16:creationId xmlns:a16="http://schemas.microsoft.com/office/drawing/2014/main" id="{62E7D562-9339-41AD-881C-28C8D97A9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651" y="2374900"/>
                <a:ext cx="554038" cy="207963"/>
              </a:xfrm>
              <a:custGeom>
                <a:avLst/>
                <a:gdLst>
                  <a:gd name="T0" fmla="*/ 178 w 255"/>
                  <a:gd name="T1" fmla="*/ 0 h 96"/>
                  <a:gd name="T2" fmla="*/ 1 w 255"/>
                  <a:gd name="T3" fmla="*/ 69 h 96"/>
                  <a:gd name="T4" fmla="*/ 0 w 255"/>
                  <a:gd name="T5" fmla="*/ 70 h 96"/>
                  <a:gd name="T6" fmla="*/ 70 w 255"/>
                  <a:gd name="T7" fmla="*/ 96 h 96"/>
                  <a:gd name="T8" fmla="*/ 149 w 255"/>
                  <a:gd name="T9" fmla="*/ 69 h 96"/>
                  <a:gd name="T10" fmla="*/ 255 w 255"/>
                  <a:gd name="T11" fmla="*/ 11 h 96"/>
                  <a:gd name="T12" fmla="*/ 178 w 255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96">
                    <a:moveTo>
                      <a:pt x="178" y="0"/>
                    </a:moveTo>
                    <a:cubicBezTo>
                      <a:pt x="119" y="0"/>
                      <a:pt x="59" y="23"/>
                      <a:pt x="1" y="6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20" y="87"/>
                      <a:pt x="44" y="96"/>
                      <a:pt x="70" y="96"/>
                    </a:cubicBezTo>
                    <a:cubicBezTo>
                      <a:pt x="98" y="96"/>
                      <a:pt x="125" y="87"/>
                      <a:pt x="149" y="69"/>
                    </a:cubicBezTo>
                    <a:cubicBezTo>
                      <a:pt x="184" y="41"/>
                      <a:pt x="220" y="22"/>
                      <a:pt x="255" y="11"/>
                    </a:cubicBezTo>
                    <a:cubicBezTo>
                      <a:pt x="232" y="3"/>
                      <a:pt x="207" y="0"/>
                      <a:pt x="17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Freeform 17">
                <a:extLst>
                  <a:ext uri="{FF2B5EF4-FFF2-40B4-BE49-F238E27FC236}">
                    <a16:creationId xmlns:a16="http://schemas.microsoft.com/office/drawing/2014/main" id="{A73702A7-2979-4EEA-AB4E-9C53E2C43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713" y="1905000"/>
                <a:ext cx="1104900" cy="920750"/>
              </a:xfrm>
              <a:custGeom>
                <a:avLst/>
                <a:gdLst>
                  <a:gd name="T0" fmla="*/ 74 w 509"/>
                  <a:gd name="T1" fmla="*/ 0 h 426"/>
                  <a:gd name="T2" fmla="*/ 0 w 509"/>
                  <a:gd name="T3" fmla="*/ 5 h 426"/>
                  <a:gd name="T4" fmla="*/ 0 w 509"/>
                  <a:gd name="T5" fmla="*/ 5 h 426"/>
                  <a:gd name="T6" fmla="*/ 74 w 509"/>
                  <a:gd name="T7" fmla="*/ 0 h 426"/>
                  <a:gd name="T8" fmla="*/ 389 w 509"/>
                  <a:gd name="T9" fmla="*/ 117 h 426"/>
                  <a:gd name="T10" fmla="*/ 509 w 509"/>
                  <a:gd name="T11" fmla="*/ 426 h 426"/>
                  <a:gd name="T12" fmla="*/ 509 w 509"/>
                  <a:gd name="T13" fmla="*/ 426 h 426"/>
                  <a:gd name="T14" fmla="*/ 389 w 509"/>
                  <a:gd name="T15" fmla="*/ 117 h 426"/>
                  <a:gd name="T16" fmla="*/ 74 w 509"/>
                  <a:gd name="T17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9" h="426">
                    <a:moveTo>
                      <a:pt x="74" y="0"/>
                    </a:moveTo>
                    <a:cubicBezTo>
                      <a:pt x="49" y="0"/>
                      <a:pt x="24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4" y="2"/>
                      <a:pt x="49" y="0"/>
                      <a:pt x="74" y="0"/>
                    </a:cubicBezTo>
                    <a:cubicBezTo>
                      <a:pt x="204" y="0"/>
                      <a:pt x="309" y="39"/>
                      <a:pt x="389" y="117"/>
                    </a:cubicBezTo>
                    <a:cubicBezTo>
                      <a:pt x="469" y="195"/>
                      <a:pt x="509" y="298"/>
                      <a:pt x="509" y="426"/>
                    </a:cubicBezTo>
                    <a:cubicBezTo>
                      <a:pt x="509" y="426"/>
                      <a:pt x="509" y="426"/>
                      <a:pt x="509" y="426"/>
                    </a:cubicBezTo>
                    <a:cubicBezTo>
                      <a:pt x="509" y="298"/>
                      <a:pt x="469" y="195"/>
                      <a:pt x="389" y="117"/>
                    </a:cubicBezTo>
                    <a:cubicBezTo>
                      <a:pt x="309" y="39"/>
                      <a:pt x="204" y="0"/>
                      <a:pt x="74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18">
                <a:extLst>
                  <a:ext uri="{FF2B5EF4-FFF2-40B4-BE49-F238E27FC236}">
                    <a16:creationId xmlns:a16="http://schemas.microsoft.com/office/drawing/2014/main" id="{CB4FA1C9-D7AD-45C5-A64C-941406599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213" y="1905000"/>
                <a:ext cx="1295400" cy="2574925"/>
              </a:xfrm>
              <a:custGeom>
                <a:avLst/>
                <a:gdLst>
                  <a:gd name="T0" fmla="*/ 162 w 597"/>
                  <a:gd name="T1" fmla="*/ 0 h 1192"/>
                  <a:gd name="T2" fmla="*/ 88 w 597"/>
                  <a:gd name="T3" fmla="*/ 5 h 1192"/>
                  <a:gd name="T4" fmla="*/ 329 w 597"/>
                  <a:gd name="T5" fmla="*/ 117 h 1192"/>
                  <a:gd name="T6" fmla="*/ 449 w 597"/>
                  <a:gd name="T7" fmla="*/ 426 h 1192"/>
                  <a:gd name="T8" fmla="*/ 1 w 597"/>
                  <a:gd name="T9" fmla="*/ 1181 h 1192"/>
                  <a:gd name="T10" fmla="*/ 1 w 597"/>
                  <a:gd name="T11" fmla="*/ 1188 h 1192"/>
                  <a:gd name="T12" fmla="*/ 6 w 597"/>
                  <a:gd name="T13" fmla="*/ 1192 h 1192"/>
                  <a:gd name="T14" fmla="*/ 149 w 597"/>
                  <a:gd name="T15" fmla="*/ 1181 h 1192"/>
                  <a:gd name="T16" fmla="*/ 597 w 597"/>
                  <a:gd name="T17" fmla="*/ 426 h 1192"/>
                  <a:gd name="T18" fmla="*/ 477 w 597"/>
                  <a:gd name="T19" fmla="*/ 117 h 1192"/>
                  <a:gd name="T20" fmla="*/ 162 w 597"/>
                  <a:gd name="T21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7" h="1192">
                    <a:moveTo>
                      <a:pt x="162" y="0"/>
                    </a:moveTo>
                    <a:cubicBezTo>
                      <a:pt x="137" y="0"/>
                      <a:pt x="112" y="2"/>
                      <a:pt x="88" y="5"/>
                    </a:cubicBezTo>
                    <a:cubicBezTo>
                      <a:pt x="185" y="17"/>
                      <a:pt x="265" y="54"/>
                      <a:pt x="329" y="117"/>
                    </a:cubicBezTo>
                    <a:cubicBezTo>
                      <a:pt x="409" y="195"/>
                      <a:pt x="449" y="298"/>
                      <a:pt x="449" y="426"/>
                    </a:cubicBezTo>
                    <a:cubicBezTo>
                      <a:pt x="449" y="635"/>
                      <a:pt x="300" y="887"/>
                      <a:pt x="1" y="1181"/>
                    </a:cubicBezTo>
                    <a:cubicBezTo>
                      <a:pt x="0" y="1183"/>
                      <a:pt x="0" y="1186"/>
                      <a:pt x="1" y="1188"/>
                    </a:cubicBezTo>
                    <a:cubicBezTo>
                      <a:pt x="2" y="1190"/>
                      <a:pt x="4" y="1192"/>
                      <a:pt x="6" y="1192"/>
                    </a:cubicBezTo>
                    <a:cubicBezTo>
                      <a:pt x="61" y="1186"/>
                      <a:pt x="108" y="1183"/>
                      <a:pt x="149" y="1181"/>
                    </a:cubicBezTo>
                    <a:cubicBezTo>
                      <a:pt x="448" y="887"/>
                      <a:pt x="597" y="635"/>
                      <a:pt x="597" y="426"/>
                    </a:cubicBezTo>
                    <a:cubicBezTo>
                      <a:pt x="597" y="298"/>
                      <a:pt x="557" y="195"/>
                      <a:pt x="477" y="117"/>
                    </a:cubicBezTo>
                    <a:cubicBezTo>
                      <a:pt x="397" y="39"/>
                      <a:pt x="292" y="0"/>
                      <a:pt x="162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19">
                <a:extLst>
                  <a:ext uri="{FF2B5EF4-FFF2-40B4-BE49-F238E27FC236}">
                    <a16:creationId xmlns:a16="http://schemas.microsoft.com/office/drawing/2014/main" id="{6B4BA7A8-E3E7-4CBC-80BB-3A47776AE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7813" y="4702175"/>
                <a:ext cx="574675" cy="252413"/>
              </a:xfrm>
              <a:custGeom>
                <a:avLst/>
                <a:gdLst>
                  <a:gd name="T0" fmla="*/ 265 w 265"/>
                  <a:gd name="T1" fmla="*/ 0 h 117"/>
                  <a:gd name="T2" fmla="*/ 231 w 265"/>
                  <a:gd name="T3" fmla="*/ 82 h 117"/>
                  <a:gd name="T4" fmla="*/ 148 w 265"/>
                  <a:gd name="T5" fmla="*/ 116 h 117"/>
                  <a:gd name="T6" fmla="*/ 15 w 265"/>
                  <a:gd name="T7" fmla="*/ 116 h 117"/>
                  <a:gd name="T8" fmla="*/ 0 w 265"/>
                  <a:gd name="T9" fmla="*/ 117 h 117"/>
                  <a:gd name="T10" fmla="*/ 148 w 265"/>
                  <a:gd name="T11" fmla="*/ 117 h 117"/>
                  <a:gd name="T12" fmla="*/ 231 w 265"/>
                  <a:gd name="T13" fmla="*/ 83 h 117"/>
                  <a:gd name="T14" fmla="*/ 265 w 265"/>
                  <a:gd name="T15" fmla="*/ 0 h 117"/>
                  <a:gd name="T16" fmla="*/ 265 w 265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117">
                    <a:moveTo>
                      <a:pt x="265" y="0"/>
                    </a:moveTo>
                    <a:cubicBezTo>
                      <a:pt x="265" y="32"/>
                      <a:pt x="253" y="60"/>
                      <a:pt x="231" y="82"/>
                    </a:cubicBezTo>
                    <a:cubicBezTo>
                      <a:pt x="208" y="105"/>
                      <a:pt x="181" y="116"/>
                      <a:pt x="148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0" y="117"/>
                      <a:pt x="5" y="117"/>
                      <a:pt x="0" y="117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181" y="117"/>
                      <a:pt x="208" y="105"/>
                      <a:pt x="231" y="83"/>
                    </a:cubicBezTo>
                    <a:cubicBezTo>
                      <a:pt x="253" y="60"/>
                      <a:pt x="265" y="33"/>
                      <a:pt x="265" y="0"/>
                    </a:cubicBezTo>
                    <a:cubicBezTo>
                      <a:pt x="265" y="0"/>
                      <a:pt x="265" y="0"/>
                      <a:pt x="265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Freeform 20">
                <a:extLst>
                  <a:ext uri="{FF2B5EF4-FFF2-40B4-BE49-F238E27FC236}">
                    <a16:creationId xmlns:a16="http://schemas.microsoft.com/office/drawing/2014/main" id="{F6630063-535F-49D7-B97F-E49AE41BD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7813" y="4454525"/>
                <a:ext cx="574675" cy="498475"/>
              </a:xfrm>
              <a:custGeom>
                <a:avLst/>
                <a:gdLst>
                  <a:gd name="T0" fmla="*/ 148 w 265"/>
                  <a:gd name="T1" fmla="*/ 0 h 231"/>
                  <a:gd name="T2" fmla="*/ 0 w 265"/>
                  <a:gd name="T3" fmla="*/ 0 h 231"/>
                  <a:gd name="T4" fmla="*/ 83 w 265"/>
                  <a:gd name="T5" fmla="*/ 33 h 231"/>
                  <a:gd name="T6" fmla="*/ 117 w 265"/>
                  <a:gd name="T7" fmla="*/ 115 h 231"/>
                  <a:gd name="T8" fmla="*/ 83 w 265"/>
                  <a:gd name="T9" fmla="*/ 198 h 231"/>
                  <a:gd name="T10" fmla="*/ 15 w 265"/>
                  <a:gd name="T11" fmla="*/ 231 h 231"/>
                  <a:gd name="T12" fmla="*/ 148 w 265"/>
                  <a:gd name="T13" fmla="*/ 231 h 231"/>
                  <a:gd name="T14" fmla="*/ 231 w 265"/>
                  <a:gd name="T15" fmla="*/ 197 h 231"/>
                  <a:gd name="T16" fmla="*/ 265 w 265"/>
                  <a:gd name="T17" fmla="*/ 115 h 231"/>
                  <a:gd name="T18" fmla="*/ 231 w 265"/>
                  <a:gd name="T19" fmla="*/ 33 h 231"/>
                  <a:gd name="T20" fmla="*/ 148 w 265"/>
                  <a:gd name="T21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231">
                    <a:moveTo>
                      <a:pt x="1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60" y="11"/>
                      <a:pt x="83" y="33"/>
                    </a:cubicBezTo>
                    <a:cubicBezTo>
                      <a:pt x="105" y="56"/>
                      <a:pt x="117" y="83"/>
                      <a:pt x="117" y="115"/>
                    </a:cubicBezTo>
                    <a:cubicBezTo>
                      <a:pt x="117" y="148"/>
                      <a:pt x="105" y="175"/>
                      <a:pt x="83" y="198"/>
                    </a:cubicBezTo>
                    <a:cubicBezTo>
                      <a:pt x="64" y="217"/>
                      <a:pt x="41" y="228"/>
                      <a:pt x="15" y="231"/>
                    </a:cubicBezTo>
                    <a:cubicBezTo>
                      <a:pt x="148" y="231"/>
                      <a:pt x="148" y="231"/>
                      <a:pt x="148" y="231"/>
                    </a:cubicBezTo>
                    <a:cubicBezTo>
                      <a:pt x="181" y="231"/>
                      <a:pt x="208" y="220"/>
                      <a:pt x="231" y="197"/>
                    </a:cubicBezTo>
                    <a:cubicBezTo>
                      <a:pt x="253" y="175"/>
                      <a:pt x="265" y="147"/>
                      <a:pt x="265" y="115"/>
                    </a:cubicBezTo>
                    <a:cubicBezTo>
                      <a:pt x="265" y="83"/>
                      <a:pt x="253" y="56"/>
                      <a:pt x="231" y="33"/>
                    </a:cubicBezTo>
                    <a:cubicBezTo>
                      <a:pt x="208" y="11"/>
                      <a:pt x="181" y="0"/>
                      <a:pt x="148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Freeform 21">
                <a:extLst>
                  <a:ext uri="{FF2B5EF4-FFF2-40B4-BE49-F238E27FC236}">
                    <a16:creationId xmlns:a16="http://schemas.microsoft.com/office/drawing/2014/main" id="{787135C3-6166-4BB7-83B2-905F2B4704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1101" y="1862138"/>
                <a:ext cx="2103438" cy="3133725"/>
              </a:xfrm>
              <a:custGeom>
                <a:avLst/>
                <a:gdLst>
                  <a:gd name="T0" fmla="*/ 302 w 969"/>
                  <a:gd name="T1" fmla="*/ 1451 h 1451"/>
                  <a:gd name="T2" fmla="*/ 302 w 969"/>
                  <a:gd name="T3" fmla="*/ 1411 h 1451"/>
                  <a:gd name="T4" fmla="*/ 901 w 969"/>
                  <a:gd name="T5" fmla="*/ 1383 h 1451"/>
                  <a:gd name="T6" fmla="*/ 901 w 969"/>
                  <a:gd name="T7" fmla="*/ 1247 h 1451"/>
                  <a:gd name="T8" fmla="*/ 647 w 969"/>
                  <a:gd name="T9" fmla="*/ 1219 h 1451"/>
                  <a:gd name="T10" fmla="*/ 440 w 969"/>
                  <a:gd name="T11" fmla="*/ 1232 h 1451"/>
                  <a:gd name="T12" fmla="*/ 417 w 969"/>
                  <a:gd name="T13" fmla="*/ 1192 h 1451"/>
                  <a:gd name="T14" fmla="*/ 421 w 969"/>
                  <a:gd name="T15" fmla="*/ 1187 h 1451"/>
                  <a:gd name="T16" fmla="*/ 488 w 969"/>
                  <a:gd name="T17" fmla="*/ 1148 h 1451"/>
                  <a:gd name="T18" fmla="*/ 476 w 969"/>
                  <a:gd name="T19" fmla="*/ 1188 h 1451"/>
                  <a:gd name="T20" fmla="*/ 832 w 969"/>
                  <a:gd name="T21" fmla="*/ 1179 h 1451"/>
                  <a:gd name="T22" fmla="*/ 969 w 969"/>
                  <a:gd name="T23" fmla="*/ 1315 h 1451"/>
                  <a:gd name="T24" fmla="*/ 832 w 969"/>
                  <a:gd name="T25" fmla="*/ 1451 h 1451"/>
                  <a:gd name="T26" fmla="*/ 101 w 969"/>
                  <a:gd name="T27" fmla="*/ 1451 h 1451"/>
                  <a:gd name="T28" fmla="*/ 0 w 969"/>
                  <a:gd name="T29" fmla="*/ 1351 h 1451"/>
                  <a:gd name="T30" fmla="*/ 468 w 969"/>
                  <a:gd name="T31" fmla="*/ 778 h 1451"/>
                  <a:gd name="T32" fmla="*/ 579 w 969"/>
                  <a:gd name="T33" fmla="*/ 354 h 1451"/>
                  <a:gd name="T34" fmla="*/ 615 w 969"/>
                  <a:gd name="T35" fmla="*/ 337 h 1451"/>
                  <a:gd name="T36" fmla="*/ 500 w 969"/>
                  <a:gd name="T37" fmla="*/ 801 h 1451"/>
                  <a:gd name="T38" fmla="*/ 40 w 969"/>
                  <a:gd name="T39" fmla="*/ 1351 h 1451"/>
                  <a:gd name="T40" fmla="*/ 101 w 969"/>
                  <a:gd name="T41" fmla="*/ 1411 h 1451"/>
                  <a:gd name="T42" fmla="*/ 226 w 969"/>
                  <a:gd name="T43" fmla="*/ 1431 h 1451"/>
                  <a:gd name="T44" fmla="*/ 611 w 969"/>
                  <a:gd name="T45" fmla="*/ 1033 h 1451"/>
                  <a:gd name="T46" fmla="*/ 595 w 969"/>
                  <a:gd name="T47" fmla="*/ 1000 h 1451"/>
                  <a:gd name="T48" fmla="*/ 883 w 969"/>
                  <a:gd name="T49" fmla="*/ 466 h 1451"/>
                  <a:gd name="T50" fmla="*/ 626 w 969"/>
                  <a:gd name="T51" fmla="*/ 1026 h 1451"/>
                  <a:gd name="T52" fmla="*/ 883 w 969"/>
                  <a:gd name="T53" fmla="*/ 462 h 1451"/>
                  <a:gd name="T54" fmla="*/ 863 w 969"/>
                  <a:gd name="T55" fmla="*/ 436 h 1451"/>
                  <a:gd name="T56" fmla="*/ 883 w 969"/>
                  <a:gd name="T57" fmla="*/ 415 h 1451"/>
                  <a:gd name="T58" fmla="*/ 903 w 969"/>
                  <a:gd name="T59" fmla="*/ 442 h 1451"/>
                  <a:gd name="T60" fmla="*/ 880 w 969"/>
                  <a:gd name="T61" fmla="*/ 410 h 1451"/>
                  <a:gd name="T62" fmla="*/ 749 w 969"/>
                  <a:gd name="T63" fmla="*/ 151 h 1451"/>
                  <a:gd name="T64" fmla="*/ 97 w 969"/>
                  <a:gd name="T65" fmla="*/ 171 h 1451"/>
                  <a:gd name="T66" fmla="*/ 96 w 969"/>
                  <a:gd name="T67" fmla="*/ 291 h 1451"/>
                  <a:gd name="T68" fmla="*/ 222 w 969"/>
                  <a:gd name="T69" fmla="*/ 291 h 1451"/>
                  <a:gd name="T70" fmla="*/ 536 w 969"/>
                  <a:gd name="T71" fmla="*/ 248 h 1451"/>
                  <a:gd name="T72" fmla="*/ 516 w 969"/>
                  <a:gd name="T73" fmla="*/ 283 h 1451"/>
                  <a:gd name="T74" fmla="*/ 246 w 969"/>
                  <a:gd name="T75" fmla="*/ 323 h 1451"/>
                  <a:gd name="T76" fmla="*/ 155 w 969"/>
                  <a:gd name="T77" fmla="*/ 354 h 1451"/>
                  <a:gd name="T78" fmla="*/ 68 w 969"/>
                  <a:gd name="T79" fmla="*/ 319 h 1451"/>
                  <a:gd name="T80" fmla="*/ 71 w 969"/>
                  <a:gd name="T81" fmla="*/ 140 h 1451"/>
                  <a:gd name="T82" fmla="*/ 777 w 969"/>
                  <a:gd name="T83" fmla="*/ 123 h 1451"/>
                  <a:gd name="T84" fmla="*/ 882 w 969"/>
                  <a:gd name="T85" fmla="*/ 410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69" h="1451">
                    <a:moveTo>
                      <a:pt x="832" y="1451"/>
                    </a:moveTo>
                    <a:cubicBezTo>
                      <a:pt x="302" y="1451"/>
                      <a:pt x="302" y="1451"/>
                      <a:pt x="302" y="1451"/>
                    </a:cubicBezTo>
                    <a:cubicBezTo>
                      <a:pt x="291" y="1451"/>
                      <a:pt x="282" y="1442"/>
                      <a:pt x="282" y="1431"/>
                    </a:cubicBezTo>
                    <a:cubicBezTo>
                      <a:pt x="282" y="1420"/>
                      <a:pt x="291" y="1411"/>
                      <a:pt x="302" y="1411"/>
                    </a:cubicBezTo>
                    <a:cubicBezTo>
                      <a:pt x="832" y="1411"/>
                      <a:pt x="832" y="1411"/>
                      <a:pt x="832" y="1411"/>
                    </a:cubicBezTo>
                    <a:cubicBezTo>
                      <a:pt x="859" y="1411"/>
                      <a:pt x="882" y="1402"/>
                      <a:pt x="901" y="1383"/>
                    </a:cubicBezTo>
                    <a:cubicBezTo>
                      <a:pt x="919" y="1364"/>
                      <a:pt x="929" y="1342"/>
                      <a:pt x="929" y="1315"/>
                    </a:cubicBezTo>
                    <a:cubicBezTo>
                      <a:pt x="929" y="1288"/>
                      <a:pt x="919" y="1266"/>
                      <a:pt x="901" y="1247"/>
                    </a:cubicBezTo>
                    <a:cubicBezTo>
                      <a:pt x="882" y="1228"/>
                      <a:pt x="859" y="1219"/>
                      <a:pt x="832" y="1219"/>
                    </a:cubicBezTo>
                    <a:cubicBezTo>
                      <a:pt x="647" y="1219"/>
                      <a:pt x="647" y="1219"/>
                      <a:pt x="647" y="1219"/>
                    </a:cubicBezTo>
                    <a:cubicBezTo>
                      <a:pt x="596" y="1219"/>
                      <a:pt x="527" y="1223"/>
                      <a:pt x="442" y="1232"/>
                    </a:cubicBezTo>
                    <a:cubicBezTo>
                      <a:pt x="440" y="1232"/>
                      <a:pt x="440" y="1232"/>
                      <a:pt x="440" y="1232"/>
                    </a:cubicBezTo>
                    <a:cubicBezTo>
                      <a:pt x="430" y="1232"/>
                      <a:pt x="422" y="1226"/>
                      <a:pt x="417" y="1217"/>
                    </a:cubicBezTo>
                    <a:cubicBezTo>
                      <a:pt x="413" y="1209"/>
                      <a:pt x="413" y="1200"/>
                      <a:pt x="417" y="1192"/>
                    </a:cubicBezTo>
                    <a:cubicBezTo>
                      <a:pt x="419" y="1189"/>
                      <a:pt x="419" y="1189"/>
                      <a:pt x="419" y="1189"/>
                    </a:cubicBezTo>
                    <a:cubicBezTo>
                      <a:pt x="421" y="1187"/>
                      <a:pt x="421" y="1187"/>
                      <a:pt x="421" y="1187"/>
                    </a:cubicBezTo>
                    <a:cubicBezTo>
                      <a:pt x="434" y="1174"/>
                      <a:pt x="447" y="1161"/>
                      <a:pt x="460" y="1148"/>
                    </a:cubicBezTo>
                    <a:cubicBezTo>
                      <a:pt x="467" y="1140"/>
                      <a:pt x="480" y="1140"/>
                      <a:pt x="488" y="1148"/>
                    </a:cubicBezTo>
                    <a:cubicBezTo>
                      <a:pt x="496" y="1155"/>
                      <a:pt x="496" y="1168"/>
                      <a:pt x="488" y="1176"/>
                    </a:cubicBezTo>
                    <a:cubicBezTo>
                      <a:pt x="484" y="1180"/>
                      <a:pt x="480" y="1184"/>
                      <a:pt x="476" y="1188"/>
                    </a:cubicBezTo>
                    <a:cubicBezTo>
                      <a:pt x="545" y="1182"/>
                      <a:pt x="602" y="1179"/>
                      <a:pt x="647" y="1179"/>
                    </a:cubicBezTo>
                    <a:cubicBezTo>
                      <a:pt x="832" y="1179"/>
                      <a:pt x="832" y="1179"/>
                      <a:pt x="832" y="1179"/>
                    </a:cubicBezTo>
                    <a:cubicBezTo>
                      <a:pt x="870" y="1179"/>
                      <a:pt x="903" y="1192"/>
                      <a:pt x="929" y="1219"/>
                    </a:cubicBezTo>
                    <a:cubicBezTo>
                      <a:pt x="955" y="1245"/>
                      <a:pt x="969" y="1277"/>
                      <a:pt x="969" y="1315"/>
                    </a:cubicBezTo>
                    <a:cubicBezTo>
                      <a:pt x="969" y="1353"/>
                      <a:pt x="955" y="1385"/>
                      <a:pt x="929" y="1411"/>
                    </a:cubicBezTo>
                    <a:cubicBezTo>
                      <a:pt x="903" y="1438"/>
                      <a:pt x="870" y="1451"/>
                      <a:pt x="832" y="1451"/>
                    </a:cubicBezTo>
                    <a:close/>
                    <a:moveTo>
                      <a:pt x="206" y="1451"/>
                    </a:moveTo>
                    <a:cubicBezTo>
                      <a:pt x="101" y="1451"/>
                      <a:pt x="101" y="1451"/>
                      <a:pt x="101" y="1451"/>
                    </a:cubicBezTo>
                    <a:cubicBezTo>
                      <a:pt x="73" y="1451"/>
                      <a:pt x="50" y="1442"/>
                      <a:pt x="30" y="1423"/>
                    </a:cubicBezTo>
                    <a:cubicBezTo>
                      <a:pt x="10" y="1404"/>
                      <a:pt x="0" y="1379"/>
                      <a:pt x="0" y="1351"/>
                    </a:cubicBezTo>
                    <a:cubicBezTo>
                      <a:pt x="0" y="1293"/>
                      <a:pt x="22" y="1243"/>
                      <a:pt x="65" y="1204"/>
                    </a:cubicBezTo>
                    <a:cubicBezTo>
                      <a:pt x="244" y="1041"/>
                      <a:pt x="379" y="898"/>
                      <a:pt x="468" y="778"/>
                    </a:cubicBezTo>
                    <a:cubicBezTo>
                      <a:pt x="555" y="660"/>
                      <a:pt x="600" y="554"/>
                      <a:pt x="600" y="462"/>
                    </a:cubicBezTo>
                    <a:cubicBezTo>
                      <a:pt x="600" y="420"/>
                      <a:pt x="593" y="384"/>
                      <a:pt x="579" y="354"/>
                    </a:cubicBezTo>
                    <a:cubicBezTo>
                      <a:pt x="574" y="344"/>
                      <a:pt x="579" y="332"/>
                      <a:pt x="589" y="328"/>
                    </a:cubicBezTo>
                    <a:cubicBezTo>
                      <a:pt x="599" y="323"/>
                      <a:pt x="611" y="327"/>
                      <a:pt x="615" y="337"/>
                    </a:cubicBezTo>
                    <a:cubicBezTo>
                      <a:pt x="631" y="372"/>
                      <a:pt x="640" y="414"/>
                      <a:pt x="640" y="462"/>
                    </a:cubicBezTo>
                    <a:cubicBezTo>
                      <a:pt x="640" y="563"/>
                      <a:pt x="593" y="677"/>
                      <a:pt x="500" y="801"/>
                    </a:cubicBezTo>
                    <a:cubicBezTo>
                      <a:pt x="410" y="924"/>
                      <a:pt x="273" y="1069"/>
                      <a:pt x="92" y="1234"/>
                    </a:cubicBezTo>
                    <a:cubicBezTo>
                      <a:pt x="57" y="1266"/>
                      <a:pt x="40" y="1304"/>
                      <a:pt x="40" y="1351"/>
                    </a:cubicBezTo>
                    <a:cubicBezTo>
                      <a:pt x="40" y="1368"/>
                      <a:pt x="46" y="1382"/>
                      <a:pt x="58" y="1394"/>
                    </a:cubicBezTo>
                    <a:cubicBezTo>
                      <a:pt x="70" y="1405"/>
                      <a:pt x="84" y="1411"/>
                      <a:pt x="101" y="1411"/>
                    </a:cubicBezTo>
                    <a:cubicBezTo>
                      <a:pt x="206" y="1411"/>
                      <a:pt x="206" y="1411"/>
                      <a:pt x="206" y="1411"/>
                    </a:cubicBezTo>
                    <a:cubicBezTo>
                      <a:pt x="217" y="1411"/>
                      <a:pt x="226" y="1420"/>
                      <a:pt x="226" y="1431"/>
                    </a:cubicBezTo>
                    <a:cubicBezTo>
                      <a:pt x="226" y="1442"/>
                      <a:pt x="217" y="1451"/>
                      <a:pt x="206" y="1451"/>
                    </a:cubicBezTo>
                    <a:close/>
                    <a:moveTo>
                      <a:pt x="611" y="1033"/>
                    </a:moveTo>
                    <a:cubicBezTo>
                      <a:pt x="606" y="1033"/>
                      <a:pt x="601" y="1031"/>
                      <a:pt x="598" y="1028"/>
                    </a:cubicBezTo>
                    <a:cubicBezTo>
                      <a:pt x="589" y="1021"/>
                      <a:pt x="588" y="1008"/>
                      <a:pt x="595" y="1000"/>
                    </a:cubicBezTo>
                    <a:cubicBezTo>
                      <a:pt x="759" y="807"/>
                      <a:pt x="848" y="633"/>
                      <a:pt x="861" y="484"/>
                    </a:cubicBezTo>
                    <a:cubicBezTo>
                      <a:pt x="862" y="473"/>
                      <a:pt x="872" y="465"/>
                      <a:pt x="883" y="466"/>
                    </a:cubicBezTo>
                    <a:cubicBezTo>
                      <a:pt x="894" y="467"/>
                      <a:pt x="902" y="477"/>
                      <a:pt x="901" y="488"/>
                    </a:cubicBezTo>
                    <a:cubicBezTo>
                      <a:pt x="887" y="645"/>
                      <a:pt x="795" y="826"/>
                      <a:pt x="626" y="1026"/>
                    </a:cubicBezTo>
                    <a:cubicBezTo>
                      <a:pt x="622" y="1030"/>
                      <a:pt x="616" y="1033"/>
                      <a:pt x="611" y="1033"/>
                    </a:cubicBezTo>
                    <a:close/>
                    <a:moveTo>
                      <a:pt x="883" y="462"/>
                    </a:moveTo>
                    <a:cubicBezTo>
                      <a:pt x="872" y="462"/>
                      <a:pt x="863" y="453"/>
                      <a:pt x="863" y="442"/>
                    </a:cubicBezTo>
                    <a:cubicBezTo>
                      <a:pt x="863" y="440"/>
                      <a:pt x="863" y="438"/>
                      <a:pt x="863" y="436"/>
                    </a:cubicBezTo>
                    <a:cubicBezTo>
                      <a:pt x="863" y="425"/>
                      <a:pt x="871" y="416"/>
                      <a:pt x="882" y="415"/>
                    </a:cubicBezTo>
                    <a:cubicBezTo>
                      <a:pt x="883" y="415"/>
                      <a:pt x="883" y="415"/>
                      <a:pt x="883" y="415"/>
                    </a:cubicBezTo>
                    <a:cubicBezTo>
                      <a:pt x="894" y="415"/>
                      <a:pt x="903" y="424"/>
                      <a:pt x="903" y="435"/>
                    </a:cubicBezTo>
                    <a:cubicBezTo>
                      <a:pt x="903" y="437"/>
                      <a:pt x="903" y="439"/>
                      <a:pt x="903" y="442"/>
                    </a:cubicBezTo>
                    <a:cubicBezTo>
                      <a:pt x="903" y="453"/>
                      <a:pt x="894" y="462"/>
                      <a:pt x="883" y="462"/>
                    </a:cubicBezTo>
                    <a:close/>
                    <a:moveTo>
                      <a:pt x="880" y="410"/>
                    </a:moveTo>
                    <a:cubicBezTo>
                      <a:pt x="870" y="410"/>
                      <a:pt x="861" y="402"/>
                      <a:pt x="860" y="392"/>
                    </a:cubicBezTo>
                    <a:cubicBezTo>
                      <a:pt x="851" y="295"/>
                      <a:pt x="813" y="214"/>
                      <a:pt x="749" y="151"/>
                    </a:cubicBezTo>
                    <a:cubicBezTo>
                      <a:pt x="674" y="78"/>
                      <a:pt x="572" y="40"/>
                      <a:pt x="448" y="40"/>
                    </a:cubicBezTo>
                    <a:cubicBezTo>
                      <a:pt x="316" y="40"/>
                      <a:pt x="198" y="84"/>
                      <a:pt x="97" y="171"/>
                    </a:cubicBezTo>
                    <a:cubicBezTo>
                      <a:pt x="78" y="186"/>
                      <a:pt x="69" y="205"/>
                      <a:pt x="69" y="228"/>
                    </a:cubicBezTo>
                    <a:cubicBezTo>
                      <a:pt x="69" y="252"/>
                      <a:pt x="78" y="273"/>
                      <a:pt x="96" y="291"/>
                    </a:cubicBezTo>
                    <a:cubicBezTo>
                      <a:pt x="113" y="307"/>
                      <a:pt x="133" y="314"/>
                      <a:pt x="155" y="314"/>
                    </a:cubicBezTo>
                    <a:cubicBezTo>
                      <a:pt x="179" y="314"/>
                      <a:pt x="201" y="307"/>
                      <a:pt x="222" y="291"/>
                    </a:cubicBezTo>
                    <a:cubicBezTo>
                      <a:pt x="284" y="242"/>
                      <a:pt x="347" y="218"/>
                      <a:pt x="411" y="218"/>
                    </a:cubicBezTo>
                    <a:cubicBezTo>
                      <a:pt x="460" y="218"/>
                      <a:pt x="502" y="228"/>
                      <a:pt x="536" y="248"/>
                    </a:cubicBezTo>
                    <a:cubicBezTo>
                      <a:pt x="545" y="254"/>
                      <a:pt x="549" y="266"/>
                      <a:pt x="543" y="276"/>
                    </a:cubicBezTo>
                    <a:cubicBezTo>
                      <a:pt x="537" y="285"/>
                      <a:pt x="525" y="288"/>
                      <a:pt x="516" y="283"/>
                    </a:cubicBezTo>
                    <a:cubicBezTo>
                      <a:pt x="487" y="266"/>
                      <a:pt x="452" y="258"/>
                      <a:pt x="411" y="258"/>
                    </a:cubicBezTo>
                    <a:cubicBezTo>
                      <a:pt x="356" y="258"/>
                      <a:pt x="301" y="280"/>
                      <a:pt x="246" y="323"/>
                    </a:cubicBezTo>
                    <a:cubicBezTo>
                      <a:pt x="246" y="323"/>
                      <a:pt x="246" y="323"/>
                      <a:pt x="246" y="323"/>
                    </a:cubicBezTo>
                    <a:cubicBezTo>
                      <a:pt x="218" y="344"/>
                      <a:pt x="188" y="354"/>
                      <a:pt x="155" y="354"/>
                    </a:cubicBezTo>
                    <a:cubicBezTo>
                      <a:pt x="122" y="354"/>
                      <a:pt x="93" y="343"/>
                      <a:pt x="69" y="320"/>
                    </a:cubicBezTo>
                    <a:cubicBezTo>
                      <a:pt x="68" y="319"/>
                      <a:pt x="68" y="319"/>
                      <a:pt x="68" y="319"/>
                    </a:cubicBezTo>
                    <a:cubicBezTo>
                      <a:pt x="42" y="294"/>
                      <a:pt x="29" y="263"/>
                      <a:pt x="29" y="228"/>
                    </a:cubicBezTo>
                    <a:cubicBezTo>
                      <a:pt x="29" y="193"/>
                      <a:pt x="43" y="163"/>
                      <a:pt x="71" y="140"/>
                    </a:cubicBezTo>
                    <a:cubicBezTo>
                      <a:pt x="179" y="47"/>
                      <a:pt x="306" y="0"/>
                      <a:pt x="448" y="0"/>
                    </a:cubicBezTo>
                    <a:cubicBezTo>
                      <a:pt x="583" y="0"/>
                      <a:pt x="694" y="41"/>
                      <a:pt x="777" y="123"/>
                    </a:cubicBezTo>
                    <a:cubicBezTo>
                      <a:pt x="848" y="192"/>
                      <a:pt x="889" y="281"/>
                      <a:pt x="900" y="388"/>
                    </a:cubicBezTo>
                    <a:cubicBezTo>
                      <a:pt x="901" y="399"/>
                      <a:pt x="893" y="409"/>
                      <a:pt x="882" y="410"/>
                    </a:cubicBezTo>
                    <a:cubicBezTo>
                      <a:pt x="881" y="410"/>
                      <a:pt x="881" y="410"/>
                      <a:pt x="880" y="410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99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pyfywl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1263</Words>
  <Application>Microsoft Office PowerPoint</Application>
  <PresentationFormat>宽屏</PresentationFormat>
  <Paragraphs>190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汉仪中圆简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</dc:title>
  <dc:creator>www.freeppt7.com</dc:creator>
  <cp:keywords>www.freeppt7.com</cp:keywords>
  <dc:description>www.freeppt7.com</dc:description>
  <cp:lastModifiedBy>之灵</cp:lastModifiedBy>
  <cp:revision>733</cp:revision>
  <dcterms:created xsi:type="dcterms:W3CDTF">2016-07-17T12:13:00Z</dcterms:created>
  <dcterms:modified xsi:type="dcterms:W3CDTF">2022-07-25T00:23:48Z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